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58" r:id="rId3"/>
    <p:sldId id="259" r:id="rId4"/>
    <p:sldId id="260" r:id="rId5"/>
    <p:sldId id="262" r:id="rId6"/>
    <p:sldId id="261" r:id="rId7"/>
    <p:sldId id="263" r:id="rId8"/>
    <p:sldId id="269" r:id="rId9"/>
    <p:sldId id="275" r:id="rId10"/>
    <p:sldId id="268" r:id="rId11"/>
    <p:sldId id="265" r:id="rId12"/>
    <p:sldId id="276" r:id="rId13"/>
    <p:sldId id="270" r:id="rId14"/>
    <p:sldId id="264" r:id="rId15"/>
    <p:sldId id="267" r:id="rId16"/>
    <p:sldId id="272" r:id="rId17"/>
    <p:sldId id="271" r:id="rId18"/>
    <p:sldId id="266" r:id="rId19"/>
    <p:sldId id="273" r:id="rId20"/>
    <p:sldId id="274" r:id="rId21"/>
    <p:sldId id="277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2BCFB"/>
    <a:srgbClr val="E1F3F5"/>
    <a:srgbClr val="FDFDFD"/>
    <a:srgbClr val="EDF0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51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396" y="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4A91EF-1146-49E7-97DC-77E5E8ADEFA9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F4F564-BFCD-4A2A-BF90-5FB151116E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3595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F4F564-BFCD-4A2A-BF90-5FB151116E1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275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F4F564-BFCD-4A2A-BF90-5FB151116E1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5613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F4F564-BFCD-4A2A-BF90-5FB151116E1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891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F4F564-BFCD-4A2A-BF90-5FB151116E1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6693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F4F564-BFCD-4A2A-BF90-5FB151116E1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0110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F4F564-BFCD-4A2A-BF90-5FB151116E1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4450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F4F564-BFCD-4A2A-BF90-5FB151116E1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5732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F4F564-BFCD-4A2A-BF90-5FB151116E1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1506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F4F564-BFCD-4A2A-BF90-5FB151116E1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3045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F4F564-BFCD-4A2A-BF90-5FB151116E1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7294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F4F564-BFCD-4A2A-BF90-5FB151116E1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2359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F4F564-BFCD-4A2A-BF90-5FB151116E1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0728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F4F564-BFCD-4A2A-BF90-5FB151116E1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1806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F4F564-BFCD-4A2A-BF90-5FB151116E1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5288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F4F564-BFCD-4A2A-BF90-5FB151116E1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5184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F4F564-BFCD-4A2A-BF90-5FB151116E1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4761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F4F564-BFCD-4A2A-BF90-5FB151116E1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4174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F4F564-BFCD-4A2A-BF90-5FB151116E1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7740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F4F564-BFCD-4A2A-BF90-5FB151116E1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4649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F4F564-BFCD-4A2A-BF90-5FB151116E1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9399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F4F564-BFCD-4A2A-BF90-5FB151116E1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683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D14D87A6-38F5-4B9D-8AD8-49C4F22ADE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A7C23-03FF-4053-A890-4350EB21A129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2D6E2C30-6CD2-4098-BA3D-F576E88DE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8DB2AFD-E272-4CD9-8D79-70415CD23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1649A-D1B9-4001-8594-F75F6C3308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14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EDF0F5"/>
            </a:gs>
            <a:gs pos="0">
              <a:srgbClr val="FDFDFD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06C0D4A1-AC8D-44B3-A7C4-2C759280C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CCE8EBCA-493B-4A53-82D7-B501A0DDBF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80F73503-B903-49C6-BCEF-9DEFF49433F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6A7C23-03FF-4053-A890-4350EB21A129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897104A-223D-45ED-82FF-F2720CC402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995BDFB-DE04-47C3-98B2-F92B8C79E7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61649A-D1B9-4001-8594-F75F6C3308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054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6.jp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8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0CABBFF4-2F34-4962-803C-E328F92DE869}"/>
              </a:ext>
            </a:extLst>
          </p:cNvPr>
          <p:cNvSpPr/>
          <p:nvPr/>
        </p:nvSpPr>
        <p:spPr>
          <a:xfrm>
            <a:off x="4646187" y="1929632"/>
            <a:ext cx="3207337" cy="320733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0" sx="102000" sy="102000" algn="ctr" rotWithShape="0">
              <a:srgbClr val="72BCFB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4C43BCB1-6353-4858-899D-9F8FF4C9683A}"/>
              </a:ext>
            </a:extLst>
          </p:cNvPr>
          <p:cNvGrpSpPr/>
          <p:nvPr/>
        </p:nvGrpSpPr>
        <p:grpSpPr>
          <a:xfrm>
            <a:off x="3439886" y="638629"/>
            <a:ext cx="5617028" cy="5617028"/>
            <a:chOff x="3439886" y="638629"/>
            <a:chExt cx="5617028" cy="5617028"/>
          </a:xfrm>
        </p:grpSpPr>
        <p:sp>
          <p:nvSpPr>
            <p:cNvPr id="4" name="弧形 3">
              <a:extLst>
                <a:ext uri="{FF2B5EF4-FFF2-40B4-BE49-F238E27FC236}">
                  <a16:creationId xmlns="" xmlns:a16="http://schemas.microsoft.com/office/drawing/2014/main" id="{B9946B41-F112-443A-A39A-855FA4FFAA52}"/>
                </a:ext>
              </a:extLst>
            </p:cNvPr>
            <p:cNvSpPr/>
            <p:nvPr/>
          </p:nvSpPr>
          <p:spPr>
            <a:xfrm>
              <a:off x="3439886" y="638629"/>
              <a:ext cx="5617028" cy="5617028"/>
            </a:xfrm>
            <a:prstGeom prst="arc">
              <a:avLst/>
            </a:prstGeom>
            <a:ln w="25400">
              <a:solidFill>
                <a:srgbClr val="72BCFB"/>
              </a:solidFill>
            </a:ln>
            <a:effectLst>
              <a:outerShdw blurRad="63500" sx="102000" sy="102000" algn="ctr" rotWithShape="0">
                <a:srgbClr val="72BCFB">
                  <a:alpha val="28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弧形 4">
              <a:extLst>
                <a:ext uri="{FF2B5EF4-FFF2-40B4-BE49-F238E27FC236}">
                  <a16:creationId xmlns="" xmlns:a16="http://schemas.microsoft.com/office/drawing/2014/main" id="{D2610A28-07C7-4FF5-893C-D8E722EA2607}"/>
                </a:ext>
              </a:extLst>
            </p:cNvPr>
            <p:cNvSpPr/>
            <p:nvPr/>
          </p:nvSpPr>
          <p:spPr>
            <a:xfrm>
              <a:off x="3439886" y="638629"/>
              <a:ext cx="5617028" cy="5617028"/>
            </a:xfrm>
            <a:prstGeom prst="arc">
              <a:avLst>
                <a:gd name="adj1" fmla="val 21587421"/>
                <a:gd name="adj2" fmla="val 16136680"/>
              </a:avLst>
            </a:prstGeom>
            <a:ln w="25400">
              <a:solidFill>
                <a:srgbClr val="72BCFB"/>
              </a:solidFill>
              <a:prstDash val="sysDot"/>
            </a:ln>
            <a:effectLst>
              <a:outerShdw blurRad="63500" sx="102000" sy="102000" algn="ctr" rotWithShape="0">
                <a:srgbClr val="72BCFB">
                  <a:alpha val="28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82668CC0-4D52-41AF-A615-D6B600EED94F}"/>
              </a:ext>
            </a:extLst>
          </p:cNvPr>
          <p:cNvSpPr txBox="1"/>
          <p:nvPr/>
        </p:nvSpPr>
        <p:spPr>
          <a:xfrm>
            <a:off x="1911350" y="3429000"/>
            <a:ext cx="71455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pc="600" dirty="0">
                <a:solidFill>
                  <a:srgbClr val="72BCFB"/>
                </a:solidFill>
                <a:cs typeface="+mn-ea"/>
                <a:sym typeface="+mn-lt"/>
              </a:rPr>
              <a:t>商务通用汇报模板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FE1A481D-9738-431A-9B56-122F20D14FD3}"/>
              </a:ext>
            </a:extLst>
          </p:cNvPr>
          <p:cNvSpPr txBox="1"/>
          <p:nvPr/>
        </p:nvSpPr>
        <p:spPr>
          <a:xfrm>
            <a:off x="2028822" y="3241051"/>
            <a:ext cx="84391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pc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BUSINESS POWERPOINT TEMPLATE</a:t>
            </a:r>
            <a:endParaRPr lang="zh-CN" altLang="en-US" sz="1200" spc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65DE5BDA-3563-4B22-B938-E77C10264D57}"/>
              </a:ext>
            </a:extLst>
          </p:cNvPr>
          <p:cNvSpPr/>
          <p:nvPr/>
        </p:nvSpPr>
        <p:spPr>
          <a:xfrm>
            <a:off x="11386601" y="936016"/>
            <a:ext cx="492443" cy="324642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en-US" altLang="zh-CN" sz="2000" spc="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BUSINESS</a:t>
            </a:r>
            <a:endParaRPr lang="zh-CN" altLang="en-US" sz="2000" spc="6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BD4C9CC9-9A19-44B0-BEF2-79BC34B3A003}"/>
              </a:ext>
            </a:extLst>
          </p:cNvPr>
          <p:cNvSpPr/>
          <p:nvPr/>
        </p:nvSpPr>
        <p:spPr>
          <a:xfrm>
            <a:off x="11151056" y="912508"/>
            <a:ext cx="430887" cy="365949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600" spc="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商</a:t>
            </a:r>
            <a:r>
              <a:rPr lang="en-US" altLang="zh-CN" sz="1600" spc="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sz="1600" spc="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务</a:t>
            </a:r>
            <a:r>
              <a:rPr lang="en-US" altLang="zh-CN" sz="1600" spc="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sz="1600" spc="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通</a:t>
            </a:r>
            <a:r>
              <a:rPr lang="en-US" altLang="zh-CN" sz="1600" spc="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sz="1600" spc="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用</a:t>
            </a:r>
            <a:r>
              <a:rPr lang="en-US" altLang="zh-CN" sz="1600" spc="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sz="1600" spc="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汇</a:t>
            </a:r>
            <a:r>
              <a:rPr lang="en-US" altLang="zh-CN" sz="1600" spc="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sz="1600" spc="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报</a:t>
            </a:r>
            <a:r>
              <a:rPr lang="en-US" altLang="zh-CN" sz="1600" spc="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sz="1600" spc="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模</a:t>
            </a:r>
            <a:r>
              <a:rPr lang="en-US" altLang="zh-CN" sz="1600" spc="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sz="1600" spc="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板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A3956409-E2E2-42A1-BADD-206FCB5976D4}"/>
              </a:ext>
            </a:extLst>
          </p:cNvPr>
          <p:cNvSpPr txBox="1"/>
          <p:nvPr/>
        </p:nvSpPr>
        <p:spPr>
          <a:xfrm>
            <a:off x="319768" y="6166607"/>
            <a:ext cx="4838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pc="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汇报人</a:t>
            </a:r>
            <a:r>
              <a:rPr lang="zh-CN" altLang="en-US" sz="1200" spc="6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：创妹 时间</a:t>
            </a:r>
            <a:r>
              <a:rPr lang="zh-CN" altLang="en-US" sz="1200" spc="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：</a:t>
            </a:r>
            <a:r>
              <a:rPr lang="en-US" altLang="zh-CN" sz="1200" spc="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20XX.XX.XX</a:t>
            </a:r>
            <a:endParaRPr lang="zh-CN" altLang="en-US" sz="1200" spc="6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801FF106-7A5F-4976-9F17-317B4D008D77}"/>
              </a:ext>
            </a:extLst>
          </p:cNvPr>
          <p:cNvSpPr/>
          <p:nvPr/>
        </p:nvSpPr>
        <p:spPr>
          <a:xfrm>
            <a:off x="6081483" y="5634055"/>
            <a:ext cx="333829" cy="333829"/>
          </a:xfrm>
          <a:prstGeom prst="ellipse">
            <a:avLst/>
          </a:prstGeom>
          <a:solidFill>
            <a:srgbClr val="72BCFB"/>
          </a:solidFill>
          <a:ln>
            <a:noFill/>
          </a:ln>
          <a:effectLst>
            <a:outerShdw blurRad="165100" sx="102000" sy="102000" algn="ctr" rotWithShape="0">
              <a:srgbClr val="72BCFB">
                <a:alpha val="4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="" xmlns:a16="http://schemas.microsoft.com/office/drawing/2014/main" id="{2DDDA55F-D455-470F-85E4-E97E09E3947A}"/>
              </a:ext>
            </a:extLst>
          </p:cNvPr>
          <p:cNvSpPr/>
          <p:nvPr/>
        </p:nvSpPr>
        <p:spPr>
          <a:xfrm>
            <a:off x="6183084" y="6504730"/>
            <a:ext cx="130629" cy="130629"/>
          </a:xfrm>
          <a:prstGeom prst="ellipse">
            <a:avLst/>
          </a:prstGeom>
          <a:solidFill>
            <a:srgbClr val="72BCFB"/>
          </a:solidFill>
          <a:ln>
            <a:noFill/>
          </a:ln>
          <a:effectLst>
            <a:outerShdw blurRad="342900" sx="102000" sy="102000" algn="ctr" rotWithShape="0">
              <a:srgbClr val="72BCFB">
                <a:alpha val="4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1056" y="331770"/>
            <a:ext cx="577648" cy="580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097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6" grpId="0"/>
      <p:bldP spid="7" grpId="0"/>
      <p:bldP spid="13" grpId="0"/>
      <p:bldP spid="14" grpId="0"/>
      <p:bldP spid="18" grpId="0"/>
      <p:bldP spid="20" grpId="0" animBg="1"/>
      <p:bldP spid="20" grpId="1" animBg="1"/>
      <p:bldP spid="21" grpId="0" animBg="1"/>
      <p:bldP spid="21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íS1îḑe">
            <a:extLst>
              <a:ext uri="{FF2B5EF4-FFF2-40B4-BE49-F238E27FC236}">
                <a16:creationId xmlns="" xmlns:a16="http://schemas.microsoft.com/office/drawing/2014/main" id="{16B91CB6-AFB8-4847-BC2B-BFEA17EB51D1}"/>
              </a:ext>
            </a:extLst>
          </p:cNvPr>
          <p:cNvSpPr/>
          <p:nvPr/>
        </p:nvSpPr>
        <p:spPr bwMode="auto">
          <a:xfrm>
            <a:off x="1019176" y="2555627"/>
            <a:ext cx="10140950" cy="1973073"/>
          </a:xfrm>
          <a:custGeom>
            <a:avLst/>
            <a:gdLst>
              <a:gd name="connsiteX0" fmla="*/ 1046871 w 10858499"/>
              <a:gd name="connsiteY0" fmla="*/ 0 h 2112682"/>
              <a:gd name="connsiteX1" fmla="*/ 2085811 w 10858499"/>
              <a:gd name="connsiteY1" fmla="*/ 1056341 h 2112682"/>
              <a:gd name="connsiteX2" fmla="*/ 2079702 w 10858499"/>
              <a:gd name="connsiteY2" fmla="*/ 1056341 h 2112682"/>
              <a:gd name="connsiteX3" fmla="*/ 2793477 w 10858499"/>
              <a:gd name="connsiteY3" fmla="*/ 1784576 h 2112682"/>
              <a:gd name="connsiteX4" fmla="*/ 3515184 w 10858499"/>
              <a:gd name="connsiteY4" fmla="*/ 1056341 h 2112682"/>
              <a:gd name="connsiteX5" fmla="*/ 3514157 w 10858499"/>
              <a:gd name="connsiteY5" fmla="*/ 1056341 h 2112682"/>
              <a:gd name="connsiteX6" fmla="*/ 3509076 w 10858499"/>
              <a:gd name="connsiteY6" fmla="*/ 1056341 h 2112682"/>
              <a:gd name="connsiteX7" fmla="*/ 4555946 w 10858499"/>
              <a:gd name="connsiteY7" fmla="*/ 0 h 2112682"/>
              <a:gd name="connsiteX8" fmla="*/ 5594886 w 10858499"/>
              <a:gd name="connsiteY8" fmla="*/ 1056341 h 2112682"/>
              <a:gd name="connsiteX9" fmla="*/ 5588778 w 10858499"/>
              <a:gd name="connsiteY9" fmla="*/ 1056341 h 2112682"/>
              <a:gd name="connsiteX10" fmla="*/ 6302553 w 10858499"/>
              <a:gd name="connsiteY10" fmla="*/ 1784576 h 2112682"/>
              <a:gd name="connsiteX11" fmla="*/ 7024260 w 10858499"/>
              <a:gd name="connsiteY11" fmla="*/ 1056341 h 2112682"/>
              <a:gd name="connsiteX12" fmla="*/ 7023232 w 10858499"/>
              <a:gd name="connsiteY12" fmla="*/ 1056341 h 2112682"/>
              <a:gd name="connsiteX13" fmla="*/ 7018151 w 10858499"/>
              <a:gd name="connsiteY13" fmla="*/ 1056341 h 2112682"/>
              <a:gd name="connsiteX14" fmla="*/ 8065022 w 10858499"/>
              <a:gd name="connsiteY14" fmla="*/ 0 h 2112682"/>
              <a:gd name="connsiteX15" fmla="*/ 9103962 w 10858499"/>
              <a:gd name="connsiteY15" fmla="*/ 1056341 h 2112682"/>
              <a:gd name="connsiteX16" fmla="*/ 9097852 w 10858499"/>
              <a:gd name="connsiteY16" fmla="*/ 1056341 h 2112682"/>
              <a:gd name="connsiteX17" fmla="*/ 9811628 w 10858499"/>
              <a:gd name="connsiteY17" fmla="*/ 1784576 h 2112682"/>
              <a:gd name="connsiteX18" fmla="*/ 10533335 w 10858499"/>
              <a:gd name="connsiteY18" fmla="*/ 1056341 h 2112682"/>
              <a:gd name="connsiteX19" fmla="*/ 10858499 w 10858499"/>
              <a:gd name="connsiteY19" fmla="*/ 1056341 h 2112682"/>
              <a:gd name="connsiteX20" fmla="*/ 9811628 w 10858499"/>
              <a:gd name="connsiteY20" fmla="*/ 2112682 h 2112682"/>
              <a:gd name="connsiteX21" fmla="*/ 8772688 w 10858499"/>
              <a:gd name="connsiteY21" fmla="*/ 1056341 h 2112682"/>
              <a:gd name="connsiteX22" fmla="*/ 8777769 w 10858499"/>
              <a:gd name="connsiteY22" fmla="*/ 1056341 h 2112682"/>
              <a:gd name="connsiteX23" fmla="*/ 8778797 w 10858499"/>
              <a:gd name="connsiteY23" fmla="*/ 1056341 h 2112682"/>
              <a:gd name="connsiteX24" fmla="*/ 8065022 w 10858499"/>
              <a:gd name="connsiteY24" fmla="*/ 330611 h 2112682"/>
              <a:gd name="connsiteX25" fmla="*/ 7343316 w 10858499"/>
              <a:gd name="connsiteY25" fmla="*/ 1056341 h 2112682"/>
              <a:gd name="connsiteX26" fmla="*/ 7349424 w 10858499"/>
              <a:gd name="connsiteY26" fmla="*/ 1056341 h 2112682"/>
              <a:gd name="connsiteX27" fmla="*/ 6302553 w 10858499"/>
              <a:gd name="connsiteY27" fmla="*/ 2112682 h 2112682"/>
              <a:gd name="connsiteX28" fmla="*/ 5263613 w 10858499"/>
              <a:gd name="connsiteY28" fmla="*/ 1056341 h 2112682"/>
              <a:gd name="connsiteX29" fmla="*/ 5268694 w 10858499"/>
              <a:gd name="connsiteY29" fmla="*/ 1056341 h 2112682"/>
              <a:gd name="connsiteX30" fmla="*/ 5269722 w 10858499"/>
              <a:gd name="connsiteY30" fmla="*/ 1056341 h 2112682"/>
              <a:gd name="connsiteX31" fmla="*/ 4555946 w 10858499"/>
              <a:gd name="connsiteY31" fmla="*/ 330611 h 2112682"/>
              <a:gd name="connsiteX32" fmla="*/ 3834240 w 10858499"/>
              <a:gd name="connsiteY32" fmla="*/ 1056341 h 2112682"/>
              <a:gd name="connsiteX33" fmla="*/ 3840348 w 10858499"/>
              <a:gd name="connsiteY33" fmla="*/ 1056341 h 2112682"/>
              <a:gd name="connsiteX34" fmla="*/ 2793477 w 10858499"/>
              <a:gd name="connsiteY34" fmla="*/ 2112682 h 2112682"/>
              <a:gd name="connsiteX35" fmla="*/ 1754538 w 10858499"/>
              <a:gd name="connsiteY35" fmla="*/ 1056341 h 2112682"/>
              <a:gd name="connsiteX36" fmla="*/ 1759618 w 10858499"/>
              <a:gd name="connsiteY36" fmla="*/ 1056341 h 2112682"/>
              <a:gd name="connsiteX37" fmla="*/ 1760646 w 10858499"/>
              <a:gd name="connsiteY37" fmla="*/ 1056341 h 2112682"/>
              <a:gd name="connsiteX38" fmla="*/ 1046871 w 10858499"/>
              <a:gd name="connsiteY38" fmla="*/ 330611 h 2112682"/>
              <a:gd name="connsiteX39" fmla="*/ 325164 w 10858499"/>
              <a:gd name="connsiteY39" fmla="*/ 1056341 h 2112682"/>
              <a:gd name="connsiteX40" fmla="*/ 0 w 10858499"/>
              <a:gd name="connsiteY40" fmla="*/ 1056341 h 2112682"/>
              <a:gd name="connsiteX41" fmla="*/ 1046871 w 10858499"/>
              <a:gd name="connsiteY41" fmla="*/ 0 h 211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0858499" h="2112682">
                <a:moveTo>
                  <a:pt x="1046871" y="0"/>
                </a:moveTo>
                <a:cubicBezTo>
                  <a:pt x="1617891" y="0"/>
                  <a:pt x="2085811" y="475757"/>
                  <a:pt x="2085811" y="1056341"/>
                </a:cubicBezTo>
                <a:lnTo>
                  <a:pt x="2079702" y="1056341"/>
                </a:lnTo>
                <a:cubicBezTo>
                  <a:pt x="2079702" y="1456470"/>
                  <a:pt x="2396936" y="1784576"/>
                  <a:pt x="2793477" y="1784576"/>
                </a:cubicBezTo>
                <a:cubicBezTo>
                  <a:pt x="3190019" y="1784576"/>
                  <a:pt x="3515184" y="1456470"/>
                  <a:pt x="3515184" y="1056341"/>
                </a:cubicBezTo>
                <a:lnTo>
                  <a:pt x="3514157" y="1056341"/>
                </a:lnTo>
                <a:cubicBezTo>
                  <a:pt x="3509076" y="1056341"/>
                  <a:pt x="3509076" y="1056341"/>
                  <a:pt x="3509076" y="1056341"/>
                </a:cubicBezTo>
                <a:cubicBezTo>
                  <a:pt x="3509076" y="475757"/>
                  <a:pt x="3976995" y="0"/>
                  <a:pt x="4555946" y="0"/>
                </a:cubicBezTo>
                <a:cubicBezTo>
                  <a:pt x="5126967" y="0"/>
                  <a:pt x="5594886" y="475757"/>
                  <a:pt x="5594886" y="1056341"/>
                </a:cubicBezTo>
                <a:lnTo>
                  <a:pt x="5588778" y="1056341"/>
                </a:lnTo>
                <a:cubicBezTo>
                  <a:pt x="5588778" y="1456470"/>
                  <a:pt x="5906011" y="1784576"/>
                  <a:pt x="6302553" y="1784576"/>
                </a:cubicBezTo>
                <a:cubicBezTo>
                  <a:pt x="6699095" y="1784576"/>
                  <a:pt x="7024260" y="1456470"/>
                  <a:pt x="7024260" y="1056341"/>
                </a:cubicBezTo>
                <a:lnTo>
                  <a:pt x="7023232" y="1056341"/>
                </a:lnTo>
                <a:cubicBezTo>
                  <a:pt x="7018151" y="1056341"/>
                  <a:pt x="7018151" y="1056341"/>
                  <a:pt x="7018151" y="1056341"/>
                </a:cubicBezTo>
                <a:cubicBezTo>
                  <a:pt x="7018151" y="475757"/>
                  <a:pt x="7486071" y="0"/>
                  <a:pt x="8065022" y="0"/>
                </a:cubicBezTo>
                <a:cubicBezTo>
                  <a:pt x="8636042" y="0"/>
                  <a:pt x="9103962" y="475757"/>
                  <a:pt x="9103962" y="1056341"/>
                </a:cubicBezTo>
                <a:lnTo>
                  <a:pt x="9097852" y="1056341"/>
                </a:lnTo>
                <a:cubicBezTo>
                  <a:pt x="9097852" y="1456470"/>
                  <a:pt x="9415086" y="1784576"/>
                  <a:pt x="9811628" y="1784576"/>
                </a:cubicBezTo>
                <a:cubicBezTo>
                  <a:pt x="10208170" y="1784576"/>
                  <a:pt x="10533335" y="1456470"/>
                  <a:pt x="10533335" y="1056341"/>
                </a:cubicBezTo>
                <a:cubicBezTo>
                  <a:pt x="10533335" y="1056341"/>
                  <a:pt x="10533335" y="1056341"/>
                  <a:pt x="10858499" y="1056341"/>
                </a:cubicBezTo>
                <a:cubicBezTo>
                  <a:pt x="10858499" y="1640530"/>
                  <a:pt x="10390579" y="2112682"/>
                  <a:pt x="9811628" y="2112682"/>
                </a:cubicBezTo>
                <a:cubicBezTo>
                  <a:pt x="9240608" y="2112682"/>
                  <a:pt x="8772688" y="1640530"/>
                  <a:pt x="8772688" y="1056341"/>
                </a:cubicBezTo>
                <a:cubicBezTo>
                  <a:pt x="8772688" y="1056341"/>
                  <a:pt x="8772688" y="1056341"/>
                  <a:pt x="8777769" y="1056341"/>
                </a:cubicBezTo>
                <a:lnTo>
                  <a:pt x="8778797" y="1056341"/>
                </a:lnTo>
                <a:cubicBezTo>
                  <a:pt x="8778797" y="653158"/>
                  <a:pt x="8461564" y="330611"/>
                  <a:pt x="8065022" y="330611"/>
                </a:cubicBezTo>
                <a:cubicBezTo>
                  <a:pt x="7660549" y="330611"/>
                  <a:pt x="7343316" y="653158"/>
                  <a:pt x="7343316" y="1056341"/>
                </a:cubicBezTo>
                <a:lnTo>
                  <a:pt x="7349424" y="1056341"/>
                </a:lnTo>
                <a:cubicBezTo>
                  <a:pt x="7349424" y="1640530"/>
                  <a:pt x="6881505" y="2112682"/>
                  <a:pt x="6302553" y="2112682"/>
                </a:cubicBezTo>
                <a:cubicBezTo>
                  <a:pt x="5731533" y="2112682"/>
                  <a:pt x="5263613" y="1640530"/>
                  <a:pt x="5263613" y="1056341"/>
                </a:cubicBezTo>
                <a:cubicBezTo>
                  <a:pt x="5263613" y="1056341"/>
                  <a:pt x="5263613" y="1056341"/>
                  <a:pt x="5268694" y="1056341"/>
                </a:cubicBezTo>
                <a:lnTo>
                  <a:pt x="5269722" y="1056341"/>
                </a:lnTo>
                <a:cubicBezTo>
                  <a:pt x="5269722" y="653158"/>
                  <a:pt x="4952488" y="330611"/>
                  <a:pt x="4555946" y="330611"/>
                </a:cubicBezTo>
                <a:cubicBezTo>
                  <a:pt x="4151473" y="330611"/>
                  <a:pt x="3834240" y="653158"/>
                  <a:pt x="3834240" y="1056341"/>
                </a:cubicBezTo>
                <a:lnTo>
                  <a:pt x="3840348" y="1056341"/>
                </a:lnTo>
                <a:cubicBezTo>
                  <a:pt x="3840348" y="1640530"/>
                  <a:pt x="3372429" y="2112682"/>
                  <a:pt x="2793477" y="2112682"/>
                </a:cubicBezTo>
                <a:cubicBezTo>
                  <a:pt x="2222457" y="2112682"/>
                  <a:pt x="1754538" y="1640530"/>
                  <a:pt x="1754538" y="1056341"/>
                </a:cubicBezTo>
                <a:cubicBezTo>
                  <a:pt x="1754538" y="1056341"/>
                  <a:pt x="1754538" y="1056341"/>
                  <a:pt x="1759618" y="1056341"/>
                </a:cubicBezTo>
                <a:lnTo>
                  <a:pt x="1760646" y="1056341"/>
                </a:lnTo>
                <a:cubicBezTo>
                  <a:pt x="1760646" y="653158"/>
                  <a:pt x="1443412" y="330611"/>
                  <a:pt x="1046871" y="330611"/>
                </a:cubicBezTo>
                <a:cubicBezTo>
                  <a:pt x="642398" y="330611"/>
                  <a:pt x="325164" y="653158"/>
                  <a:pt x="325164" y="1056341"/>
                </a:cubicBezTo>
                <a:cubicBezTo>
                  <a:pt x="0" y="1056341"/>
                  <a:pt x="0" y="1056341"/>
                  <a:pt x="0" y="1056341"/>
                </a:cubicBezTo>
                <a:cubicBezTo>
                  <a:pt x="0" y="475757"/>
                  <a:pt x="467919" y="0"/>
                  <a:pt x="104687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190500" sx="102000" sy="102000" algn="ctr" rotWithShape="0">
              <a:srgbClr val="72BCFB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íṣ1îde">
            <a:extLst>
              <a:ext uri="{FF2B5EF4-FFF2-40B4-BE49-F238E27FC236}">
                <a16:creationId xmlns="" xmlns:a16="http://schemas.microsoft.com/office/drawing/2014/main" id="{59CBB5A6-AFF1-4447-BCDE-F6634BCD0413}"/>
              </a:ext>
            </a:extLst>
          </p:cNvPr>
          <p:cNvSpPr/>
          <p:nvPr/>
        </p:nvSpPr>
        <p:spPr>
          <a:xfrm>
            <a:off x="3256064" y="4002993"/>
            <a:ext cx="751388" cy="751388"/>
          </a:xfrm>
          <a:prstGeom prst="ellipse">
            <a:avLst/>
          </a:prstGeom>
          <a:solidFill>
            <a:schemeClr val="bg1"/>
          </a:solidFill>
          <a:ln w="57150">
            <a:solidFill>
              <a:srgbClr val="72BCFB"/>
            </a:solidFill>
          </a:ln>
          <a:effectLst>
            <a:outerShdw blurRad="190500" dist="38100" dir="2700000" algn="tl" rotWithShape="0">
              <a:srgbClr val="72BCFB">
                <a:alpha val="24000"/>
              </a:srgbClr>
            </a:outerShdw>
          </a:effectLst>
        </p:spPr>
        <p:txBody>
          <a:bodyPr wrap="square" lIns="91440" tIns="45720" rIns="91440" bIns="45720" anchor="ctr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îš1iḑe">
            <a:extLst>
              <a:ext uri="{FF2B5EF4-FFF2-40B4-BE49-F238E27FC236}">
                <a16:creationId xmlns="" xmlns:a16="http://schemas.microsoft.com/office/drawing/2014/main" id="{561E31AD-B05C-4722-B22B-23F31E6B86C6}"/>
              </a:ext>
            </a:extLst>
          </p:cNvPr>
          <p:cNvSpPr/>
          <p:nvPr/>
        </p:nvSpPr>
        <p:spPr>
          <a:xfrm>
            <a:off x="6533254" y="4002993"/>
            <a:ext cx="751388" cy="751388"/>
          </a:xfrm>
          <a:prstGeom prst="ellipse">
            <a:avLst/>
          </a:prstGeom>
          <a:solidFill>
            <a:schemeClr val="bg1"/>
          </a:solidFill>
          <a:ln w="57150">
            <a:solidFill>
              <a:srgbClr val="72BCFB"/>
            </a:solidFill>
          </a:ln>
          <a:effectLst>
            <a:outerShdw blurRad="190500" dist="38100" dir="2700000" algn="tl" rotWithShape="0">
              <a:srgbClr val="72BCFB">
                <a:alpha val="24000"/>
              </a:srgbClr>
            </a:outerShdw>
          </a:effectLst>
        </p:spPr>
        <p:txBody>
          <a:bodyPr wrap="square" lIns="91440" tIns="45720" rIns="91440" bIns="45720" anchor="ctr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iṥlîḍé">
            <a:extLst>
              <a:ext uri="{FF2B5EF4-FFF2-40B4-BE49-F238E27FC236}">
                <a16:creationId xmlns="" xmlns:a16="http://schemas.microsoft.com/office/drawing/2014/main" id="{336C24CC-5F9F-408E-9212-1DE6751F1B81}"/>
              </a:ext>
            </a:extLst>
          </p:cNvPr>
          <p:cNvSpPr/>
          <p:nvPr/>
        </p:nvSpPr>
        <p:spPr>
          <a:xfrm>
            <a:off x="9810443" y="4002993"/>
            <a:ext cx="751388" cy="751388"/>
          </a:xfrm>
          <a:prstGeom prst="ellipse">
            <a:avLst/>
          </a:prstGeom>
          <a:solidFill>
            <a:schemeClr val="bg1"/>
          </a:solidFill>
          <a:ln w="57150">
            <a:solidFill>
              <a:srgbClr val="72BCFB"/>
            </a:solidFill>
          </a:ln>
          <a:effectLst>
            <a:outerShdw blurRad="190500" dist="38100" dir="2700000" algn="tl" rotWithShape="0">
              <a:srgbClr val="72BCFB">
                <a:alpha val="24000"/>
              </a:srgbClr>
            </a:outerShdw>
          </a:effectLst>
        </p:spPr>
        <p:txBody>
          <a:bodyPr wrap="square" lIns="91440" tIns="45720" rIns="91440" bIns="45720" anchor="ctr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06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ïşļiďé">
            <a:extLst>
              <a:ext uri="{FF2B5EF4-FFF2-40B4-BE49-F238E27FC236}">
                <a16:creationId xmlns="" xmlns:a16="http://schemas.microsoft.com/office/drawing/2014/main" id="{404A009F-7BAB-4831-BF88-F69B368FA61D}"/>
              </a:ext>
            </a:extLst>
          </p:cNvPr>
          <p:cNvSpPr/>
          <p:nvPr/>
        </p:nvSpPr>
        <p:spPr>
          <a:xfrm>
            <a:off x="1617469" y="2329947"/>
            <a:ext cx="751388" cy="751388"/>
          </a:xfrm>
          <a:prstGeom prst="ellipse">
            <a:avLst/>
          </a:prstGeom>
          <a:solidFill>
            <a:schemeClr val="bg1"/>
          </a:solidFill>
          <a:ln w="57150">
            <a:solidFill>
              <a:srgbClr val="72BCFB"/>
            </a:solidFill>
          </a:ln>
          <a:effectLst>
            <a:outerShdw blurRad="190500" dist="38100" dir="2700000" algn="tl" rotWithShape="0">
              <a:srgbClr val="72BCFB">
                <a:alpha val="24000"/>
              </a:srgbClr>
            </a:outerShdw>
          </a:effectLst>
        </p:spPr>
        <p:txBody>
          <a:bodyPr wrap="square" lIns="91440" tIns="45720" rIns="91440" bIns="45720" anchor="ctr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isḷïdè">
            <a:extLst>
              <a:ext uri="{FF2B5EF4-FFF2-40B4-BE49-F238E27FC236}">
                <a16:creationId xmlns="" xmlns:a16="http://schemas.microsoft.com/office/drawing/2014/main" id="{E37C49E4-C2CD-4523-B87F-53994CA5651F}"/>
              </a:ext>
            </a:extLst>
          </p:cNvPr>
          <p:cNvSpPr/>
          <p:nvPr/>
        </p:nvSpPr>
        <p:spPr>
          <a:xfrm>
            <a:off x="4894659" y="2329946"/>
            <a:ext cx="751388" cy="751388"/>
          </a:xfrm>
          <a:prstGeom prst="ellipse">
            <a:avLst/>
          </a:prstGeom>
          <a:solidFill>
            <a:schemeClr val="bg1"/>
          </a:solidFill>
          <a:ln w="57150">
            <a:solidFill>
              <a:srgbClr val="72BCFB"/>
            </a:solidFill>
          </a:ln>
          <a:effectLst>
            <a:outerShdw blurRad="190500" dist="38100" dir="2700000" algn="tl" rotWithShape="0">
              <a:srgbClr val="72BCFB">
                <a:alpha val="24000"/>
              </a:srgbClr>
            </a:outerShdw>
          </a:effectLst>
        </p:spPr>
        <p:txBody>
          <a:bodyPr wrap="square" lIns="91440" tIns="45720" rIns="91440" bIns="45720" anchor="ctr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îŝľíḋê">
            <a:extLst>
              <a:ext uri="{FF2B5EF4-FFF2-40B4-BE49-F238E27FC236}">
                <a16:creationId xmlns="" xmlns:a16="http://schemas.microsoft.com/office/drawing/2014/main" id="{C9A7253A-67D5-4274-8522-497D2593FF11}"/>
              </a:ext>
            </a:extLst>
          </p:cNvPr>
          <p:cNvSpPr/>
          <p:nvPr/>
        </p:nvSpPr>
        <p:spPr>
          <a:xfrm>
            <a:off x="8171849" y="2329946"/>
            <a:ext cx="751388" cy="751388"/>
          </a:xfrm>
          <a:prstGeom prst="ellipse">
            <a:avLst/>
          </a:prstGeom>
          <a:solidFill>
            <a:schemeClr val="bg1"/>
          </a:solidFill>
          <a:ln w="57150">
            <a:solidFill>
              <a:srgbClr val="72BCFB"/>
            </a:solidFill>
          </a:ln>
          <a:effectLst>
            <a:outerShdw blurRad="190500" dist="38100" dir="2700000" algn="tl" rotWithShape="0">
              <a:srgbClr val="72BCFB">
                <a:alpha val="24000"/>
              </a:srgbClr>
            </a:outerShdw>
          </a:effectLst>
        </p:spPr>
        <p:txBody>
          <a:bodyPr wrap="square" lIns="91440" tIns="45720" rIns="91440" bIns="45720" anchor="ctr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05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AEFF913E-9EE8-4C6B-9394-64FC7DC0D7BF}"/>
              </a:ext>
            </a:extLst>
          </p:cNvPr>
          <p:cNvGrpSpPr/>
          <p:nvPr/>
        </p:nvGrpSpPr>
        <p:grpSpPr>
          <a:xfrm>
            <a:off x="919275" y="4289181"/>
            <a:ext cx="2147776" cy="911347"/>
            <a:chOff x="2471216" y="1992455"/>
            <a:chExt cx="2147776" cy="911347"/>
          </a:xfrm>
        </p:grpSpPr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0FADEFF8-BC43-41CC-AF1C-441A41871FE2}"/>
                </a:ext>
              </a:extLst>
            </p:cNvPr>
            <p:cNvSpPr txBox="1"/>
            <p:nvPr/>
          </p:nvSpPr>
          <p:spPr bwMode="auto">
            <a:xfrm>
              <a:off x="2870098" y="1992455"/>
              <a:ext cx="1350011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D41AA0E6-C0B6-482A-9D55-EDFC9B9553E1}"/>
                </a:ext>
              </a:extLst>
            </p:cNvPr>
            <p:cNvSpPr txBox="1"/>
            <p:nvPr/>
          </p:nvSpPr>
          <p:spPr bwMode="auto">
            <a:xfrm>
              <a:off x="2471216" y="2380582"/>
              <a:ext cx="2147776" cy="52322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标题数字等都可以通过点击和重新输入进行更改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F93AA871-D757-4D9E-860D-831347B00401}"/>
              </a:ext>
            </a:extLst>
          </p:cNvPr>
          <p:cNvGrpSpPr/>
          <p:nvPr/>
        </p:nvGrpSpPr>
        <p:grpSpPr>
          <a:xfrm>
            <a:off x="4196465" y="4289181"/>
            <a:ext cx="2147776" cy="911347"/>
            <a:chOff x="2471216" y="1992455"/>
            <a:chExt cx="2147776" cy="911347"/>
          </a:xfrm>
        </p:grpSpPr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A16D659F-3325-441C-8C83-91B48E7A1BF9}"/>
                </a:ext>
              </a:extLst>
            </p:cNvPr>
            <p:cNvSpPr txBox="1"/>
            <p:nvPr/>
          </p:nvSpPr>
          <p:spPr bwMode="auto">
            <a:xfrm>
              <a:off x="2870098" y="1992455"/>
              <a:ext cx="1350011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62AD3AA1-9D29-44D4-BE08-F8EF9F6C7D91}"/>
                </a:ext>
              </a:extLst>
            </p:cNvPr>
            <p:cNvSpPr txBox="1"/>
            <p:nvPr/>
          </p:nvSpPr>
          <p:spPr bwMode="auto">
            <a:xfrm>
              <a:off x="2471216" y="2380582"/>
              <a:ext cx="2147776" cy="52322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标题数字等都可以通过点击和重新输入进行更改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FC71AD7A-8A02-40A8-8792-561AE9811CF2}"/>
              </a:ext>
            </a:extLst>
          </p:cNvPr>
          <p:cNvGrpSpPr/>
          <p:nvPr/>
        </p:nvGrpSpPr>
        <p:grpSpPr>
          <a:xfrm>
            <a:off x="7473654" y="4289181"/>
            <a:ext cx="2147776" cy="911347"/>
            <a:chOff x="2471216" y="1992455"/>
            <a:chExt cx="2147776" cy="911347"/>
          </a:xfrm>
        </p:grpSpPr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6348E053-FEE2-4591-ABF6-EF75F16A3D59}"/>
                </a:ext>
              </a:extLst>
            </p:cNvPr>
            <p:cNvSpPr txBox="1"/>
            <p:nvPr/>
          </p:nvSpPr>
          <p:spPr bwMode="auto">
            <a:xfrm>
              <a:off x="2870098" y="1992455"/>
              <a:ext cx="1350011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B5633370-6160-406A-BD2F-478E335B5371}"/>
                </a:ext>
              </a:extLst>
            </p:cNvPr>
            <p:cNvSpPr txBox="1"/>
            <p:nvPr/>
          </p:nvSpPr>
          <p:spPr bwMode="auto">
            <a:xfrm>
              <a:off x="2471216" y="2380582"/>
              <a:ext cx="2147776" cy="52322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标题数字等都可以通过点击和重新输入进行更改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D96336AF-776A-4F57-8B34-6F07606E79EC}"/>
              </a:ext>
            </a:extLst>
          </p:cNvPr>
          <p:cNvGrpSpPr/>
          <p:nvPr/>
        </p:nvGrpSpPr>
        <p:grpSpPr>
          <a:xfrm>
            <a:off x="2557870" y="1821035"/>
            <a:ext cx="2147776" cy="911347"/>
            <a:chOff x="2471216" y="1992455"/>
            <a:chExt cx="2147776" cy="911347"/>
          </a:xfrm>
        </p:grpSpPr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A21D16CD-1F09-4823-86C7-3DC96D5CA55E}"/>
                </a:ext>
              </a:extLst>
            </p:cNvPr>
            <p:cNvSpPr txBox="1"/>
            <p:nvPr/>
          </p:nvSpPr>
          <p:spPr bwMode="auto">
            <a:xfrm>
              <a:off x="2870098" y="1992455"/>
              <a:ext cx="1350011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8BE7497C-E94C-4B26-8332-6095178C8E39}"/>
                </a:ext>
              </a:extLst>
            </p:cNvPr>
            <p:cNvSpPr txBox="1"/>
            <p:nvPr/>
          </p:nvSpPr>
          <p:spPr bwMode="auto">
            <a:xfrm>
              <a:off x="2471216" y="2380582"/>
              <a:ext cx="2147776" cy="52322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标题数字等都可以通过点击和重新输入进行更改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8807F324-6C6B-4B49-845C-79E175F54AC1}"/>
              </a:ext>
            </a:extLst>
          </p:cNvPr>
          <p:cNvGrpSpPr/>
          <p:nvPr/>
        </p:nvGrpSpPr>
        <p:grpSpPr>
          <a:xfrm>
            <a:off x="5856861" y="1821035"/>
            <a:ext cx="2147776" cy="911347"/>
            <a:chOff x="2471216" y="1992455"/>
            <a:chExt cx="2147776" cy="911347"/>
          </a:xfrm>
        </p:grpSpPr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6BF2C54F-958C-4A64-BB7A-5BFEE7DC0118}"/>
                </a:ext>
              </a:extLst>
            </p:cNvPr>
            <p:cNvSpPr txBox="1"/>
            <p:nvPr/>
          </p:nvSpPr>
          <p:spPr bwMode="auto">
            <a:xfrm>
              <a:off x="2870098" y="1992455"/>
              <a:ext cx="1350011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DCC5157B-C0C3-476C-8F20-5B1009196421}"/>
                </a:ext>
              </a:extLst>
            </p:cNvPr>
            <p:cNvSpPr txBox="1"/>
            <p:nvPr/>
          </p:nvSpPr>
          <p:spPr bwMode="auto">
            <a:xfrm>
              <a:off x="2471216" y="2380582"/>
              <a:ext cx="2147776" cy="52322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标题数字等都可以通过点击和重新输入进行更改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FA9C8C41-8326-458F-94C6-53CDA08A328C}"/>
              </a:ext>
            </a:extLst>
          </p:cNvPr>
          <p:cNvGrpSpPr/>
          <p:nvPr/>
        </p:nvGrpSpPr>
        <p:grpSpPr>
          <a:xfrm>
            <a:off x="9106857" y="1821035"/>
            <a:ext cx="2147776" cy="911347"/>
            <a:chOff x="2471216" y="1992455"/>
            <a:chExt cx="2147776" cy="911347"/>
          </a:xfrm>
        </p:grpSpPr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BAFC5DFF-F823-4D6C-BC2E-0CD6586EB8CF}"/>
                </a:ext>
              </a:extLst>
            </p:cNvPr>
            <p:cNvSpPr txBox="1"/>
            <p:nvPr/>
          </p:nvSpPr>
          <p:spPr bwMode="auto">
            <a:xfrm>
              <a:off x="2870098" y="1992455"/>
              <a:ext cx="1350011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68917840-EDFA-48C7-B607-615AF451B178}"/>
                </a:ext>
              </a:extLst>
            </p:cNvPr>
            <p:cNvSpPr txBox="1"/>
            <p:nvPr/>
          </p:nvSpPr>
          <p:spPr bwMode="auto">
            <a:xfrm>
              <a:off x="2471216" y="2380582"/>
              <a:ext cx="2147776" cy="52322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标题数字等都可以通过点击和重新输入进行更改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914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B64FCF89-9D71-401F-8AC5-23DFB3C30E68}"/>
              </a:ext>
            </a:extLst>
          </p:cNvPr>
          <p:cNvSpPr/>
          <p:nvPr/>
        </p:nvSpPr>
        <p:spPr>
          <a:xfrm>
            <a:off x="6429540" y="2977361"/>
            <a:ext cx="1992853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B.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输入您的标题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384FE005-AAE8-4295-8802-5BE60F77803E}"/>
              </a:ext>
            </a:extLst>
          </p:cNvPr>
          <p:cNvSpPr/>
          <p:nvPr/>
        </p:nvSpPr>
        <p:spPr>
          <a:xfrm>
            <a:off x="6091283" y="1594823"/>
            <a:ext cx="212269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A. 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输入您的标题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42273B50-3511-4A50-A726-300A7F15A84C}"/>
              </a:ext>
            </a:extLst>
          </p:cNvPr>
          <p:cNvSpPr txBox="1"/>
          <p:nvPr/>
        </p:nvSpPr>
        <p:spPr>
          <a:xfrm>
            <a:off x="6091283" y="2001078"/>
            <a:ext cx="4620019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F4CF80DC-B42B-429E-808E-0E0F02264CAD}"/>
              </a:ext>
            </a:extLst>
          </p:cNvPr>
          <p:cNvSpPr txBox="1"/>
          <p:nvPr/>
        </p:nvSpPr>
        <p:spPr>
          <a:xfrm>
            <a:off x="6429540" y="3385500"/>
            <a:ext cx="4981969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DA76C089-CF58-45AA-8236-BBB3296292AF}"/>
              </a:ext>
            </a:extLst>
          </p:cNvPr>
          <p:cNvSpPr/>
          <p:nvPr/>
        </p:nvSpPr>
        <p:spPr>
          <a:xfrm>
            <a:off x="1480698" y="1730925"/>
            <a:ext cx="3505421" cy="3505421"/>
          </a:xfrm>
          <a:prstGeom prst="ellipse">
            <a:avLst/>
          </a:prstGeom>
          <a:solidFill>
            <a:schemeClr val="bg1"/>
          </a:solidFill>
          <a:ln w="38100">
            <a:solidFill>
              <a:srgbClr val="72BCFB"/>
            </a:solidFill>
          </a:ln>
          <a:effectLst>
            <a:outerShdw blurRad="63500" sx="102000" sy="102000" algn="ctr" rotWithShape="0">
              <a:srgbClr val="72BCFB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480146CC-B38F-48AF-9807-9C4A59D36C5A}"/>
              </a:ext>
            </a:extLst>
          </p:cNvPr>
          <p:cNvSpPr/>
          <p:nvPr/>
        </p:nvSpPr>
        <p:spPr>
          <a:xfrm>
            <a:off x="6096000" y="4369812"/>
            <a:ext cx="1992853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C.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输入您的标题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89CA2F3F-3F32-429A-92AA-3D5222624EDA}"/>
              </a:ext>
            </a:extLst>
          </p:cNvPr>
          <p:cNvSpPr txBox="1"/>
          <p:nvPr/>
        </p:nvSpPr>
        <p:spPr>
          <a:xfrm>
            <a:off x="6096000" y="4777951"/>
            <a:ext cx="4686694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69375715-7D41-4A38-91C6-B3F636A00C7F}"/>
              </a:ext>
            </a:extLst>
          </p:cNvPr>
          <p:cNvSpPr>
            <a:spLocks noChangeAspect="1"/>
          </p:cNvSpPr>
          <p:nvPr/>
        </p:nvSpPr>
        <p:spPr>
          <a:xfrm>
            <a:off x="5393263" y="2001806"/>
            <a:ext cx="179295" cy="180000"/>
          </a:xfrm>
          <a:prstGeom prst="ellipse">
            <a:avLst/>
          </a:prstGeom>
          <a:solidFill>
            <a:srgbClr val="72BCFB"/>
          </a:solidFill>
          <a:ln w="38100">
            <a:noFill/>
          </a:ln>
          <a:effectLst>
            <a:outerShdw blurRad="63500" sx="102000" sy="102000" algn="ctr" rotWithShape="0">
              <a:srgbClr val="72BCFB">
                <a:alpha val="2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6E7367B3-8D1A-4A12-BB3B-CD79BF61CC33}"/>
              </a:ext>
            </a:extLst>
          </p:cNvPr>
          <p:cNvSpPr>
            <a:spLocks noChangeAspect="1"/>
          </p:cNvSpPr>
          <p:nvPr/>
        </p:nvSpPr>
        <p:spPr>
          <a:xfrm>
            <a:off x="5814072" y="3393635"/>
            <a:ext cx="179295" cy="180000"/>
          </a:xfrm>
          <a:prstGeom prst="ellipse">
            <a:avLst/>
          </a:prstGeom>
          <a:solidFill>
            <a:srgbClr val="72BCFB"/>
          </a:solidFill>
          <a:ln w="38100">
            <a:noFill/>
          </a:ln>
          <a:effectLst>
            <a:outerShdw blurRad="63500" sx="102000" sy="102000" algn="ctr" rotWithShape="0">
              <a:srgbClr val="72BCFB">
                <a:alpha val="2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="" xmlns:a16="http://schemas.microsoft.com/office/drawing/2014/main" id="{879477D5-BF57-4540-8E76-9FD11ADDE24C}"/>
              </a:ext>
            </a:extLst>
          </p:cNvPr>
          <p:cNvSpPr>
            <a:spLocks noChangeAspect="1"/>
          </p:cNvSpPr>
          <p:nvPr/>
        </p:nvSpPr>
        <p:spPr>
          <a:xfrm>
            <a:off x="5422292" y="4762209"/>
            <a:ext cx="179295" cy="180000"/>
          </a:xfrm>
          <a:prstGeom prst="ellipse">
            <a:avLst/>
          </a:prstGeom>
          <a:solidFill>
            <a:srgbClr val="72BCFB"/>
          </a:solidFill>
          <a:ln w="38100">
            <a:noFill/>
          </a:ln>
          <a:effectLst>
            <a:outerShdw blurRad="63500" sx="102000" sy="102000" algn="ctr" rotWithShape="0">
              <a:srgbClr val="72BCFB">
                <a:alpha val="2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locations_320106">
            <a:extLst>
              <a:ext uri="{FF2B5EF4-FFF2-40B4-BE49-F238E27FC236}">
                <a16:creationId xmlns="" xmlns:a16="http://schemas.microsoft.com/office/drawing/2014/main" id="{FF167FC4-04CC-4671-85F3-66F488B1EC5B}"/>
              </a:ext>
            </a:extLst>
          </p:cNvPr>
          <p:cNvSpPr>
            <a:spLocks noChangeAspect="1"/>
          </p:cNvSpPr>
          <p:nvPr/>
        </p:nvSpPr>
        <p:spPr bwMode="auto">
          <a:xfrm>
            <a:off x="2533501" y="2590475"/>
            <a:ext cx="1399814" cy="1677050"/>
          </a:xfrm>
          <a:custGeom>
            <a:avLst/>
            <a:gdLst>
              <a:gd name="connsiteX0" fmla="*/ 151892 w 506342"/>
              <a:gd name="connsiteY0" fmla="*/ 252737 h 606623"/>
              <a:gd name="connsiteX1" fmla="*/ 177225 w 506342"/>
              <a:gd name="connsiteY1" fmla="*/ 278000 h 606623"/>
              <a:gd name="connsiteX2" fmla="*/ 151892 w 506342"/>
              <a:gd name="connsiteY2" fmla="*/ 303263 h 606623"/>
              <a:gd name="connsiteX3" fmla="*/ 126559 w 506342"/>
              <a:gd name="connsiteY3" fmla="*/ 278000 h 606623"/>
              <a:gd name="connsiteX4" fmla="*/ 151892 w 506342"/>
              <a:gd name="connsiteY4" fmla="*/ 252737 h 606623"/>
              <a:gd name="connsiteX5" fmla="*/ 151861 w 506342"/>
              <a:gd name="connsiteY5" fmla="*/ 202167 h 606623"/>
              <a:gd name="connsiteX6" fmla="*/ 75946 w 506342"/>
              <a:gd name="connsiteY6" fmla="*/ 278063 h 606623"/>
              <a:gd name="connsiteX7" fmla="*/ 151861 w 506342"/>
              <a:gd name="connsiteY7" fmla="*/ 353871 h 606623"/>
              <a:gd name="connsiteX8" fmla="*/ 227866 w 506342"/>
              <a:gd name="connsiteY8" fmla="*/ 278063 h 606623"/>
              <a:gd name="connsiteX9" fmla="*/ 151861 w 506342"/>
              <a:gd name="connsiteY9" fmla="*/ 202167 h 606623"/>
              <a:gd name="connsiteX10" fmla="*/ 354415 w 506342"/>
              <a:gd name="connsiteY10" fmla="*/ 75759 h 606623"/>
              <a:gd name="connsiteX11" fmla="*/ 430344 w 506342"/>
              <a:gd name="connsiteY11" fmla="*/ 151617 h 606623"/>
              <a:gd name="connsiteX12" fmla="*/ 354415 w 506342"/>
              <a:gd name="connsiteY12" fmla="*/ 227475 h 606623"/>
              <a:gd name="connsiteX13" fmla="*/ 278486 w 506342"/>
              <a:gd name="connsiteY13" fmla="*/ 151617 h 606623"/>
              <a:gd name="connsiteX14" fmla="*/ 354415 w 506342"/>
              <a:gd name="connsiteY14" fmla="*/ 75759 h 606623"/>
              <a:gd name="connsiteX15" fmla="*/ 332439 w 506342"/>
              <a:gd name="connsiteY15" fmla="*/ 52862 h 606623"/>
              <a:gd name="connsiteX16" fmla="*/ 254565 w 506342"/>
              <a:gd name="connsiteY16" fmla="*/ 134446 h 606623"/>
              <a:gd name="connsiteX17" fmla="*/ 254565 w 506342"/>
              <a:gd name="connsiteY17" fmla="*/ 166262 h 606623"/>
              <a:gd name="connsiteX18" fmla="*/ 257057 w 506342"/>
              <a:gd name="connsiteY18" fmla="*/ 168840 h 606623"/>
              <a:gd name="connsiteX19" fmla="*/ 263020 w 506342"/>
              <a:gd name="connsiteY19" fmla="*/ 174794 h 606623"/>
              <a:gd name="connsiteX20" fmla="*/ 268182 w 506342"/>
              <a:gd name="connsiteY20" fmla="*/ 180660 h 606623"/>
              <a:gd name="connsiteX21" fmla="*/ 273255 w 506342"/>
              <a:gd name="connsiteY21" fmla="*/ 186970 h 606623"/>
              <a:gd name="connsiteX22" fmla="*/ 277883 w 506342"/>
              <a:gd name="connsiteY22" fmla="*/ 193546 h 606623"/>
              <a:gd name="connsiteX23" fmla="*/ 282066 w 506342"/>
              <a:gd name="connsiteY23" fmla="*/ 200034 h 606623"/>
              <a:gd name="connsiteX24" fmla="*/ 286338 w 506342"/>
              <a:gd name="connsiteY24" fmla="*/ 207766 h 606623"/>
              <a:gd name="connsiteX25" fmla="*/ 289542 w 506342"/>
              <a:gd name="connsiteY25" fmla="*/ 213898 h 606623"/>
              <a:gd name="connsiteX26" fmla="*/ 294081 w 506342"/>
              <a:gd name="connsiteY26" fmla="*/ 224918 h 606623"/>
              <a:gd name="connsiteX27" fmla="*/ 295861 w 506342"/>
              <a:gd name="connsiteY27" fmla="*/ 229628 h 606623"/>
              <a:gd name="connsiteX28" fmla="*/ 299777 w 506342"/>
              <a:gd name="connsiteY28" fmla="*/ 243492 h 606623"/>
              <a:gd name="connsiteX29" fmla="*/ 300845 w 506342"/>
              <a:gd name="connsiteY29" fmla="*/ 249269 h 606623"/>
              <a:gd name="connsiteX30" fmla="*/ 302536 w 506342"/>
              <a:gd name="connsiteY30" fmla="*/ 259311 h 606623"/>
              <a:gd name="connsiteX31" fmla="*/ 303159 w 506342"/>
              <a:gd name="connsiteY31" fmla="*/ 265977 h 606623"/>
              <a:gd name="connsiteX32" fmla="*/ 303693 w 506342"/>
              <a:gd name="connsiteY32" fmla="*/ 272820 h 606623"/>
              <a:gd name="connsiteX33" fmla="*/ 324607 w 506342"/>
              <a:gd name="connsiteY33" fmla="*/ 317700 h 606623"/>
              <a:gd name="connsiteX34" fmla="*/ 354422 w 506342"/>
              <a:gd name="connsiteY34" fmla="*/ 389242 h 606623"/>
              <a:gd name="connsiteX35" fmla="*/ 388775 w 506342"/>
              <a:gd name="connsiteY35" fmla="*/ 307036 h 606623"/>
              <a:gd name="connsiteX36" fmla="*/ 435588 w 506342"/>
              <a:gd name="connsiteY36" fmla="*/ 214076 h 606623"/>
              <a:gd name="connsiteX37" fmla="*/ 443420 w 506342"/>
              <a:gd name="connsiteY37" fmla="*/ 199945 h 606623"/>
              <a:gd name="connsiteX38" fmla="*/ 455702 w 506342"/>
              <a:gd name="connsiteY38" fmla="*/ 151599 h 606623"/>
              <a:gd name="connsiteX39" fmla="*/ 418234 w 506342"/>
              <a:gd name="connsiteY39" fmla="*/ 73125 h 606623"/>
              <a:gd name="connsiteX40" fmla="*/ 332439 w 506342"/>
              <a:gd name="connsiteY40" fmla="*/ 52862 h 606623"/>
              <a:gd name="connsiteX41" fmla="*/ 322026 w 506342"/>
              <a:gd name="connsiteY41" fmla="*/ 3360 h 606623"/>
              <a:gd name="connsiteX42" fmla="*/ 450184 w 506342"/>
              <a:gd name="connsiteY42" fmla="*/ 33932 h 606623"/>
              <a:gd name="connsiteX43" fmla="*/ 506342 w 506342"/>
              <a:gd name="connsiteY43" fmla="*/ 151599 h 606623"/>
              <a:gd name="connsiteX44" fmla="*/ 487741 w 506342"/>
              <a:gd name="connsiteY44" fmla="*/ 224207 h 606623"/>
              <a:gd name="connsiteX45" fmla="*/ 479998 w 506342"/>
              <a:gd name="connsiteY45" fmla="*/ 238515 h 606623"/>
              <a:gd name="connsiteX46" fmla="*/ 435499 w 506342"/>
              <a:gd name="connsiteY46" fmla="*/ 326499 h 606623"/>
              <a:gd name="connsiteX47" fmla="*/ 377828 w 506342"/>
              <a:gd name="connsiteY47" fmla="*/ 464695 h 606623"/>
              <a:gd name="connsiteX48" fmla="*/ 354422 w 506342"/>
              <a:gd name="connsiteY48" fmla="*/ 480247 h 606623"/>
              <a:gd name="connsiteX49" fmla="*/ 331015 w 506342"/>
              <a:gd name="connsiteY49" fmla="*/ 464695 h 606623"/>
              <a:gd name="connsiteX50" fmla="*/ 284291 w 506342"/>
              <a:gd name="connsiteY50" fmla="*/ 352449 h 606623"/>
              <a:gd name="connsiteX51" fmla="*/ 277438 w 506342"/>
              <a:gd name="connsiteY51" fmla="*/ 364891 h 606623"/>
              <a:gd name="connsiteX52" fmla="*/ 232939 w 506342"/>
              <a:gd name="connsiteY52" fmla="*/ 452875 h 606623"/>
              <a:gd name="connsiteX53" fmla="*/ 175268 w 506342"/>
              <a:gd name="connsiteY53" fmla="*/ 591070 h 606623"/>
              <a:gd name="connsiteX54" fmla="*/ 151861 w 506342"/>
              <a:gd name="connsiteY54" fmla="*/ 606623 h 606623"/>
              <a:gd name="connsiteX55" fmla="*/ 128544 w 506342"/>
              <a:gd name="connsiteY55" fmla="*/ 591070 h 606623"/>
              <a:gd name="connsiteX56" fmla="*/ 75323 w 506342"/>
              <a:gd name="connsiteY56" fmla="*/ 463539 h 606623"/>
              <a:gd name="connsiteX57" fmla="*/ 30378 w 506342"/>
              <a:gd name="connsiteY57" fmla="*/ 372712 h 606623"/>
              <a:gd name="connsiteX58" fmla="*/ 17385 w 506342"/>
              <a:gd name="connsiteY58" fmla="*/ 348539 h 606623"/>
              <a:gd name="connsiteX59" fmla="*/ 2077 w 506342"/>
              <a:gd name="connsiteY59" fmla="*/ 252646 h 606623"/>
              <a:gd name="connsiteX60" fmla="*/ 119555 w 506342"/>
              <a:gd name="connsiteY60" fmla="*/ 129736 h 606623"/>
              <a:gd name="connsiteX61" fmla="*/ 203569 w 506342"/>
              <a:gd name="connsiteY61" fmla="*/ 135424 h 606623"/>
              <a:gd name="connsiteX62" fmla="*/ 204637 w 506342"/>
              <a:gd name="connsiteY62" fmla="*/ 126270 h 606623"/>
              <a:gd name="connsiteX63" fmla="*/ 322026 w 506342"/>
              <a:gd name="connsiteY63" fmla="*/ 3360 h 606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506342" h="606623">
                <a:moveTo>
                  <a:pt x="151892" y="252737"/>
                </a:moveTo>
                <a:cubicBezTo>
                  <a:pt x="165883" y="252737"/>
                  <a:pt x="177225" y="264048"/>
                  <a:pt x="177225" y="278000"/>
                </a:cubicBezTo>
                <a:cubicBezTo>
                  <a:pt x="177225" y="291952"/>
                  <a:pt x="165883" y="303263"/>
                  <a:pt x="151892" y="303263"/>
                </a:cubicBezTo>
                <a:cubicBezTo>
                  <a:pt x="137901" y="303263"/>
                  <a:pt x="126559" y="291952"/>
                  <a:pt x="126559" y="278000"/>
                </a:cubicBezTo>
                <a:cubicBezTo>
                  <a:pt x="126559" y="264048"/>
                  <a:pt x="137901" y="252737"/>
                  <a:pt x="151892" y="252737"/>
                </a:cubicBezTo>
                <a:close/>
                <a:moveTo>
                  <a:pt x="151861" y="202167"/>
                </a:moveTo>
                <a:cubicBezTo>
                  <a:pt x="110032" y="202167"/>
                  <a:pt x="75946" y="236205"/>
                  <a:pt x="75946" y="278063"/>
                </a:cubicBezTo>
                <a:cubicBezTo>
                  <a:pt x="75946" y="319833"/>
                  <a:pt x="110032" y="353871"/>
                  <a:pt x="151861" y="353871"/>
                </a:cubicBezTo>
                <a:cubicBezTo>
                  <a:pt x="193780" y="353871"/>
                  <a:pt x="227866" y="319833"/>
                  <a:pt x="227866" y="278063"/>
                </a:cubicBezTo>
                <a:cubicBezTo>
                  <a:pt x="227866" y="236205"/>
                  <a:pt x="193780" y="202167"/>
                  <a:pt x="151861" y="202167"/>
                </a:cubicBezTo>
                <a:close/>
                <a:moveTo>
                  <a:pt x="354415" y="75759"/>
                </a:moveTo>
                <a:cubicBezTo>
                  <a:pt x="396349" y="75759"/>
                  <a:pt x="430344" y="109722"/>
                  <a:pt x="430344" y="151617"/>
                </a:cubicBezTo>
                <a:cubicBezTo>
                  <a:pt x="430344" y="193512"/>
                  <a:pt x="396349" y="227475"/>
                  <a:pt x="354415" y="227475"/>
                </a:cubicBezTo>
                <a:cubicBezTo>
                  <a:pt x="312481" y="227475"/>
                  <a:pt x="278486" y="193512"/>
                  <a:pt x="278486" y="151617"/>
                </a:cubicBezTo>
                <a:cubicBezTo>
                  <a:pt x="278486" y="109722"/>
                  <a:pt x="312481" y="75759"/>
                  <a:pt x="354415" y="75759"/>
                </a:cubicBezTo>
                <a:close/>
                <a:moveTo>
                  <a:pt x="332439" y="52862"/>
                </a:moveTo>
                <a:cubicBezTo>
                  <a:pt x="293102" y="60949"/>
                  <a:pt x="261151" y="94543"/>
                  <a:pt x="254565" y="134446"/>
                </a:cubicBezTo>
                <a:cubicBezTo>
                  <a:pt x="252874" y="144844"/>
                  <a:pt x="252874" y="155509"/>
                  <a:pt x="254565" y="166262"/>
                </a:cubicBezTo>
                <a:cubicBezTo>
                  <a:pt x="255455" y="167062"/>
                  <a:pt x="256256" y="168040"/>
                  <a:pt x="257057" y="168840"/>
                </a:cubicBezTo>
                <a:cubicBezTo>
                  <a:pt x="259104" y="170795"/>
                  <a:pt x="261062" y="172750"/>
                  <a:pt x="263020" y="174794"/>
                </a:cubicBezTo>
                <a:cubicBezTo>
                  <a:pt x="264800" y="176749"/>
                  <a:pt x="266491" y="178616"/>
                  <a:pt x="268182" y="180660"/>
                </a:cubicBezTo>
                <a:cubicBezTo>
                  <a:pt x="269873" y="182704"/>
                  <a:pt x="271653" y="184837"/>
                  <a:pt x="273255" y="186970"/>
                </a:cubicBezTo>
                <a:cubicBezTo>
                  <a:pt x="274857" y="189103"/>
                  <a:pt x="276370" y="191324"/>
                  <a:pt x="277883" y="193546"/>
                </a:cubicBezTo>
                <a:cubicBezTo>
                  <a:pt x="279307" y="195679"/>
                  <a:pt x="280820" y="197812"/>
                  <a:pt x="282066" y="200034"/>
                </a:cubicBezTo>
                <a:cubicBezTo>
                  <a:pt x="283579" y="202522"/>
                  <a:pt x="285003" y="205100"/>
                  <a:pt x="286338" y="207766"/>
                </a:cubicBezTo>
                <a:cubicBezTo>
                  <a:pt x="287406" y="209810"/>
                  <a:pt x="288563" y="211765"/>
                  <a:pt x="289542" y="213898"/>
                </a:cubicBezTo>
                <a:cubicBezTo>
                  <a:pt x="291233" y="217453"/>
                  <a:pt x="292657" y="221185"/>
                  <a:pt x="294081" y="224918"/>
                </a:cubicBezTo>
                <a:cubicBezTo>
                  <a:pt x="294615" y="226429"/>
                  <a:pt x="295327" y="228028"/>
                  <a:pt x="295861" y="229628"/>
                </a:cubicBezTo>
                <a:cubicBezTo>
                  <a:pt x="297374" y="234161"/>
                  <a:pt x="298709" y="238782"/>
                  <a:pt x="299777" y="243492"/>
                </a:cubicBezTo>
                <a:cubicBezTo>
                  <a:pt x="300222" y="245447"/>
                  <a:pt x="300489" y="247403"/>
                  <a:pt x="300845" y="249269"/>
                </a:cubicBezTo>
                <a:cubicBezTo>
                  <a:pt x="301557" y="252557"/>
                  <a:pt x="302180" y="255934"/>
                  <a:pt x="302536" y="259311"/>
                </a:cubicBezTo>
                <a:cubicBezTo>
                  <a:pt x="302803" y="261533"/>
                  <a:pt x="302981" y="263755"/>
                  <a:pt x="303159" y="265977"/>
                </a:cubicBezTo>
                <a:cubicBezTo>
                  <a:pt x="303337" y="268287"/>
                  <a:pt x="303604" y="270509"/>
                  <a:pt x="303693" y="272820"/>
                </a:cubicBezTo>
                <a:cubicBezTo>
                  <a:pt x="310100" y="285440"/>
                  <a:pt x="317665" y="301170"/>
                  <a:pt x="324607" y="317700"/>
                </a:cubicBezTo>
                <a:lnTo>
                  <a:pt x="354422" y="389242"/>
                </a:lnTo>
                <a:lnTo>
                  <a:pt x="388775" y="307036"/>
                </a:lnTo>
                <a:cubicBezTo>
                  <a:pt x="402303" y="274509"/>
                  <a:pt x="419213" y="243848"/>
                  <a:pt x="435588" y="214076"/>
                </a:cubicBezTo>
                <a:lnTo>
                  <a:pt x="443420" y="199945"/>
                </a:lnTo>
                <a:cubicBezTo>
                  <a:pt x="451430" y="185281"/>
                  <a:pt x="455702" y="168573"/>
                  <a:pt x="455702" y="151599"/>
                </a:cubicBezTo>
                <a:cubicBezTo>
                  <a:pt x="455702" y="121027"/>
                  <a:pt x="441996" y="92499"/>
                  <a:pt x="418234" y="73125"/>
                </a:cubicBezTo>
                <a:cubicBezTo>
                  <a:pt x="394204" y="53573"/>
                  <a:pt x="363589" y="46374"/>
                  <a:pt x="332439" y="52862"/>
                </a:cubicBezTo>
                <a:close/>
                <a:moveTo>
                  <a:pt x="322026" y="3360"/>
                </a:moveTo>
                <a:cubicBezTo>
                  <a:pt x="367949" y="-6238"/>
                  <a:pt x="414496" y="4960"/>
                  <a:pt x="450184" y="33932"/>
                </a:cubicBezTo>
                <a:cubicBezTo>
                  <a:pt x="485872" y="62904"/>
                  <a:pt x="506342" y="105741"/>
                  <a:pt x="506342" y="151599"/>
                </a:cubicBezTo>
                <a:cubicBezTo>
                  <a:pt x="506342" y="177016"/>
                  <a:pt x="499934" y="202078"/>
                  <a:pt x="487741" y="224207"/>
                </a:cubicBezTo>
                <a:lnTo>
                  <a:pt x="479998" y="238515"/>
                </a:lnTo>
                <a:cubicBezTo>
                  <a:pt x="463534" y="268287"/>
                  <a:pt x="447959" y="296460"/>
                  <a:pt x="435499" y="326499"/>
                </a:cubicBezTo>
                <a:lnTo>
                  <a:pt x="377828" y="464695"/>
                </a:lnTo>
                <a:cubicBezTo>
                  <a:pt x="373823" y="474115"/>
                  <a:pt x="364657" y="480247"/>
                  <a:pt x="354422" y="480247"/>
                </a:cubicBezTo>
                <a:cubicBezTo>
                  <a:pt x="344187" y="480247"/>
                  <a:pt x="335020" y="474115"/>
                  <a:pt x="331015" y="464695"/>
                </a:cubicBezTo>
                <a:lnTo>
                  <a:pt x="284291" y="352449"/>
                </a:lnTo>
                <a:lnTo>
                  <a:pt x="277438" y="364891"/>
                </a:lnTo>
                <a:cubicBezTo>
                  <a:pt x="260973" y="394752"/>
                  <a:pt x="245488" y="422925"/>
                  <a:pt x="232939" y="452875"/>
                </a:cubicBezTo>
                <a:lnTo>
                  <a:pt x="175268" y="591070"/>
                </a:lnTo>
                <a:cubicBezTo>
                  <a:pt x="171352" y="600491"/>
                  <a:pt x="162096" y="606623"/>
                  <a:pt x="151861" y="606623"/>
                </a:cubicBezTo>
                <a:cubicBezTo>
                  <a:pt x="141715" y="606623"/>
                  <a:pt x="132460" y="600491"/>
                  <a:pt x="128544" y="591070"/>
                </a:cubicBezTo>
                <a:lnTo>
                  <a:pt x="75323" y="463539"/>
                </a:lnTo>
                <a:cubicBezTo>
                  <a:pt x="62418" y="432701"/>
                  <a:pt x="46843" y="403551"/>
                  <a:pt x="30378" y="372712"/>
                </a:cubicBezTo>
                <a:lnTo>
                  <a:pt x="17385" y="348539"/>
                </a:lnTo>
                <a:cubicBezTo>
                  <a:pt x="1899" y="319122"/>
                  <a:pt x="-3352" y="285973"/>
                  <a:pt x="2077" y="252646"/>
                </a:cubicBezTo>
                <a:cubicBezTo>
                  <a:pt x="12045" y="191680"/>
                  <a:pt x="59303" y="142267"/>
                  <a:pt x="119555" y="129736"/>
                </a:cubicBezTo>
                <a:cubicBezTo>
                  <a:pt x="148212" y="123782"/>
                  <a:pt x="177137" y="125915"/>
                  <a:pt x="203569" y="135424"/>
                </a:cubicBezTo>
                <a:cubicBezTo>
                  <a:pt x="203925" y="132313"/>
                  <a:pt x="204103" y="129292"/>
                  <a:pt x="204637" y="126270"/>
                </a:cubicBezTo>
                <a:cubicBezTo>
                  <a:pt x="214605" y="65215"/>
                  <a:pt x="261774" y="15802"/>
                  <a:pt x="322026" y="336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66700" sx="102000" sy="102000" algn="ctr" rotWithShape="0">
              <a:srgbClr val="72BCFB">
                <a:alpha val="33000"/>
              </a:srgbClr>
            </a:outerShdw>
          </a:effec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88217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1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1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1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2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502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002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 animBg="1"/>
      <p:bldP spid="17" grpId="0"/>
      <p:bldP spid="18" grpId="0"/>
      <p:bldP spid="19" grpId="0" animBg="1"/>
      <p:bldP spid="20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6" name="Group 1">
            <a:extLst>
              <a:ext uri="{FF2B5EF4-FFF2-40B4-BE49-F238E27FC236}">
                <a16:creationId xmlns="" xmlns:a16="http://schemas.microsoft.com/office/drawing/2014/main" id="{F247DA98-E473-400F-9248-CBD2F17B47BF}"/>
              </a:ext>
            </a:extLst>
          </p:cNvPr>
          <p:cNvGrpSpPr/>
          <p:nvPr/>
        </p:nvGrpSpPr>
        <p:grpSpPr>
          <a:xfrm>
            <a:off x="4419414" y="1895828"/>
            <a:ext cx="3353172" cy="2981766"/>
            <a:chOff x="3949950" y="1935228"/>
            <a:chExt cx="4292100" cy="3816694"/>
          </a:xfrm>
          <a:effectLst>
            <a:outerShdw blurRad="165100" sx="102000" sy="102000" algn="ctr" rotWithShape="0">
              <a:srgbClr val="72BCFB">
                <a:alpha val="29000"/>
              </a:srgbClr>
            </a:outerShdw>
          </a:effectLst>
        </p:grpSpPr>
        <p:sp>
          <p:nvSpPr>
            <p:cNvPr id="247" name="Freeform 28">
              <a:extLst>
                <a:ext uri="{FF2B5EF4-FFF2-40B4-BE49-F238E27FC236}">
                  <a16:creationId xmlns="" xmlns:a16="http://schemas.microsoft.com/office/drawing/2014/main" id="{AAE803E5-D441-45CE-B582-AF783ED56502}"/>
                </a:ext>
              </a:extLst>
            </p:cNvPr>
            <p:cNvSpPr/>
            <p:nvPr/>
          </p:nvSpPr>
          <p:spPr bwMode="auto">
            <a:xfrm>
              <a:off x="6856115" y="2914246"/>
              <a:ext cx="639249" cy="929328"/>
            </a:xfrm>
            <a:custGeom>
              <a:avLst/>
              <a:gdLst>
                <a:gd name="T0" fmla="*/ 476 w 476"/>
                <a:gd name="T1" fmla="*/ 0 h 692"/>
                <a:gd name="T2" fmla="*/ 0 w 476"/>
                <a:gd name="T3" fmla="*/ 559 h 692"/>
                <a:gd name="T4" fmla="*/ 78 w 476"/>
                <a:gd name="T5" fmla="*/ 692 h 692"/>
                <a:gd name="T6" fmla="*/ 476 w 476"/>
                <a:gd name="T7" fmla="*/ 0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6" h="692">
                  <a:moveTo>
                    <a:pt x="476" y="0"/>
                  </a:moveTo>
                  <a:lnTo>
                    <a:pt x="0" y="559"/>
                  </a:lnTo>
                  <a:lnTo>
                    <a:pt x="78" y="692"/>
                  </a:lnTo>
                  <a:lnTo>
                    <a:pt x="4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48" name="Freeform 29">
              <a:extLst>
                <a:ext uri="{FF2B5EF4-FFF2-40B4-BE49-F238E27FC236}">
                  <a16:creationId xmlns="" xmlns:a16="http://schemas.microsoft.com/office/drawing/2014/main" id="{8754614E-635C-441F-BFD9-C1A907D49FA8}"/>
                </a:ext>
              </a:extLst>
            </p:cNvPr>
            <p:cNvSpPr/>
            <p:nvPr/>
          </p:nvSpPr>
          <p:spPr bwMode="auto">
            <a:xfrm>
              <a:off x="6528433" y="4412990"/>
              <a:ext cx="102065" cy="181300"/>
            </a:xfrm>
            <a:custGeom>
              <a:avLst/>
              <a:gdLst>
                <a:gd name="T0" fmla="*/ 76 w 76"/>
                <a:gd name="T1" fmla="*/ 0 h 135"/>
                <a:gd name="T2" fmla="*/ 0 w 76"/>
                <a:gd name="T3" fmla="*/ 135 h 135"/>
                <a:gd name="T4" fmla="*/ 76 w 76"/>
                <a:gd name="T5" fmla="*/ 0 h 135"/>
                <a:gd name="T6" fmla="*/ 76 w 76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35">
                  <a:moveTo>
                    <a:pt x="76" y="0"/>
                  </a:moveTo>
                  <a:lnTo>
                    <a:pt x="0" y="135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49" name="Freeform 30">
              <a:extLst>
                <a:ext uri="{FF2B5EF4-FFF2-40B4-BE49-F238E27FC236}">
                  <a16:creationId xmlns="" xmlns:a16="http://schemas.microsoft.com/office/drawing/2014/main" id="{9C183060-BD95-41E3-B371-B5206801C7C2}"/>
                </a:ext>
              </a:extLst>
            </p:cNvPr>
            <p:cNvSpPr/>
            <p:nvPr/>
          </p:nvSpPr>
          <p:spPr bwMode="auto">
            <a:xfrm>
              <a:off x="6528433" y="4412990"/>
              <a:ext cx="102065" cy="181300"/>
            </a:xfrm>
            <a:custGeom>
              <a:avLst/>
              <a:gdLst>
                <a:gd name="T0" fmla="*/ 76 w 76"/>
                <a:gd name="T1" fmla="*/ 0 h 135"/>
                <a:gd name="T2" fmla="*/ 0 w 76"/>
                <a:gd name="T3" fmla="*/ 135 h 135"/>
                <a:gd name="T4" fmla="*/ 76 w 76"/>
                <a:gd name="T5" fmla="*/ 0 h 135"/>
                <a:gd name="T6" fmla="*/ 76 w 76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35">
                  <a:moveTo>
                    <a:pt x="76" y="0"/>
                  </a:moveTo>
                  <a:lnTo>
                    <a:pt x="0" y="135"/>
                  </a:lnTo>
                  <a:lnTo>
                    <a:pt x="76" y="0"/>
                  </a:lnTo>
                  <a:lnTo>
                    <a:pt x="7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50" name="Freeform 31">
              <a:extLst>
                <a:ext uri="{FF2B5EF4-FFF2-40B4-BE49-F238E27FC236}">
                  <a16:creationId xmlns="" xmlns:a16="http://schemas.microsoft.com/office/drawing/2014/main" id="{39070C12-ED9C-4695-BE11-2986E1A54343}"/>
                </a:ext>
              </a:extLst>
            </p:cNvPr>
            <p:cNvSpPr/>
            <p:nvPr/>
          </p:nvSpPr>
          <p:spPr bwMode="auto">
            <a:xfrm>
              <a:off x="6528433" y="4412990"/>
              <a:ext cx="1071682" cy="181300"/>
            </a:xfrm>
            <a:custGeom>
              <a:avLst/>
              <a:gdLst>
                <a:gd name="T0" fmla="*/ 76 w 798"/>
                <a:gd name="T1" fmla="*/ 0 h 135"/>
                <a:gd name="T2" fmla="*/ 0 w 798"/>
                <a:gd name="T3" fmla="*/ 135 h 135"/>
                <a:gd name="T4" fmla="*/ 798 w 798"/>
                <a:gd name="T5" fmla="*/ 135 h 135"/>
                <a:gd name="T6" fmla="*/ 76 w 798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8" h="135">
                  <a:moveTo>
                    <a:pt x="76" y="0"/>
                  </a:moveTo>
                  <a:lnTo>
                    <a:pt x="0" y="135"/>
                  </a:lnTo>
                  <a:lnTo>
                    <a:pt x="798" y="135"/>
                  </a:lnTo>
                  <a:lnTo>
                    <a:pt x="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51" name="Freeform 32">
              <a:extLst>
                <a:ext uri="{FF2B5EF4-FFF2-40B4-BE49-F238E27FC236}">
                  <a16:creationId xmlns="" xmlns:a16="http://schemas.microsoft.com/office/drawing/2014/main" id="{53AE3B7C-6A4E-43CA-9B99-D56642F85C17}"/>
                </a:ext>
              </a:extLst>
            </p:cNvPr>
            <p:cNvSpPr/>
            <p:nvPr/>
          </p:nvSpPr>
          <p:spPr bwMode="auto">
            <a:xfrm>
              <a:off x="5663567" y="4594289"/>
              <a:ext cx="206816" cy="0"/>
            </a:xfrm>
            <a:custGeom>
              <a:avLst/>
              <a:gdLst>
                <a:gd name="T0" fmla="*/ 154 w 154"/>
                <a:gd name="T1" fmla="*/ 0 w 154"/>
                <a:gd name="T2" fmla="*/ 154 w 154"/>
                <a:gd name="T3" fmla="*/ 154 w 15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4">
                  <a:moveTo>
                    <a:pt x="154" y="0"/>
                  </a:moveTo>
                  <a:lnTo>
                    <a:pt x="0" y="0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52" name="Freeform 33">
              <a:extLst>
                <a:ext uri="{FF2B5EF4-FFF2-40B4-BE49-F238E27FC236}">
                  <a16:creationId xmlns="" xmlns:a16="http://schemas.microsoft.com/office/drawing/2014/main" id="{869BAA47-26C5-49C8-B62F-0A68EB6B8C72}"/>
                </a:ext>
              </a:extLst>
            </p:cNvPr>
            <p:cNvSpPr/>
            <p:nvPr/>
          </p:nvSpPr>
          <p:spPr bwMode="auto">
            <a:xfrm>
              <a:off x="5663567" y="4594289"/>
              <a:ext cx="206816" cy="0"/>
            </a:xfrm>
            <a:custGeom>
              <a:avLst/>
              <a:gdLst>
                <a:gd name="T0" fmla="*/ 154 w 154"/>
                <a:gd name="T1" fmla="*/ 0 w 154"/>
                <a:gd name="T2" fmla="*/ 154 w 154"/>
                <a:gd name="T3" fmla="*/ 154 w 15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4">
                  <a:moveTo>
                    <a:pt x="154" y="0"/>
                  </a:moveTo>
                  <a:lnTo>
                    <a:pt x="0" y="0"/>
                  </a:lnTo>
                  <a:lnTo>
                    <a:pt x="154" y="0"/>
                  </a:lnTo>
                  <a:lnTo>
                    <a:pt x="1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53" name="Freeform 34">
              <a:extLst>
                <a:ext uri="{FF2B5EF4-FFF2-40B4-BE49-F238E27FC236}">
                  <a16:creationId xmlns="" xmlns:a16="http://schemas.microsoft.com/office/drawing/2014/main" id="{F7E0F2E6-30A8-4E66-8126-4169CF570AAA}"/>
                </a:ext>
              </a:extLst>
            </p:cNvPr>
            <p:cNvSpPr/>
            <p:nvPr/>
          </p:nvSpPr>
          <p:spPr bwMode="auto">
            <a:xfrm>
              <a:off x="5663567" y="4594289"/>
              <a:ext cx="534498" cy="927986"/>
            </a:xfrm>
            <a:custGeom>
              <a:avLst/>
              <a:gdLst>
                <a:gd name="T0" fmla="*/ 0 w 398"/>
                <a:gd name="T1" fmla="*/ 0 h 691"/>
                <a:gd name="T2" fmla="*/ 5 w 398"/>
                <a:gd name="T3" fmla="*/ 7 h 691"/>
                <a:gd name="T4" fmla="*/ 398 w 398"/>
                <a:gd name="T5" fmla="*/ 691 h 691"/>
                <a:gd name="T6" fmla="*/ 154 w 398"/>
                <a:gd name="T7" fmla="*/ 0 h 691"/>
                <a:gd name="T8" fmla="*/ 0 w 398"/>
                <a:gd name="T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691">
                  <a:moveTo>
                    <a:pt x="0" y="0"/>
                  </a:moveTo>
                  <a:lnTo>
                    <a:pt x="5" y="7"/>
                  </a:lnTo>
                  <a:lnTo>
                    <a:pt x="398" y="691"/>
                  </a:lnTo>
                  <a:lnTo>
                    <a:pt x="154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54" name="Freeform 35">
              <a:extLst>
                <a:ext uri="{FF2B5EF4-FFF2-40B4-BE49-F238E27FC236}">
                  <a16:creationId xmlns="" xmlns:a16="http://schemas.microsoft.com/office/drawing/2014/main" id="{845E6591-F1C6-4AB5-84B4-C20EEAFBC19F}"/>
                </a:ext>
              </a:extLst>
            </p:cNvPr>
            <p:cNvSpPr/>
            <p:nvPr/>
          </p:nvSpPr>
          <p:spPr bwMode="auto">
            <a:xfrm>
              <a:off x="4693950" y="3843574"/>
              <a:ext cx="639249" cy="927986"/>
            </a:xfrm>
            <a:custGeom>
              <a:avLst/>
              <a:gdLst>
                <a:gd name="T0" fmla="*/ 400 w 476"/>
                <a:gd name="T1" fmla="*/ 0 h 691"/>
                <a:gd name="T2" fmla="*/ 0 w 476"/>
                <a:gd name="T3" fmla="*/ 691 h 691"/>
                <a:gd name="T4" fmla="*/ 400 w 476"/>
                <a:gd name="T5" fmla="*/ 0 h 691"/>
                <a:gd name="T6" fmla="*/ 476 w 476"/>
                <a:gd name="T7" fmla="*/ 132 h 691"/>
                <a:gd name="T8" fmla="*/ 476 w 476"/>
                <a:gd name="T9" fmla="*/ 132 h 691"/>
                <a:gd name="T10" fmla="*/ 400 w 476"/>
                <a:gd name="T11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6" h="691">
                  <a:moveTo>
                    <a:pt x="400" y="0"/>
                  </a:moveTo>
                  <a:lnTo>
                    <a:pt x="0" y="691"/>
                  </a:lnTo>
                  <a:lnTo>
                    <a:pt x="400" y="0"/>
                  </a:lnTo>
                  <a:lnTo>
                    <a:pt x="476" y="132"/>
                  </a:lnTo>
                  <a:lnTo>
                    <a:pt x="476" y="132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55" name="Freeform 36">
              <a:extLst>
                <a:ext uri="{FF2B5EF4-FFF2-40B4-BE49-F238E27FC236}">
                  <a16:creationId xmlns="" xmlns:a16="http://schemas.microsoft.com/office/drawing/2014/main" id="{A948A2A0-C3F7-4943-8E89-EEB463A70B66}"/>
                </a:ext>
              </a:extLst>
            </p:cNvPr>
            <p:cNvSpPr/>
            <p:nvPr/>
          </p:nvSpPr>
          <p:spPr bwMode="auto">
            <a:xfrm>
              <a:off x="4693950" y="3843574"/>
              <a:ext cx="639249" cy="927986"/>
            </a:xfrm>
            <a:custGeom>
              <a:avLst/>
              <a:gdLst>
                <a:gd name="T0" fmla="*/ 400 w 476"/>
                <a:gd name="T1" fmla="*/ 0 h 691"/>
                <a:gd name="T2" fmla="*/ 0 w 476"/>
                <a:gd name="T3" fmla="*/ 691 h 691"/>
                <a:gd name="T4" fmla="*/ 400 w 476"/>
                <a:gd name="T5" fmla="*/ 0 h 691"/>
                <a:gd name="T6" fmla="*/ 476 w 476"/>
                <a:gd name="T7" fmla="*/ 132 h 691"/>
                <a:gd name="T8" fmla="*/ 476 w 476"/>
                <a:gd name="T9" fmla="*/ 132 h 691"/>
                <a:gd name="T10" fmla="*/ 400 w 476"/>
                <a:gd name="T11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6" h="691">
                  <a:moveTo>
                    <a:pt x="400" y="0"/>
                  </a:moveTo>
                  <a:lnTo>
                    <a:pt x="0" y="691"/>
                  </a:lnTo>
                  <a:lnTo>
                    <a:pt x="400" y="0"/>
                  </a:lnTo>
                  <a:lnTo>
                    <a:pt x="476" y="132"/>
                  </a:lnTo>
                  <a:lnTo>
                    <a:pt x="476" y="132"/>
                  </a:lnTo>
                  <a:lnTo>
                    <a:pt x="4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56" name="Freeform 37">
              <a:extLst>
                <a:ext uri="{FF2B5EF4-FFF2-40B4-BE49-F238E27FC236}">
                  <a16:creationId xmlns="" xmlns:a16="http://schemas.microsoft.com/office/drawing/2014/main" id="{E912C71F-9661-4A74-B003-BE93BA9BF3B8}"/>
                </a:ext>
              </a:extLst>
            </p:cNvPr>
            <p:cNvSpPr/>
            <p:nvPr/>
          </p:nvSpPr>
          <p:spPr bwMode="auto">
            <a:xfrm>
              <a:off x="4693950" y="3843574"/>
              <a:ext cx="639249" cy="927986"/>
            </a:xfrm>
            <a:custGeom>
              <a:avLst/>
              <a:gdLst>
                <a:gd name="T0" fmla="*/ 400 w 476"/>
                <a:gd name="T1" fmla="*/ 0 h 691"/>
                <a:gd name="T2" fmla="*/ 0 w 476"/>
                <a:gd name="T3" fmla="*/ 691 h 691"/>
                <a:gd name="T4" fmla="*/ 476 w 476"/>
                <a:gd name="T5" fmla="*/ 132 h 691"/>
                <a:gd name="T6" fmla="*/ 400 w 476"/>
                <a:gd name="T7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6" h="691">
                  <a:moveTo>
                    <a:pt x="400" y="0"/>
                  </a:moveTo>
                  <a:lnTo>
                    <a:pt x="0" y="691"/>
                  </a:lnTo>
                  <a:lnTo>
                    <a:pt x="476" y="132"/>
                  </a:lnTo>
                  <a:lnTo>
                    <a:pt x="4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57" name="Freeform 38">
              <a:extLst>
                <a:ext uri="{FF2B5EF4-FFF2-40B4-BE49-F238E27FC236}">
                  <a16:creationId xmlns="" xmlns:a16="http://schemas.microsoft.com/office/drawing/2014/main" id="{D2A522F2-DCA3-4132-8795-86AF402D0187}"/>
                </a:ext>
              </a:extLst>
            </p:cNvPr>
            <p:cNvSpPr/>
            <p:nvPr/>
          </p:nvSpPr>
          <p:spPr bwMode="auto">
            <a:xfrm>
              <a:off x="5558816" y="3095545"/>
              <a:ext cx="104751" cy="178614"/>
            </a:xfrm>
            <a:custGeom>
              <a:avLst/>
              <a:gdLst>
                <a:gd name="T0" fmla="*/ 78 w 78"/>
                <a:gd name="T1" fmla="*/ 0 h 133"/>
                <a:gd name="T2" fmla="*/ 0 w 78"/>
                <a:gd name="T3" fmla="*/ 133 h 133"/>
                <a:gd name="T4" fmla="*/ 0 w 78"/>
                <a:gd name="T5" fmla="*/ 133 h 133"/>
                <a:gd name="T6" fmla="*/ 78 w 78"/>
                <a:gd name="T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33">
                  <a:moveTo>
                    <a:pt x="78" y="0"/>
                  </a:moveTo>
                  <a:lnTo>
                    <a:pt x="0" y="133"/>
                  </a:lnTo>
                  <a:lnTo>
                    <a:pt x="0" y="13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58" name="Freeform 39">
              <a:extLst>
                <a:ext uri="{FF2B5EF4-FFF2-40B4-BE49-F238E27FC236}">
                  <a16:creationId xmlns="" xmlns:a16="http://schemas.microsoft.com/office/drawing/2014/main" id="{5103A569-9049-4C8F-9459-027631191117}"/>
                </a:ext>
              </a:extLst>
            </p:cNvPr>
            <p:cNvSpPr/>
            <p:nvPr/>
          </p:nvSpPr>
          <p:spPr bwMode="auto">
            <a:xfrm>
              <a:off x="5558816" y="3095545"/>
              <a:ext cx="104751" cy="178614"/>
            </a:xfrm>
            <a:custGeom>
              <a:avLst/>
              <a:gdLst>
                <a:gd name="T0" fmla="*/ 78 w 78"/>
                <a:gd name="T1" fmla="*/ 0 h 133"/>
                <a:gd name="T2" fmla="*/ 0 w 78"/>
                <a:gd name="T3" fmla="*/ 133 h 133"/>
                <a:gd name="T4" fmla="*/ 0 w 78"/>
                <a:gd name="T5" fmla="*/ 133 h 133"/>
                <a:gd name="T6" fmla="*/ 78 w 78"/>
                <a:gd name="T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33">
                  <a:moveTo>
                    <a:pt x="78" y="0"/>
                  </a:moveTo>
                  <a:lnTo>
                    <a:pt x="0" y="133"/>
                  </a:lnTo>
                  <a:lnTo>
                    <a:pt x="0" y="133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59" name="Freeform 40">
              <a:extLst>
                <a:ext uri="{FF2B5EF4-FFF2-40B4-BE49-F238E27FC236}">
                  <a16:creationId xmlns="" xmlns:a16="http://schemas.microsoft.com/office/drawing/2014/main" id="{729EF335-2B02-4073-8B3A-85C14AE2097B}"/>
                </a:ext>
              </a:extLst>
            </p:cNvPr>
            <p:cNvSpPr/>
            <p:nvPr/>
          </p:nvSpPr>
          <p:spPr bwMode="auto">
            <a:xfrm>
              <a:off x="4589199" y="3095545"/>
              <a:ext cx="1074368" cy="178614"/>
            </a:xfrm>
            <a:custGeom>
              <a:avLst/>
              <a:gdLst>
                <a:gd name="T0" fmla="*/ 800 w 800"/>
                <a:gd name="T1" fmla="*/ 0 h 133"/>
                <a:gd name="T2" fmla="*/ 0 w 800"/>
                <a:gd name="T3" fmla="*/ 0 h 133"/>
                <a:gd name="T4" fmla="*/ 722 w 800"/>
                <a:gd name="T5" fmla="*/ 133 h 133"/>
                <a:gd name="T6" fmla="*/ 800 w 800"/>
                <a:gd name="T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133">
                  <a:moveTo>
                    <a:pt x="800" y="0"/>
                  </a:moveTo>
                  <a:lnTo>
                    <a:pt x="0" y="0"/>
                  </a:lnTo>
                  <a:lnTo>
                    <a:pt x="722" y="133"/>
                  </a:lnTo>
                  <a:lnTo>
                    <a:pt x="8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60" name="Freeform 41">
              <a:extLst>
                <a:ext uri="{FF2B5EF4-FFF2-40B4-BE49-F238E27FC236}">
                  <a16:creationId xmlns="" xmlns:a16="http://schemas.microsoft.com/office/drawing/2014/main" id="{A76CDFE4-92AE-44DF-8B32-C1F64231656E}"/>
                </a:ext>
              </a:extLst>
            </p:cNvPr>
            <p:cNvSpPr/>
            <p:nvPr/>
          </p:nvSpPr>
          <p:spPr bwMode="auto">
            <a:xfrm>
              <a:off x="6321617" y="3095545"/>
              <a:ext cx="206816" cy="0"/>
            </a:xfrm>
            <a:custGeom>
              <a:avLst/>
              <a:gdLst>
                <a:gd name="T0" fmla="*/ 0 w 154"/>
                <a:gd name="T1" fmla="*/ 0 w 154"/>
                <a:gd name="T2" fmla="*/ 154 w 154"/>
                <a:gd name="T3" fmla="*/ 0 w 15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4">
                  <a:moveTo>
                    <a:pt x="0" y="0"/>
                  </a:moveTo>
                  <a:lnTo>
                    <a:pt x="0" y="0"/>
                  </a:lnTo>
                  <a:lnTo>
                    <a:pt x="1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61" name="Freeform 42">
              <a:extLst>
                <a:ext uri="{FF2B5EF4-FFF2-40B4-BE49-F238E27FC236}">
                  <a16:creationId xmlns="" xmlns:a16="http://schemas.microsoft.com/office/drawing/2014/main" id="{66C0DABA-C6D9-4085-AC36-8ED9CC8F1D57}"/>
                </a:ext>
              </a:extLst>
            </p:cNvPr>
            <p:cNvSpPr/>
            <p:nvPr/>
          </p:nvSpPr>
          <p:spPr bwMode="auto">
            <a:xfrm>
              <a:off x="6321617" y="3095545"/>
              <a:ext cx="206816" cy="0"/>
            </a:xfrm>
            <a:custGeom>
              <a:avLst/>
              <a:gdLst>
                <a:gd name="T0" fmla="*/ 0 w 154"/>
                <a:gd name="T1" fmla="*/ 0 w 154"/>
                <a:gd name="T2" fmla="*/ 154 w 154"/>
                <a:gd name="T3" fmla="*/ 0 w 15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4">
                  <a:moveTo>
                    <a:pt x="0" y="0"/>
                  </a:moveTo>
                  <a:lnTo>
                    <a:pt x="0" y="0"/>
                  </a:lnTo>
                  <a:lnTo>
                    <a:pt x="154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62" name="Freeform 43">
              <a:extLst>
                <a:ext uri="{FF2B5EF4-FFF2-40B4-BE49-F238E27FC236}">
                  <a16:creationId xmlns="" xmlns:a16="http://schemas.microsoft.com/office/drawing/2014/main" id="{474FF028-99FF-4CB4-8EA5-DF71319CB230}"/>
                </a:ext>
              </a:extLst>
            </p:cNvPr>
            <p:cNvSpPr/>
            <p:nvPr/>
          </p:nvSpPr>
          <p:spPr bwMode="auto">
            <a:xfrm>
              <a:off x="5991249" y="2167560"/>
              <a:ext cx="537184" cy="927986"/>
            </a:xfrm>
            <a:custGeom>
              <a:avLst/>
              <a:gdLst>
                <a:gd name="T0" fmla="*/ 0 w 400"/>
                <a:gd name="T1" fmla="*/ 0 h 691"/>
                <a:gd name="T2" fmla="*/ 246 w 400"/>
                <a:gd name="T3" fmla="*/ 691 h 691"/>
                <a:gd name="T4" fmla="*/ 400 w 400"/>
                <a:gd name="T5" fmla="*/ 691 h 691"/>
                <a:gd name="T6" fmla="*/ 182 w 400"/>
                <a:gd name="T7" fmla="*/ 315 h 691"/>
                <a:gd name="T8" fmla="*/ 0 w 400"/>
                <a:gd name="T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691">
                  <a:moveTo>
                    <a:pt x="0" y="0"/>
                  </a:moveTo>
                  <a:lnTo>
                    <a:pt x="246" y="691"/>
                  </a:lnTo>
                  <a:lnTo>
                    <a:pt x="400" y="691"/>
                  </a:lnTo>
                  <a:lnTo>
                    <a:pt x="182" y="31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63" name="Freeform 75">
              <a:extLst>
                <a:ext uri="{FF2B5EF4-FFF2-40B4-BE49-F238E27FC236}">
                  <a16:creationId xmlns="" xmlns:a16="http://schemas.microsoft.com/office/drawing/2014/main" id="{81FFFCC5-1EA3-4F60-918D-F40F2842E886}"/>
                </a:ext>
              </a:extLst>
            </p:cNvPr>
            <p:cNvSpPr/>
            <p:nvPr/>
          </p:nvSpPr>
          <p:spPr bwMode="auto">
            <a:xfrm>
              <a:off x="3949950" y="3095545"/>
              <a:ext cx="1713617" cy="2152765"/>
            </a:xfrm>
            <a:custGeom>
              <a:avLst/>
              <a:gdLst>
                <a:gd name="T0" fmla="*/ 201 w 539"/>
                <a:gd name="T1" fmla="*/ 0 h 677"/>
                <a:gd name="T2" fmla="*/ 73 w 539"/>
                <a:gd name="T3" fmla="*/ 77 h 677"/>
                <a:gd name="T4" fmla="*/ 22 w 539"/>
                <a:gd name="T5" fmla="*/ 166 h 677"/>
                <a:gd name="T6" fmla="*/ 22 w 539"/>
                <a:gd name="T7" fmla="*/ 304 h 677"/>
                <a:gd name="T8" fmla="*/ 237 w 539"/>
                <a:gd name="T9" fmla="*/ 677 h 677"/>
                <a:gd name="T10" fmla="*/ 234 w 539"/>
                <a:gd name="T11" fmla="*/ 527 h 677"/>
                <a:gd name="T12" fmla="*/ 539 w 539"/>
                <a:gd name="T13" fmla="*/ 0 h 677"/>
                <a:gd name="T14" fmla="*/ 201 w 539"/>
                <a:gd name="T15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9" h="677">
                  <a:moveTo>
                    <a:pt x="201" y="0"/>
                  </a:moveTo>
                  <a:cubicBezTo>
                    <a:pt x="150" y="2"/>
                    <a:pt x="101" y="29"/>
                    <a:pt x="73" y="77"/>
                  </a:cubicBezTo>
                  <a:cubicBezTo>
                    <a:pt x="22" y="166"/>
                    <a:pt x="22" y="166"/>
                    <a:pt x="22" y="166"/>
                  </a:cubicBezTo>
                  <a:cubicBezTo>
                    <a:pt x="0" y="204"/>
                    <a:pt x="0" y="266"/>
                    <a:pt x="22" y="304"/>
                  </a:cubicBezTo>
                  <a:cubicBezTo>
                    <a:pt x="237" y="677"/>
                    <a:pt x="237" y="677"/>
                    <a:pt x="237" y="677"/>
                  </a:cubicBezTo>
                  <a:cubicBezTo>
                    <a:pt x="209" y="629"/>
                    <a:pt x="210" y="573"/>
                    <a:pt x="234" y="527"/>
                  </a:cubicBezTo>
                  <a:cubicBezTo>
                    <a:pt x="539" y="0"/>
                    <a:pt x="539" y="0"/>
                    <a:pt x="539" y="0"/>
                  </a:cubicBezTo>
                  <a:cubicBezTo>
                    <a:pt x="201" y="0"/>
                    <a:pt x="201" y="0"/>
                    <a:pt x="201" y="0"/>
                  </a:cubicBezTo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64" name="Freeform 73">
              <a:extLst>
                <a:ext uri="{FF2B5EF4-FFF2-40B4-BE49-F238E27FC236}">
                  <a16:creationId xmlns="" xmlns:a16="http://schemas.microsoft.com/office/drawing/2014/main" id="{E52F85FD-2AAF-4E5C-A4E6-1DC62EE8035B}"/>
                </a:ext>
              </a:extLst>
            </p:cNvPr>
            <p:cNvSpPr/>
            <p:nvPr/>
          </p:nvSpPr>
          <p:spPr bwMode="auto">
            <a:xfrm>
              <a:off x="4182282" y="1935228"/>
              <a:ext cx="2346151" cy="1404736"/>
            </a:xfrm>
            <a:custGeom>
              <a:avLst/>
              <a:gdLst>
                <a:gd name="T0" fmla="*/ 569 w 738"/>
                <a:gd name="T1" fmla="*/ 73 h 442"/>
                <a:gd name="T2" fmla="*/ 438 w 738"/>
                <a:gd name="T3" fmla="*/ 0 h 442"/>
                <a:gd name="T4" fmla="*/ 335 w 738"/>
                <a:gd name="T5" fmla="*/ 0 h 442"/>
                <a:gd name="T6" fmla="*/ 215 w 738"/>
                <a:gd name="T7" fmla="*/ 69 h 442"/>
                <a:gd name="T8" fmla="*/ 0 w 738"/>
                <a:gd name="T9" fmla="*/ 442 h 442"/>
                <a:gd name="T10" fmla="*/ 128 w 738"/>
                <a:gd name="T11" fmla="*/ 365 h 442"/>
                <a:gd name="T12" fmla="*/ 738 w 738"/>
                <a:gd name="T13" fmla="*/ 365 h 442"/>
                <a:gd name="T14" fmla="*/ 569 w 738"/>
                <a:gd name="T15" fmla="*/ 73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8" h="442">
                  <a:moveTo>
                    <a:pt x="569" y="73"/>
                  </a:moveTo>
                  <a:cubicBezTo>
                    <a:pt x="542" y="29"/>
                    <a:pt x="493" y="0"/>
                    <a:pt x="438" y="0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291" y="0"/>
                    <a:pt x="237" y="31"/>
                    <a:pt x="215" y="69"/>
                  </a:cubicBezTo>
                  <a:cubicBezTo>
                    <a:pt x="0" y="442"/>
                    <a:pt x="0" y="442"/>
                    <a:pt x="0" y="442"/>
                  </a:cubicBezTo>
                  <a:cubicBezTo>
                    <a:pt x="28" y="394"/>
                    <a:pt x="77" y="367"/>
                    <a:pt x="128" y="365"/>
                  </a:cubicBezTo>
                  <a:cubicBezTo>
                    <a:pt x="738" y="365"/>
                    <a:pt x="738" y="365"/>
                    <a:pt x="738" y="365"/>
                  </a:cubicBezTo>
                  <a:cubicBezTo>
                    <a:pt x="569" y="73"/>
                    <a:pt x="569" y="73"/>
                    <a:pt x="569" y="73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65" name="Freeform 69">
              <a:extLst>
                <a:ext uri="{FF2B5EF4-FFF2-40B4-BE49-F238E27FC236}">
                  <a16:creationId xmlns="" xmlns:a16="http://schemas.microsoft.com/office/drawing/2014/main" id="{B654DE57-4F35-4931-94AE-8291968D9548}"/>
                </a:ext>
              </a:extLst>
            </p:cNvPr>
            <p:cNvSpPr/>
            <p:nvPr/>
          </p:nvSpPr>
          <p:spPr bwMode="auto">
            <a:xfrm>
              <a:off x="5663567" y="4345842"/>
              <a:ext cx="2346151" cy="1406079"/>
            </a:xfrm>
            <a:custGeom>
              <a:avLst/>
              <a:gdLst>
                <a:gd name="T0" fmla="*/ 168 w 738"/>
                <a:gd name="T1" fmla="*/ 370 h 442"/>
                <a:gd name="T2" fmla="*/ 300 w 738"/>
                <a:gd name="T3" fmla="*/ 442 h 442"/>
                <a:gd name="T4" fmla="*/ 402 w 738"/>
                <a:gd name="T5" fmla="*/ 442 h 442"/>
                <a:gd name="T6" fmla="*/ 522 w 738"/>
                <a:gd name="T7" fmla="*/ 373 h 442"/>
                <a:gd name="T8" fmla="*/ 738 w 738"/>
                <a:gd name="T9" fmla="*/ 0 h 442"/>
                <a:gd name="T10" fmla="*/ 609 w 738"/>
                <a:gd name="T11" fmla="*/ 78 h 442"/>
                <a:gd name="T12" fmla="*/ 0 w 738"/>
                <a:gd name="T13" fmla="*/ 78 h 442"/>
                <a:gd name="T14" fmla="*/ 168 w 738"/>
                <a:gd name="T15" fmla="*/ 37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8" h="442">
                  <a:moveTo>
                    <a:pt x="168" y="370"/>
                  </a:moveTo>
                  <a:cubicBezTo>
                    <a:pt x="196" y="413"/>
                    <a:pt x="244" y="442"/>
                    <a:pt x="300" y="442"/>
                  </a:cubicBezTo>
                  <a:cubicBezTo>
                    <a:pt x="402" y="442"/>
                    <a:pt x="402" y="442"/>
                    <a:pt x="402" y="442"/>
                  </a:cubicBezTo>
                  <a:cubicBezTo>
                    <a:pt x="446" y="442"/>
                    <a:pt x="500" y="411"/>
                    <a:pt x="522" y="373"/>
                  </a:cubicBezTo>
                  <a:cubicBezTo>
                    <a:pt x="738" y="0"/>
                    <a:pt x="738" y="0"/>
                    <a:pt x="738" y="0"/>
                  </a:cubicBezTo>
                  <a:cubicBezTo>
                    <a:pt x="710" y="48"/>
                    <a:pt x="661" y="76"/>
                    <a:pt x="609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68" y="370"/>
                    <a:pt x="168" y="370"/>
                    <a:pt x="168" y="370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266" name="Group 66">
              <a:extLst>
                <a:ext uri="{FF2B5EF4-FFF2-40B4-BE49-F238E27FC236}">
                  <a16:creationId xmlns="" xmlns:a16="http://schemas.microsoft.com/office/drawing/2014/main" id="{D65E3D24-90D9-45B0-A44D-B207A10F9A8B}"/>
                </a:ext>
              </a:extLst>
            </p:cNvPr>
            <p:cNvGrpSpPr/>
            <p:nvPr/>
          </p:nvGrpSpPr>
          <p:grpSpPr>
            <a:xfrm>
              <a:off x="6674717" y="4972300"/>
              <a:ext cx="362796" cy="345427"/>
              <a:chOff x="4418013" y="3469669"/>
              <a:chExt cx="285750" cy="272070"/>
            </a:xfrm>
            <a:solidFill>
              <a:srgbClr val="FFFFFF"/>
            </a:solidFill>
          </p:grpSpPr>
          <p:sp>
            <p:nvSpPr>
              <p:cNvPr id="278" name="Freeform 105">
                <a:extLst>
                  <a:ext uri="{FF2B5EF4-FFF2-40B4-BE49-F238E27FC236}">
                    <a16:creationId xmlns="" xmlns:a16="http://schemas.microsoft.com/office/drawing/2014/main" id="{B3B634DD-2806-4E5C-A16B-AB8033206C0D}"/>
                  </a:ext>
                </a:extLst>
              </p:cNvPr>
              <p:cNvSpPr/>
              <p:nvPr/>
            </p:nvSpPr>
            <p:spPr bwMode="auto">
              <a:xfrm>
                <a:off x="4418013" y="3651251"/>
                <a:ext cx="98425" cy="90488"/>
              </a:xfrm>
              <a:custGeom>
                <a:avLst/>
                <a:gdLst>
                  <a:gd name="T0" fmla="*/ 22 w 26"/>
                  <a:gd name="T1" fmla="*/ 1 h 24"/>
                  <a:gd name="T2" fmla="*/ 20 w 26"/>
                  <a:gd name="T3" fmla="*/ 1 h 24"/>
                  <a:gd name="T4" fmla="*/ 0 w 26"/>
                  <a:gd name="T5" fmla="*/ 20 h 24"/>
                  <a:gd name="T6" fmla="*/ 0 w 26"/>
                  <a:gd name="T7" fmla="*/ 22 h 24"/>
                  <a:gd name="T8" fmla="*/ 1 w 26"/>
                  <a:gd name="T9" fmla="*/ 23 h 24"/>
                  <a:gd name="T10" fmla="*/ 5 w 26"/>
                  <a:gd name="T11" fmla="*/ 24 h 24"/>
                  <a:gd name="T12" fmla="*/ 7 w 26"/>
                  <a:gd name="T13" fmla="*/ 24 h 24"/>
                  <a:gd name="T14" fmla="*/ 25 w 26"/>
                  <a:gd name="T15" fmla="*/ 6 h 24"/>
                  <a:gd name="T16" fmla="*/ 25 w 26"/>
                  <a:gd name="T17" fmla="*/ 3 h 24"/>
                  <a:gd name="T18" fmla="*/ 22 w 26"/>
                  <a:gd name="T19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4">
                    <a:moveTo>
                      <a:pt x="22" y="1"/>
                    </a:moveTo>
                    <a:cubicBezTo>
                      <a:pt x="22" y="0"/>
                      <a:pt x="21" y="0"/>
                      <a:pt x="20" y="1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0" y="21"/>
                      <a:pt x="0" y="22"/>
                    </a:cubicBezTo>
                    <a:cubicBezTo>
                      <a:pt x="0" y="22"/>
                      <a:pt x="1" y="23"/>
                      <a:pt x="1" y="23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" y="24"/>
                      <a:pt x="7" y="24"/>
                      <a:pt x="7" y="24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6" y="5"/>
                      <a:pt x="26" y="4"/>
                      <a:pt x="25" y="3"/>
                    </a:cubicBezTo>
                    <a:lnTo>
                      <a:pt x="22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79" name="Freeform 106">
                <a:extLst>
                  <a:ext uri="{FF2B5EF4-FFF2-40B4-BE49-F238E27FC236}">
                    <a16:creationId xmlns="" xmlns:a16="http://schemas.microsoft.com/office/drawing/2014/main" id="{C3B15FAE-6535-42CD-9FFC-52F87326FD0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56113" y="3469669"/>
                <a:ext cx="247650" cy="247273"/>
              </a:xfrm>
              <a:custGeom>
                <a:avLst/>
                <a:gdLst>
                  <a:gd name="connsiteX0" fmla="*/ 200194 w 602417"/>
                  <a:gd name="connsiteY0" fmla="*/ 179589 h 601500"/>
                  <a:gd name="connsiteX1" fmla="*/ 263870 w 602417"/>
                  <a:gd name="connsiteY1" fmla="*/ 179589 h 601500"/>
                  <a:gd name="connsiteX2" fmla="*/ 301103 w 602417"/>
                  <a:gd name="connsiteY2" fmla="*/ 261136 h 601500"/>
                  <a:gd name="connsiteX3" fmla="*/ 338124 w 602417"/>
                  <a:gd name="connsiteY3" fmla="*/ 179589 h 601500"/>
                  <a:gd name="connsiteX4" fmla="*/ 402223 w 602417"/>
                  <a:gd name="connsiteY4" fmla="*/ 179589 h 601500"/>
                  <a:gd name="connsiteX5" fmla="*/ 346797 w 602417"/>
                  <a:gd name="connsiteY5" fmla="*/ 286699 h 601500"/>
                  <a:gd name="connsiteX6" fmla="*/ 373664 w 602417"/>
                  <a:gd name="connsiteY6" fmla="*/ 286699 h 601500"/>
                  <a:gd name="connsiteX7" fmla="*/ 373664 w 602417"/>
                  <a:gd name="connsiteY7" fmla="*/ 328951 h 601500"/>
                  <a:gd name="connsiteX8" fmla="*/ 328604 w 602417"/>
                  <a:gd name="connsiteY8" fmla="*/ 328951 h 601500"/>
                  <a:gd name="connsiteX9" fmla="*/ 328604 w 602417"/>
                  <a:gd name="connsiteY9" fmla="*/ 345852 h 601500"/>
                  <a:gd name="connsiteX10" fmla="*/ 373664 w 602417"/>
                  <a:gd name="connsiteY10" fmla="*/ 345852 h 601500"/>
                  <a:gd name="connsiteX11" fmla="*/ 373664 w 602417"/>
                  <a:gd name="connsiteY11" fmla="*/ 388104 h 601500"/>
                  <a:gd name="connsiteX12" fmla="*/ 328604 w 602417"/>
                  <a:gd name="connsiteY12" fmla="*/ 388104 h 601500"/>
                  <a:gd name="connsiteX13" fmla="*/ 328604 w 602417"/>
                  <a:gd name="connsiteY13" fmla="*/ 419159 h 601500"/>
                  <a:gd name="connsiteX14" fmla="*/ 269371 w 602417"/>
                  <a:gd name="connsiteY14" fmla="*/ 419159 h 601500"/>
                  <a:gd name="connsiteX15" fmla="*/ 269371 w 602417"/>
                  <a:gd name="connsiteY15" fmla="*/ 388104 h 601500"/>
                  <a:gd name="connsiteX16" fmla="*/ 224099 w 602417"/>
                  <a:gd name="connsiteY16" fmla="*/ 388104 h 601500"/>
                  <a:gd name="connsiteX17" fmla="*/ 224099 w 602417"/>
                  <a:gd name="connsiteY17" fmla="*/ 345852 h 601500"/>
                  <a:gd name="connsiteX18" fmla="*/ 269371 w 602417"/>
                  <a:gd name="connsiteY18" fmla="*/ 345852 h 601500"/>
                  <a:gd name="connsiteX19" fmla="*/ 269371 w 602417"/>
                  <a:gd name="connsiteY19" fmla="*/ 328951 h 601500"/>
                  <a:gd name="connsiteX20" fmla="*/ 224099 w 602417"/>
                  <a:gd name="connsiteY20" fmla="*/ 328951 h 601500"/>
                  <a:gd name="connsiteX21" fmla="*/ 224099 w 602417"/>
                  <a:gd name="connsiteY21" fmla="*/ 286699 h 601500"/>
                  <a:gd name="connsiteX22" fmla="*/ 255620 w 602417"/>
                  <a:gd name="connsiteY22" fmla="*/ 286699 h 601500"/>
                  <a:gd name="connsiteX23" fmla="*/ 301315 w 602417"/>
                  <a:gd name="connsiteY23" fmla="*/ 98665 h 601500"/>
                  <a:gd name="connsiteX24" fmla="*/ 98816 w 602417"/>
                  <a:gd name="connsiteY24" fmla="*/ 300856 h 601500"/>
                  <a:gd name="connsiteX25" fmla="*/ 301315 w 602417"/>
                  <a:gd name="connsiteY25" fmla="*/ 502835 h 601500"/>
                  <a:gd name="connsiteX26" fmla="*/ 503601 w 602417"/>
                  <a:gd name="connsiteY26" fmla="*/ 300856 h 601500"/>
                  <a:gd name="connsiteX27" fmla="*/ 301315 w 602417"/>
                  <a:gd name="connsiteY27" fmla="*/ 98665 h 601500"/>
                  <a:gd name="connsiteX28" fmla="*/ 301315 w 602417"/>
                  <a:gd name="connsiteY28" fmla="*/ 0 h 601500"/>
                  <a:gd name="connsiteX29" fmla="*/ 602417 w 602417"/>
                  <a:gd name="connsiteY29" fmla="*/ 300856 h 601500"/>
                  <a:gd name="connsiteX30" fmla="*/ 301315 w 602417"/>
                  <a:gd name="connsiteY30" fmla="*/ 601500 h 601500"/>
                  <a:gd name="connsiteX31" fmla="*/ 0 w 602417"/>
                  <a:gd name="connsiteY31" fmla="*/ 300856 h 601500"/>
                  <a:gd name="connsiteX32" fmla="*/ 301315 w 602417"/>
                  <a:gd name="connsiteY32" fmla="*/ 0 h 60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02417" h="601500">
                    <a:moveTo>
                      <a:pt x="200194" y="179589"/>
                    </a:moveTo>
                    <a:lnTo>
                      <a:pt x="263870" y="179589"/>
                    </a:lnTo>
                    <a:lnTo>
                      <a:pt x="301103" y="261136"/>
                    </a:lnTo>
                    <a:lnTo>
                      <a:pt x="338124" y="179589"/>
                    </a:lnTo>
                    <a:lnTo>
                      <a:pt x="402223" y="179589"/>
                    </a:lnTo>
                    <a:lnTo>
                      <a:pt x="346797" y="286699"/>
                    </a:lnTo>
                    <a:lnTo>
                      <a:pt x="373664" y="286699"/>
                    </a:lnTo>
                    <a:lnTo>
                      <a:pt x="373664" y="328951"/>
                    </a:lnTo>
                    <a:lnTo>
                      <a:pt x="328604" y="328951"/>
                    </a:lnTo>
                    <a:lnTo>
                      <a:pt x="328604" y="345852"/>
                    </a:lnTo>
                    <a:lnTo>
                      <a:pt x="373664" y="345852"/>
                    </a:lnTo>
                    <a:lnTo>
                      <a:pt x="373664" y="388104"/>
                    </a:lnTo>
                    <a:lnTo>
                      <a:pt x="328604" y="388104"/>
                    </a:lnTo>
                    <a:lnTo>
                      <a:pt x="328604" y="419159"/>
                    </a:lnTo>
                    <a:lnTo>
                      <a:pt x="269371" y="419159"/>
                    </a:lnTo>
                    <a:lnTo>
                      <a:pt x="269371" y="388104"/>
                    </a:lnTo>
                    <a:lnTo>
                      <a:pt x="224099" y="388104"/>
                    </a:lnTo>
                    <a:lnTo>
                      <a:pt x="224099" y="345852"/>
                    </a:lnTo>
                    <a:lnTo>
                      <a:pt x="269371" y="345852"/>
                    </a:lnTo>
                    <a:lnTo>
                      <a:pt x="269371" y="328951"/>
                    </a:lnTo>
                    <a:lnTo>
                      <a:pt x="224099" y="328951"/>
                    </a:lnTo>
                    <a:lnTo>
                      <a:pt x="224099" y="286699"/>
                    </a:lnTo>
                    <a:lnTo>
                      <a:pt x="255620" y="286699"/>
                    </a:lnTo>
                    <a:close/>
                    <a:moveTo>
                      <a:pt x="301315" y="98665"/>
                    </a:moveTo>
                    <a:cubicBezTo>
                      <a:pt x="189379" y="98665"/>
                      <a:pt x="98816" y="189091"/>
                      <a:pt x="98816" y="300856"/>
                    </a:cubicBezTo>
                    <a:cubicBezTo>
                      <a:pt x="98816" y="412409"/>
                      <a:pt x="189379" y="502835"/>
                      <a:pt x="301315" y="502835"/>
                    </a:cubicBezTo>
                    <a:cubicBezTo>
                      <a:pt x="413038" y="502835"/>
                      <a:pt x="503601" y="412409"/>
                      <a:pt x="503601" y="300856"/>
                    </a:cubicBezTo>
                    <a:cubicBezTo>
                      <a:pt x="503601" y="189091"/>
                      <a:pt x="413038" y="98665"/>
                      <a:pt x="301315" y="98665"/>
                    </a:cubicBezTo>
                    <a:close/>
                    <a:moveTo>
                      <a:pt x="301315" y="0"/>
                    </a:moveTo>
                    <a:cubicBezTo>
                      <a:pt x="467418" y="0"/>
                      <a:pt x="602417" y="135004"/>
                      <a:pt x="602417" y="300856"/>
                    </a:cubicBezTo>
                    <a:cubicBezTo>
                      <a:pt x="602417" y="466707"/>
                      <a:pt x="467418" y="601500"/>
                      <a:pt x="301315" y="601500"/>
                    </a:cubicBezTo>
                    <a:cubicBezTo>
                      <a:pt x="135210" y="601500"/>
                      <a:pt x="0" y="466707"/>
                      <a:pt x="0" y="300856"/>
                    </a:cubicBezTo>
                    <a:cubicBezTo>
                      <a:pt x="0" y="135004"/>
                      <a:pt x="135210" y="0"/>
                      <a:pt x="30131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67" name="Group 47">
              <a:extLst>
                <a:ext uri="{FF2B5EF4-FFF2-40B4-BE49-F238E27FC236}">
                  <a16:creationId xmlns="" xmlns:a16="http://schemas.microsoft.com/office/drawing/2014/main" id="{F2219D16-5852-4797-BB90-5CD6D9885356}"/>
                </a:ext>
              </a:extLst>
            </p:cNvPr>
            <p:cNvGrpSpPr/>
            <p:nvPr/>
          </p:nvGrpSpPr>
          <p:grpSpPr>
            <a:xfrm>
              <a:off x="4614716" y="3843575"/>
              <a:ext cx="2002354" cy="1908347"/>
              <a:chOff x="4614716" y="3843575"/>
              <a:chExt cx="2002354" cy="1908347"/>
            </a:xfrm>
          </p:grpSpPr>
          <p:sp>
            <p:nvSpPr>
              <p:cNvPr id="276" name="Freeform 63">
                <a:extLst>
                  <a:ext uri="{FF2B5EF4-FFF2-40B4-BE49-F238E27FC236}">
                    <a16:creationId xmlns="" xmlns:a16="http://schemas.microsoft.com/office/drawing/2014/main" id="{28B12277-87D5-4B8B-97C6-32A65FBBD4EA}"/>
                  </a:ext>
                </a:extLst>
              </p:cNvPr>
              <p:cNvSpPr/>
              <p:nvPr/>
            </p:nvSpPr>
            <p:spPr bwMode="auto">
              <a:xfrm>
                <a:off x="4614716" y="3843575"/>
                <a:ext cx="2002354" cy="1908347"/>
              </a:xfrm>
              <a:custGeom>
                <a:avLst/>
                <a:gdLst>
                  <a:gd name="T0" fmla="*/ 25 w 630"/>
                  <a:gd name="T1" fmla="*/ 292 h 600"/>
                  <a:gd name="T2" fmla="*/ 28 w 630"/>
                  <a:gd name="T3" fmla="*/ 442 h 600"/>
                  <a:gd name="T4" fmla="*/ 79 w 630"/>
                  <a:gd name="T5" fmla="*/ 531 h 600"/>
                  <a:gd name="T6" fmla="*/ 199 w 630"/>
                  <a:gd name="T7" fmla="*/ 600 h 600"/>
                  <a:gd name="T8" fmla="*/ 630 w 630"/>
                  <a:gd name="T9" fmla="*/ 600 h 600"/>
                  <a:gd name="T10" fmla="*/ 498 w 630"/>
                  <a:gd name="T11" fmla="*/ 528 h 600"/>
                  <a:gd name="T12" fmla="*/ 194 w 630"/>
                  <a:gd name="T13" fmla="*/ 0 h 600"/>
                  <a:gd name="T14" fmla="*/ 25 w 630"/>
                  <a:gd name="T15" fmla="*/ 292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0" h="600">
                    <a:moveTo>
                      <a:pt x="25" y="292"/>
                    </a:moveTo>
                    <a:cubicBezTo>
                      <a:pt x="1" y="338"/>
                      <a:pt x="0" y="394"/>
                      <a:pt x="28" y="442"/>
                    </a:cubicBezTo>
                    <a:cubicBezTo>
                      <a:pt x="79" y="531"/>
                      <a:pt x="79" y="531"/>
                      <a:pt x="79" y="531"/>
                    </a:cubicBezTo>
                    <a:cubicBezTo>
                      <a:pt x="101" y="569"/>
                      <a:pt x="155" y="600"/>
                      <a:pt x="199" y="600"/>
                    </a:cubicBezTo>
                    <a:cubicBezTo>
                      <a:pt x="630" y="600"/>
                      <a:pt x="630" y="600"/>
                      <a:pt x="630" y="600"/>
                    </a:cubicBezTo>
                    <a:cubicBezTo>
                      <a:pt x="574" y="600"/>
                      <a:pt x="526" y="571"/>
                      <a:pt x="498" y="528"/>
                    </a:cubicBezTo>
                    <a:cubicBezTo>
                      <a:pt x="194" y="0"/>
                      <a:pt x="194" y="0"/>
                      <a:pt x="194" y="0"/>
                    </a:cubicBezTo>
                    <a:cubicBezTo>
                      <a:pt x="25" y="292"/>
                      <a:pt x="25" y="292"/>
                      <a:pt x="25" y="292"/>
                    </a:cubicBezTo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77" name="Freeform 18">
                <a:extLst>
                  <a:ext uri="{FF2B5EF4-FFF2-40B4-BE49-F238E27FC236}">
                    <a16:creationId xmlns="" xmlns:a16="http://schemas.microsoft.com/office/drawing/2014/main" id="{6B6DDEF1-702D-4A3D-A18C-639C9C1A8884}"/>
                  </a:ext>
                </a:extLst>
              </p:cNvPr>
              <p:cNvSpPr/>
              <p:nvPr/>
            </p:nvSpPr>
            <p:spPr bwMode="auto">
              <a:xfrm>
                <a:off x="5136830" y="4936314"/>
                <a:ext cx="385595" cy="413624"/>
              </a:xfrm>
              <a:custGeom>
                <a:avLst/>
                <a:gdLst>
                  <a:gd name="connsiteX0" fmla="*/ 16143 w 564989"/>
                  <a:gd name="connsiteY0" fmla="*/ 573798 h 606057"/>
                  <a:gd name="connsiteX1" fmla="*/ 548846 w 564989"/>
                  <a:gd name="connsiteY1" fmla="*/ 573798 h 606057"/>
                  <a:gd name="connsiteX2" fmla="*/ 564989 w 564989"/>
                  <a:gd name="connsiteY2" fmla="*/ 589928 h 606057"/>
                  <a:gd name="connsiteX3" fmla="*/ 548846 w 564989"/>
                  <a:gd name="connsiteY3" fmla="*/ 606057 h 606057"/>
                  <a:gd name="connsiteX4" fmla="*/ 16143 w 564989"/>
                  <a:gd name="connsiteY4" fmla="*/ 606057 h 606057"/>
                  <a:gd name="connsiteX5" fmla="*/ 0 w 564989"/>
                  <a:gd name="connsiteY5" fmla="*/ 589928 h 606057"/>
                  <a:gd name="connsiteX6" fmla="*/ 16143 w 564989"/>
                  <a:gd name="connsiteY6" fmla="*/ 573798 h 606057"/>
                  <a:gd name="connsiteX7" fmla="*/ 48465 w 564989"/>
                  <a:gd name="connsiteY7" fmla="*/ 193425 h 606057"/>
                  <a:gd name="connsiteX8" fmla="*/ 125915 w 564989"/>
                  <a:gd name="connsiteY8" fmla="*/ 193425 h 606057"/>
                  <a:gd name="connsiteX9" fmla="*/ 158186 w 564989"/>
                  <a:gd name="connsiteY9" fmla="*/ 225663 h 606057"/>
                  <a:gd name="connsiteX10" fmla="*/ 158186 w 564989"/>
                  <a:gd name="connsiteY10" fmla="*/ 507746 h 606057"/>
                  <a:gd name="connsiteX11" fmla="*/ 125915 w 564989"/>
                  <a:gd name="connsiteY11" fmla="*/ 539984 h 606057"/>
                  <a:gd name="connsiteX12" fmla="*/ 48465 w 564989"/>
                  <a:gd name="connsiteY12" fmla="*/ 539984 h 606057"/>
                  <a:gd name="connsiteX13" fmla="*/ 16194 w 564989"/>
                  <a:gd name="connsiteY13" fmla="*/ 507746 h 606057"/>
                  <a:gd name="connsiteX14" fmla="*/ 16194 w 564989"/>
                  <a:gd name="connsiteY14" fmla="*/ 225663 h 606057"/>
                  <a:gd name="connsiteX15" fmla="*/ 48465 w 564989"/>
                  <a:gd name="connsiteY15" fmla="*/ 193425 h 606057"/>
                  <a:gd name="connsiteX16" fmla="*/ 447906 w 564989"/>
                  <a:gd name="connsiteY16" fmla="*/ 107142 h 606057"/>
                  <a:gd name="connsiteX17" fmla="*/ 526217 w 564989"/>
                  <a:gd name="connsiteY17" fmla="*/ 107142 h 606057"/>
                  <a:gd name="connsiteX18" fmla="*/ 558511 w 564989"/>
                  <a:gd name="connsiteY18" fmla="*/ 139384 h 606057"/>
                  <a:gd name="connsiteX19" fmla="*/ 558511 w 564989"/>
                  <a:gd name="connsiteY19" fmla="*/ 507742 h 606057"/>
                  <a:gd name="connsiteX20" fmla="*/ 526217 w 564989"/>
                  <a:gd name="connsiteY20" fmla="*/ 539984 h 606057"/>
                  <a:gd name="connsiteX21" fmla="*/ 447906 w 564989"/>
                  <a:gd name="connsiteY21" fmla="*/ 539984 h 606057"/>
                  <a:gd name="connsiteX22" fmla="*/ 415612 w 564989"/>
                  <a:gd name="connsiteY22" fmla="*/ 507742 h 606057"/>
                  <a:gd name="connsiteX23" fmla="*/ 415612 w 564989"/>
                  <a:gd name="connsiteY23" fmla="*/ 139384 h 606057"/>
                  <a:gd name="connsiteX24" fmla="*/ 447906 w 564989"/>
                  <a:gd name="connsiteY24" fmla="*/ 107142 h 606057"/>
                  <a:gd name="connsiteX25" fmla="*/ 246967 w 564989"/>
                  <a:gd name="connsiteY25" fmla="*/ 0 h 606057"/>
                  <a:gd name="connsiteX26" fmla="*/ 325278 w 564989"/>
                  <a:gd name="connsiteY26" fmla="*/ 0 h 606057"/>
                  <a:gd name="connsiteX27" fmla="*/ 357572 w 564989"/>
                  <a:gd name="connsiteY27" fmla="*/ 32238 h 606057"/>
                  <a:gd name="connsiteX28" fmla="*/ 357572 w 564989"/>
                  <a:gd name="connsiteY28" fmla="*/ 507746 h 606057"/>
                  <a:gd name="connsiteX29" fmla="*/ 325278 w 564989"/>
                  <a:gd name="connsiteY29" fmla="*/ 539984 h 606057"/>
                  <a:gd name="connsiteX30" fmla="*/ 246967 w 564989"/>
                  <a:gd name="connsiteY30" fmla="*/ 539984 h 606057"/>
                  <a:gd name="connsiteX31" fmla="*/ 214673 w 564989"/>
                  <a:gd name="connsiteY31" fmla="*/ 507746 h 606057"/>
                  <a:gd name="connsiteX32" fmla="*/ 214673 w 564989"/>
                  <a:gd name="connsiteY32" fmla="*/ 32238 h 606057"/>
                  <a:gd name="connsiteX33" fmla="*/ 246967 w 564989"/>
                  <a:gd name="connsiteY33" fmla="*/ 0 h 606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564989" h="606057">
                    <a:moveTo>
                      <a:pt x="16143" y="573798"/>
                    </a:moveTo>
                    <a:lnTo>
                      <a:pt x="548846" y="573798"/>
                    </a:lnTo>
                    <a:cubicBezTo>
                      <a:pt x="557725" y="573798"/>
                      <a:pt x="564989" y="581056"/>
                      <a:pt x="564989" y="589928"/>
                    </a:cubicBezTo>
                    <a:cubicBezTo>
                      <a:pt x="564989" y="598799"/>
                      <a:pt x="557725" y="606057"/>
                      <a:pt x="548846" y="606057"/>
                    </a:cubicBezTo>
                    <a:lnTo>
                      <a:pt x="16143" y="606057"/>
                    </a:lnTo>
                    <a:cubicBezTo>
                      <a:pt x="7264" y="606057"/>
                      <a:pt x="0" y="598799"/>
                      <a:pt x="0" y="589928"/>
                    </a:cubicBezTo>
                    <a:cubicBezTo>
                      <a:pt x="0" y="581056"/>
                      <a:pt x="7264" y="573798"/>
                      <a:pt x="16143" y="573798"/>
                    </a:cubicBezTo>
                    <a:close/>
                    <a:moveTo>
                      <a:pt x="48465" y="193425"/>
                    </a:moveTo>
                    <a:lnTo>
                      <a:pt x="125915" y="193425"/>
                    </a:lnTo>
                    <a:cubicBezTo>
                      <a:pt x="144471" y="193425"/>
                      <a:pt x="158186" y="207932"/>
                      <a:pt x="158186" y="225663"/>
                    </a:cubicBezTo>
                    <a:lnTo>
                      <a:pt x="158186" y="507746"/>
                    </a:lnTo>
                    <a:cubicBezTo>
                      <a:pt x="158186" y="525477"/>
                      <a:pt x="144471" y="539984"/>
                      <a:pt x="125915" y="539984"/>
                    </a:cubicBezTo>
                    <a:lnTo>
                      <a:pt x="48465" y="539984"/>
                    </a:lnTo>
                    <a:cubicBezTo>
                      <a:pt x="30716" y="539984"/>
                      <a:pt x="16194" y="525477"/>
                      <a:pt x="16194" y="507746"/>
                    </a:cubicBezTo>
                    <a:lnTo>
                      <a:pt x="16194" y="225663"/>
                    </a:lnTo>
                    <a:cubicBezTo>
                      <a:pt x="16194" y="207932"/>
                      <a:pt x="30716" y="193425"/>
                      <a:pt x="48465" y="193425"/>
                    </a:cubicBezTo>
                    <a:close/>
                    <a:moveTo>
                      <a:pt x="447906" y="107142"/>
                    </a:moveTo>
                    <a:lnTo>
                      <a:pt x="526217" y="107142"/>
                    </a:lnTo>
                    <a:cubicBezTo>
                      <a:pt x="543979" y="107142"/>
                      <a:pt x="558511" y="121651"/>
                      <a:pt x="558511" y="139384"/>
                    </a:cubicBezTo>
                    <a:lnTo>
                      <a:pt x="558511" y="507742"/>
                    </a:lnTo>
                    <a:cubicBezTo>
                      <a:pt x="558511" y="525475"/>
                      <a:pt x="543979" y="539984"/>
                      <a:pt x="526217" y="539984"/>
                    </a:cubicBezTo>
                    <a:lnTo>
                      <a:pt x="447906" y="539984"/>
                    </a:lnTo>
                    <a:cubicBezTo>
                      <a:pt x="430144" y="539984"/>
                      <a:pt x="415612" y="525475"/>
                      <a:pt x="415612" y="507742"/>
                    </a:cubicBezTo>
                    <a:lnTo>
                      <a:pt x="415612" y="139384"/>
                    </a:lnTo>
                    <a:cubicBezTo>
                      <a:pt x="415612" y="121651"/>
                      <a:pt x="430144" y="107142"/>
                      <a:pt x="447906" y="107142"/>
                    </a:cubicBezTo>
                    <a:close/>
                    <a:moveTo>
                      <a:pt x="246967" y="0"/>
                    </a:moveTo>
                    <a:lnTo>
                      <a:pt x="325278" y="0"/>
                    </a:lnTo>
                    <a:cubicBezTo>
                      <a:pt x="343040" y="0"/>
                      <a:pt x="357572" y="14507"/>
                      <a:pt x="357572" y="32238"/>
                    </a:cubicBezTo>
                    <a:lnTo>
                      <a:pt x="357572" y="507746"/>
                    </a:lnTo>
                    <a:cubicBezTo>
                      <a:pt x="357572" y="525477"/>
                      <a:pt x="343040" y="539984"/>
                      <a:pt x="325278" y="539984"/>
                    </a:cubicBezTo>
                    <a:lnTo>
                      <a:pt x="246967" y="539984"/>
                    </a:lnTo>
                    <a:cubicBezTo>
                      <a:pt x="229205" y="539984"/>
                      <a:pt x="214673" y="525477"/>
                      <a:pt x="214673" y="507746"/>
                    </a:cubicBezTo>
                    <a:lnTo>
                      <a:pt x="214673" y="32238"/>
                    </a:lnTo>
                    <a:cubicBezTo>
                      <a:pt x="214673" y="14507"/>
                      <a:pt x="229205" y="0"/>
                      <a:pt x="24696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68" name="Freeform 59">
              <a:extLst>
                <a:ext uri="{FF2B5EF4-FFF2-40B4-BE49-F238E27FC236}">
                  <a16:creationId xmlns="" xmlns:a16="http://schemas.microsoft.com/office/drawing/2014/main" id="{AA4083B6-A3BB-4ED3-AA93-49915AB53D38}"/>
                </a:ext>
              </a:extLst>
            </p:cNvPr>
            <p:cNvSpPr/>
            <p:nvPr/>
          </p:nvSpPr>
          <p:spPr bwMode="auto">
            <a:xfrm>
              <a:off x="5574932" y="1935228"/>
              <a:ext cx="1999668" cy="1908347"/>
            </a:xfrm>
            <a:custGeom>
              <a:avLst/>
              <a:gdLst>
                <a:gd name="T0" fmla="*/ 604 w 629"/>
                <a:gd name="T1" fmla="*/ 308 h 600"/>
                <a:gd name="T2" fmla="*/ 602 w 629"/>
                <a:gd name="T3" fmla="*/ 158 h 600"/>
                <a:gd name="T4" fmla="*/ 550 w 629"/>
                <a:gd name="T5" fmla="*/ 69 h 600"/>
                <a:gd name="T6" fmla="*/ 430 w 629"/>
                <a:gd name="T7" fmla="*/ 0 h 600"/>
                <a:gd name="T8" fmla="*/ 0 w 629"/>
                <a:gd name="T9" fmla="*/ 0 h 600"/>
                <a:gd name="T10" fmla="*/ 131 w 629"/>
                <a:gd name="T11" fmla="*/ 73 h 600"/>
                <a:gd name="T12" fmla="*/ 436 w 629"/>
                <a:gd name="T13" fmla="*/ 600 h 600"/>
                <a:gd name="T14" fmla="*/ 604 w 629"/>
                <a:gd name="T15" fmla="*/ 30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9" h="600">
                  <a:moveTo>
                    <a:pt x="604" y="308"/>
                  </a:moveTo>
                  <a:cubicBezTo>
                    <a:pt x="628" y="262"/>
                    <a:pt x="629" y="206"/>
                    <a:pt x="602" y="158"/>
                  </a:cubicBezTo>
                  <a:cubicBezTo>
                    <a:pt x="550" y="69"/>
                    <a:pt x="550" y="69"/>
                    <a:pt x="550" y="69"/>
                  </a:cubicBezTo>
                  <a:cubicBezTo>
                    <a:pt x="528" y="31"/>
                    <a:pt x="474" y="0"/>
                    <a:pt x="4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0"/>
                    <a:pt x="104" y="29"/>
                    <a:pt x="131" y="73"/>
                  </a:cubicBezTo>
                  <a:cubicBezTo>
                    <a:pt x="436" y="600"/>
                    <a:pt x="436" y="600"/>
                    <a:pt x="436" y="600"/>
                  </a:cubicBezTo>
                  <a:cubicBezTo>
                    <a:pt x="604" y="308"/>
                    <a:pt x="604" y="308"/>
                    <a:pt x="604" y="308"/>
                  </a:cubicBez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69" name="Freeform 53">
              <a:extLst>
                <a:ext uri="{FF2B5EF4-FFF2-40B4-BE49-F238E27FC236}">
                  <a16:creationId xmlns="" xmlns:a16="http://schemas.microsoft.com/office/drawing/2014/main" id="{30DC633F-7615-4467-9462-E905A8A4783F}"/>
                </a:ext>
              </a:extLst>
            </p:cNvPr>
            <p:cNvSpPr/>
            <p:nvPr/>
          </p:nvSpPr>
          <p:spPr bwMode="auto">
            <a:xfrm>
              <a:off x="6528433" y="2437495"/>
              <a:ext cx="1713617" cy="2156794"/>
            </a:xfrm>
            <a:custGeom>
              <a:avLst/>
              <a:gdLst>
                <a:gd name="T0" fmla="*/ 337 w 539"/>
                <a:gd name="T1" fmla="*/ 678 h 678"/>
                <a:gd name="T2" fmla="*/ 466 w 539"/>
                <a:gd name="T3" fmla="*/ 600 h 678"/>
                <a:gd name="T4" fmla="*/ 517 w 539"/>
                <a:gd name="T5" fmla="*/ 511 h 678"/>
                <a:gd name="T6" fmla="*/ 517 w 539"/>
                <a:gd name="T7" fmla="*/ 373 h 678"/>
                <a:gd name="T8" fmla="*/ 302 w 539"/>
                <a:gd name="T9" fmla="*/ 0 h 678"/>
                <a:gd name="T10" fmla="*/ 304 w 539"/>
                <a:gd name="T11" fmla="*/ 150 h 678"/>
                <a:gd name="T12" fmla="*/ 0 w 539"/>
                <a:gd name="T13" fmla="*/ 678 h 678"/>
                <a:gd name="T14" fmla="*/ 337 w 539"/>
                <a:gd name="T15" fmla="*/ 678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9" h="678">
                  <a:moveTo>
                    <a:pt x="337" y="678"/>
                  </a:moveTo>
                  <a:cubicBezTo>
                    <a:pt x="389" y="676"/>
                    <a:pt x="438" y="648"/>
                    <a:pt x="466" y="600"/>
                  </a:cubicBezTo>
                  <a:cubicBezTo>
                    <a:pt x="517" y="511"/>
                    <a:pt x="517" y="511"/>
                    <a:pt x="517" y="511"/>
                  </a:cubicBezTo>
                  <a:cubicBezTo>
                    <a:pt x="539" y="473"/>
                    <a:pt x="539" y="411"/>
                    <a:pt x="517" y="373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29" y="48"/>
                    <a:pt x="328" y="104"/>
                    <a:pt x="304" y="150"/>
                  </a:cubicBezTo>
                  <a:cubicBezTo>
                    <a:pt x="0" y="678"/>
                    <a:pt x="0" y="678"/>
                    <a:pt x="0" y="678"/>
                  </a:cubicBezTo>
                  <a:cubicBezTo>
                    <a:pt x="337" y="678"/>
                    <a:pt x="337" y="678"/>
                    <a:pt x="337" y="678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70" name="Shape 222">
              <a:extLst>
                <a:ext uri="{FF2B5EF4-FFF2-40B4-BE49-F238E27FC236}">
                  <a16:creationId xmlns="" xmlns:a16="http://schemas.microsoft.com/office/drawing/2014/main" id="{A1CEFD26-E292-4BCB-970E-BA590B579165}"/>
                </a:ext>
              </a:extLst>
            </p:cNvPr>
            <p:cNvSpPr/>
            <p:nvPr/>
          </p:nvSpPr>
          <p:spPr>
            <a:xfrm>
              <a:off x="4453675" y="3585006"/>
              <a:ext cx="312195" cy="412688"/>
            </a:xfrm>
            <a:custGeom>
              <a:avLst/>
              <a:gdLst>
                <a:gd name="connsiteX0" fmla="*/ 151215 w 458980"/>
                <a:gd name="connsiteY0" fmla="*/ 59275 h 606722"/>
                <a:gd name="connsiteX1" fmla="*/ 437709 w 458980"/>
                <a:gd name="connsiteY1" fmla="*/ 59275 h 606722"/>
                <a:gd name="connsiteX2" fmla="*/ 452305 w 458980"/>
                <a:gd name="connsiteY2" fmla="*/ 95800 h 606722"/>
                <a:gd name="connsiteX3" fmla="*/ 356095 w 458980"/>
                <a:gd name="connsiteY3" fmla="*/ 191868 h 606722"/>
                <a:gd name="connsiteX4" fmla="*/ 452750 w 458980"/>
                <a:gd name="connsiteY4" fmla="*/ 288379 h 606722"/>
                <a:gd name="connsiteX5" fmla="*/ 437175 w 458980"/>
                <a:gd name="connsiteY5" fmla="*/ 324460 h 606722"/>
                <a:gd name="connsiteX6" fmla="*/ 151215 w 458980"/>
                <a:gd name="connsiteY6" fmla="*/ 324460 h 606722"/>
                <a:gd name="connsiteX7" fmla="*/ 144095 w 458980"/>
                <a:gd name="connsiteY7" fmla="*/ 317439 h 606722"/>
                <a:gd name="connsiteX8" fmla="*/ 144095 w 458980"/>
                <a:gd name="connsiteY8" fmla="*/ 66296 h 606722"/>
                <a:gd name="connsiteX9" fmla="*/ 151215 w 458980"/>
                <a:gd name="connsiteY9" fmla="*/ 59275 h 606722"/>
                <a:gd name="connsiteX10" fmla="*/ 21188 w 458980"/>
                <a:gd name="connsiteY10" fmla="*/ 0 h 606722"/>
                <a:gd name="connsiteX11" fmla="*/ 80567 w 458980"/>
                <a:gd name="connsiteY11" fmla="*/ 0 h 606722"/>
                <a:gd name="connsiteX12" fmla="*/ 101755 w 458980"/>
                <a:gd name="connsiteY12" fmla="*/ 21151 h 606722"/>
                <a:gd name="connsiteX13" fmla="*/ 101755 w 458980"/>
                <a:gd name="connsiteY13" fmla="*/ 585571 h 606722"/>
                <a:gd name="connsiteX14" fmla="*/ 80567 w 458980"/>
                <a:gd name="connsiteY14" fmla="*/ 606722 h 606722"/>
                <a:gd name="connsiteX15" fmla="*/ 21188 w 458980"/>
                <a:gd name="connsiteY15" fmla="*/ 606722 h 606722"/>
                <a:gd name="connsiteX16" fmla="*/ 0 w 458980"/>
                <a:gd name="connsiteY16" fmla="*/ 585571 h 606722"/>
                <a:gd name="connsiteX17" fmla="*/ 0 w 458980"/>
                <a:gd name="connsiteY17" fmla="*/ 21151 h 606722"/>
                <a:gd name="connsiteX18" fmla="*/ 21188 w 458980"/>
                <a:gd name="connsiteY1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58980" h="606722">
                  <a:moveTo>
                    <a:pt x="151215" y="59275"/>
                  </a:moveTo>
                  <a:lnTo>
                    <a:pt x="437709" y="59275"/>
                  </a:lnTo>
                  <a:cubicBezTo>
                    <a:pt x="456310" y="59275"/>
                    <a:pt x="466367" y="81759"/>
                    <a:pt x="452305" y="95800"/>
                  </a:cubicBezTo>
                  <a:lnTo>
                    <a:pt x="356095" y="191868"/>
                  </a:lnTo>
                  <a:lnTo>
                    <a:pt x="452750" y="288379"/>
                  </a:lnTo>
                  <a:cubicBezTo>
                    <a:pt x="465922" y="301532"/>
                    <a:pt x="457022" y="324460"/>
                    <a:pt x="437175" y="324460"/>
                  </a:cubicBezTo>
                  <a:lnTo>
                    <a:pt x="151215" y="324460"/>
                  </a:lnTo>
                  <a:cubicBezTo>
                    <a:pt x="147299" y="324460"/>
                    <a:pt x="144095" y="321350"/>
                    <a:pt x="144095" y="317439"/>
                  </a:cubicBezTo>
                  <a:lnTo>
                    <a:pt x="144095" y="66296"/>
                  </a:lnTo>
                  <a:cubicBezTo>
                    <a:pt x="144095" y="62386"/>
                    <a:pt x="147299" y="59275"/>
                    <a:pt x="151215" y="59275"/>
                  </a:cubicBezTo>
                  <a:close/>
                  <a:moveTo>
                    <a:pt x="21188" y="0"/>
                  </a:moveTo>
                  <a:lnTo>
                    <a:pt x="80567" y="0"/>
                  </a:lnTo>
                  <a:cubicBezTo>
                    <a:pt x="92229" y="0"/>
                    <a:pt x="101755" y="9509"/>
                    <a:pt x="101755" y="21151"/>
                  </a:cubicBezTo>
                  <a:lnTo>
                    <a:pt x="101755" y="585571"/>
                  </a:lnTo>
                  <a:cubicBezTo>
                    <a:pt x="101755" y="597213"/>
                    <a:pt x="92229" y="606722"/>
                    <a:pt x="80567" y="606722"/>
                  </a:cubicBezTo>
                  <a:lnTo>
                    <a:pt x="21188" y="606722"/>
                  </a:lnTo>
                  <a:cubicBezTo>
                    <a:pt x="9526" y="606722"/>
                    <a:pt x="0" y="597213"/>
                    <a:pt x="0" y="585571"/>
                  </a:cubicBezTo>
                  <a:lnTo>
                    <a:pt x="0" y="21151"/>
                  </a:lnTo>
                  <a:cubicBezTo>
                    <a:pt x="0" y="9509"/>
                    <a:pt x="9526" y="0"/>
                    <a:pt x="21188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cs typeface="+mn-ea"/>
                <a:sym typeface="+mn-lt"/>
              </a:endParaRPr>
            </a:p>
          </p:txBody>
        </p:sp>
        <p:grpSp>
          <p:nvGrpSpPr>
            <p:cNvPr id="271" name="Group 83">
              <a:extLst>
                <a:ext uri="{FF2B5EF4-FFF2-40B4-BE49-F238E27FC236}">
                  <a16:creationId xmlns="" xmlns:a16="http://schemas.microsoft.com/office/drawing/2014/main" id="{E9B18D06-AFEE-4DC7-B1A2-13315027D28C}"/>
                </a:ext>
              </a:extLst>
            </p:cNvPr>
            <p:cNvGrpSpPr/>
            <p:nvPr/>
          </p:nvGrpSpPr>
          <p:grpSpPr>
            <a:xfrm>
              <a:off x="5051424" y="2327920"/>
              <a:ext cx="612143" cy="430477"/>
              <a:chOff x="7350125" y="1003012"/>
              <a:chExt cx="522288" cy="367288"/>
            </a:xfrm>
            <a:solidFill>
              <a:schemeClr val="bg1"/>
            </a:solidFill>
          </p:grpSpPr>
          <p:sp>
            <p:nvSpPr>
              <p:cNvPr id="274" name="Freeform 21">
                <a:extLst>
                  <a:ext uri="{FF2B5EF4-FFF2-40B4-BE49-F238E27FC236}">
                    <a16:creationId xmlns="" xmlns:a16="http://schemas.microsoft.com/office/drawing/2014/main" id="{1DFE7C22-22E9-4D67-AF8B-BE86D06A09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350125" y="1003012"/>
                <a:ext cx="373063" cy="367288"/>
              </a:xfrm>
              <a:custGeom>
                <a:avLst/>
                <a:gdLst>
                  <a:gd name="connsiteX0" fmla="*/ 288119 w 576238"/>
                  <a:gd name="connsiteY0" fmla="*/ 404705 h 567319"/>
                  <a:gd name="connsiteX1" fmla="*/ 305001 w 576238"/>
                  <a:gd name="connsiteY1" fmla="*/ 421566 h 567319"/>
                  <a:gd name="connsiteX2" fmla="*/ 305001 w 576238"/>
                  <a:gd name="connsiteY2" fmla="*/ 453304 h 567319"/>
                  <a:gd name="connsiteX3" fmla="*/ 288119 w 576238"/>
                  <a:gd name="connsiteY3" fmla="*/ 470165 h 567319"/>
                  <a:gd name="connsiteX4" fmla="*/ 271236 w 576238"/>
                  <a:gd name="connsiteY4" fmla="*/ 453304 h 567319"/>
                  <a:gd name="connsiteX5" fmla="*/ 271236 w 576238"/>
                  <a:gd name="connsiteY5" fmla="*/ 421566 h 567319"/>
                  <a:gd name="connsiteX6" fmla="*/ 288119 w 576238"/>
                  <a:gd name="connsiteY6" fmla="*/ 404705 h 567319"/>
                  <a:gd name="connsiteX7" fmla="*/ 576238 w 576238"/>
                  <a:gd name="connsiteY7" fmla="*/ 345138 h 567319"/>
                  <a:gd name="connsiteX8" fmla="*/ 576238 w 576238"/>
                  <a:gd name="connsiteY8" fmla="*/ 509790 h 567319"/>
                  <a:gd name="connsiteX9" fmla="*/ 518614 w 576238"/>
                  <a:gd name="connsiteY9" fmla="*/ 567319 h 567319"/>
                  <a:gd name="connsiteX10" fmla="*/ 0 w 576238"/>
                  <a:gd name="connsiteY10" fmla="*/ 567319 h 567319"/>
                  <a:gd name="connsiteX11" fmla="*/ 0 w 576238"/>
                  <a:gd name="connsiteY11" fmla="*/ 356049 h 567319"/>
                  <a:gd name="connsiteX12" fmla="*/ 253346 w 576238"/>
                  <a:gd name="connsiteY12" fmla="*/ 448293 h 567319"/>
                  <a:gd name="connsiteX13" fmla="*/ 253346 w 576238"/>
                  <a:gd name="connsiteY13" fmla="*/ 459204 h 567319"/>
                  <a:gd name="connsiteX14" fmla="*/ 288119 w 576238"/>
                  <a:gd name="connsiteY14" fmla="*/ 493920 h 567319"/>
                  <a:gd name="connsiteX15" fmla="*/ 321899 w 576238"/>
                  <a:gd name="connsiteY15" fmla="*/ 459204 h 567319"/>
                  <a:gd name="connsiteX16" fmla="*/ 321899 w 576238"/>
                  <a:gd name="connsiteY16" fmla="*/ 446310 h 567319"/>
                  <a:gd name="connsiteX17" fmla="*/ 576238 w 576238"/>
                  <a:gd name="connsiteY17" fmla="*/ 345138 h 567319"/>
                  <a:gd name="connsiteX18" fmla="*/ 57624 w 576238"/>
                  <a:gd name="connsiteY18" fmla="*/ 168667 h 567319"/>
                  <a:gd name="connsiteX19" fmla="*/ 576238 w 576238"/>
                  <a:gd name="connsiteY19" fmla="*/ 168667 h 567319"/>
                  <a:gd name="connsiteX20" fmla="*/ 576238 w 576238"/>
                  <a:gd name="connsiteY20" fmla="*/ 254953 h 567319"/>
                  <a:gd name="connsiteX21" fmla="*/ 576238 w 576238"/>
                  <a:gd name="connsiteY21" fmla="*/ 290657 h 567319"/>
                  <a:gd name="connsiteX22" fmla="*/ 576238 w 576238"/>
                  <a:gd name="connsiteY22" fmla="*/ 303550 h 567319"/>
                  <a:gd name="connsiteX23" fmla="*/ 321899 w 576238"/>
                  <a:gd name="connsiteY23" fmla="*/ 414631 h 567319"/>
                  <a:gd name="connsiteX24" fmla="*/ 321899 w 576238"/>
                  <a:gd name="connsiteY24" fmla="*/ 410664 h 567319"/>
                  <a:gd name="connsiteX25" fmla="*/ 288119 w 576238"/>
                  <a:gd name="connsiteY25" fmla="*/ 376943 h 567319"/>
                  <a:gd name="connsiteX26" fmla="*/ 253346 w 576238"/>
                  <a:gd name="connsiteY26" fmla="*/ 410664 h 567319"/>
                  <a:gd name="connsiteX27" fmla="*/ 253346 w 576238"/>
                  <a:gd name="connsiteY27" fmla="*/ 417606 h 567319"/>
                  <a:gd name="connsiteX28" fmla="*/ 0 w 576238"/>
                  <a:gd name="connsiteY28" fmla="*/ 309501 h 567319"/>
                  <a:gd name="connsiteX29" fmla="*/ 0 w 576238"/>
                  <a:gd name="connsiteY29" fmla="*/ 290657 h 567319"/>
                  <a:gd name="connsiteX30" fmla="*/ 0 w 576238"/>
                  <a:gd name="connsiteY30" fmla="*/ 254953 h 567319"/>
                  <a:gd name="connsiteX31" fmla="*/ 0 w 576238"/>
                  <a:gd name="connsiteY31" fmla="*/ 226191 h 567319"/>
                  <a:gd name="connsiteX32" fmla="*/ 57624 w 576238"/>
                  <a:gd name="connsiteY32" fmla="*/ 168667 h 567319"/>
                  <a:gd name="connsiteX33" fmla="*/ 285185 w 576238"/>
                  <a:gd name="connsiteY33" fmla="*/ 0 h 567319"/>
                  <a:gd name="connsiteX34" fmla="*/ 446115 w 576238"/>
                  <a:gd name="connsiteY34" fmla="*/ 49564 h 567319"/>
                  <a:gd name="connsiteX35" fmla="*/ 446115 w 576238"/>
                  <a:gd name="connsiteY35" fmla="*/ 132831 h 567319"/>
                  <a:gd name="connsiteX36" fmla="*/ 410353 w 576238"/>
                  <a:gd name="connsiteY36" fmla="*/ 132831 h 567319"/>
                  <a:gd name="connsiteX37" fmla="*/ 410353 w 576238"/>
                  <a:gd name="connsiteY37" fmla="*/ 58485 h 567319"/>
                  <a:gd name="connsiteX38" fmla="*/ 285185 w 576238"/>
                  <a:gd name="connsiteY38" fmla="*/ 28747 h 567319"/>
                  <a:gd name="connsiteX39" fmla="*/ 172932 w 576238"/>
                  <a:gd name="connsiteY39" fmla="*/ 55511 h 567319"/>
                  <a:gd name="connsiteX40" fmla="*/ 172932 w 576238"/>
                  <a:gd name="connsiteY40" fmla="*/ 132831 h 567319"/>
                  <a:gd name="connsiteX41" fmla="*/ 137170 w 576238"/>
                  <a:gd name="connsiteY41" fmla="*/ 132831 h 567319"/>
                  <a:gd name="connsiteX42" fmla="*/ 137170 w 576238"/>
                  <a:gd name="connsiteY42" fmla="*/ 50555 h 567319"/>
                  <a:gd name="connsiteX43" fmla="*/ 136176 w 576238"/>
                  <a:gd name="connsiteY43" fmla="*/ 50555 h 567319"/>
                  <a:gd name="connsiteX44" fmla="*/ 137170 w 576238"/>
                  <a:gd name="connsiteY44" fmla="*/ 49564 h 567319"/>
                  <a:gd name="connsiteX45" fmla="*/ 285185 w 576238"/>
                  <a:gd name="connsiteY45" fmla="*/ 0 h 567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576238" h="567319">
                    <a:moveTo>
                      <a:pt x="288119" y="404705"/>
                    </a:moveTo>
                    <a:cubicBezTo>
                      <a:pt x="297057" y="404705"/>
                      <a:pt x="305001" y="412640"/>
                      <a:pt x="305001" y="421566"/>
                    </a:cubicBezTo>
                    <a:lnTo>
                      <a:pt x="305001" y="453304"/>
                    </a:lnTo>
                    <a:cubicBezTo>
                      <a:pt x="305001" y="463222"/>
                      <a:pt x="297057" y="470165"/>
                      <a:pt x="288119" y="470165"/>
                    </a:cubicBezTo>
                    <a:cubicBezTo>
                      <a:pt x="279181" y="470165"/>
                      <a:pt x="271236" y="463222"/>
                      <a:pt x="271236" y="453304"/>
                    </a:cubicBezTo>
                    <a:lnTo>
                      <a:pt x="271236" y="421566"/>
                    </a:lnTo>
                    <a:cubicBezTo>
                      <a:pt x="271236" y="412640"/>
                      <a:pt x="279181" y="404705"/>
                      <a:pt x="288119" y="404705"/>
                    </a:cubicBezTo>
                    <a:close/>
                    <a:moveTo>
                      <a:pt x="576238" y="345138"/>
                    </a:moveTo>
                    <a:lnTo>
                      <a:pt x="576238" y="509790"/>
                    </a:lnTo>
                    <a:cubicBezTo>
                      <a:pt x="576238" y="541530"/>
                      <a:pt x="550407" y="567319"/>
                      <a:pt x="518614" y="567319"/>
                    </a:cubicBezTo>
                    <a:lnTo>
                      <a:pt x="0" y="567319"/>
                    </a:lnTo>
                    <a:lnTo>
                      <a:pt x="0" y="356049"/>
                    </a:lnTo>
                    <a:cubicBezTo>
                      <a:pt x="42721" y="396716"/>
                      <a:pt x="121209" y="445318"/>
                      <a:pt x="253346" y="448293"/>
                    </a:cubicBezTo>
                    <a:lnTo>
                      <a:pt x="253346" y="459204"/>
                    </a:lnTo>
                    <a:cubicBezTo>
                      <a:pt x="253346" y="478050"/>
                      <a:pt x="269242" y="493920"/>
                      <a:pt x="288119" y="493920"/>
                    </a:cubicBezTo>
                    <a:cubicBezTo>
                      <a:pt x="306996" y="493920"/>
                      <a:pt x="321899" y="478050"/>
                      <a:pt x="321899" y="459204"/>
                    </a:cubicBezTo>
                    <a:lnTo>
                      <a:pt x="321899" y="446310"/>
                    </a:lnTo>
                    <a:cubicBezTo>
                      <a:pt x="446088" y="433415"/>
                      <a:pt x="529543" y="381838"/>
                      <a:pt x="576238" y="345138"/>
                    </a:cubicBezTo>
                    <a:close/>
                    <a:moveTo>
                      <a:pt x="57624" y="168667"/>
                    </a:moveTo>
                    <a:lnTo>
                      <a:pt x="576238" y="168667"/>
                    </a:lnTo>
                    <a:lnTo>
                      <a:pt x="576238" y="254953"/>
                    </a:lnTo>
                    <a:lnTo>
                      <a:pt x="576238" y="290657"/>
                    </a:lnTo>
                    <a:lnTo>
                      <a:pt x="576238" y="303550"/>
                    </a:lnTo>
                    <a:cubicBezTo>
                      <a:pt x="542459" y="335288"/>
                      <a:pt x="458010" y="399754"/>
                      <a:pt x="321899" y="414631"/>
                    </a:cubicBezTo>
                    <a:lnTo>
                      <a:pt x="321899" y="410664"/>
                    </a:lnTo>
                    <a:cubicBezTo>
                      <a:pt x="321899" y="391820"/>
                      <a:pt x="306996" y="376943"/>
                      <a:pt x="288119" y="376943"/>
                    </a:cubicBezTo>
                    <a:cubicBezTo>
                      <a:pt x="269242" y="376943"/>
                      <a:pt x="253346" y="391820"/>
                      <a:pt x="253346" y="410664"/>
                    </a:cubicBezTo>
                    <a:lnTo>
                      <a:pt x="253346" y="417606"/>
                    </a:lnTo>
                    <a:cubicBezTo>
                      <a:pt x="100345" y="414631"/>
                      <a:pt x="26825" y="344214"/>
                      <a:pt x="0" y="309501"/>
                    </a:cubicBezTo>
                    <a:lnTo>
                      <a:pt x="0" y="290657"/>
                    </a:lnTo>
                    <a:lnTo>
                      <a:pt x="0" y="254953"/>
                    </a:lnTo>
                    <a:lnTo>
                      <a:pt x="0" y="226191"/>
                    </a:lnTo>
                    <a:cubicBezTo>
                      <a:pt x="0" y="194454"/>
                      <a:pt x="25832" y="168667"/>
                      <a:pt x="57624" y="168667"/>
                    </a:cubicBezTo>
                    <a:close/>
                    <a:moveTo>
                      <a:pt x="285185" y="0"/>
                    </a:moveTo>
                    <a:cubicBezTo>
                      <a:pt x="398432" y="0"/>
                      <a:pt x="444128" y="47581"/>
                      <a:pt x="446115" y="49564"/>
                    </a:cubicBezTo>
                    <a:lnTo>
                      <a:pt x="446115" y="132831"/>
                    </a:lnTo>
                    <a:lnTo>
                      <a:pt x="410353" y="132831"/>
                    </a:lnTo>
                    <a:lnTo>
                      <a:pt x="410353" y="58485"/>
                    </a:lnTo>
                    <a:cubicBezTo>
                      <a:pt x="390485" y="45599"/>
                      <a:pt x="350749" y="28747"/>
                      <a:pt x="285185" y="28747"/>
                    </a:cubicBezTo>
                    <a:cubicBezTo>
                      <a:pt x="221608" y="28747"/>
                      <a:pt x="188826" y="44607"/>
                      <a:pt x="172932" y="55511"/>
                    </a:cubicBezTo>
                    <a:lnTo>
                      <a:pt x="172932" y="132831"/>
                    </a:lnTo>
                    <a:lnTo>
                      <a:pt x="137170" y="132831"/>
                    </a:lnTo>
                    <a:lnTo>
                      <a:pt x="137170" y="50555"/>
                    </a:lnTo>
                    <a:lnTo>
                      <a:pt x="136176" y="50555"/>
                    </a:lnTo>
                    <a:cubicBezTo>
                      <a:pt x="136176" y="50555"/>
                      <a:pt x="136176" y="50555"/>
                      <a:pt x="137170" y="49564"/>
                    </a:cubicBezTo>
                    <a:cubicBezTo>
                      <a:pt x="140150" y="44607"/>
                      <a:pt x="174919" y="0"/>
                      <a:pt x="28518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275" name="Freeform 22">
                <a:extLst>
                  <a:ext uri="{FF2B5EF4-FFF2-40B4-BE49-F238E27FC236}">
                    <a16:creationId xmlns="" xmlns:a16="http://schemas.microsoft.com/office/drawing/2014/main" id="{98247BB7-D69F-4256-BF33-FD125271C2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99375" y="1189038"/>
                <a:ext cx="173038" cy="176213"/>
              </a:xfrm>
              <a:custGeom>
                <a:avLst/>
                <a:gdLst>
                  <a:gd name="T0" fmla="*/ 41 w 46"/>
                  <a:gd name="T1" fmla="*/ 22 h 47"/>
                  <a:gd name="T2" fmla="*/ 40 w 46"/>
                  <a:gd name="T3" fmla="*/ 19 h 47"/>
                  <a:gd name="T4" fmla="*/ 44 w 46"/>
                  <a:gd name="T5" fmla="*/ 13 h 47"/>
                  <a:gd name="T6" fmla="*/ 42 w 46"/>
                  <a:gd name="T7" fmla="*/ 9 h 47"/>
                  <a:gd name="T8" fmla="*/ 35 w 46"/>
                  <a:gd name="T9" fmla="*/ 10 h 47"/>
                  <a:gd name="T10" fmla="*/ 32 w 46"/>
                  <a:gd name="T11" fmla="*/ 8 h 47"/>
                  <a:gd name="T12" fmla="*/ 31 w 46"/>
                  <a:gd name="T13" fmla="*/ 1 h 47"/>
                  <a:gd name="T14" fmla="*/ 26 w 46"/>
                  <a:gd name="T15" fmla="*/ 0 h 47"/>
                  <a:gd name="T16" fmla="*/ 22 w 46"/>
                  <a:gd name="T17" fmla="*/ 5 h 47"/>
                  <a:gd name="T18" fmla="*/ 19 w 46"/>
                  <a:gd name="T19" fmla="*/ 6 h 47"/>
                  <a:gd name="T20" fmla="*/ 13 w 46"/>
                  <a:gd name="T21" fmla="*/ 2 h 47"/>
                  <a:gd name="T22" fmla="*/ 9 w 46"/>
                  <a:gd name="T23" fmla="*/ 5 h 47"/>
                  <a:gd name="T24" fmla="*/ 10 w 46"/>
                  <a:gd name="T25" fmla="*/ 12 h 47"/>
                  <a:gd name="T26" fmla="*/ 8 w 46"/>
                  <a:gd name="T27" fmla="*/ 14 h 47"/>
                  <a:gd name="T28" fmla="*/ 1 w 46"/>
                  <a:gd name="T29" fmla="*/ 15 h 47"/>
                  <a:gd name="T30" fmla="*/ 0 w 46"/>
                  <a:gd name="T31" fmla="*/ 20 h 47"/>
                  <a:gd name="T32" fmla="*/ 6 w 46"/>
                  <a:gd name="T33" fmla="*/ 25 h 47"/>
                  <a:gd name="T34" fmla="*/ 6 w 46"/>
                  <a:gd name="T35" fmla="*/ 28 h 47"/>
                  <a:gd name="T36" fmla="*/ 2 w 46"/>
                  <a:gd name="T37" fmla="*/ 34 h 47"/>
                  <a:gd name="T38" fmla="*/ 5 w 46"/>
                  <a:gd name="T39" fmla="*/ 38 h 47"/>
                  <a:gd name="T40" fmla="*/ 11 w 46"/>
                  <a:gd name="T41" fmla="*/ 37 h 47"/>
                  <a:gd name="T42" fmla="*/ 14 w 46"/>
                  <a:gd name="T43" fmla="*/ 39 h 47"/>
                  <a:gd name="T44" fmla="*/ 15 w 46"/>
                  <a:gd name="T45" fmla="*/ 46 h 47"/>
                  <a:gd name="T46" fmla="*/ 20 w 46"/>
                  <a:gd name="T47" fmla="*/ 47 h 47"/>
                  <a:gd name="T48" fmla="*/ 24 w 46"/>
                  <a:gd name="T49" fmla="*/ 41 h 47"/>
                  <a:gd name="T50" fmla="*/ 27 w 46"/>
                  <a:gd name="T51" fmla="*/ 41 h 47"/>
                  <a:gd name="T52" fmla="*/ 33 w 46"/>
                  <a:gd name="T53" fmla="*/ 45 h 47"/>
                  <a:gd name="T54" fmla="*/ 37 w 46"/>
                  <a:gd name="T55" fmla="*/ 42 h 47"/>
                  <a:gd name="T56" fmla="*/ 36 w 46"/>
                  <a:gd name="T57" fmla="*/ 35 h 47"/>
                  <a:gd name="T58" fmla="*/ 38 w 46"/>
                  <a:gd name="T59" fmla="*/ 33 h 47"/>
                  <a:gd name="T60" fmla="*/ 45 w 46"/>
                  <a:gd name="T61" fmla="*/ 31 h 47"/>
                  <a:gd name="T62" fmla="*/ 46 w 46"/>
                  <a:gd name="T63" fmla="*/ 26 h 47"/>
                  <a:gd name="T64" fmla="*/ 41 w 46"/>
                  <a:gd name="T65" fmla="*/ 22 h 47"/>
                  <a:gd name="T66" fmla="*/ 30 w 46"/>
                  <a:gd name="T67" fmla="*/ 25 h 47"/>
                  <a:gd name="T68" fmla="*/ 21 w 46"/>
                  <a:gd name="T69" fmla="*/ 31 h 47"/>
                  <a:gd name="T70" fmla="*/ 16 w 46"/>
                  <a:gd name="T71" fmla="*/ 22 h 47"/>
                  <a:gd name="T72" fmla="*/ 25 w 46"/>
                  <a:gd name="T73" fmla="*/ 16 h 47"/>
                  <a:gd name="T74" fmla="*/ 30 w 46"/>
                  <a:gd name="T75" fmla="*/ 2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6" h="47">
                    <a:moveTo>
                      <a:pt x="41" y="22"/>
                    </a:moveTo>
                    <a:cubicBezTo>
                      <a:pt x="40" y="19"/>
                      <a:pt x="40" y="19"/>
                      <a:pt x="40" y="19"/>
                    </a:cubicBezTo>
                    <a:cubicBezTo>
                      <a:pt x="40" y="19"/>
                      <a:pt x="44" y="13"/>
                      <a:pt x="44" y="13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1" y="8"/>
                      <a:pt x="35" y="10"/>
                      <a:pt x="35" y="10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1"/>
                      <a:pt x="31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2" y="5"/>
                      <a:pt x="22" y="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4" y="2"/>
                      <a:pt x="13" y="2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10" y="12"/>
                      <a:pt x="10" y="12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1" y="15"/>
                      <a:pt x="1" y="1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6" y="25"/>
                      <a:pt x="6" y="25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8"/>
                      <a:pt x="2" y="33"/>
                      <a:pt x="2" y="34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8"/>
                      <a:pt x="11" y="37"/>
                      <a:pt x="11" y="37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5" y="46"/>
                      <a:pt x="15" y="46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7"/>
                      <a:pt x="24" y="41"/>
                      <a:pt x="24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33" y="45"/>
                      <a:pt x="33" y="45"/>
                    </a:cubicBezTo>
                    <a:cubicBezTo>
                      <a:pt x="37" y="42"/>
                      <a:pt x="37" y="42"/>
                      <a:pt x="37" y="42"/>
                    </a:cubicBezTo>
                    <a:cubicBezTo>
                      <a:pt x="38" y="42"/>
                      <a:pt x="36" y="35"/>
                      <a:pt x="36" y="35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8" y="33"/>
                      <a:pt x="45" y="32"/>
                      <a:pt x="45" y="31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6"/>
                      <a:pt x="41" y="22"/>
                      <a:pt x="41" y="22"/>
                    </a:cubicBezTo>
                    <a:close/>
                    <a:moveTo>
                      <a:pt x="30" y="25"/>
                    </a:moveTo>
                    <a:cubicBezTo>
                      <a:pt x="29" y="29"/>
                      <a:pt x="25" y="32"/>
                      <a:pt x="21" y="31"/>
                    </a:cubicBezTo>
                    <a:cubicBezTo>
                      <a:pt x="17" y="30"/>
                      <a:pt x="15" y="26"/>
                      <a:pt x="16" y="22"/>
                    </a:cubicBezTo>
                    <a:cubicBezTo>
                      <a:pt x="17" y="18"/>
                      <a:pt x="21" y="15"/>
                      <a:pt x="25" y="16"/>
                    </a:cubicBezTo>
                    <a:cubicBezTo>
                      <a:pt x="29" y="17"/>
                      <a:pt x="31" y="21"/>
                      <a:pt x="30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272" name="Freeform 71">
              <a:extLst>
                <a:ext uri="{FF2B5EF4-FFF2-40B4-BE49-F238E27FC236}">
                  <a16:creationId xmlns="" xmlns:a16="http://schemas.microsoft.com/office/drawing/2014/main" id="{C1E7294E-BF6D-437B-8B5E-1B0FDF780D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95432" y="2399524"/>
              <a:ext cx="383135" cy="282696"/>
            </a:xfrm>
            <a:custGeom>
              <a:avLst/>
              <a:gdLst>
                <a:gd name="connsiteX0" fmla="*/ 362955 w 608415"/>
                <a:gd name="connsiteY0" fmla="*/ 63932 h 448919"/>
                <a:gd name="connsiteX1" fmla="*/ 533686 w 608415"/>
                <a:gd name="connsiteY1" fmla="*/ 234507 h 448919"/>
                <a:gd name="connsiteX2" fmla="*/ 501646 w 608415"/>
                <a:gd name="connsiteY2" fmla="*/ 266384 h 448919"/>
                <a:gd name="connsiteX3" fmla="*/ 485682 w 608415"/>
                <a:gd name="connsiteY3" fmla="*/ 250446 h 448919"/>
                <a:gd name="connsiteX4" fmla="*/ 474926 w 608415"/>
                <a:gd name="connsiteY4" fmla="*/ 239820 h 448919"/>
                <a:gd name="connsiteX5" fmla="*/ 378918 w 608415"/>
                <a:gd name="connsiteY5" fmla="*/ 143850 h 448919"/>
                <a:gd name="connsiteX6" fmla="*/ 362955 w 608415"/>
                <a:gd name="connsiteY6" fmla="*/ 137294 h 448919"/>
                <a:gd name="connsiteX7" fmla="*/ 346878 w 608415"/>
                <a:gd name="connsiteY7" fmla="*/ 143850 h 448919"/>
                <a:gd name="connsiteX8" fmla="*/ 282797 w 608415"/>
                <a:gd name="connsiteY8" fmla="*/ 207830 h 448919"/>
                <a:gd name="connsiteX9" fmla="*/ 250870 w 608415"/>
                <a:gd name="connsiteY9" fmla="*/ 207830 h 448919"/>
                <a:gd name="connsiteX10" fmla="*/ 250870 w 608415"/>
                <a:gd name="connsiteY10" fmla="*/ 175840 h 448919"/>
                <a:gd name="connsiteX11" fmla="*/ 314838 w 608415"/>
                <a:gd name="connsiteY11" fmla="*/ 111973 h 448919"/>
                <a:gd name="connsiteX12" fmla="*/ 314838 w 608415"/>
                <a:gd name="connsiteY12" fmla="*/ 111860 h 448919"/>
                <a:gd name="connsiteX13" fmla="*/ 234798 w 608415"/>
                <a:gd name="connsiteY13" fmla="*/ 63932 h 448919"/>
                <a:gd name="connsiteX14" fmla="*/ 266834 w 608415"/>
                <a:gd name="connsiteY14" fmla="*/ 95925 h 448919"/>
                <a:gd name="connsiteX15" fmla="*/ 218836 w 608415"/>
                <a:gd name="connsiteY15" fmla="*/ 143857 h 448919"/>
                <a:gd name="connsiteX16" fmla="*/ 218836 w 608415"/>
                <a:gd name="connsiteY16" fmla="*/ 239836 h 448919"/>
                <a:gd name="connsiteX17" fmla="*/ 266834 w 608415"/>
                <a:gd name="connsiteY17" fmla="*/ 259619 h 448919"/>
                <a:gd name="connsiteX18" fmla="*/ 314832 w 608415"/>
                <a:gd name="connsiteY18" fmla="*/ 239836 h 448919"/>
                <a:gd name="connsiteX19" fmla="*/ 362944 w 608415"/>
                <a:gd name="connsiteY19" fmla="*/ 191903 h 448919"/>
                <a:gd name="connsiteX20" fmla="*/ 442978 w 608415"/>
                <a:gd name="connsiteY20" fmla="*/ 271829 h 448919"/>
                <a:gd name="connsiteX21" fmla="*/ 453619 w 608415"/>
                <a:gd name="connsiteY21" fmla="*/ 282455 h 448919"/>
                <a:gd name="connsiteX22" fmla="*/ 460298 w 608415"/>
                <a:gd name="connsiteY22" fmla="*/ 298395 h 448919"/>
                <a:gd name="connsiteX23" fmla="*/ 453619 w 608415"/>
                <a:gd name="connsiteY23" fmla="*/ 314448 h 448919"/>
                <a:gd name="connsiteX24" fmla="*/ 421583 w 608415"/>
                <a:gd name="connsiteY24" fmla="*/ 314448 h 448919"/>
                <a:gd name="connsiteX25" fmla="*/ 389546 w 608415"/>
                <a:gd name="connsiteY25" fmla="*/ 282455 h 448919"/>
                <a:gd name="connsiteX26" fmla="*/ 357510 w 608415"/>
                <a:gd name="connsiteY26" fmla="*/ 282455 h 448919"/>
                <a:gd name="connsiteX27" fmla="*/ 357510 w 608415"/>
                <a:gd name="connsiteY27" fmla="*/ 314448 h 448919"/>
                <a:gd name="connsiteX28" fmla="*/ 389546 w 608415"/>
                <a:gd name="connsiteY28" fmla="*/ 346328 h 448919"/>
                <a:gd name="connsiteX29" fmla="*/ 389546 w 608415"/>
                <a:gd name="connsiteY29" fmla="*/ 346441 h 448919"/>
                <a:gd name="connsiteX30" fmla="*/ 389546 w 608415"/>
                <a:gd name="connsiteY30" fmla="*/ 378321 h 448919"/>
                <a:gd name="connsiteX31" fmla="*/ 357623 w 608415"/>
                <a:gd name="connsiteY31" fmla="*/ 378434 h 448919"/>
                <a:gd name="connsiteX32" fmla="*/ 357510 w 608415"/>
                <a:gd name="connsiteY32" fmla="*/ 378321 h 448919"/>
                <a:gd name="connsiteX33" fmla="*/ 325587 w 608415"/>
                <a:gd name="connsiteY33" fmla="*/ 346441 h 448919"/>
                <a:gd name="connsiteX34" fmla="*/ 293550 w 608415"/>
                <a:gd name="connsiteY34" fmla="*/ 346441 h 448919"/>
                <a:gd name="connsiteX35" fmla="*/ 293550 w 608415"/>
                <a:gd name="connsiteY35" fmla="*/ 378321 h 448919"/>
                <a:gd name="connsiteX36" fmla="*/ 325587 w 608415"/>
                <a:gd name="connsiteY36" fmla="*/ 410313 h 448919"/>
                <a:gd name="connsiteX37" fmla="*/ 332152 w 608415"/>
                <a:gd name="connsiteY37" fmla="*/ 426366 h 448919"/>
                <a:gd name="connsiteX38" fmla="*/ 325587 w 608415"/>
                <a:gd name="connsiteY38" fmla="*/ 442306 h 448919"/>
                <a:gd name="connsiteX39" fmla="*/ 293550 w 608415"/>
                <a:gd name="connsiteY39" fmla="*/ 442306 h 448919"/>
                <a:gd name="connsiteX40" fmla="*/ 74729 w 608415"/>
                <a:gd name="connsiteY40" fmla="*/ 223783 h 448919"/>
                <a:gd name="connsiteX41" fmla="*/ 426925 w 608415"/>
                <a:gd name="connsiteY41" fmla="*/ 0 h 448919"/>
                <a:gd name="connsiteX42" fmla="*/ 608415 w 608415"/>
                <a:gd name="connsiteY42" fmla="*/ 181190 h 448919"/>
                <a:gd name="connsiteX43" fmla="*/ 576374 w 608415"/>
                <a:gd name="connsiteY43" fmla="*/ 213178 h 448919"/>
                <a:gd name="connsiteX44" fmla="*/ 394884 w 608415"/>
                <a:gd name="connsiteY44" fmla="*/ 31988 h 448919"/>
                <a:gd name="connsiteX45" fmla="*/ 170700 w 608415"/>
                <a:gd name="connsiteY45" fmla="*/ 0 h 448919"/>
                <a:gd name="connsiteX46" fmla="*/ 202734 w 608415"/>
                <a:gd name="connsiteY46" fmla="*/ 31983 h 448919"/>
                <a:gd name="connsiteX47" fmla="*/ 196055 w 608415"/>
                <a:gd name="connsiteY47" fmla="*/ 38764 h 448919"/>
                <a:gd name="connsiteX48" fmla="*/ 32034 w 608415"/>
                <a:gd name="connsiteY48" fmla="*/ 202522 h 448919"/>
                <a:gd name="connsiteX49" fmla="*/ 0 w 608415"/>
                <a:gd name="connsiteY49" fmla="*/ 170539 h 448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08415" h="448919">
                  <a:moveTo>
                    <a:pt x="362955" y="63932"/>
                  </a:moveTo>
                  <a:lnTo>
                    <a:pt x="533686" y="234507"/>
                  </a:lnTo>
                  <a:lnTo>
                    <a:pt x="501646" y="266384"/>
                  </a:lnTo>
                  <a:lnTo>
                    <a:pt x="485682" y="250446"/>
                  </a:lnTo>
                  <a:lnTo>
                    <a:pt x="474926" y="239820"/>
                  </a:lnTo>
                  <a:lnTo>
                    <a:pt x="378918" y="143850"/>
                  </a:lnTo>
                  <a:cubicBezTo>
                    <a:pt x="374616" y="139668"/>
                    <a:pt x="368955" y="137294"/>
                    <a:pt x="362955" y="137294"/>
                  </a:cubicBezTo>
                  <a:cubicBezTo>
                    <a:pt x="356954" y="137294"/>
                    <a:pt x="351180" y="139668"/>
                    <a:pt x="346878" y="143850"/>
                  </a:cubicBezTo>
                  <a:lnTo>
                    <a:pt x="282797" y="207830"/>
                  </a:lnTo>
                  <a:cubicBezTo>
                    <a:pt x="273966" y="216647"/>
                    <a:pt x="259701" y="216647"/>
                    <a:pt x="250870" y="207830"/>
                  </a:cubicBezTo>
                  <a:cubicBezTo>
                    <a:pt x="242039" y="199013"/>
                    <a:pt x="242039" y="184657"/>
                    <a:pt x="250870" y="175840"/>
                  </a:cubicBezTo>
                  <a:lnTo>
                    <a:pt x="314838" y="111973"/>
                  </a:lnTo>
                  <a:cubicBezTo>
                    <a:pt x="314838" y="111860"/>
                    <a:pt x="314838" y="111860"/>
                    <a:pt x="314838" y="111860"/>
                  </a:cubicBezTo>
                  <a:close/>
                  <a:moveTo>
                    <a:pt x="234798" y="63932"/>
                  </a:moveTo>
                  <a:lnTo>
                    <a:pt x="266834" y="95925"/>
                  </a:lnTo>
                  <a:lnTo>
                    <a:pt x="218836" y="143857"/>
                  </a:lnTo>
                  <a:cubicBezTo>
                    <a:pt x="192347" y="170311"/>
                    <a:pt x="192347" y="213382"/>
                    <a:pt x="218836" y="239836"/>
                  </a:cubicBezTo>
                  <a:cubicBezTo>
                    <a:pt x="232081" y="253063"/>
                    <a:pt x="249401" y="259619"/>
                    <a:pt x="266834" y="259619"/>
                  </a:cubicBezTo>
                  <a:cubicBezTo>
                    <a:pt x="284268" y="259619"/>
                    <a:pt x="301588" y="253063"/>
                    <a:pt x="314832" y="239836"/>
                  </a:cubicBezTo>
                  <a:lnTo>
                    <a:pt x="362944" y="191903"/>
                  </a:lnTo>
                  <a:lnTo>
                    <a:pt x="442978" y="271829"/>
                  </a:lnTo>
                  <a:lnTo>
                    <a:pt x="453619" y="282455"/>
                  </a:lnTo>
                  <a:cubicBezTo>
                    <a:pt x="457921" y="286751"/>
                    <a:pt x="460298" y="292404"/>
                    <a:pt x="460298" y="298395"/>
                  </a:cubicBezTo>
                  <a:cubicBezTo>
                    <a:pt x="460298" y="304500"/>
                    <a:pt x="457921" y="310152"/>
                    <a:pt x="453619" y="314448"/>
                  </a:cubicBezTo>
                  <a:cubicBezTo>
                    <a:pt x="444789" y="323266"/>
                    <a:pt x="430412" y="323266"/>
                    <a:pt x="421583" y="314448"/>
                  </a:cubicBezTo>
                  <a:lnTo>
                    <a:pt x="389546" y="282455"/>
                  </a:lnTo>
                  <a:cubicBezTo>
                    <a:pt x="380716" y="273637"/>
                    <a:pt x="366453" y="273637"/>
                    <a:pt x="357510" y="282455"/>
                  </a:cubicBezTo>
                  <a:cubicBezTo>
                    <a:pt x="348680" y="291273"/>
                    <a:pt x="348680" y="305630"/>
                    <a:pt x="357510" y="314448"/>
                  </a:cubicBezTo>
                  <a:lnTo>
                    <a:pt x="389546" y="346328"/>
                  </a:lnTo>
                  <a:cubicBezTo>
                    <a:pt x="389546" y="346328"/>
                    <a:pt x="389546" y="346441"/>
                    <a:pt x="389546" y="346441"/>
                  </a:cubicBezTo>
                  <a:cubicBezTo>
                    <a:pt x="398376" y="355259"/>
                    <a:pt x="398376" y="369503"/>
                    <a:pt x="389546" y="378321"/>
                  </a:cubicBezTo>
                  <a:cubicBezTo>
                    <a:pt x="380716" y="387138"/>
                    <a:pt x="366453" y="387138"/>
                    <a:pt x="357623" y="378434"/>
                  </a:cubicBezTo>
                  <a:cubicBezTo>
                    <a:pt x="357510" y="378321"/>
                    <a:pt x="357510" y="378321"/>
                    <a:pt x="357510" y="378321"/>
                  </a:cubicBezTo>
                  <a:lnTo>
                    <a:pt x="325587" y="346441"/>
                  </a:lnTo>
                  <a:cubicBezTo>
                    <a:pt x="316644" y="337510"/>
                    <a:pt x="302380" y="337510"/>
                    <a:pt x="293550" y="346441"/>
                  </a:cubicBezTo>
                  <a:cubicBezTo>
                    <a:pt x="284720" y="355259"/>
                    <a:pt x="284720" y="369503"/>
                    <a:pt x="293550" y="378321"/>
                  </a:cubicBezTo>
                  <a:lnTo>
                    <a:pt x="325587" y="410313"/>
                  </a:lnTo>
                  <a:cubicBezTo>
                    <a:pt x="329775" y="414609"/>
                    <a:pt x="332152" y="420262"/>
                    <a:pt x="332152" y="426366"/>
                  </a:cubicBezTo>
                  <a:cubicBezTo>
                    <a:pt x="332152" y="432358"/>
                    <a:pt x="329775" y="438010"/>
                    <a:pt x="325587" y="442306"/>
                  </a:cubicBezTo>
                  <a:cubicBezTo>
                    <a:pt x="316757" y="451124"/>
                    <a:pt x="302380" y="451124"/>
                    <a:pt x="293550" y="442306"/>
                  </a:cubicBezTo>
                  <a:lnTo>
                    <a:pt x="74729" y="223783"/>
                  </a:lnTo>
                  <a:close/>
                  <a:moveTo>
                    <a:pt x="426925" y="0"/>
                  </a:moveTo>
                  <a:lnTo>
                    <a:pt x="608415" y="181190"/>
                  </a:lnTo>
                  <a:lnTo>
                    <a:pt x="576374" y="213178"/>
                  </a:lnTo>
                  <a:lnTo>
                    <a:pt x="394884" y="31988"/>
                  </a:lnTo>
                  <a:close/>
                  <a:moveTo>
                    <a:pt x="170700" y="0"/>
                  </a:moveTo>
                  <a:lnTo>
                    <a:pt x="202734" y="31983"/>
                  </a:lnTo>
                  <a:lnTo>
                    <a:pt x="196055" y="38764"/>
                  </a:lnTo>
                  <a:lnTo>
                    <a:pt x="32034" y="202522"/>
                  </a:lnTo>
                  <a:lnTo>
                    <a:pt x="0" y="1705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73" name="Shape 227">
              <a:extLst>
                <a:ext uri="{FF2B5EF4-FFF2-40B4-BE49-F238E27FC236}">
                  <a16:creationId xmlns="" xmlns:a16="http://schemas.microsoft.com/office/drawing/2014/main" id="{D63F49F6-654A-4B36-9D56-D8F3F49B1B8F}"/>
                </a:ext>
              </a:extLst>
            </p:cNvPr>
            <p:cNvSpPr/>
            <p:nvPr/>
          </p:nvSpPr>
          <p:spPr>
            <a:xfrm>
              <a:off x="7421877" y="3651621"/>
              <a:ext cx="292600" cy="461888"/>
            </a:xfrm>
            <a:custGeom>
              <a:avLst/>
              <a:gdLst>
                <a:gd name="T0" fmla="*/ 2600 w 2800"/>
                <a:gd name="T1" fmla="*/ 2561 h 4428"/>
                <a:gd name="T2" fmla="*/ 1600 w 2800"/>
                <a:gd name="T3" fmla="*/ 2561 h 4428"/>
                <a:gd name="T4" fmla="*/ 1600 w 2800"/>
                <a:gd name="T5" fmla="*/ 2161 h 4428"/>
                <a:gd name="T6" fmla="*/ 2600 w 2800"/>
                <a:gd name="T7" fmla="*/ 2161 h 4428"/>
                <a:gd name="T8" fmla="*/ 2800 w 2800"/>
                <a:gd name="T9" fmla="*/ 1961 h 4428"/>
                <a:gd name="T10" fmla="*/ 2600 w 2800"/>
                <a:gd name="T11" fmla="*/ 1761 h 4428"/>
                <a:gd name="T12" fmla="*/ 1735 w 2800"/>
                <a:gd name="T13" fmla="*/ 1761 h 4428"/>
                <a:gd name="T14" fmla="*/ 2509 w 2800"/>
                <a:gd name="T15" fmla="*/ 323 h 4428"/>
                <a:gd name="T16" fmla="*/ 2428 w 2800"/>
                <a:gd name="T17" fmla="*/ 52 h 4428"/>
                <a:gd name="T18" fmla="*/ 2157 w 2800"/>
                <a:gd name="T19" fmla="*/ 133 h 4428"/>
                <a:gd name="T20" fmla="*/ 1400 w 2800"/>
                <a:gd name="T21" fmla="*/ 1540 h 4428"/>
                <a:gd name="T22" fmla="*/ 643 w 2800"/>
                <a:gd name="T23" fmla="*/ 133 h 4428"/>
                <a:gd name="T24" fmla="*/ 372 w 2800"/>
                <a:gd name="T25" fmla="*/ 52 h 4428"/>
                <a:gd name="T26" fmla="*/ 291 w 2800"/>
                <a:gd name="T27" fmla="*/ 323 h 4428"/>
                <a:gd name="T28" fmla="*/ 1065 w 2800"/>
                <a:gd name="T29" fmla="*/ 1761 h 4428"/>
                <a:gd name="T30" fmla="*/ 200 w 2800"/>
                <a:gd name="T31" fmla="*/ 1761 h 4428"/>
                <a:gd name="T32" fmla="*/ 0 w 2800"/>
                <a:gd name="T33" fmla="*/ 1961 h 4428"/>
                <a:gd name="T34" fmla="*/ 200 w 2800"/>
                <a:gd name="T35" fmla="*/ 2161 h 4428"/>
                <a:gd name="T36" fmla="*/ 1200 w 2800"/>
                <a:gd name="T37" fmla="*/ 2161 h 4428"/>
                <a:gd name="T38" fmla="*/ 1200 w 2800"/>
                <a:gd name="T39" fmla="*/ 2561 h 4428"/>
                <a:gd name="T40" fmla="*/ 200 w 2800"/>
                <a:gd name="T41" fmla="*/ 2561 h 4428"/>
                <a:gd name="T42" fmla="*/ 0 w 2800"/>
                <a:gd name="T43" fmla="*/ 2761 h 4428"/>
                <a:gd name="T44" fmla="*/ 200 w 2800"/>
                <a:gd name="T45" fmla="*/ 2961 h 4428"/>
                <a:gd name="T46" fmla="*/ 1200 w 2800"/>
                <a:gd name="T47" fmla="*/ 2961 h 4428"/>
                <a:gd name="T48" fmla="*/ 1200 w 2800"/>
                <a:gd name="T49" fmla="*/ 4228 h 4428"/>
                <a:gd name="T50" fmla="*/ 1400 w 2800"/>
                <a:gd name="T51" fmla="*/ 4428 h 4428"/>
                <a:gd name="T52" fmla="*/ 1600 w 2800"/>
                <a:gd name="T53" fmla="*/ 4228 h 4428"/>
                <a:gd name="T54" fmla="*/ 1600 w 2800"/>
                <a:gd name="T55" fmla="*/ 2961 h 4428"/>
                <a:gd name="T56" fmla="*/ 2600 w 2800"/>
                <a:gd name="T57" fmla="*/ 2961 h 4428"/>
                <a:gd name="T58" fmla="*/ 2800 w 2800"/>
                <a:gd name="T59" fmla="*/ 2761 h 4428"/>
                <a:gd name="T60" fmla="*/ 2600 w 2800"/>
                <a:gd name="T61" fmla="*/ 2561 h 4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00" h="4428">
                  <a:moveTo>
                    <a:pt x="2600" y="2561"/>
                  </a:moveTo>
                  <a:lnTo>
                    <a:pt x="1600" y="2561"/>
                  </a:lnTo>
                  <a:lnTo>
                    <a:pt x="1600" y="2161"/>
                  </a:lnTo>
                  <a:lnTo>
                    <a:pt x="2600" y="2161"/>
                  </a:lnTo>
                  <a:cubicBezTo>
                    <a:pt x="2710" y="2161"/>
                    <a:pt x="2800" y="2072"/>
                    <a:pt x="2800" y="1961"/>
                  </a:cubicBezTo>
                  <a:cubicBezTo>
                    <a:pt x="2800" y="1851"/>
                    <a:pt x="2710" y="1761"/>
                    <a:pt x="2600" y="1761"/>
                  </a:cubicBezTo>
                  <a:lnTo>
                    <a:pt x="1735" y="1761"/>
                  </a:lnTo>
                  <a:lnTo>
                    <a:pt x="2509" y="323"/>
                  </a:lnTo>
                  <a:cubicBezTo>
                    <a:pt x="2562" y="226"/>
                    <a:pt x="2525" y="104"/>
                    <a:pt x="2428" y="52"/>
                  </a:cubicBezTo>
                  <a:cubicBezTo>
                    <a:pt x="2331" y="0"/>
                    <a:pt x="2210" y="36"/>
                    <a:pt x="2157" y="133"/>
                  </a:cubicBezTo>
                  <a:lnTo>
                    <a:pt x="1400" y="1540"/>
                  </a:lnTo>
                  <a:lnTo>
                    <a:pt x="643" y="133"/>
                  </a:lnTo>
                  <a:cubicBezTo>
                    <a:pt x="590" y="36"/>
                    <a:pt x="469" y="0"/>
                    <a:pt x="372" y="52"/>
                  </a:cubicBezTo>
                  <a:cubicBezTo>
                    <a:pt x="275" y="104"/>
                    <a:pt x="238" y="226"/>
                    <a:pt x="291" y="323"/>
                  </a:cubicBezTo>
                  <a:lnTo>
                    <a:pt x="1065" y="1761"/>
                  </a:lnTo>
                  <a:lnTo>
                    <a:pt x="200" y="1761"/>
                  </a:lnTo>
                  <a:cubicBezTo>
                    <a:pt x="90" y="1761"/>
                    <a:pt x="0" y="1851"/>
                    <a:pt x="0" y="1961"/>
                  </a:cubicBezTo>
                  <a:cubicBezTo>
                    <a:pt x="0" y="2072"/>
                    <a:pt x="90" y="2161"/>
                    <a:pt x="200" y="2161"/>
                  </a:cubicBezTo>
                  <a:lnTo>
                    <a:pt x="1200" y="2161"/>
                  </a:lnTo>
                  <a:lnTo>
                    <a:pt x="1200" y="2561"/>
                  </a:lnTo>
                  <a:lnTo>
                    <a:pt x="200" y="2561"/>
                  </a:lnTo>
                  <a:cubicBezTo>
                    <a:pt x="90" y="2561"/>
                    <a:pt x="0" y="2651"/>
                    <a:pt x="0" y="2761"/>
                  </a:cubicBezTo>
                  <a:cubicBezTo>
                    <a:pt x="0" y="2872"/>
                    <a:pt x="90" y="2961"/>
                    <a:pt x="200" y="2961"/>
                  </a:cubicBezTo>
                  <a:lnTo>
                    <a:pt x="1200" y="2961"/>
                  </a:lnTo>
                  <a:lnTo>
                    <a:pt x="1200" y="4228"/>
                  </a:lnTo>
                  <a:cubicBezTo>
                    <a:pt x="1200" y="4338"/>
                    <a:pt x="1290" y="4428"/>
                    <a:pt x="1400" y="4428"/>
                  </a:cubicBezTo>
                  <a:cubicBezTo>
                    <a:pt x="1510" y="4428"/>
                    <a:pt x="1600" y="4338"/>
                    <a:pt x="1600" y="4228"/>
                  </a:cubicBezTo>
                  <a:lnTo>
                    <a:pt x="1600" y="2961"/>
                  </a:lnTo>
                  <a:lnTo>
                    <a:pt x="2600" y="2961"/>
                  </a:lnTo>
                  <a:cubicBezTo>
                    <a:pt x="2710" y="2961"/>
                    <a:pt x="2800" y="2872"/>
                    <a:pt x="2800" y="2761"/>
                  </a:cubicBezTo>
                  <a:cubicBezTo>
                    <a:pt x="2800" y="2651"/>
                    <a:pt x="2710" y="2561"/>
                    <a:pt x="2600" y="256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sp>
        <p:nvSpPr>
          <p:cNvPr id="36" name="TextBox 18">
            <a:extLst>
              <a:ext uri="{FF2B5EF4-FFF2-40B4-BE49-F238E27FC236}">
                <a16:creationId xmlns="" xmlns:a16="http://schemas.microsoft.com/office/drawing/2014/main" id="{FAFAD0BE-2A1B-46D1-9107-B687091C85F4}"/>
              </a:ext>
            </a:extLst>
          </p:cNvPr>
          <p:cNvSpPr txBox="1"/>
          <p:nvPr/>
        </p:nvSpPr>
        <p:spPr>
          <a:xfrm>
            <a:off x="8021243" y="1301799"/>
            <a:ext cx="2862565" cy="942053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输入您的标题</a:t>
            </a:r>
          </a:p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7" name="TextBox 18">
            <a:extLst>
              <a:ext uri="{FF2B5EF4-FFF2-40B4-BE49-F238E27FC236}">
                <a16:creationId xmlns="" xmlns:a16="http://schemas.microsoft.com/office/drawing/2014/main" id="{28A40A84-5B8C-48BD-88E7-2DE50A8875F1}"/>
              </a:ext>
            </a:extLst>
          </p:cNvPr>
          <p:cNvSpPr txBox="1"/>
          <p:nvPr/>
        </p:nvSpPr>
        <p:spPr>
          <a:xfrm>
            <a:off x="8522902" y="3184705"/>
            <a:ext cx="2482580" cy="942053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输入您的标题</a:t>
            </a:r>
          </a:p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8" name="TextBox 18">
            <a:extLst>
              <a:ext uri="{FF2B5EF4-FFF2-40B4-BE49-F238E27FC236}">
                <a16:creationId xmlns="" xmlns:a16="http://schemas.microsoft.com/office/drawing/2014/main" id="{E38BB536-4EA3-4D80-8897-43B2F2E29CA2}"/>
              </a:ext>
            </a:extLst>
          </p:cNvPr>
          <p:cNvSpPr txBox="1"/>
          <p:nvPr/>
        </p:nvSpPr>
        <p:spPr>
          <a:xfrm>
            <a:off x="7415271" y="5085174"/>
            <a:ext cx="2979295" cy="942053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输入您的标题</a:t>
            </a:r>
          </a:p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9" name="TextBox 18">
            <a:extLst>
              <a:ext uri="{FF2B5EF4-FFF2-40B4-BE49-F238E27FC236}">
                <a16:creationId xmlns="" xmlns:a16="http://schemas.microsoft.com/office/drawing/2014/main" id="{F31F3B59-DDB7-4BBF-AC6B-A86F3CB3A6E8}"/>
              </a:ext>
            </a:extLst>
          </p:cNvPr>
          <p:cNvSpPr txBox="1"/>
          <p:nvPr/>
        </p:nvSpPr>
        <p:spPr>
          <a:xfrm>
            <a:off x="2059151" y="5007594"/>
            <a:ext cx="2749477" cy="942053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输入您的标题</a:t>
            </a:r>
          </a:p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0" name="TextBox 18">
            <a:extLst>
              <a:ext uri="{FF2B5EF4-FFF2-40B4-BE49-F238E27FC236}">
                <a16:creationId xmlns="" xmlns:a16="http://schemas.microsoft.com/office/drawing/2014/main" id="{FC12C1CD-C076-40FC-8494-3795C20A7577}"/>
              </a:ext>
            </a:extLst>
          </p:cNvPr>
          <p:cNvSpPr txBox="1"/>
          <p:nvPr/>
        </p:nvSpPr>
        <p:spPr>
          <a:xfrm>
            <a:off x="1186518" y="3163452"/>
            <a:ext cx="2711456" cy="942053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输入您的标题</a:t>
            </a:r>
          </a:p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1" name="TextBox 18">
            <a:extLst>
              <a:ext uri="{FF2B5EF4-FFF2-40B4-BE49-F238E27FC236}">
                <a16:creationId xmlns="" xmlns:a16="http://schemas.microsoft.com/office/drawing/2014/main" id="{979027FC-AFAD-45A7-8EFD-D0E01FA51AD9}"/>
              </a:ext>
            </a:extLst>
          </p:cNvPr>
          <p:cNvSpPr txBox="1"/>
          <p:nvPr/>
        </p:nvSpPr>
        <p:spPr>
          <a:xfrm>
            <a:off x="1881830" y="1354022"/>
            <a:ext cx="2528591" cy="942053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输入您的标题</a:t>
            </a:r>
          </a:p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49469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BED82B6A-5B70-4FDD-9850-7FAC27410827}"/>
              </a:ext>
            </a:extLst>
          </p:cNvPr>
          <p:cNvGrpSpPr/>
          <p:nvPr/>
        </p:nvGrpSpPr>
        <p:grpSpPr>
          <a:xfrm>
            <a:off x="5539197" y="222641"/>
            <a:ext cx="1084572" cy="1084572"/>
            <a:chOff x="11151056" y="292100"/>
            <a:chExt cx="492443" cy="492443"/>
          </a:xfrm>
        </p:grpSpPr>
        <p:sp>
          <p:nvSpPr>
            <p:cNvPr id="3" name="椭圆 2">
              <a:extLst>
                <a:ext uri="{FF2B5EF4-FFF2-40B4-BE49-F238E27FC236}">
                  <a16:creationId xmlns="" xmlns:a16="http://schemas.microsoft.com/office/drawing/2014/main" id="{18887975-D725-45D5-A86E-F135D1BBC485}"/>
                </a:ext>
              </a:extLst>
            </p:cNvPr>
            <p:cNvSpPr/>
            <p:nvPr/>
          </p:nvSpPr>
          <p:spPr>
            <a:xfrm>
              <a:off x="11151056" y="292100"/>
              <a:ext cx="492443" cy="492443"/>
            </a:xfrm>
            <a:prstGeom prst="ellipse">
              <a:avLst/>
            </a:prstGeom>
            <a:noFill/>
            <a:ln>
              <a:solidFill>
                <a:srgbClr val="72BCFB"/>
              </a:solidFill>
            </a:ln>
            <a:effectLst>
              <a:outerShdw blurRad="63500" sx="102000" sy="102000" algn="ctr" rotWithShape="0">
                <a:srgbClr val="72BCFB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="" xmlns:a16="http://schemas.microsoft.com/office/drawing/2014/main" id="{7AF42519-A920-4DF0-B6E2-B3793AC853E8}"/>
                </a:ext>
              </a:extLst>
            </p:cNvPr>
            <p:cNvSpPr/>
            <p:nvPr/>
          </p:nvSpPr>
          <p:spPr>
            <a:xfrm>
              <a:off x="11329957" y="471001"/>
              <a:ext cx="134639" cy="134639"/>
            </a:xfrm>
            <a:prstGeom prst="ellipse">
              <a:avLst/>
            </a:prstGeom>
            <a:solidFill>
              <a:srgbClr val="72BCFB"/>
            </a:solidFill>
            <a:ln>
              <a:noFill/>
            </a:ln>
            <a:effectLst>
              <a:outerShdw blurRad="266700" sx="102000" sy="102000" algn="ctr" rotWithShape="0">
                <a:srgbClr val="72BCFB">
                  <a:alpha val="3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35C3AA5C-A899-4B07-891B-732D2C843197}"/>
              </a:ext>
            </a:extLst>
          </p:cNvPr>
          <p:cNvSpPr/>
          <p:nvPr/>
        </p:nvSpPr>
        <p:spPr>
          <a:xfrm>
            <a:off x="5914569" y="1831312"/>
            <a:ext cx="333829" cy="333829"/>
          </a:xfrm>
          <a:prstGeom prst="ellipse">
            <a:avLst/>
          </a:prstGeom>
          <a:solidFill>
            <a:srgbClr val="72BCFB"/>
          </a:solidFill>
          <a:ln>
            <a:noFill/>
          </a:ln>
          <a:effectLst>
            <a:outerShdw blurRad="165100" sx="102000" sy="102000" algn="ctr" rotWithShape="0">
              <a:srgbClr val="72BCFB">
                <a:alpha val="4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E7890728-7EF1-452B-95B3-EC12B0B18ECD}"/>
              </a:ext>
            </a:extLst>
          </p:cNvPr>
          <p:cNvGrpSpPr/>
          <p:nvPr/>
        </p:nvGrpSpPr>
        <p:grpSpPr>
          <a:xfrm>
            <a:off x="4419600" y="2569028"/>
            <a:ext cx="3352800" cy="3352800"/>
            <a:chOff x="4419600" y="2569028"/>
            <a:chExt cx="3352800" cy="3352800"/>
          </a:xfrm>
        </p:grpSpPr>
        <p:sp>
          <p:nvSpPr>
            <p:cNvPr id="6" name="弧形 5">
              <a:extLst>
                <a:ext uri="{FF2B5EF4-FFF2-40B4-BE49-F238E27FC236}">
                  <a16:creationId xmlns="" xmlns:a16="http://schemas.microsoft.com/office/drawing/2014/main" id="{3F8FF1CA-EDF6-4152-A2BF-145C7C559819}"/>
                </a:ext>
              </a:extLst>
            </p:cNvPr>
            <p:cNvSpPr/>
            <p:nvPr/>
          </p:nvSpPr>
          <p:spPr>
            <a:xfrm>
              <a:off x="4419600" y="2569028"/>
              <a:ext cx="3352800" cy="3352800"/>
            </a:xfrm>
            <a:prstGeom prst="arc">
              <a:avLst/>
            </a:prstGeom>
            <a:ln w="25400">
              <a:solidFill>
                <a:srgbClr val="72BCFB"/>
              </a:solidFill>
            </a:ln>
            <a:effectLst>
              <a:outerShdw blurRad="63500" sx="102000" sy="102000" algn="ctr" rotWithShape="0">
                <a:srgbClr val="72BCFB">
                  <a:alpha val="28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弧形 6">
              <a:extLst>
                <a:ext uri="{FF2B5EF4-FFF2-40B4-BE49-F238E27FC236}">
                  <a16:creationId xmlns="" xmlns:a16="http://schemas.microsoft.com/office/drawing/2014/main" id="{52A56755-0309-4DAB-A1B6-5FB4B04C9924}"/>
                </a:ext>
              </a:extLst>
            </p:cNvPr>
            <p:cNvSpPr/>
            <p:nvPr/>
          </p:nvSpPr>
          <p:spPr>
            <a:xfrm>
              <a:off x="4419600" y="2569028"/>
              <a:ext cx="3352800" cy="3352800"/>
            </a:xfrm>
            <a:prstGeom prst="arc">
              <a:avLst>
                <a:gd name="adj1" fmla="val 21587421"/>
                <a:gd name="adj2" fmla="val 16136680"/>
              </a:avLst>
            </a:prstGeom>
            <a:ln w="25400">
              <a:solidFill>
                <a:srgbClr val="72BCFB"/>
              </a:solidFill>
              <a:prstDash val="sysDot"/>
            </a:ln>
            <a:effectLst>
              <a:outerShdw blurRad="63500" sx="102000" sy="102000" algn="ctr" rotWithShape="0">
                <a:srgbClr val="72BCFB">
                  <a:alpha val="28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A462A3F9-7313-42AF-958C-9FE3D20DFDD1}"/>
              </a:ext>
            </a:extLst>
          </p:cNvPr>
          <p:cNvSpPr/>
          <p:nvPr/>
        </p:nvSpPr>
        <p:spPr>
          <a:xfrm>
            <a:off x="4922317" y="3095171"/>
            <a:ext cx="2347365" cy="234736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0" sx="102000" sy="102000" algn="ctr" rotWithShape="0">
              <a:srgbClr val="72BCFB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F51A9395-050F-4381-AA55-7553336D10F1}"/>
              </a:ext>
            </a:extLst>
          </p:cNvPr>
          <p:cNvSpPr txBox="1"/>
          <p:nvPr/>
        </p:nvSpPr>
        <p:spPr bwMode="auto">
          <a:xfrm>
            <a:off x="4794134" y="3741262"/>
            <a:ext cx="3377268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spc="600" dirty="0">
                <a:solidFill>
                  <a:srgbClr val="72BCFB"/>
                </a:solidFill>
                <a:cs typeface="+mn-ea"/>
                <a:sym typeface="+mn-lt"/>
              </a:rPr>
              <a:t>不足</a:t>
            </a:r>
            <a:r>
              <a:rPr lang="zh-CN" altLang="en-US" sz="4800" b="1" spc="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之处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4707ADC7-2AAE-43CC-B65E-DCECC91CADE4}"/>
              </a:ext>
            </a:extLst>
          </p:cNvPr>
          <p:cNvSpPr txBox="1"/>
          <p:nvPr/>
        </p:nvSpPr>
        <p:spPr bwMode="auto">
          <a:xfrm>
            <a:off x="3889091" y="4629461"/>
            <a:ext cx="4681312" cy="49494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56393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8" grpId="0" animBg="1"/>
      <p:bldP spid="8" grpId="1" animBg="1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48180660-1A46-4CC6-A42B-6B27FD4A106F}"/>
              </a:ext>
            </a:extLst>
          </p:cNvPr>
          <p:cNvSpPr/>
          <p:nvPr/>
        </p:nvSpPr>
        <p:spPr>
          <a:xfrm>
            <a:off x="4618664" y="3638175"/>
            <a:ext cx="3183672" cy="1755340"/>
          </a:xfrm>
          <a:prstGeom prst="roundRect">
            <a:avLst>
              <a:gd name="adj" fmla="val 3906"/>
            </a:avLst>
          </a:prstGeom>
          <a:solidFill>
            <a:schemeClr val="accent2"/>
          </a:solidFill>
          <a:ln w="6350">
            <a:noFill/>
          </a:ln>
          <a:effectLst>
            <a:outerShdw blurRad="101600" sx="102000" sy="102000" algn="ctr" rotWithShape="0">
              <a:srgbClr val="72BCFB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E4DE0AE1-2A98-4521-A898-13846DC7CCDA}"/>
              </a:ext>
            </a:extLst>
          </p:cNvPr>
          <p:cNvSpPr/>
          <p:nvPr/>
        </p:nvSpPr>
        <p:spPr>
          <a:xfrm>
            <a:off x="8059859" y="3638175"/>
            <a:ext cx="3183672" cy="1755340"/>
          </a:xfrm>
          <a:prstGeom prst="roundRect">
            <a:avLst>
              <a:gd name="adj" fmla="val 3906"/>
            </a:avLst>
          </a:prstGeom>
          <a:solidFill>
            <a:schemeClr val="accent2"/>
          </a:solidFill>
          <a:ln w="6350">
            <a:noFill/>
          </a:ln>
          <a:effectLst>
            <a:outerShdw blurRad="101600" sx="102000" sy="102000" algn="ctr" rotWithShape="0">
              <a:srgbClr val="72BCFB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49C8E591-6897-43E2-A52A-4F2709DB3F44}"/>
              </a:ext>
            </a:extLst>
          </p:cNvPr>
          <p:cNvSpPr/>
          <p:nvPr/>
        </p:nvSpPr>
        <p:spPr>
          <a:xfrm>
            <a:off x="1177469" y="3640140"/>
            <a:ext cx="3183672" cy="1755340"/>
          </a:xfrm>
          <a:prstGeom prst="roundRect">
            <a:avLst>
              <a:gd name="adj" fmla="val 3906"/>
            </a:avLst>
          </a:prstGeom>
          <a:solidFill>
            <a:schemeClr val="accent2"/>
          </a:solidFill>
          <a:ln w="6350">
            <a:noFill/>
          </a:ln>
          <a:effectLst>
            <a:outerShdw blurRad="101600" sx="102000" sy="102000" algn="ctr" rotWithShape="0">
              <a:srgbClr val="72BCFB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A1776621-81BD-41C4-A704-B432F0127C04}"/>
              </a:ext>
            </a:extLst>
          </p:cNvPr>
          <p:cNvSpPr/>
          <p:nvPr/>
        </p:nvSpPr>
        <p:spPr>
          <a:xfrm>
            <a:off x="1064951" y="1627006"/>
            <a:ext cx="2031325" cy="4764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输入您的标题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EEEED1F7-E4C0-4C2D-A21B-E573B42A9D0F}"/>
              </a:ext>
            </a:extLst>
          </p:cNvPr>
          <p:cNvSpPr/>
          <p:nvPr/>
        </p:nvSpPr>
        <p:spPr>
          <a:xfrm>
            <a:off x="1064951" y="2455856"/>
            <a:ext cx="10431724" cy="1345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8-14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倍字间距。标题数字等都可以通过点击和重新输入进行更改，顶部“开始”面板中可以对字体、字号、颜色、行距等进行修改。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55376E6F-5D8E-4DF6-9031-5CFFBE2E9F72}"/>
              </a:ext>
            </a:extLst>
          </p:cNvPr>
          <p:cNvSpPr/>
          <p:nvPr/>
        </p:nvSpPr>
        <p:spPr>
          <a:xfrm>
            <a:off x="1302049" y="3931999"/>
            <a:ext cx="2934511" cy="1078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8-14</a:t>
            </a:r>
            <a:r>
              <a:rPr kumimoji="0" lang="zh-CN" altLang="en-US" sz="11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en-US" sz="11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BDE9FC42-B448-46A7-AB67-38B6E904F201}"/>
              </a:ext>
            </a:extLst>
          </p:cNvPr>
          <p:cNvCxnSpPr/>
          <p:nvPr/>
        </p:nvCxnSpPr>
        <p:spPr>
          <a:xfrm>
            <a:off x="1177469" y="2218030"/>
            <a:ext cx="10066062" cy="0"/>
          </a:xfrm>
          <a:prstGeom prst="line">
            <a:avLst/>
          </a:prstGeom>
          <a:ln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5726219A-5EC6-46D2-A04C-700616104EF1}"/>
              </a:ext>
            </a:extLst>
          </p:cNvPr>
          <p:cNvSpPr/>
          <p:nvPr/>
        </p:nvSpPr>
        <p:spPr>
          <a:xfrm>
            <a:off x="4743244" y="3931999"/>
            <a:ext cx="2934511" cy="1078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8-14</a:t>
            </a:r>
            <a:r>
              <a:rPr kumimoji="0" lang="zh-CN" altLang="en-US" sz="11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en-US" sz="11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633A31DA-5481-432B-860A-D25E3CCFE228}"/>
              </a:ext>
            </a:extLst>
          </p:cNvPr>
          <p:cNvSpPr/>
          <p:nvPr/>
        </p:nvSpPr>
        <p:spPr>
          <a:xfrm>
            <a:off x="8309020" y="3931999"/>
            <a:ext cx="2934511" cy="1078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8-14</a:t>
            </a:r>
            <a:r>
              <a:rPr kumimoji="0" lang="zh-CN" altLang="en-US" sz="11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en-US" sz="11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608358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  <p:bldP spid="7" grpId="0"/>
      <p:bldP spid="15" grpId="0"/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" name="Group 105">
            <a:extLst>
              <a:ext uri="{FF2B5EF4-FFF2-40B4-BE49-F238E27FC236}">
                <a16:creationId xmlns="" xmlns:a16="http://schemas.microsoft.com/office/drawing/2014/main" id="{05DC3A7A-1184-4E05-B9DF-4D26E767E21C}"/>
              </a:ext>
            </a:extLst>
          </p:cNvPr>
          <p:cNvGrpSpPr/>
          <p:nvPr/>
        </p:nvGrpSpPr>
        <p:grpSpPr>
          <a:xfrm>
            <a:off x="1946274" y="2921217"/>
            <a:ext cx="8299452" cy="1785284"/>
            <a:chOff x="1946274" y="2921217"/>
            <a:chExt cx="8299452" cy="1785284"/>
          </a:xfrm>
        </p:grpSpPr>
        <p:sp>
          <p:nvSpPr>
            <p:cNvPr id="180" name="Oval 6">
              <a:extLst>
                <a:ext uri="{FF2B5EF4-FFF2-40B4-BE49-F238E27FC236}">
                  <a16:creationId xmlns="" xmlns:a16="http://schemas.microsoft.com/office/drawing/2014/main" id="{BB2E9BD0-AE5E-4AD0-8FD5-3A7B261782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3215" y="3371327"/>
              <a:ext cx="877215" cy="8850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19" tIns="60960" rIns="121919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55">
                <a:lnSpc>
                  <a:spcPct val="150000"/>
                </a:lnSpc>
                <a:defRPr/>
              </a:pPr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1" name="Oval 7">
              <a:extLst>
                <a:ext uri="{FF2B5EF4-FFF2-40B4-BE49-F238E27FC236}">
                  <a16:creationId xmlns="" xmlns:a16="http://schemas.microsoft.com/office/drawing/2014/main" id="{0FB58639-EBD0-486B-80BF-6C552BE7A8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7350" y="3368296"/>
              <a:ext cx="877215" cy="88506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21919" tIns="60960" rIns="121919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55">
                <a:lnSpc>
                  <a:spcPct val="150000"/>
                </a:lnSpc>
                <a:defRPr/>
              </a:pPr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2" name="Oval 8">
              <a:extLst>
                <a:ext uri="{FF2B5EF4-FFF2-40B4-BE49-F238E27FC236}">
                  <a16:creationId xmlns="" xmlns:a16="http://schemas.microsoft.com/office/drawing/2014/main" id="{A50BF319-0E1D-4990-9C4E-DAAB634F96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1871" y="3883109"/>
              <a:ext cx="137280" cy="13732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19" tIns="60960" rIns="121919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55">
                <a:lnSpc>
                  <a:spcPct val="150000"/>
                </a:lnSpc>
                <a:defRPr/>
              </a:pPr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3" name="Oval 9">
              <a:extLst>
                <a:ext uri="{FF2B5EF4-FFF2-40B4-BE49-F238E27FC236}">
                  <a16:creationId xmlns="" xmlns:a16="http://schemas.microsoft.com/office/drawing/2014/main" id="{E4204BE0-6194-4BCC-856C-5B5786AC71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70836" y="4004814"/>
              <a:ext cx="132195" cy="13986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19" tIns="60960" rIns="121919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55">
                <a:lnSpc>
                  <a:spcPct val="150000"/>
                </a:lnSpc>
                <a:defRPr/>
              </a:pPr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4" name="Freeform 10">
              <a:extLst>
                <a:ext uri="{FF2B5EF4-FFF2-40B4-BE49-F238E27FC236}">
                  <a16:creationId xmlns="" xmlns:a16="http://schemas.microsoft.com/office/drawing/2014/main" id="{F8ADBB7E-439C-4008-8480-B6D17F5F1C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6274" y="2921217"/>
              <a:ext cx="1813517" cy="1019945"/>
            </a:xfrm>
            <a:custGeom>
              <a:avLst/>
              <a:gdLst>
                <a:gd name="T0" fmla="*/ 583 w 597"/>
                <a:gd name="T1" fmla="*/ 291 h 333"/>
                <a:gd name="T2" fmla="*/ 291 w 597"/>
                <a:gd name="T3" fmla="*/ 0 h 333"/>
                <a:gd name="T4" fmla="*/ 0 w 597"/>
                <a:gd name="T5" fmla="*/ 291 h 333"/>
                <a:gd name="T6" fmla="*/ 49 w 597"/>
                <a:gd name="T7" fmla="*/ 291 h 333"/>
                <a:gd name="T8" fmla="*/ 291 w 597"/>
                <a:gd name="T9" fmla="*/ 49 h 333"/>
                <a:gd name="T10" fmla="*/ 534 w 597"/>
                <a:gd name="T11" fmla="*/ 291 h 333"/>
                <a:gd name="T12" fmla="*/ 520 w 597"/>
                <a:gd name="T13" fmla="*/ 291 h 333"/>
                <a:gd name="T14" fmla="*/ 559 w 597"/>
                <a:gd name="T15" fmla="*/ 333 h 333"/>
                <a:gd name="T16" fmla="*/ 597 w 597"/>
                <a:gd name="T17" fmla="*/ 291 h 333"/>
                <a:gd name="T18" fmla="*/ 583 w 597"/>
                <a:gd name="T19" fmla="*/ 29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7" h="333">
                  <a:moveTo>
                    <a:pt x="583" y="291"/>
                  </a:moveTo>
                  <a:cubicBezTo>
                    <a:pt x="583" y="130"/>
                    <a:pt x="453" y="0"/>
                    <a:pt x="291" y="0"/>
                  </a:cubicBezTo>
                  <a:cubicBezTo>
                    <a:pt x="130" y="0"/>
                    <a:pt x="0" y="130"/>
                    <a:pt x="0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157"/>
                    <a:pt x="158" y="49"/>
                    <a:pt x="291" y="49"/>
                  </a:cubicBezTo>
                  <a:cubicBezTo>
                    <a:pt x="425" y="49"/>
                    <a:pt x="534" y="157"/>
                    <a:pt x="534" y="291"/>
                  </a:cubicBezTo>
                  <a:cubicBezTo>
                    <a:pt x="520" y="291"/>
                    <a:pt x="520" y="291"/>
                    <a:pt x="520" y="291"/>
                  </a:cubicBezTo>
                  <a:cubicBezTo>
                    <a:pt x="559" y="333"/>
                    <a:pt x="559" y="333"/>
                    <a:pt x="559" y="333"/>
                  </a:cubicBezTo>
                  <a:cubicBezTo>
                    <a:pt x="597" y="291"/>
                    <a:pt x="597" y="291"/>
                    <a:pt x="597" y="291"/>
                  </a:cubicBezTo>
                  <a:lnTo>
                    <a:pt x="583" y="29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19" tIns="60960" rIns="121919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55">
                <a:lnSpc>
                  <a:spcPct val="150000"/>
                </a:lnSpc>
                <a:defRPr/>
              </a:pPr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5" name="Oval 11">
              <a:extLst>
                <a:ext uri="{FF2B5EF4-FFF2-40B4-BE49-F238E27FC236}">
                  <a16:creationId xmlns="" xmlns:a16="http://schemas.microsoft.com/office/drawing/2014/main" id="{DB6E39A3-B1F1-415D-97D5-A8FA768B3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5426" y="3371327"/>
              <a:ext cx="878729" cy="8850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19" tIns="60960" rIns="121919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55">
                <a:lnSpc>
                  <a:spcPct val="150000"/>
                </a:lnSpc>
                <a:defRPr/>
              </a:pPr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6" name="Oval 12">
              <a:extLst>
                <a:ext uri="{FF2B5EF4-FFF2-40B4-BE49-F238E27FC236}">
                  <a16:creationId xmlns="" xmlns:a16="http://schemas.microsoft.com/office/drawing/2014/main" id="{D817ADC2-2FF0-4571-9BB6-1C7C3A577C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79150" y="3371327"/>
              <a:ext cx="877215" cy="8850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19" tIns="60960" rIns="121919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55">
                <a:lnSpc>
                  <a:spcPct val="150000"/>
                </a:lnSpc>
                <a:defRPr/>
              </a:pPr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7" name="Oval 13">
              <a:extLst>
                <a:ext uri="{FF2B5EF4-FFF2-40B4-BE49-F238E27FC236}">
                  <a16:creationId xmlns="" xmlns:a16="http://schemas.microsoft.com/office/drawing/2014/main" id="{C160CFCA-7FF3-4D17-B7F2-DCC359AAC8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61077" y="3368296"/>
              <a:ext cx="877215" cy="88506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21919" tIns="60960" rIns="121919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55">
                <a:lnSpc>
                  <a:spcPct val="150000"/>
                </a:lnSpc>
                <a:defRPr/>
              </a:pPr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8" name="Freeform 14">
              <a:extLst>
                <a:ext uri="{FF2B5EF4-FFF2-40B4-BE49-F238E27FC236}">
                  <a16:creationId xmlns="" xmlns:a16="http://schemas.microsoft.com/office/drawing/2014/main" id="{E7BCB50A-814E-4777-B71D-00805C6660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3029" y="2921217"/>
              <a:ext cx="1808971" cy="1019945"/>
            </a:xfrm>
            <a:custGeom>
              <a:avLst/>
              <a:gdLst>
                <a:gd name="T0" fmla="*/ 582 w 596"/>
                <a:gd name="T1" fmla="*/ 291 h 333"/>
                <a:gd name="T2" fmla="*/ 291 w 596"/>
                <a:gd name="T3" fmla="*/ 0 h 333"/>
                <a:gd name="T4" fmla="*/ 0 w 596"/>
                <a:gd name="T5" fmla="*/ 266 h 333"/>
                <a:gd name="T6" fmla="*/ 24 w 596"/>
                <a:gd name="T7" fmla="*/ 240 h 333"/>
                <a:gd name="T8" fmla="*/ 49 w 596"/>
                <a:gd name="T9" fmla="*/ 268 h 333"/>
                <a:gd name="T10" fmla="*/ 291 w 596"/>
                <a:gd name="T11" fmla="*/ 49 h 333"/>
                <a:gd name="T12" fmla="*/ 533 w 596"/>
                <a:gd name="T13" fmla="*/ 291 h 333"/>
                <a:gd name="T14" fmla="*/ 520 w 596"/>
                <a:gd name="T15" fmla="*/ 291 h 333"/>
                <a:gd name="T16" fmla="*/ 558 w 596"/>
                <a:gd name="T17" fmla="*/ 333 h 333"/>
                <a:gd name="T18" fmla="*/ 596 w 596"/>
                <a:gd name="T19" fmla="*/ 291 h 333"/>
                <a:gd name="T20" fmla="*/ 582 w 596"/>
                <a:gd name="T21" fmla="*/ 29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6" h="333">
                  <a:moveTo>
                    <a:pt x="582" y="291"/>
                  </a:moveTo>
                  <a:cubicBezTo>
                    <a:pt x="582" y="130"/>
                    <a:pt x="452" y="0"/>
                    <a:pt x="291" y="0"/>
                  </a:cubicBezTo>
                  <a:cubicBezTo>
                    <a:pt x="138" y="0"/>
                    <a:pt x="13" y="117"/>
                    <a:pt x="0" y="266"/>
                  </a:cubicBezTo>
                  <a:cubicBezTo>
                    <a:pt x="24" y="240"/>
                    <a:pt x="24" y="240"/>
                    <a:pt x="24" y="240"/>
                  </a:cubicBezTo>
                  <a:cubicBezTo>
                    <a:pt x="49" y="268"/>
                    <a:pt x="49" y="268"/>
                    <a:pt x="49" y="268"/>
                  </a:cubicBezTo>
                  <a:cubicBezTo>
                    <a:pt x="61" y="145"/>
                    <a:pt x="165" y="49"/>
                    <a:pt x="291" y="49"/>
                  </a:cubicBezTo>
                  <a:cubicBezTo>
                    <a:pt x="425" y="49"/>
                    <a:pt x="533" y="157"/>
                    <a:pt x="533" y="291"/>
                  </a:cubicBezTo>
                  <a:cubicBezTo>
                    <a:pt x="520" y="291"/>
                    <a:pt x="520" y="291"/>
                    <a:pt x="520" y="291"/>
                  </a:cubicBezTo>
                  <a:cubicBezTo>
                    <a:pt x="558" y="333"/>
                    <a:pt x="558" y="333"/>
                    <a:pt x="558" y="333"/>
                  </a:cubicBezTo>
                  <a:cubicBezTo>
                    <a:pt x="596" y="291"/>
                    <a:pt x="596" y="291"/>
                    <a:pt x="596" y="291"/>
                  </a:cubicBezTo>
                  <a:lnTo>
                    <a:pt x="582" y="29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19" tIns="60960" rIns="121919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55">
                <a:lnSpc>
                  <a:spcPct val="150000"/>
                </a:lnSpc>
                <a:defRPr/>
              </a:pPr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9" name="Freeform 15">
              <a:extLst>
                <a:ext uri="{FF2B5EF4-FFF2-40B4-BE49-F238E27FC236}">
                  <a16:creationId xmlns="" xmlns:a16="http://schemas.microsoft.com/office/drawing/2014/main" id="{ECC6AE8C-BFAA-487E-AE3A-54657D10A03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0410" y="3686556"/>
              <a:ext cx="1810487" cy="1019945"/>
            </a:xfrm>
            <a:custGeom>
              <a:avLst/>
              <a:gdLst>
                <a:gd name="T0" fmla="*/ 558 w 596"/>
                <a:gd name="T1" fmla="*/ 0 h 333"/>
                <a:gd name="T2" fmla="*/ 520 w 596"/>
                <a:gd name="T3" fmla="*/ 41 h 333"/>
                <a:gd name="T4" fmla="*/ 533 w 596"/>
                <a:gd name="T5" fmla="*/ 41 h 333"/>
                <a:gd name="T6" fmla="*/ 291 w 596"/>
                <a:gd name="T7" fmla="*/ 284 h 333"/>
                <a:gd name="T8" fmla="*/ 49 w 596"/>
                <a:gd name="T9" fmla="*/ 65 h 333"/>
                <a:gd name="T10" fmla="*/ 24 w 596"/>
                <a:gd name="T11" fmla="*/ 93 h 333"/>
                <a:gd name="T12" fmla="*/ 0 w 596"/>
                <a:gd name="T13" fmla="*/ 67 h 333"/>
                <a:gd name="T14" fmla="*/ 291 w 596"/>
                <a:gd name="T15" fmla="*/ 333 h 333"/>
                <a:gd name="T16" fmla="*/ 582 w 596"/>
                <a:gd name="T17" fmla="*/ 41 h 333"/>
                <a:gd name="T18" fmla="*/ 596 w 596"/>
                <a:gd name="T19" fmla="*/ 41 h 333"/>
                <a:gd name="T20" fmla="*/ 558 w 596"/>
                <a:gd name="T21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6" h="333">
                  <a:moveTo>
                    <a:pt x="558" y="0"/>
                  </a:moveTo>
                  <a:cubicBezTo>
                    <a:pt x="520" y="41"/>
                    <a:pt x="520" y="41"/>
                    <a:pt x="520" y="41"/>
                  </a:cubicBezTo>
                  <a:cubicBezTo>
                    <a:pt x="533" y="41"/>
                    <a:pt x="533" y="41"/>
                    <a:pt x="533" y="41"/>
                  </a:cubicBezTo>
                  <a:cubicBezTo>
                    <a:pt x="533" y="175"/>
                    <a:pt x="425" y="284"/>
                    <a:pt x="291" y="284"/>
                  </a:cubicBezTo>
                  <a:cubicBezTo>
                    <a:pt x="165" y="284"/>
                    <a:pt x="61" y="188"/>
                    <a:pt x="49" y="65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3" y="216"/>
                    <a:pt x="138" y="333"/>
                    <a:pt x="291" y="333"/>
                  </a:cubicBezTo>
                  <a:cubicBezTo>
                    <a:pt x="452" y="333"/>
                    <a:pt x="582" y="202"/>
                    <a:pt x="582" y="41"/>
                  </a:cubicBezTo>
                  <a:cubicBezTo>
                    <a:pt x="596" y="41"/>
                    <a:pt x="596" y="41"/>
                    <a:pt x="596" y="41"/>
                  </a:cubicBezTo>
                  <a:lnTo>
                    <a:pt x="558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19" tIns="60960" rIns="121919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55">
                <a:lnSpc>
                  <a:spcPct val="150000"/>
                </a:lnSpc>
                <a:defRPr/>
              </a:pPr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0" name="Freeform 16">
              <a:extLst>
                <a:ext uri="{FF2B5EF4-FFF2-40B4-BE49-F238E27FC236}">
                  <a16:creationId xmlns="" xmlns:a16="http://schemas.microsoft.com/office/drawing/2014/main" id="{94006286-A7FA-4D28-B2C8-AA44F1A3ECE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8269" y="2921217"/>
              <a:ext cx="1807457" cy="1019945"/>
            </a:xfrm>
            <a:custGeom>
              <a:avLst/>
              <a:gdLst>
                <a:gd name="T0" fmla="*/ 581 w 595"/>
                <a:gd name="T1" fmla="*/ 291 h 333"/>
                <a:gd name="T2" fmla="*/ 290 w 595"/>
                <a:gd name="T3" fmla="*/ 0 h 333"/>
                <a:gd name="T4" fmla="*/ 0 w 595"/>
                <a:gd name="T5" fmla="*/ 263 h 333"/>
                <a:gd name="T6" fmla="*/ 23 w 595"/>
                <a:gd name="T7" fmla="*/ 238 h 333"/>
                <a:gd name="T8" fmla="*/ 49 w 595"/>
                <a:gd name="T9" fmla="*/ 266 h 333"/>
                <a:gd name="T10" fmla="*/ 290 w 595"/>
                <a:gd name="T11" fmla="*/ 49 h 333"/>
                <a:gd name="T12" fmla="*/ 532 w 595"/>
                <a:gd name="T13" fmla="*/ 291 h 333"/>
                <a:gd name="T14" fmla="*/ 519 w 595"/>
                <a:gd name="T15" fmla="*/ 291 h 333"/>
                <a:gd name="T16" fmla="*/ 557 w 595"/>
                <a:gd name="T17" fmla="*/ 333 h 333"/>
                <a:gd name="T18" fmla="*/ 595 w 595"/>
                <a:gd name="T19" fmla="*/ 291 h 333"/>
                <a:gd name="T20" fmla="*/ 581 w 595"/>
                <a:gd name="T21" fmla="*/ 29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5" h="333">
                  <a:moveTo>
                    <a:pt x="581" y="291"/>
                  </a:moveTo>
                  <a:cubicBezTo>
                    <a:pt x="581" y="130"/>
                    <a:pt x="451" y="0"/>
                    <a:pt x="290" y="0"/>
                  </a:cubicBezTo>
                  <a:cubicBezTo>
                    <a:pt x="138" y="0"/>
                    <a:pt x="14" y="115"/>
                    <a:pt x="0" y="263"/>
                  </a:cubicBezTo>
                  <a:cubicBezTo>
                    <a:pt x="23" y="238"/>
                    <a:pt x="23" y="238"/>
                    <a:pt x="23" y="238"/>
                  </a:cubicBezTo>
                  <a:cubicBezTo>
                    <a:pt x="49" y="266"/>
                    <a:pt x="49" y="266"/>
                    <a:pt x="49" y="266"/>
                  </a:cubicBezTo>
                  <a:cubicBezTo>
                    <a:pt x="62" y="144"/>
                    <a:pt x="165" y="49"/>
                    <a:pt x="290" y="49"/>
                  </a:cubicBezTo>
                  <a:cubicBezTo>
                    <a:pt x="424" y="49"/>
                    <a:pt x="532" y="157"/>
                    <a:pt x="532" y="291"/>
                  </a:cubicBezTo>
                  <a:cubicBezTo>
                    <a:pt x="519" y="291"/>
                    <a:pt x="519" y="291"/>
                    <a:pt x="519" y="291"/>
                  </a:cubicBezTo>
                  <a:cubicBezTo>
                    <a:pt x="557" y="333"/>
                    <a:pt x="557" y="333"/>
                    <a:pt x="557" y="333"/>
                  </a:cubicBezTo>
                  <a:cubicBezTo>
                    <a:pt x="595" y="291"/>
                    <a:pt x="595" y="291"/>
                    <a:pt x="595" y="291"/>
                  </a:cubicBezTo>
                  <a:lnTo>
                    <a:pt x="581" y="29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19" tIns="60960" rIns="121919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55">
                <a:lnSpc>
                  <a:spcPct val="150000"/>
                </a:lnSpc>
                <a:defRPr/>
              </a:pPr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1" name="Freeform 17">
              <a:extLst>
                <a:ext uri="{FF2B5EF4-FFF2-40B4-BE49-F238E27FC236}">
                  <a16:creationId xmlns="" xmlns:a16="http://schemas.microsoft.com/office/drawing/2014/main" id="{252D5CA0-9745-421F-8B01-01828613B0E4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4135" y="3686556"/>
              <a:ext cx="1810487" cy="1019945"/>
            </a:xfrm>
            <a:custGeom>
              <a:avLst/>
              <a:gdLst>
                <a:gd name="T0" fmla="*/ 558 w 596"/>
                <a:gd name="T1" fmla="*/ 0 h 333"/>
                <a:gd name="T2" fmla="*/ 520 w 596"/>
                <a:gd name="T3" fmla="*/ 41 h 333"/>
                <a:gd name="T4" fmla="*/ 533 w 596"/>
                <a:gd name="T5" fmla="*/ 41 h 333"/>
                <a:gd name="T6" fmla="*/ 291 w 596"/>
                <a:gd name="T7" fmla="*/ 284 h 333"/>
                <a:gd name="T8" fmla="*/ 49 w 596"/>
                <a:gd name="T9" fmla="*/ 65 h 333"/>
                <a:gd name="T10" fmla="*/ 24 w 596"/>
                <a:gd name="T11" fmla="*/ 93 h 333"/>
                <a:gd name="T12" fmla="*/ 0 w 596"/>
                <a:gd name="T13" fmla="*/ 67 h 333"/>
                <a:gd name="T14" fmla="*/ 291 w 596"/>
                <a:gd name="T15" fmla="*/ 333 h 333"/>
                <a:gd name="T16" fmla="*/ 582 w 596"/>
                <a:gd name="T17" fmla="*/ 41 h 333"/>
                <a:gd name="T18" fmla="*/ 596 w 596"/>
                <a:gd name="T19" fmla="*/ 41 h 333"/>
                <a:gd name="T20" fmla="*/ 558 w 596"/>
                <a:gd name="T21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6" h="333">
                  <a:moveTo>
                    <a:pt x="558" y="0"/>
                  </a:moveTo>
                  <a:cubicBezTo>
                    <a:pt x="520" y="41"/>
                    <a:pt x="520" y="41"/>
                    <a:pt x="520" y="41"/>
                  </a:cubicBezTo>
                  <a:cubicBezTo>
                    <a:pt x="533" y="41"/>
                    <a:pt x="533" y="41"/>
                    <a:pt x="533" y="41"/>
                  </a:cubicBezTo>
                  <a:cubicBezTo>
                    <a:pt x="533" y="175"/>
                    <a:pt x="425" y="284"/>
                    <a:pt x="291" y="284"/>
                  </a:cubicBezTo>
                  <a:cubicBezTo>
                    <a:pt x="165" y="284"/>
                    <a:pt x="61" y="188"/>
                    <a:pt x="49" y="65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4" y="216"/>
                    <a:pt x="139" y="333"/>
                    <a:pt x="291" y="333"/>
                  </a:cubicBezTo>
                  <a:cubicBezTo>
                    <a:pt x="452" y="333"/>
                    <a:pt x="582" y="202"/>
                    <a:pt x="582" y="41"/>
                  </a:cubicBezTo>
                  <a:cubicBezTo>
                    <a:pt x="596" y="41"/>
                    <a:pt x="596" y="41"/>
                    <a:pt x="596" y="41"/>
                  </a:cubicBezTo>
                  <a:lnTo>
                    <a:pt x="558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19" tIns="60960" rIns="121919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55">
                <a:lnSpc>
                  <a:spcPct val="150000"/>
                </a:lnSpc>
                <a:defRPr/>
              </a:pPr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2" name="Freeform 18">
              <a:extLst>
                <a:ext uri="{FF2B5EF4-FFF2-40B4-BE49-F238E27FC236}">
                  <a16:creationId xmlns="" xmlns:a16="http://schemas.microsoft.com/office/drawing/2014/main" id="{834B7C3C-7CCD-4DE0-B7D7-7FC37FA18F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71167" y="3619872"/>
              <a:ext cx="321306" cy="384941"/>
            </a:xfrm>
            <a:custGeom>
              <a:avLst/>
              <a:gdLst>
                <a:gd name="connsiteX0" fmla="*/ 151892 w 506342"/>
                <a:gd name="connsiteY0" fmla="*/ 252737 h 606623"/>
                <a:gd name="connsiteX1" fmla="*/ 177225 w 506342"/>
                <a:gd name="connsiteY1" fmla="*/ 278000 h 606623"/>
                <a:gd name="connsiteX2" fmla="*/ 151892 w 506342"/>
                <a:gd name="connsiteY2" fmla="*/ 303263 h 606623"/>
                <a:gd name="connsiteX3" fmla="*/ 126559 w 506342"/>
                <a:gd name="connsiteY3" fmla="*/ 278000 h 606623"/>
                <a:gd name="connsiteX4" fmla="*/ 151892 w 506342"/>
                <a:gd name="connsiteY4" fmla="*/ 252737 h 606623"/>
                <a:gd name="connsiteX5" fmla="*/ 151861 w 506342"/>
                <a:gd name="connsiteY5" fmla="*/ 202167 h 606623"/>
                <a:gd name="connsiteX6" fmla="*/ 75946 w 506342"/>
                <a:gd name="connsiteY6" fmla="*/ 278063 h 606623"/>
                <a:gd name="connsiteX7" fmla="*/ 151861 w 506342"/>
                <a:gd name="connsiteY7" fmla="*/ 353871 h 606623"/>
                <a:gd name="connsiteX8" fmla="*/ 227866 w 506342"/>
                <a:gd name="connsiteY8" fmla="*/ 278063 h 606623"/>
                <a:gd name="connsiteX9" fmla="*/ 151861 w 506342"/>
                <a:gd name="connsiteY9" fmla="*/ 202167 h 606623"/>
                <a:gd name="connsiteX10" fmla="*/ 354415 w 506342"/>
                <a:gd name="connsiteY10" fmla="*/ 75759 h 606623"/>
                <a:gd name="connsiteX11" fmla="*/ 430344 w 506342"/>
                <a:gd name="connsiteY11" fmla="*/ 151617 h 606623"/>
                <a:gd name="connsiteX12" fmla="*/ 354415 w 506342"/>
                <a:gd name="connsiteY12" fmla="*/ 227475 h 606623"/>
                <a:gd name="connsiteX13" fmla="*/ 278486 w 506342"/>
                <a:gd name="connsiteY13" fmla="*/ 151617 h 606623"/>
                <a:gd name="connsiteX14" fmla="*/ 354415 w 506342"/>
                <a:gd name="connsiteY14" fmla="*/ 75759 h 606623"/>
                <a:gd name="connsiteX15" fmla="*/ 332439 w 506342"/>
                <a:gd name="connsiteY15" fmla="*/ 52862 h 606623"/>
                <a:gd name="connsiteX16" fmla="*/ 254565 w 506342"/>
                <a:gd name="connsiteY16" fmla="*/ 134446 h 606623"/>
                <a:gd name="connsiteX17" fmla="*/ 254565 w 506342"/>
                <a:gd name="connsiteY17" fmla="*/ 166262 h 606623"/>
                <a:gd name="connsiteX18" fmla="*/ 257057 w 506342"/>
                <a:gd name="connsiteY18" fmla="*/ 168840 h 606623"/>
                <a:gd name="connsiteX19" fmla="*/ 263020 w 506342"/>
                <a:gd name="connsiteY19" fmla="*/ 174794 h 606623"/>
                <a:gd name="connsiteX20" fmla="*/ 268182 w 506342"/>
                <a:gd name="connsiteY20" fmla="*/ 180660 h 606623"/>
                <a:gd name="connsiteX21" fmla="*/ 273255 w 506342"/>
                <a:gd name="connsiteY21" fmla="*/ 186970 h 606623"/>
                <a:gd name="connsiteX22" fmla="*/ 277883 w 506342"/>
                <a:gd name="connsiteY22" fmla="*/ 193546 h 606623"/>
                <a:gd name="connsiteX23" fmla="*/ 282066 w 506342"/>
                <a:gd name="connsiteY23" fmla="*/ 200034 h 606623"/>
                <a:gd name="connsiteX24" fmla="*/ 286338 w 506342"/>
                <a:gd name="connsiteY24" fmla="*/ 207766 h 606623"/>
                <a:gd name="connsiteX25" fmla="*/ 289542 w 506342"/>
                <a:gd name="connsiteY25" fmla="*/ 213898 h 606623"/>
                <a:gd name="connsiteX26" fmla="*/ 294081 w 506342"/>
                <a:gd name="connsiteY26" fmla="*/ 224918 h 606623"/>
                <a:gd name="connsiteX27" fmla="*/ 295861 w 506342"/>
                <a:gd name="connsiteY27" fmla="*/ 229628 h 606623"/>
                <a:gd name="connsiteX28" fmla="*/ 299777 w 506342"/>
                <a:gd name="connsiteY28" fmla="*/ 243492 h 606623"/>
                <a:gd name="connsiteX29" fmla="*/ 300845 w 506342"/>
                <a:gd name="connsiteY29" fmla="*/ 249269 h 606623"/>
                <a:gd name="connsiteX30" fmla="*/ 302536 w 506342"/>
                <a:gd name="connsiteY30" fmla="*/ 259311 h 606623"/>
                <a:gd name="connsiteX31" fmla="*/ 303159 w 506342"/>
                <a:gd name="connsiteY31" fmla="*/ 265977 h 606623"/>
                <a:gd name="connsiteX32" fmla="*/ 303693 w 506342"/>
                <a:gd name="connsiteY32" fmla="*/ 272820 h 606623"/>
                <a:gd name="connsiteX33" fmla="*/ 324607 w 506342"/>
                <a:gd name="connsiteY33" fmla="*/ 317700 h 606623"/>
                <a:gd name="connsiteX34" fmla="*/ 354422 w 506342"/>
                <a:gd name="connsiteY34" fmla="*/ 389242 h 606623"/>
                <a:gd name="connsiteX35" fmla="*/ 388775 w 506342"/>
                <a:gd name="connsiteY35" fmla="*/ 307036 h 606623"/>
                <a:gd name="connsiteX36" fmla="*/ 435588 w 506342"/>
                <a:gd name="connsiteY36" fmla="*/ 214076 h 606623"/>
                <a:gd name="connsiteX37" fmla="*/ 443420 w 506342"/>
                <a:gd name="connsiteY37" fmla="*/ 199945 h 606623"/>
                <a:gd name="connsiteX38" fmla="*/ 455702 w 506342"/>
                <a:gd name="connsiteY38" fmla="*/ 151599 h 606623"/>
                <a:gd name="connsiteX39" fmla="*/ 418234 w 506342"/>
                <a:gd name="connsiteY39" fmla="*/ 73125 h 606623"/>
                <a:gd name="connsiteX40" fmla="*/ 332439 w 506342"/>
                <a:gd name="connsiteY40" fmla="*/ 52862 h 606623"/>
                <a:gd name="connsiteX41" fmla="*/ 322026 w 506342"/>
                <a:gd name="connsiteY41" fmla="*/ 3360 h 606623"/>
                <a:gd name="connsiteX42" fmla="*/ 450184 w 506342"/>
                <a:gd name="connsiteY42" fmla="*/ 33932 h 606623"/>
                <a:gd name="connsiteX43" fmla="*/ 506342 w 506342"/>
                <a:gd name="connsiteY43" fmla="*/ 151599 h 606623"/>
                <a:gd name="connsiteX44" fmla="*/ 487741 w 506342"/>
                <a:gd name="connsiteY44" fmla="*/ 224207 h 606623"/>
                <a:gd name="connsiteX45" fmla="*/ 479998 w 506342"/>
                <a:gd name="connsiteY45" fmla="*/ 238515 h 606623"/>
                <a:gd name="connsiteX46" fmla="*/ 435499 w 506342"/>
                <a:gd name="connsiteY46" fmla="*/ 326499 h 606623"/>
                <a:gd name="connsiteX47" fmla="*/ 377828 w 506342"/>
                <a:gd name="connsiteY47" fmla="*/ 464695 h 606623"/>
                <a:gd name="connsiteX48" fmla="*/ 354422 w 506342"/>
                <a:gd name="connsiteY48" fmla="*/ 480247 h 606623"/>
                <a:gd name="connsiteX49" fmla="*/ 331015 w 506342"/>
                <a:gd name="connsiteY49" fmla="*/ 464695 h 606623"/>
                <a:gd name="connsiteX50" fmla="*/ 284291 w 506342"/>
                <a:gd name="connsiteY50" fmla="*/ 352449 h 606623"/>
                <a:gd name="connsiteX51" fmla="*/ 277438 w 506342"/>
                <a:gd name="connsiteY51" fmla="*/ 364891 h 606623"/>
                <a:gd name="connsiteX52" fmla="*/ 232939 w 506342"/>
                <a:gd name="connsiteY52" fmla="*/ 452875 h 606623"/>
                <a:gd name="connsiteX53" fmla="*/ 175268 w 506342"/>
                <a:gd name="connsiteY53" fmla="*/ 591070 h 606623"/>
                <a:gd name="connsiteX54" fmla="*/ 151861 w 506342"/>
                <a:gd name="connsiteY54" fmla="*/ 606623 h 606623"/>
                <a:gd name="connsiteX55" fmla="*/ 128544 w 506342"/>
                <a:gd name="connsiteY55" fmla="*/ 591070 h 606623"/>
                <a:gd name="connsiteX56" fmla="*/ 75323 w 506342"/>
                <a:gd name="connsiteY56" fmla="*/ 463539 h 606623"/>
                <a:gd name="connsiteX57" fmla="*/ 30378 w 506342"/>
                <a:gd name="connsiteY57" fmla="*/ 372712 h 606623"/>
                <a:gd name="connsiteX58" fmla="*/ 17385 w 506342"/>
                <a:gd name="connsiteY58" fmla="*/ 348539 h 606623"/>
                <a:gd name="connsiteX59" fmla="*/ 2077 w 506342"/>
                <a:gd name="connsiteY59" fmla="*/ 252646 h 606623"/>
                <a:gd name="connsiteX60" fmla="*/ 119555 w 506342"/>
                <a:gd name="connsiteY60" fmla="*/ 129736 h 606623"/>
                <a:gd name="connsiteX61" fmla="*/ 203569 w 506342"/>
                <a:gd name="connsiteY61" fmla="*/ 135424 h 606623"/>
                <a:gd name="connsiteX62" fmla="*/ 204637 w 506342"/>
                <a:gd name="connsiteY62" fmla="*/ 126270 h 606623"/>
                <a:gd name="connsiteX63" fmla="*/ 322026 w 506342"/>
                <a:gd name="connsiteY63" fmla="*/ 3360 h 60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506342" h="606623">
                  <a:moveTo>
                    <a:pt x="151892" y="252737"/>
                  </a:moveTo>
                  <a:cubicBezTo>
                    <a:pt x="165883" y="252737"/>
                    <a:pt x="177225" y="264048"/>
                    <a:pt x="177225" y="278000"/>
                  </a:cubicBezTo>
                  <a:cubicBezTo>
                    <a:pt x="177225" y="291952"/>
                    <a:pt x="165883" y="303263"/>
                    <a:pt x="151892" y="303263"/>
                  </a:cubicBezTo>
                  <a:cubicBezTo>
                    <a:pt x="137901" y="303263"/>
                    <a:pt x="126559" y="291952"/>
                    <a:pt x="126559" y="278000"/>
                  </a:cubicBezTo>
                  <a:cubicBezTo>
                    <a:pt x="126559" y="264048"/>
                    <a:pt x="137901" y="252737"/>
                    <a:pt x="151892" y="252737"/>
                  </a:cubicBezTo>
                  <a:close/>
                  <a:moveTo>
                    <a:pt x="151861" y="202167"/>
                  </a:moveTo>
                  <a:cubicBezTo>
                    <a:pt x="110032" y="202167"/>
                    <a:pt x="75946" y="236205"/>
                    <a:pt x="75946" y="278063"/>
                  </a:cubicBezTo>
                  <a:cubicBezTo>
                    <a:pt x="75946" y="319833"/>
                    <a:pt x="110032" y="353871"/>
                    <a:pt x="151861" y="353871"/>
                  </a:cubicBezTo>
                  <a:cubicBezTo>
                    <a:pt x="193780" y="353871"/>
                    <a:pt x="227866" y="319833"/>
                    <a:pt x="227866" y="278063"/>
                  </a:cubicBezTo>
                  <a:cubicBezTo>
                    <a:pt x="227866" y="236205"/>
                    <a:pt x="193780" y="202167"/>
                    <a:pt x="151861" y="202167"/>
                  </a:cubicBezTo>
                  <a:close/>
                  <a:moveTo>
                    <a:pt x="354415" y="75759"/>
                  </a:moveTo>
                  <a:cubicBezTo>
                    <a:pt x="396349" y="75759"/>
                    <a:pt x="430344" y="109722"/>
                    <a:pt x="430344" y="151617"/>
                  </a:cubicBezTo>
                  <a:cubicBezTo>
                    <a:pt x="430344" y="193512"/>
                    <a:pt x="396349" y="227475"/>
                    <a:pt x="354415" y="227475"/>
                  </a:cubicBezTo>
                  <a:cubicBezTo>
                    <a:pt x="312481" y="227475"/>
                    <a:pt x="278486" y="193512"/>
                    <a:pt x="278486" y="151617"/>
                  </a:cubicBezTo>
                  <a:cubicBezTo>
                    <a:pt x="278486" y="109722"/>
                    <a:pt x="312481" y="75759"/>
                    <a:pt x="354415" y="75759"/>
                  </a:cubicBezTo>
                  <a:close/>
                  <a:moveTo>
                    <a:pt x="332439" y="52862"/>
                  </a:moveTo>
                  <a:cubicBezTo>
                    <a:pt x="293102" y="60949"/>
                    <a:pt x="261151" y="94543"/>
                    <a:pt x="254565" y="134446"/>
                  </a:cubicBezTo>
                  <a:cubicBezTo>
                    <a:pt x="252874" y="144844"/>
                    <a:pt x="252874" y="155509"/>
                    <a:pt x="254565" y="166262"/>
                  </a:cubicBezTo>
                  <a:cubicBezTo>
                    <a:pt x="255455" y="167062"/>
                    <a:pt x="256256" y="168040"/>
                    <a:pt x="257057" y="168840"/>
                  </a:cubicBezTo>
                  <a:cubicBezTo>
                    <a:pt x="259104" y="170795"/>
                    <a:pt x="261062" y="172750"/>
                    <a:pt x="263020" y="174794"/>
                  </a:cubicBezTo>
                  <a:cubicBezTo>
                    <a:pt x="264800" y="176749"/>
                    <a:pt x="266491" y="178616"/>
                    <a:pt x="268182" y="180660"/>
                  </a:cubicBezTo>
                  <a:cubicBezTo>
                    <a:pt x="269873" y="182704"/>
                    <a:pt x="271653" y="184837"/>
                    <a:pt x="273255" y="186970"/>
                  </a:cubicBezTo>
                  <a:cubicBezTo>
                    <a:pt x="274857" y="189103"/>
                    <a:pt x="276370" y="191324"/>
                    <a:pt x="277883" y="193546"/>
                  </a:cubicBezTo>
                  <a:cubicBezTo>
                    <a:pt x="279307" y="195679"/>
                    <a:pt x="280820" y="197812"/>
                    <a:pt x="282066" y="200034"/>
                  </a:cubicBezTo>
                  <a:cubicBezTo>
                    <a:pt x="283579" y="202522"/>
                    <a:pt x="285003" y="205100"/>
                    <a:pt x="286338" y="207766"/>
                  </a:cubicBezTo>
                  <a:cubicBezTo>
                    <a:pt x="287406" y="209810"/>
                    <a:pt x="288563" y="211765"/>
                    <a:pt x="289542" y="213898"/>
                  </a:cubicBezTo>
                  <a:cubicBezTo>
                    <a:pt x="291233" y="217453"/>
                    <a:pt x="292657" y="221185"/>
                    <a:pt x="294081" y="224918"/>
                  </a:cubicBezTo>
                  <a:cubicBezTo>
                    <a:pt x="294615" y="226429"/>
                    <a:pt x="295327" y="228028"/>
                    <a:pt x="295861" y="229628"/>
                  </a:cubicBezTo>
                  <a:cubicBezTo>
                    <a:pt x="297374" y="234161"/>
                    <a:pt x="298709" y="238782"/>
                    <a:pt x="299777" y="243492"/>
                  </a:cubicBezTo>
                  <a:cubicBezTo>
                    <a:pt x="300222" y="245447"/>
                    <a:pt x="300489" y="247403"/>
                    <a:pt x="300845" y="249269"/>
                  </a:cubicBezTo>
                  <a:cubicBezTo>
                    <a:pt x="301557" y="252557"/>
                    <a:pt x="302180" y="255934"/>
                    <a:pt x="302536" y="259311"/>
                  </a:cubicBezTo>
                  <a:cubicBezTo>
                    <a:pt x="302803" y="261533"/>
                    <a:pt x="302981" y="263755"/>
                    <a:pt x="303159" y="265977"/>
                  </a:cubicBezTo>
                  <a:cubicBezTo>
                    <a:pt x="303337" y="268287"/>
                    <a:pt x="303604" y="270509"/>
                    <a:pt x="303693" y="272820"/>
                  </a:cubicBezTo>
                  <a:cubicBezTo>
                    <a:pt x="310100" y="285440"/>
                    <a:pt x="317665" y="301170"/>
                    <a:pt x="324607" y="317700"/>
                  </a:cubicBezTo>
                  <a:lnTo>
                    <a:pt x="354422" y="389242"/>
                  </a:lnTo>
                  <a:lnTo>
                    <a:pt x="388775" y="307036"/>
                  </a:lnTo>
                  <a:cubicBezTo>
                    <a:pt x="402303" y="274509"/>
                    <a:pt x="419213" y="243848"/>
                    <a:pt x="435588" y="214076"/>
                  </a:cubicBezTo>
                  <a:lnTo>
                    <a:pt x="443420" y="199945"/>
                  </a:lnTo>
                  <a:cubicBezTo>
                    <a:pt x="451430" y="185281"/>
                    <a:pt x="455702" y="168573"/>
                    <a:pt x="455702" y="151599"/>
                  </a:cubicBezTo>
                  <a:cubicBezTo>
                    <a:pt x="455702" y="121027"/>
                    <a:pt x="441996" y="92499"/>
                    <a:pt x="418234" y="73125"/>
                  </a:cubicBezTo>
                  <a:cubicBezTo>
                    <a:pt x="394204" y="53573"/>
                    <a:pt x="363589" y="46374"/>
                    <a:pt x="332439" y="52862"/>
                  </a:cubicBezTo>
                  <a:close/>
                  <a:moveTo>
                    <a:pt x="322026" y="3360"/>
                  </a:moveTo>
                  <a:cubicBezTo>
                    <a:pt x="367949" y="-6238"/>
                    <a:pt x="414496" y="4960"/>
                    <a:pt x="450184" y="33932"/>
                  </a:cubicBezTo>
                  <a:cubicBezTo>
                    <a:pt x="485872" y="62904"/>
                    <a:pt x="506342" y="105741"/>
                    <a:pt x="506342" y="151599"/>
                  </a:cubicBezTo>
                  <a:cubicBezTo>
                    <a:pt x="506342" y="177016"/>
                    <a:pt x="499934" y="202078"/>
                    <a:pt x="487741" y="224207"/>
                  </a:cubicBezTo>
                  <a:lnTo>
                    <a:pt x="479998" y="238515"/>
                  </a:lnTo>
                  <a:cubicBezTo>
                    <a:pt x="463534" y="268287"/>
                    <a:pt x="447959" y="296460"/>
                    <a:pt x="435499" y="326499"/>
                  </a:cubicBezTo>
                  <a:lnTo>
                    <a:pt x="377828" y="464695"/>
                  </a:lnTo>
                  <a:cubicBezTo>
                    <a:pt x="373823" y="474115"/>
                    <a:pt x="364657" y="480247"/>
                    <a:pt x="354422" y="480247"/>
                  </a:cubicBezTo>
                  <a:cubicBezTo>
                    <a:pt x="344187" y="480247"/>
                    <a:pt x="335020" y="474115"/>
                    <a:pt x="331015" y="464695"/>
                  </a:cubicBezTo>
                  <a:lnTo>
                    <a:pt x="284291" y="352449"/>
                  </a:lnTo>
                  <a:lnTo>
                    <a:pt x="277438" y="364891"/>
                  </a:lnTo>
                  <a:cubicBezTo>
                    <a:pt x="260973" y="394752"/>
                    <a:pt x="245488" y="422925"/>
                    <a:pt x="232939" y="452875"/>
                  </a:cubicBezTo>
                  <a:lnTo>
                    <a:pt x="175268" y="591070"/>
                  </a:lnTo>
                  <a:cubicBezTo>
                    <a:pt x="171352" y="600491"/>
                    <a:pt x="162096" y="606623"/>
                    <a:pt x="151861" y="606623"/>
                  </a:cubicBezTo>
                  <a:cubicBezTo>
                    <a:pt x="141715" y="606623"/>
                    <a:pt x="132460" y="600491"/>
                    <a:pt x="128544" y="591070"/>
                  </a:cubicBezTo>
                  <a:lnTo>
                    <a:pt x="75323" y="463539"/>
                  </a:lnTo>
                  <a:cubicBezTo>
                    <a:pt x="62418" y="432701"/>
                    <a:pt x="46843" y="403551"/>
                    <a:pt x="30378" y="372712"/>
                  </a:cubicBezTo>
                  <a:lnTo>
                    <a:pt x="17385" y="348539"/>
                  </a:lnTo>
                  <a:cubicBezTo>
                    <a:pt x="1899" y="319122"/>
                    <a:pt x="-3352" y="285973"/>
                    <a:pt x="2077" y="252646"/>
                  </a:cubicBezTo>
                  <a:cubicBezTo>
                    <a:pt x="12045" y="191680"/>
                    <a:pt x="59303" y="142267"/>
                    <a:pt x="119555" y="129736"/>
                  </a:cubicBezTo>
                  <a:cubicBezTo>
                    <a:pt x="148212" y="123782"/>
                    <a:pt x="177137" y="125915"/>
                    <a:pt x="203569" y="135424"/>
                  </a:cubicBezTo>
                  <a:cubicBezTo>
                    <a:pt x="203925" y="132313"/>
                    <a:pt x="204103" y="129292"/>
                    <a:pt x="204637" y="126270"/>
                  </a:cubicBezTo>
                  <a:cubicBezTo>
                    <a:pt x="214605" y="65215"/>
                    <a:pt x="261774" y="15802"/>
                    <a:pt x="322026" y="33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19" tIns="60960" rIns="121919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55">
                <a:lnSpc>
                  <a:spcPct val="150000"/>
                </a:lnSpc>
                <a:defRPr/>
              </a:pPr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3" name="Freeform 19">
              <a:extLst>
                <a:ext uri="{FF2B5EF4-FFF2-40B4-BE49-F238E27FC236}">
                  <a16:creationId xmlns="" xmlns:a16="http://schemas.microsoft.com/office/drawing/2014/main" id="{AE396F50-2FDE-4A8D-B8DC-793D9C24D9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48829" y="3622473"/>
              <a:ext cx="383308" cy="382771"/>
            </a:xfrm>
            <a:custGeom>
              <a:avLst/>
              <a:gdLst>
                <a:gd name="connsiteX0" fmla="*/ 426365 w 555531"/>
                <a:gd name="connsiteY0" fmla="*/ 380555 h 554754"/>
                <a:gd name="connsiteX1" fmla="*/ 381157 w 555531"/>
                <a:gd name="connsiteY1" fmla="*/ 425718 h 554754"/>
                <a:gd name="connsiteX2" fmla="*/ 426365 w 555531"/>
                <a:gd name="connsiteY2" fmla="*/ 470880 h 554754"/>
                <a:gd name="connsiteX3" fmla="*/ 471573 w 555531"/>
                <a:gd name="connsiteY3" fmla="*/ 425718 h 554754"/>
                <a:gd name="connsiteX4" fmla="*/ 426365 w 555531"/>
                <a:gd name="connsiteY4" fmla="*/ 380555 h 554754"/>
                <a:gd name="connsiteX5" fmla="*/ 0 w 555531"/>
                <a:gd name="connsiteY5" fmla="*/ 346689 h 554754"/>
                <a:gd name="connsiteX6" fmla="*/ 232675 w 555531"/>
                <a:gd name="connsiteY6" fmla="*/ 449856 h 554754"/>
                <a:gd name="connsiteX7" fmla="*/ 255296 w 555531"/>
                <a:gd name="connsiteY7" fmla="*/ 449856 h 554754"/>
                <a:gd name="connsiteX8" fmla="*/ 287612 w 555531"/>
                <a:gd name="connsiteY8" fmla="*/ 483708 h 554754"/>
                <a:gd name="connsiteX9" fmla="*/ 285996 w 555531"/>
                <a:gd name="connsiteY9" fmla="*/ 527231 h 554754"/>
                <a:gd name="connsiteX10" fmla="*/ 232675 w 555531"/>
                <a:gd name="connsiteY10" fmla="*/ 528843 h 554754"/>
                <a:gd name="connsiteX11" fmla="*/ 0 w 555531"/>
                <a:gd name="connsiteY11" fmla="*/ 425676 h 554754"/>
                <a:gd name="connsiteX12" fmla="*/ 410219 w 555531"/>
                <a:gd name="connsiteY12" fmla="*/ 296681 h 554754"/>
                <a:gd name="connsiteX13" fmla="*/ 442511 w 555531"/>
                <a:gd name="connsiteY13" fmla="*/ 296681 h 554754"/>
                <a:gd name="connsiteX14" fmla="*/ 448969 w 555531"/>
                <a:gd name="connsiteY14" fmla="*/ 335392 h 554754"/>
                <a:gd name="connsiteX15" fmla="*/ 474802 w 555531"/>
                <a:gd name="connsiteY15" fmla="*/ 345070 h 554754"/>
                <a:gd name="connsiteX16" fmla="*/ 507094 w 555531"/>
                <a:gd name="connsiteY16" fmla="*/ 322488 h 554754"/>
                <a:gd name="connsiteX17" fmla="*/ 529698 w 555531"/>
                <a:gd name="connsiteY17" fmla="*/ 346683 h 554754"/>
                <a:gd name="connsiteX18" fmla="*/ 507094 w 555531"/>
                <a:gd name="connsiteY18" fmla="*/ 377329 h 554754"/>
                <a:gd name="connsiteX19" fmla="*/ 516781 w 555531"/>
                <a:gd name="connsiteY19" fmla="*/ 403136 h 554754"/>
                <a:gd name="connsiteX20" fmla="*/ 555531 w 555531"/>
                <a:gd name="connsiteY20" fmla="*/ 409588 h 554754"/>
                <a:gd name="connsiteX21" fmla="*/ 555531 w 555531"/>
                <a:gd name="connsiteY21" fmla="*/ 441847 h 554754"/>
                <a:gd name="connsiteX22" fmla="*/ 516781 w 555531"/>
                <a:gd name="connsiteY22" fmla="*/ 448299 h 554754"/>
                <a:gd name="connsiteX23" fmla="*/ 507094 w 555531"/>
                <a:gd name="connsiteY23" fmla="*/ 474106 h 554754"/>
                <a:gd name="connsiteX24" fmla="*/ 529698 w 555531"/>
                <a:gd name="connsiteY24" fmla="*/ 506365 h 554754"/>
                <a:gd name="connsiteX25" fmla="*/ 507094 w 555531"/>
                <a:gd name="connsiteY25" fmla="*/ 528947 h 554754"/>
                <a:gd name="connsiteX26" fmla="*/ 474802 w 555531"/>
                <a:gd name="connsiteY26" fmla="*/ 506365 h 554754"/>
                <a:gd name="connsiteX27" fmla="*/ 448969 w 555531"/>
                <a:gd name="connsiteY27" fmla="*/ 516043 h 554754"/>
                <a:gd name="connsiteX28" fmla="*/ 442511 w 555531"/>
                <a:gd name="connsiteY28" fmla="*/ 554754 h 554754"/>
                <a:gd name="connsiteX29" fmla="*/ 410219 w 555531"/>
                <a:gd name="connsiteY29" fmla="*/ 554754 h 554754"/>
                <a:gd name="connsiteX30" fmla="*/ 403761 w 555531"/>
                <a:gd name="connsiteY30" fmla="*/ 517656 h 554754"/>
                <a:gd name="connsiteX31" fmla="*/ 377928 w 555531"/>
                <a:gd name="connsiteY31" fmla="*/ 506365 h 554754"/>
                <a:gd name="connsiteX32" fmla="*/ 347251 w 555531"/>
                <a:gd name="connsiteY32" fmla="*/ 528947 h 554754"/>
                <a:gd name="connsiteX33" fmla="*/ 323032 w 555531"/>
                <a:gd name="connsiteY33" fmla="*/ 506365 h 554754"/>
                <a:gd name="connsiteX34" fmla="*/ 345636 w 555531"/>
                <a:gd name="connsiteY34" fmla="*/ 474106 h 554754"/>
                <a:gd name="connsiteX35" fmla="*/ 335949 w 555531"/>
                <a:gd name="connsiteY35" fmla="*/ 448299 h 554754"/>
                <a:gd name="connsiteX36" fmla="*/ 297199 w 555531"/>
                <a:gd name="connsiteY36" fmla="*/ 441847 h 554754"/>
                <a:gd name="connsiteX37" fmla="*/ 297199 w 555531"/>
                <a:gd name="connsiteY37" fmla="*/ 409588 h 554754"/>
                <a:gd name="connsiteX38" fmla="*/ 335949 w 555531"/>
                <a:gd name="connsiteY38" fmla="*/ 403136 h 554754"/>
                <a:gd name="connsiteX39" fmla="*/ 345636 w 555531"/>
                <a:gd name="connsiteY39" fmla="*/ 377329 h 554754"/>
                <a:gd name="connsiteX40" fmla="*/ 324647 w 555531"/>
                <a:gd name="connsiteY40" fmla="*/ 346683 h 554754"/>
                <a:gd name="connsiteX41" fmla="*/ 347251 w 555531"/>
                <a:gd name="connsiteY41" fmla="*/ 322488 h 554754"/>
                <a:gd name="connsiteX42" fmla="*/ 377928 w 555531"/>
                <a:gd name="connsiteY42" fmla="*/ 345070 h 554754"/>
                <a:gd name="connsiteX43" fmla="*/ 403761 w 555531"/>
                <a:gd name="connsiteY43" fmla="*/ 335392 h 554754"/>
                <a:gd name="connsiteX44" fmla="*/ 0 w 555531"/>
                <a:gd name="connsiteY44" fmla="*/ 238640 h 554754"/>
                <a:gd name="connsiteX45" fmla="*/ 232675 w 555531"/>
                <a:gd name="connsiteY45" fmla="*/ 343386 h 554754"/>
                <a:gd name="connsiteX46" fmla="*/ 281149 w 555531"/>
                <a:gd name="connsiteY46" fmla="*/ 340164 h 554754"/>
                <a:gd name="connsiteX47" fmla="*/ 287612 w 555531"/>
                <a:gd name="connsiteY47" fmla="*/ 367559 h 554754"/>
                <a:gd name="connsiteX48" fmla="*/ 255296 w 555531"/>
                <a:gd name="connsiteY48" fmla="*/ 409457 h 554754"/>
                <a:gd name="connsiteX49" fmla="*/ 255296 w 555531"/>
                <a:gd name="connsiteY49" fmla="*/ 420738 h 554754"/>
                <a:gd name="connsiteX50" fmla="*/ 232675 w 555531"/>
                <a:gd name="connsiteY50" fmla="*/ 422349 h 554754"/>
                <a:gd name="connsiteX51" fmla="*/ 0 w 555531"/>
                <a:gd name="connsiteY51" fmla="*/ 319214 h 554754"/>
                <a:gd name="connsiteX52" fmla="*/ 0 w 555531"/>
                <a:gd name="connsiteY52" fmla="*/ 132146 h 554754"/>
                <a:gd name="connsiteX53" fmla="*/ 232551 w 555531"/>
                <a:gd name="connsiteY53" fmla="*/ 235313 h 554754"/>
                <a:gd name="connsiteX54" fmla="*/ 465102 w 555531"/>
                <a:gd name="connsiteY54" fmla="*/ 132146 h 554754"/>
                <a:gd name="connsiteX55" fmla="*/ 465102 w 555531"/>
                <a:gd name="connsiteY55" fmla="*/ 211133 h 554754"/>
                <a:gd name="connsiteX56" fmla="*/ 444108 w 555531"/>
                <a:gd name="connsiteY56" fmla="*/ 254657 h 554754"/>
                <a:gd name="connsiteX57" fmla="*/ 442493 w 555531"/>
                <a:gd name="connsiteY57" fmla="*/ 254657 h 554754"/>
                <a:gd name="connsiteX58" fmla="*/ 410194 w 555531"/>
                <a:gd name="connsiteY58" fmla="*/ 254657 h 554754"/>
                <a:gd name="connsiteX59" fmla="*/ 368206 w 555531"/>
                <a:gd name="connsiteY59" fmla="*/ 285284 h 554754"/>
                <a:gd name="connsiteX60" fmla="*/ 347212 w 555531"/>
                <a:gd name="connsiteY60" fmla="*/ 280448 h 554754"/>
                <a:gd name="connsiteX61" fmla="*/ 316528 w 555531"/>
                <a:gd name="connsiteY61" fmla="*/ 293344 h 554754"/>
                <a:gd name="connsiteX62" fmla="*/ 298764 w 555531"/>
                <a:gd name="connsiteY62" fmla="*/ 309464 h 554754"/>
                <a:gd name="connsiteX63" fmla="*/ 232551 w 555531"/>
                <a:gd name="connsiteY63" fmla="*/ 314300 h 554754"/>
                <a:gd name="connsiteX64" fmla="*/ 0 w 555531"/>
                <a:gd name="connsiteY64" fmla="*/ 211133 h 554754"/>
                <a:gd name="connsiteX65" fmla="*/ 232551 w 555531"/>
                <a:gd name="connsiteY65" fmla="*/ 0 h 554754"/>
                <a:gd name="connsiteX66" fmla="*/ 465102 w 555531"/>
                <a:gd name="connsiteY66" fmla="*/ 103255 h 554754"/>
                <a:gd name="connsiteX67" fmla="*/ 232551 w 555531"/>
                <a:gd name="connsiteY67" fmla="*/ 206510 h 554754"/>
                <a:gd name="connsiteX68" fmla="*/ 0 w 555531"/>
                <a:gd name="connsiteY68" fmla="*/ 103255 h 554754"/>
                <a:gd name="connsiteX69" fmla="*/ 232551 w 555531"/>
                <a:gd name="connsiteY69" fmla="*/ 0 h 554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555531" h="554754">
                  <a:moveTo>
                    <a:pt x="426365" y="380555"/>
                  </a:moveTo>
                  <a:cubicBezTo>
                    <a:pt x="402147" y="380555"/>
                    <a:pt x="381157" y="401523"/>
                    <a:pt x="381157" y="425718"/>
                  </a:cubicBezTo>
                  <a:cubicBezTo>
                    <a:pt x="381157" y="451525"/>
                    <a:pt x="402147" y="470880"/>
                    <a:pt x="426365" y="470880"/>
                  </a:cubicBezTo>
                  <a:cubicBezTo>
                    <a:pt x="452198" y="470880"/>
                    <a:pt x="471573" y="451525"/>
                    <a:pt x="471573" y="425718"/>
                  </a:cubicBezTo>
                  <a:cubicBezTo>
                    <a:pt x="471573" y="401523"/>
                    <a:pt x="452198" y="380555"/>
                    <a:pt x="426365" y="380555"/>
                  </a:cubicBezTo>
                  <a:close/>
                  <a:moveTo>
                    <a:pt x="0" y="346689"/>
                  </a:moveTo>
                  <a:cubicBezTo>
                    <a:pt x="0" y="404720"/>
                    <a:pt x="105027" y="449856"/>
                    <a:pt x="232675" y="449856"/>
                  </a:cubicBezTo>
                  <a:cubicBezTo>
                    <a:pt x="240754" y="449856"/>
                    <a:pt x="247217" y="449856"/>
                    <a:pt x="255296" y="449856"/>
                  </a:cubicBezTo>
                  <a:cubicBezTo>
                    <a:pt x="258528" y="465976"/>
                    <a:pt x="269838" y="478872"/>
                    <a:pt x="287612" y="483708"/>
                  </a:cubicBezTo>
                  <a:cubicBezTo>
                    <a:pt x="279533" y="496603"/>
                    <a:pt x="279533" y="512723"/>
                    <a:pt x="285996" y="527231"/>
                  </a:cubicBezTo>
                  <a:cubicBezTo>
                    <a:pt x="269838" y="528843"/>
                    <a:pt x="252064" y="528843"/>
                    <a:pt x="232675" y="528843"/>
                  </a:cubicBezTo>
                  <a:cubicBezTo>
                    <a:pt x="105027" y="528843"/>
                    <a:pt x="0" y="483708"/>
                    <a:pt x="0" y="425676"/>
                  </a:cubicBezTo>
                  <a:close/>
                  <a:moveTo>
                    <a:pt x="410219" y="296681"/>
                  </a:moveTo>
                  <a:lnTo>
                    <a:pt x="442511" y="296681"/>
                  </a:lnTo>
                  <a:lnTo>
                    <a:pt x="448969" y="335392"/>
                  </a:lnTo>
                  <a:cubicBezTo>
                    <a:pt x="458657" y="337005"/>
                    <a:pt x="466730" y="341844"/>
                    <a:pt x="474802" y="345070"/>
                  </a:cubicBezTo>
                  <a:lnTo>
                    <a:pt x="507094" y="322488"/>
                  </a:lnTo>
                  <a:lnTo>
                    <a:pt x="529698" y="346683"/>
                  </a:lnTo>
                  <a:lnTo>
                    <a:pt x="507094" y="377329"/>
                  </a:lnTo>
                  <a:cubicBezTo>
                    <a:pt x="511938" y="385394"/>
                    <a:pt x="515167" y="393459"/>
                    <a:pt x="516781" y="403136"/>
                  </a:cubicBezTo>
                  <a:lnTo>
                    <a:pt x="555531" y="409588"/>
                  </a:lnTo>
                  <a:lnTo>
                    <a:pt x="555531" y="441847"/>
                  </a:lnTo>
                  <a:lnTo>
                    <a:pt x="516781" y="448299"/>
                  </a:lnTo>
                  <a:cubicBezTo>
                    <a:pt x="515167" y="457977"/>
                    <a:pt x="511938" y="466042"/>
                    <a:pt x="507094" y="474106"/>
                  </a:cubicBezTo>
                  <a:lnTo>
                    <a:pt x="529698" y="506365"/>
                  </a:lnTo>
                  <a:lnTo>
                    <a:pt x="507094" y="528947"/>
                  </a:lnTo>
                  <a:lnTo>
                    <a:pt x="474802" y="506365"/>
                  </a:lnTo>
                  <a:cubicBezTo>
                    <a:pt x="466730" y="511204"/>
                    <a:pt x="458657" y="514430"/>
                    <a:pt x="448969" y="516043"/>
                  </a:cubicBezTo>
                  <a:lnTo>
                    <a:pt x="442511" y="554754"/>
                  </a:lnTo>
                  <a:lnTo>
                    <a:pt x="410219" y="554754"/>
                  </a:lnTo>
                  <a:lnTo>
                    <a:pt x="403761" y="517656"/>
                  </a:lnTo>
                  <a:cubicBezTo>
                    <a:pt x="394074" y="514430"/>
                    <a:pt x="386001" y="511204"/>
                    <a:pt x="377928" y="506365"/>
                  </a:cubicBezTo>
                  <a:lnTo>
                    <a:pt x="347251" y="528947"/>
                  </a:lnTo>
                  <a:lnTo>
                    <a:pt x="323032" y="506365"/>
                  </a:lnTo>
                  <a:lnTo>
                    <a:pt x="345636" y="474106"/>
                  </a:lnTo>
                  <a:cubicBezTo>
                    <a:pt x="340793" y="466042"/>
                    <a:pt x="337564" y="457977"/>
                    <a:pt x="335949" y="448299"/>
                  </a:cubicBezTo>
                  <a:lnTo>
                    <a:pt x="297199" y="441847"/>
                  </a:lnTo>
                  <a:lnTo>
                    <a:pt x="297199" y="409588"/>
                  </a:lnTo>
                  <a:lnTo>
                    <a:pt x="335949" y="403136"/>
                  </a:lnTo>
                  <a:cubicBezTo>
                    <a:pt x="337564" y="393459"/>
                    <a:pt x="340793" y="385394"/>
                    <a:pt x="345636" y="377329"/>
                  </a:cubicBezTo>
                  <a:lnTo>
                    <a:pt x="324647" y="346683"/>
                  </a:lnTo>
                  <a:lnTo>
                    <a:pt x="347251" y="322488"/>
                  </a:lnTo>
                  <a:lnTo>
                    <a:pt x="377928" y="345070"/>
                  </a:lnTo>
                  <a:cubicBezTo>
                    <a:pt x="386001" y="340231"/>
                    <a:pt x="394074" y="337005"/>
                    <a:pt x="403761" y="335392"/>
                  </a:cubicBezTo>
                  <a:close/>
                  <a:moveTo>
                    <a:pt x="0" y="238640"/>
                  </a:moveTo>
                  <a:cubicBezTo>
                    <a:pt x="0" y="296653"/>
                    <a:pt x="105027" y="343386"/>
                    <a:pt x="232675" y="343386"/>
                  </a:cubicBezTo>
                  <a:cubicBezTo>
                    <a:pt x="248833" y="343386"/>
                    <a:pt x="266606" y="341775"/>
                    <a:pt x="281149" y="340164"/>
                  </a:cubicBezTo>
                  <a:cubicBezTo>
                    <a:pt x="279533" y="349832"/>
                    <a:pt x="282764" y="359501"/>
                    <a:pt x="287612" y="367559"/>
                  </a:cubicBezTo>
                  <a:cubicBezTo>
                    <a:pt x="268222" y="372393"/>
                    <a:pt x="255296" y="390119"/>
                    <a:pt x="255296" y="409457"/>
                  </a:cubicBezTo>
                  <a:lnTo>
                    <a:pt x="255296" y="420738"/>
                  </a:lnTo>
                  <a:cubicBezTo>
                    <a:pt x="247217" y="422349"/>
                    <a:pt x="240754" y="422349"/>
                    <a:pt x="232675" y="422349"/>
                  </a:cubicBezTo>
                  <a:cubicBezTo>
                    <a:pt x="105027" y="422349"/>
                    <a:pt x="0" y="375616"/>
                    <a:pt x="0" y="319214"/>
                  </a:cubicBezTo>
                  <a:close/>
                  <a:moveTo>
                    <a:pt x="0" y="132146"/>
                  </a:moveTo>
                  <a:cubicBezTo>
                    <a:pt x="0" y="188565"/>
                    <a:pt x="104971" y="235313"/>
                    <a:pt x="232551" y="235313"/>
                  </a:cubicBezTo>
                  <a:cubicBezTo>
                    <a:pt x="361746" y="235313"/>
                    <a:pt x="465102" y="188565"/>
                    <a:pt x="465102" y="132146"/>
                  </a:cubicBezTo>
                  <a:lnTo>
                    <a:pt x="465102" y="211133"/>
                  </a:lnTo>
                  <a:cubicBezTo>
                    <a:pt x="465102" y="225641"/>
                    <a:pt x="458642" y="240149"/>
                    <a:pt x="444108" y="254657"/>
                  </a:cubicBezTo>
                  <a:cubicBezTo>
                    <a:pt x="444108" y="254657"/>
                    <a:pt x="442493" y="254657"/>
                    <a:pt x="442493" y="254657"/>
                  </a:cubicBezTo>
                  <a:lnTo>
                    <a:pt x="410194" y="254657"/>
                  </a:lnTo>
                  <a:cubicBezTo>
                    <a:pt x="390815" y="254657"/>
                    <a:pt x="373051" y="267552"/>
                    <a:pt x="368206" y="285284"/>
                  </a:cubicBezTo>
                  <a:cubicBezTo>
                    <a:pt x="361746" y="282060"/>
                    <a:pt x="353671" y="280448"/>
                    <a:pt x="347212" y="280448"/>
                  </a:cubicBezTo>
                  <a:cubicBezTo>
                    <a:pt x="335907" y="280448"/>
                    <a:pt x="324603" y="283672"/>
                    <a:pt x="316528" y="293344"/>
                  </a:cubicBezTo>
                  <a:lnTo>
                    <a:pt x="298764" y="309464"/>
                  </a:lnTo>
                  <a:cubicBezTo>
                    <a:pt x="277769" y="312688"/>
                    <a:pt x="255160" y="314300"/>
                    <a:pt x="232551" y="314300"/>
                  </a:cubicBezTo>
                  <a:cubicBezTo>
                    <a:pt x="104971" y="314300"/>
                    <a:pt x="0" y="267552"/>
                    <a:pt x="0" y="211133"/>
                  </a:cubicBezTo>
                  <a:close/>
                  <a:moveTo>
                    <a:pt x="232551" y="0"/>
                  </a:moveTo>
                  <a:cubicBezTo>
                    <a:pt x="360985" y="0"/>
                    <a:pt x="465102" y="46229"/>
                    <a:pt x="465102" y="103255"/>
                  </a:cubicBezTo>
                  <a:cubicBezTo>
                    <a:pt x="465102" y="160281"/>
                    <a:pt x="360985" y="206510"/>
                    <a:pt x="232551" y="206510"/>
                  </a:cubicBezTo>
                  <a:cubicBezTo>
                    <a:pt x="104117" y="206510"/>
                    <a:pt x="0" y="160281"/>
                    <a:pt x="0" y="103255"/>
                  </a:cubicBezTo>
                  <a:cubicBezTo>
                    <a:pt x="0" y="46229"/>
                    <a:pt x="104117" y="0"/>
                    <a:pt x="2325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19" tIns="60960" rIns="121919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55">
                <a:lnSpc>
                  <a:spcPct val="150000"/>
                </a:lnSpc>
                <a:defRPr/>
              </a:pPr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4" name="Freeform 20">
              <a:extLst>
                <a:ext uri="{FF2B5EF4-FFF2-40B4-BE49-F238E27FC236}">
                  <a16:creationId xmlns="" xmlns:a16="http://schemas.microsoft.com/office/drawing/2014/main" id="{1842DB2B-813D-4316-A733-0A271E2B9D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12573" y="3627052"/>
              <a:ext cx="374219" cy="373612"/>
            </a:xfrm>
            <a:custGeom>
              <a:avLst/>
              <a:gdLst>
                <a:gd name="connsiteX0" fmla="*/ 458214 w 609614"/>
                <a:gd name="connsiteY0" fmla="*/ 470741 h 608626"/>
                <a:gd name="connsiteX1" fmla="*/ 548434 w 609614"/>
                <a:gd name="connsiteY1" fmla="*/ 487659 h 608626"/>
                <a:gd name="connsiteX2" fmla="*/ 422757 w 609614"/>
                <a:gd name="connsiteY2" fmla="*/ 585621 h 608626"/>
                <a:gd name="connsiteX3" fmla="*/ 458214 w 609614"/>
                <a:gd name="connsiteY3" fmla="*/ 470741 h 608626"/>
                <a:gd name="connsiteX4" fmla="*/ 148976 w 609614"/>
                <a:gd name="connsiteY4" fmla="*/ 469401 h 608626"/>
                <a:gd name="connsiteX5" fmla="*/ 184246 w 609614"/>
                <a:gd name="connsiteY5" fmla="*/ 584422 h 608626"/>
                <a:gd name="connsiteX6" fmla="*/ 60898 w 609614"/>
                <a:gd name="connsiteY6" fmla="*/ 487195 h 608626"/>
                <a:gd name="connsiteX7" fmla="*/ 148976 w 609614"/>
                <a:gd name="connsiteY7" fmla="*/ 469401 h 608626"/>
                <a:gd name="connsiteX8" fmla="*/ 319096 w 609614"/>
                <a:gd name="connsiteY8" fmla="*/ 459239 h 608626"/>
                <a:gd name="connsiteX9" fmla="*/ 429954 w 609614"/>
                <a:gd name="connsiteY9" fmla="*/ 467008 h 608626"/>
                <a:gd name="connsiteX10" fmla="*/ 387286 w 609614"/>
                <a:gd name="connsiteY10" fmla="*/ 597710 h 608626"/>
                <a:gd name="connsiteX11" fmla="*/ 319096 w 609614"/>
                <a:gd name="connsiteY11" fmla="*/ 608626 h 608626"/>
                <a:gd name="connsiteX12" fmla="*/ 290588 w 609614"/>
                <a:gd name="connsiteY12" fmla="*/ 458957 h 608626"/>
                <a:gd name="connsiteX13" fmla="*/ 290588 w 609614"/>
                <a:gd name="connsiteY13" fmla="*/ 608626 h 608626"/>
                <a:gd name="connsiteX14" fmla="*/ 219893 w 609614"/>
                <a:gd name="connsiteY14" fmla="*/ 597121 h 608626"/>
                <a:gd name="connsiteX15" fmla="*/ 177260 w 609614"/>
                <a:gd name="connsiteY15" fmla="*/ 465644 h 608626"/>
                <a:gd name="connsiteX16" fmla="*/ 290588 w 609614"/>
                <a:gd name="connsiteY16" fmla="*/ 458957 h 608626"/>
                <a:gd name="connsiteX17" fmla="*/ 319096 w 609614"/>
                <a:gd name="connsiteY17" fmla="*/ 317967 h 608626"/>
                <a:gd name="connsiteX18" fmla="*/ 450489 w 609614"/>
                <a:gd name="connsiteY18" fmla="*/ 317967 h 608626"/>
                <a:gd name="connsiteX19" fmla="*/ 435912 w 609614"/>
                <a:gd name="connsiteY19" fmla="*/ 438704 h 608626"/>
                <a:gd name="connsiteX20" fmla="*/ 319096 w 609614"/>
                <a:gd name="connsiteY20" fmla="*/ 430241 h 608626"/>
                <a:gd name="connsiteX21" fmla="*/ 478860 w 609614"/>
                <a:gd name="connsiteY21" fmla="*/ 317897 h 608626"/>
                <a:gd name="connsiteX22" fmla="*/ 609614 w 609614"/>
                <a:gd name="connsiteY22" fmla="*/ 317897 h 608626"/>
                <a:gd name="connsiteX23" fmla="*/ 565570 w 609614"/>
                <a:gd name="connsiteY23" fmla="*/ 462485 h 608626"/>
                <a:gd name="connsiteX24" fmla="*/ 464179 w 609614"/>
                <a:gd name="connsiteY24" fmla="*/ 442518 h 608626"/>
                <a:gd name="connsiteX25" fmla="*/ 478860 w 609614"/>
                <a:gd name="connsiteY25" fmla="*/ 317897 h 608626"/>
                <a:gd name="connsiteX26" fmla="*/ 156937 w 609614"/>
                <a:gd name="connsiteY26" fmla="*/ 317897 h 608626"/>
                <a:gd name="connsiteX27" fmla="*/ 290588 w 609614"/>
                <a:gd name="connsiteY27" fmla="*/ 317897 h 608626"/>
                <a:gd name="connsiteX28" fmla="*/ 290588 w 609614"/>
                <a:gd name="connsiteY28" fmla="*/ 430128 h 608626"/>
                <a:gd name="connsiteX29" fmla="*/ 171218 w 609614"/>
                <a:gd name="connsiteY29" fmla="*/ 437505 h 608626"/>
                <a:gd name="connsiteX30" fmla="*/ 156937 w 609614"/>
                <a:gd name="connsiteY30" fmla="*/ 317897 h 608626"/>
                <a:gd name="connsiteX31" fmla="*/ 0 w 609614"/>
                <a:gd name="connsiteY31" fmla="*/ 317897 h 608626"/>
                <a:gd name="connsiteX32" fmla="*/ 128555 w 609614"/>
                <a:gd name="connsiteY32" fmla="*/ 317897 h 608626"/>
                <a:gd name="connsiteX33" fmla="*/ 143036 w 609614"/>
                <a:gd name="connsiteY33" fmla="*/ 441460 h 608626"/>
                <a:gd name="connsiteX34" fmla="*/ 44034 w 609614"/>
                <a:gd name="connsiteY34" fmla="*/ 462415 h 608626"/>
                <a:gd name="connsiteX35" fmla="*/ 0 w 609614"/>
                <a:gd name="connsiteY35" fmla="*/ 317897 h 608626"/>
                <a:gd name="connsiteX36" fmla="*/ 443427 w 609614"/>
                <a:gd name="connsiteY36" fmla="*/ 162089 h 608626"/>
                <a:gd name="connsiteX37" fmla="*/ 451407 w 609614"/>
                <a:gd name="connsiteY37" fmla="*/ 289601 h 608626"/>
                <a:gd name="connsiteX38" fmla="*/ 319096 w 609614"/>
                <a:gd name="connsiteY38" fmla="*/ 289601 h 608626"/>
                <a:gd name="connsiteX39" fmla="*/ 319096 w 609614"/>
                <a:gd name="connsiteY39" fmla="*/ 170255 h 608626"/>
                <a:gd name="connsiteX40" fmla="*/ 443427 w 609614"/>
                <a:gd name="connsiteY40" fmla="*/ 162089 h 608626"/>
                <a:gd name="connsiteX41" fmla="*/ 164195 w 609614"/>
                <a:gd name="connsiteY41" fmla="*/ 160536 h 608626"/>
                <a:gd name="connsiteX42" fmla="*/ 290588 w 609614"/>
                <a:gd name="connsiteY42" fmla="*/ 169979 h 608626"/>
                <a:gd name="connsiteX43" fmla="*/ 290588 w 609614"/>
                <a:gd name="connsiteY43" fmla="*/ 289600 h 608626"/>
                <a:gd name="connsiteX44" fmla="*/ 156019 w 609614"/>
                <a:gd name="connsiteY44" fmla="*/ 289600 h 608626"/>
                <a:gd name="connsiteX45" fmla="*/ 164195 w 609614"/>
                <a:gd name="connsiteY45" fmla="*/ 160536 h 608626"/>
                <a:gd name="connsiteX46" fmla="*/ 48359 w 609614"/>
                <a:gd name="connsiteY46" fmla="*/ 139084 h 608626"/>
                <a:gd name="connsiteX47" fmla="*/ 136262 w 609614"/>
                <a:gd name="connsiteY47" fmla="*/ 156496 h 608626"/>
                <a:gd name="connsiteX48" fmla="*/ 127787 w 609614"/>
                <a:gd name="connsiteY48" fmla="*/ 289600 h 608626"/>
                <a:gd name="connsiteX49" fmla="*/ 71 w 609614"/>
                <a:gd name="connsiteY49" fmla="*/ 289600 h 608626"/>
                <a:gd name="connsiteX50" fmla="*/ 48359 w 609614"/>
                <a:gd name="connsiteY50" fmla="*/ 139084 h 608626"/>
                <a:gd name="connsiteX51" fmla="*/ 561251 w 609614"/>
                <a:gd name="connsiteY51" fmla="*/ 139014 h 608626"/>
                <a:gd name="connsiteX52" fmla="*/ 609614 w 609614"/>
                <a:gd name="connsiteY52" fmla="*/ 289600 h 608626"/>
                <a:gd name="connsiteX53" fmla="*/ 479792 w 609614"/>
                <a:gd name="connsiteY53" fmla="*/ 289600 h 608626"/>
                <a:gd name="connsiteX54" fmla="*/ 471518 w 609614"/>
                <a:gd name="connsiteY54" fmla="*/ 157997 h 608626"/>
                <a:gd name="connsiteX55" fmla="*/ 561251 w 609614"/>
                <a:gd name="connsiteY55" fmla="*/ 139014 h 608626"/>
                <a:gd name="connsiteX56" fmla="*/ 162442 w 609614"/>
                <a:gd name="connsiteY56" fmla="*/ 34648 h 608626"/>
                <a:gd name="connsiteX57" fmla="*/ 140667 w 609614"/>
                <a:gd name="connsiteY57" fmla="*/ 127935 h 608626"/>
                <a:gd name="connsiteX58" fmla="*/ 66473 w 609614"/>
                <a:gd name="connsiteY58" fmla="*/ 113976 h 608626"/>
                <a:gd name="connsiteX59" fmla="*/ 162442 w 609614"/>
                <a:gd name="connsiteY59" fmla="*/ 34648 h 608626"/>
                <a:gd name="connsiteX60" fmla="*/ 444703 w 609614"/>
                <a:gd name="connsiteY60" fmla="*/ 33448 h 608626"/>
                <a:gd name="connsiteX61" fmla="*/ 543424 w 609614"/>
                <a:gd name="connsiteY61" fmla="*/ 114299 h 608626"/>
                <a:gd name="connsiteX62" fmla="*/ 467068 w 609614"/>
                <a:gd name="connsiteY62" fmla="*/ 129840 h 608626"/>
                <a:gd name="connsiteX63" fmla="*/ 444703 w 609614"/>
                <a:gd name="connsiteY63" fmla="*/ 33448 h 608626"/>
                <a:gd name="connsiteX64" fmla="*/ 319096 w 609614"/>
                <a:gd name="connsiteY64" fmla="*/ 0 h 608626"/>
                <a:gd name="connsiteX65" fmla="*/ 410024 w 609614"/>
                <a:gd name="connsiteY65" fmla="*/ 18295 h 608626"/>
                <a:gd name="connsiteX66" fmla="*/ 438987 w 609614"/>
                <a:gd name="connsiteY66" fmla="*/ 133768 h 608626"/>
                <a:gd name="connsiteX67" fmla="*/ 319096 w 609614"/>
                <a:gd name="connsiteY67" fmla="*/ 141342 h 608626"/>
                <a:gd name="connsiteX68" fmla="*/ 290588 w 609614"/>
                <a:gd name="connsiteY68" fmla="*/ 0 h 608626"/>
                <a:gd name="connsiteX69" fmla="*/ 290588 w 609614"/>
                <a:gd name="connsiteY69" fmla="*/ 141131 h 608626"/>
                <a:gd name="connsiteX70" fmla="*/ 168792 w 609614"/>
                <a:gd name="connsiteY70" fmla="*/ 131984 h 608626"/>
                <a:gd name="connsiteX71" fmla="*/ 197149 w 609614"/>
                <a:gd name="connsiteY71" fmla="*/ 19178 h 608626"/>
                <a:gd name="connsiteX72" fmla="*/ 290588 w 609614"/>
                <a:gd name="connsiteY72" fmla="*/ 0 h 60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609614" h="608626">
                  <a:moveTo>
                    <a:pt x="458214" y="470741"/>
                  </a:moveTo>
                  <a:cubicBezTo>
                    <a:pt x="497021" y="476348"/>
                    <a:pt x="527948" y="482839"/>
                    <a:pt x="548434" y="487659"/>
                  </a:cubicBezTo>
                  <a:cubicBezTo>
                    <a:pt x="516030" y="530443"/>
                    <a:pt x="472988" y="564573"/>
                    <a:pt x="422757" y="585621"/>
                  </a:cubicBezTo>
                  <a:cubicBezTo>
                    <a:pt x="437925" y="546574"/>
                    <a:pt x="449646" y="508117"/>
                    <a:pt x="458214" y="470741"/>
                  </a:cubicBezTo>
                  <a:close/>
                  <a:moveTo>
                    <a:pt x="148976" y="469401"/>
                  </a:moveTo>
                  <a:cubicBezTo>
                    <a:pt x="157547" y="506857"/>
                    <a:pt x="169172" y="545394"/>
                    <a:pt x="184246" y="584422"/>
                  </a:cubicBezTo>
                  <a:cubicBezTo>
                    <a:pt x="134986" y="563286"/>
                    <a:pt x="92720" y="529369"/>
                    <a:pt x="60898" y="487195"/>
                  </a:cubicBezTo>
                  <a:cubicBezTo>
                    <a:pt x="90454" y="479625"/>
                    <a:pt x="119912" y="473727"/>
                    <a:pt x="148976" y="469401"/>
                  </a:cubicBezTo>
                  <a:close/>
                  <a:moveTo>
                    <a:pt x="319096" y="459239"/>
                  </a:moveTo>
                  <a:cubicBezTo>
                    <a:pt x="359399" y="460124"/>
                    <a:pt x="396844" y="463173"/>
                    <a:pt x="429954" y="467008"/>
                  </a:cubicBezTo>
                  <a:cubicBezTo>
                    <a:pt x="420001" y="509494"/>
                    <a:pt x="406206" y="553159"/>
                    <a:pt x="387286" y="597710"/>
                  </a:cubicBezTo>
                  <a:cubicBezTo>
                    <a:pt x="365410" y="603906"/>
                    <a:pt x="342549" y="607544"/>
                    <a:pt x="319096" y="608626"/>
                  </a:cubicBezTo>
                  <a:close/>
                  <a:moveTo>
                    <a:pt x="290588" y="458957"/>
                  </a:moveTo>
                  <a:lnTo>
                    <a:pt x="290588" y="608626"/>
                  </a:lnTo>
                  <a:cubicBezTo>
                    <a:pt x="266170" y="607446"/>
                    <a:pt x="242539" y="603611"/>
                    <a:pt x="219893" y="597121"/>
                  </a:cubicBezTo>
                  <a:cubicBezTo>
                    <a:pt x="200989" y="552279"/>
                    <a:pt x="187205" y="508224"/>
                    <a:pt x="177260" y="465644"/>
                  </a:cubicBezTo>
                  <a:cubicBezTo>
                    <a:pt x="216447" y="461022"/>
                    <a:pt x="254453" y="459153"/>
                    <a:pt x="290588" y="458957"/>
                  </a:cubicBezTo>
                  <a:close/>
                  <a:moveTo>
                    <a:pt x="319096" y="317967"/>
                  </a:moveTo>
                  <a:lnTo>
                    <a:pt x="450489" y="317967"/>
                  </a:lnTo>
                  <a:cubicBezTo>
                    <a:pt x="448716" y="356146"/>
                    <a:pt x="444185" y="396588"/>
                    <a:pt x="435912" y="438704"/>
                  </a:cubicBezTo>
                  <a:cubicBezTo>
                    <a:pt x="401241" y="434473"/>
                    <a:pt x="361843" y="431127"/>
                    <a:pt x="319096" y="430241"/>
                  </a:cubicBezTo>
                  <a:close/>
                  <a:moveTo>
                    <a:pt x="478860" y="317897"/>
                  </a:moveTo>
                  <a:lnTo>
                    <a:pt x="609614" y="317897"/>
                  </a:lnTo>
                  <a:cubicBezTo>
                    <a:pt x="607249" y="370716"/>
                    <a:pt x="591582" y="419895"/>
                    <a:pt x="565570" y="462485"/>
                  </a:cubicBezTo>
                  <a:cubicBezTo>
                    <a:pt x="545469" y="457370"/>
                    <a:pt x="510391" y="449305"/>
                    <a:pt x="464179" y="442518"/>
                  </a:cubicBezTo>
                  <a:cubicBezTo>
                    <a:pt x="472554" y="399043"/>
                    <a:pt x="477185" y="357339"/>
                    <a:pt x="478860" y="317897"/>
                  </a:cubicBezTo>
                  <a:close/>
                  <a:moveTo>
                    <a:pt x="156937" y="317897"/>
                  </a:moveTo>
                  <a:lnTo>
                    <a:pt x="290588" y="317897"/>
                  </a:lnTo>
                  <a:lnTo>
                    <a:pt x="290588" y="430128"/>
                  </a:lnTo>
                  <a:cubicBezTo>
                    <a:pt x="252669" y="430226"/>
                    <a:pt x="212584" y="432488"/>
                    <a:pt x="171218" y="437505"/>
                  </a:cubicBezTo>
                  <a:cubicBezTo>
                    <a:pt x="163142" y="395898"/>
                    <a:pt x="158611" y="355766"/>
                    <a:pt x="156937" y="317897"/>
                  </a:cubicBezTo>
                  <a:close/>
                  <a:moveTo>
                    <a:pt x="0" y="317897"/>
                  </a:moveTo>
                  <a:lnTo>
                    <a:pt x="128555" y="317897"/>
                  </a:lnTo>
                  <a:cubicBezTo>
                    <a:pt x="130230" y="357051"/>
                    <a:pt x="134761" y="398370"/>
                    <a:pt x="143036" y="441460"/>
                  </a:cubicBezTo>
                  <a:cubicBezTo>
                    <a:pt x="110528" y="446379"/>
                    <a:pt x="77330" y="453266"/>
                    <a:pt x="44034" y="462415"/>
                  </a:cubicBezTo>
                  <a:cubicBezTo>
                    <a:pt x="18027" y="419915"/>
                    <a:pt x="2364" y="370726"/>
                    <a:pt x="0" y="317897"/>
                  </a:cubicBezTo>
                  <a:close/>
                  <a:moveTo>
                    <a:pt x="443427" y="162089"/>
                  </a:moveTo>
                  <a:cubicBezTo>
                    <a:pt x="448649" y="199673"/>
                    <a:pt x="451900" y="242669"/>
                    <a:pt x="451407" y="289601"/>
                  </a:cubicBezTo>
                  <a:lnTo>
                    <a:pt x="319096" y="289601"/>
                  </a:lnTo>
                  <a:lnTo>
                    <a:pt x="319096" y="170255"/>
                  </a:lnTo>
                  <a:cubicBezTo>
                    <a:pt x="358504" y="169960"/>
                    <a:pt x="400276" y="167697"/>
                    <a:pt x="443427" y="162089"/>
                  </a:cubicBezTo>
                  <a:close/>
                  <a:moveTo>
                    <a:pt x="164195" y="160536"/>
                  </a:moveTo>
                  <a:cubicBezTo>
                    <a:pt x="201138" y="165356"/>
                    <a:pt x="243893" y="169094"/>
                    <a:pt x="290588" y="169979"/>
                  </a:cubicBezTo>
                  <a:lnTo>
                    <a:pt x="290588" y="289600"/>
                  </a:lnTo>
                  <a:lnTo>
                    <a:pt x="156019" y="289600"/>
                  </a:lnTo>
                  <a:cubicBezTo>
                    <a:pt x="155526" y="241988"/>
                    <a:pt x="158876" y="198507"/>
                    <a:pt x="164195" y="160536"/>
                  </a:cubicBezTo>
                  <a:close/>
                  <a:moveTo>
                    <a:pt x="48359" y="139084"/>
                  </a:moveTo>
                  <a:cubicBezTo>
                    <a:pt x="67674" y="143904"/>
                    <a:pt x="97730" y="150594"/>
                    <a:pt x="136262" y="156496"/>
                  </a:cubicBezTo>
                  <a:cubicBezTo>
                    <a:pt x="130743" y="195749"/>
                    <a:pt x="127196" y="240608"/>
                    <a:pt x="127787" y="289600"/>
                  </a:cubicBezTo>
                  <a:lnTo>
                    <a:pt x="71" y="289600"/>
                  </a:lnTo>
                  <a:cubicBezTo>
                    <a:pt x="2732" y="234312"/>
                    <a:pt x="19977" y="182861"/>
                    <a:pt x="48359" y="139084"/>
                  </a:cubicBezTo>
                  <a:close/>
                  <a:moveTo>
                    <a:pt x="561251" y="139014"/>
                  </a:moveTo>
                  <a:cubicBezTo>
                    <a:pt x="589619" y="182783"/>
                    <a:pt x="606856" y="234323"/>
                    <a:pt x="609614" y="289600"/>
                  </a:cubicBezTo>
                  <a:lnTo>
                    <a:pt x="479792" y="289600"/>
                  </a:lnTo>
                  <a:cubicBezTo>
                    <a:pt x="480284" y="241208"/>
                    <a:pt x="476837" y="196848"/>
                    <a:pt x="471518" y="157997"/>
                  </a:cubicBezTo>
                  <a:cubicBezTo>
                    <a:pt x="500969" y="153374"/>
                    <a:pt x="531012" y="147079"/>
                    <a:pt x="561251" y="139014"/>
                  </a:cubicBezTo>
                  <a:close/>
                  <a:moveTo>
                    <a:pt x="162442" y="34648"/>
                  </a:moveTo>
                  <a:cubicBezTo>
                    <a:pt x="155446" y="57847"/>
                    <a:pt x="147367" y="89499"/>
                    <a:pt x="140667" y="127935"/>
                  </a:cubicBezTo>
                  <a:cubicBezTo>
                    <a:pt x="109925" y="123315"/>
                    <a:pt x="84800" y="118203"/>
                    <a:pt x="66473" y="113976"/>
                  </a:cubicBezTo>
                  <a:cubicBezTo>
                    <a:pt x="92584" y="81439"/>
                    <a:pt x="125197" y="54308"/>
                    <a:pt x="162442" y="34648"/>
                  </a:cubicBezTo>
                  <a:close/>
                  <a:moveTo>
                    <a:pt x="444703" y="33448"/>
                  </a:moveTo>
                  <a:cubicBezTo>
                    <a:pt x="483029" y="53218"/>
                    <a:pt x="516626" y="80857"/>
                    <a:pt x="543424" y="114299"/>
                  </a:cubicBezTo>
                  <a:cubicBezTo>
                    <a:pt x="517808" y="120791"/>
                    <a:pt x="492290" y="125905"/>
                    <a:pt x="467068" y="129840"/>
                  </a:cubicBezTo>
                  <a:cubicBezTo>
                    <a:pt x="460171" y="89808"/>
                    <a:pt x="451797" y="57054"/>
                    <a:pt x="444703" y="33448"/>
                  </a:cubicBezTo>
                  <a:close/>
                  <a:moveTo>
                    <a:pt x="319096" y="0"/>
                  </a:moveTo>
                  <a:cubicBezTo>
                    <a:pt x="350916" y="1475"/>
                    <a:pt x="381357" y="7770"/>
                    <a:pt x="410024" y="18295"/>
                  </a:cubicBezTo>
                  <a:cubicBezTo>
                    <a:pt x="417215" y="39147"/>
                    <a:pt x="429628" y="79376"/>
                    <a:pt x="438987" y="133768"/>
                  </a:cubicBezTo>
                  <a:cubicBezTo>
                    <a:pt x="397513" y="138981"/>
                    <a:pt x="357221" y="141145"/>
                    <a:pt x="319096" y="141342"/>
                  </a:cubicBezTo>
                  <a:close/>
                  <a:moveTo>
                    <a:pt x="290588" y="0"/>
                  </a:moveTo>
                  <a:lnTo>
                    <a:pt x="290588" y="141131"/>
                  </a:lnTo>
                  <a:cubicBezTo>
                    <a:pt x="245690" y="140147"/>
                    <a:pt x="204435" y="136508"/>
                    <a:pt x="168792" y="131984"/>
                  </a:cubicBezTo>
                  <a:cubicBezTo>
                    <a:pt x="177949" y="79269"/>
                    <a:pt x="189961" y="40126"/>
                    <a:pt x="197149" y="19178"/>
                  </a:cubicBezTo>
                  <a:cubicBezTo>
                    <a:pt x="226490" y="8163"/>
                    <a:pt x="257801" y="1475"/>
                    <a:pt x="29058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19" tIns="60960" rIns="121919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55">
                <a:lnSpc>
                  <a:spcPct val="150000"/>
                </a:lnSpc>
                <a:defRPr/>
              </a:pPr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5" name="Freeform 21">
              <a:extLst>
                <a:ext uri="{FF2B5EF4-FFF2-40B4-BE49-F238E27FC236}">
                  <a16:creationId xmlns="" xmlns:a16="http://schemas.microsoft.com/office/drawing/2014/main" id="{C415E2E9-36BD-439F-9DF9-CDF7EF08CD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85348" y="3669109"/>
              <a:ext cx="384941" cy="286466"/>
            </a:xfrm>
            <a:custGeom>
              <a:avLst/>
              <a:gdLst>
                <a:gd name="connsiteX0" fmla="*/ 376318 w 606580"/>
                <a:gd name="connsiteY0" fmla="*/ 268615 h 451407"/>
                <a:gd name="connsiteX1" fmla="*/ 363877 w 606580"/>
                <a:gd name="connsiteY1" fmla="*/ 291051 h 451407"/>
                <a:gd name="connsiteX2" fmla="*/ 364063 w 606580"/>
                <a:gd name="connsiteY2" fmla="*/ 304865 h 451407"/>
                <a:gd name="connsiteX3" fmla="*/ 370840 w 606580"/>
                <a:gd name="connsiteY3" fmla="*/ 310521 h 451407"/>
                <a:gd name="connsiteX4" fmla="*/ 372140 w 606580"/>
                <a:gd name="connsiteY4" fmla="*/ 310335 h 451407"/>
                <a:gd name="connsiteX5" fmla="*/ 377618 w 606580"/>
                <a:gd name="connsiteY5" fmla="*/ 302269 h 451407"/>
                <a:gd name="connsiteX6" fmla="*/ 377525 w 606580"/>
                <a:gd name="connsiteY6" fmla="*/ 293369 h 451407"/>
                <a:gd name="connsiteX7" fmla="*/ 385509 w 606580"/>
                <a:gd name="connsiteY7" fmla="*/ 278999 h 451407"/>
                <a:gd name="connsiteX8" fmla="*/ 386159 w 606580"/>
                <a:gd name="connsiteY8" fmla="*/ 269264 h 451407"/>
                <a:gd name="connsiteX9" fmla="*/ 376318 w 606580"/>
                <a:gd name="connsiteY9" fmla="*/ 268615 h 451407"/>
                <a:gd name="connsiteX10" fmla="*/ 411597 w 606580"/>
                <a:gd name="connsiteY10" fmla="*/ 222352 h 451407"/>
                <a:gd name="connsiteX11" fmla="*/ 487819 w 606580"/>
                <a:gd name="connsiteY11" fmla="*/ 298468 h 451407"/>
                <a:gd name="connsiteX12" fmla="*/ 411597 w 606580"/>
                <a:gd name="connsiteY12" fmla="*/ 374491 h 451407"/>
                <a:gd name="connsiteX13" fmla="*/ 335468 w 606580"/>
                <a:gd name="connsiteY13" fmla="*/ 298468 h 451407"/>
                <a:gd name="connsiteX14" fmla="*/ 411597 w 606580"/>
                <a:gd name="connsiteY14" fmla="*/ 222352 h 451407"/>
                <a:gd name="connsiteX15" fmla="*/ 411598 w 606580"/>
                <a:gd name="connsiteY15" fmla="*/ 184195 h 451407"/>
                <a:gd name="connsiteX16" fmla="*/ 297116 w 606580"/>
                <a:gd name="connsiteY16" fmla="*/ 298476 h 451407"/>
                <a:gd name="connsiteX17" fmla="*/ 411598 w 606580"/>
                <a:gd name="connsiteY17" fmla="*/ 412757 h 451407"/>
                <a:gd name="connsiteX18" fmla="*/ 526080 w 606580"/>
                <a:gd name="connsiteY18" fmla="*/ 298476 h 451407"/>
                <a:gd name="connsiteX19" fmla="*/ 411598 w 606580"/>
                <a:gd name="connsiteY19" fmla="*/ 184195 h 451407"/>
                <a:gd name="connsiteX20" fmla="*/ 146794 w 606580"/>
                <a:gd name="connsiteY20" fmla="*/ 184195 h 451407"/>
                <a:gd name="connsiteX21" fmla="*/ 125532 w 606580"/>
                <a:gd name="connsiteY21" fmla="*/ 205327 h 451407"/>
                <a:gd name="connsiteX22" fmla="*/ 146794 w 606580"/>
                <a:gd name="connsiteY22" fmla="*/ 226552 h 451407"/>
                <a:gd name="connsiteX23" fmla="*/ 167963 w 606580"/>
                <a:gd name="connsiteY23" fmla="*/ 205327 h 451407"/>
                <a:gd name="connsiteX24" fmla="*/ 146794 w 606580"/>
                <a:gd name="connsiteY24" fmla="*/ 184195 h 451407"/>
                <a:gd name="connsiteX25" fmla="*/ 5757 w 606580"/>
                <a:gd name="connsiteY25" fmla="*/ 146564 h 451407"/>
                <a:gd name="connsiteX26" fmla="*/ 600916 w 606580"/>
                <a:gd name="connsiteY26" fmla="*/ 146564 h 451407"/>
                <a:gd name="connsiteX27" fmla="*/ 606580 w 606580"/>
                <a:gd name="connsiteY27" fmla="*/ 152218 h 451407"/>
                <a:gd name="connsiteX28" fmla="*/ 606580 w 606580"/>
                <a:gd name="connsiteY28" fmla="*/ 389957 h 451407"/>
                <a:gd name="connsiteX29" fmla="*/ 545114 w 606580"/>
                <a:gd name="connsiteY29" fmla="*/ 451407 h 451407"/>
                <a:gd name="connsiteX30" fmla="*/ 61559 w 606580"/>
                <a:gd name="connsiteY30" fmla="*/ 451407 h 451407"/>
                <a:gd name="connsiteX31" fmla="*/ 0 w 606580"/>
                <a:gd name="connsiteY31" fmla="*/ 389957 h 451407"/>
                <a:gd name="connsiteX32" fmla="*/ 0 w 606580"/>
                <a:gd name="connsiteY32" fmla="*/ 152218 h 451407"/>
                <a:gd name="connsiteX33" fmla="*/ 5757 w 606580"/>
                <a:gd name="connsiteY33" fmla="*/ 146564 h 451407"/>
                <a:gd name="connsiteX34" fmla="*/ 328684 w 606580"/>
                <a:gd name="connsiteY34" fmla="*/ 0 h 451407"/>
                <a:gd name="connsiteX35" fmla="*/ 494605 w 606580"/>
                <a:gd name="connsiteY35" fmla="*/ 0 h 451407"/>
                <a:gd name="connsiteX36" fmla="*/ 520510 w 606580"/>
                <a:gd name="connsiteY36" fmla="*/ 25863 h 451407"/>
                <a:gd name="connsiteX37" fmla="*/ 520510 w 606580"/>
                <a:gd name="connsiteY37" fmla="*/ 53672 h 451407"/>
                <a:gd name="connsiteX38" fmla="*/ 545114 w 606580"/>
                <a:gd name="connsiteY38" fmla="*/ 53672 h 451407"/>
                <a:gd name="connsiteX39" fmla="*/ 606580 w 606580"/>
                <a:gd name="connsiteY39" fmla="*/ 115131 h 451407"/>
                <a:gd name="connsiteX40" fmla="*/ 600916 w 606580"/>
                <a:gd name="connsiteY40" fmla="*/ 120879 h 451407"/>
                <a:gd name="connsiteX41" fmla="*/ 5757 w 606580"/>
                <a:gd name="connsiteY41" fmla="*/ 120879 h 451407"/>
                <a:gd name="connsiteX42" fmla="*/ 0 w 606580"/>
                <a:gd name="connsiteY42" fmla="*/ 115131 h 451407"/>
                <a:gd name="connsiteX43" fmla="*/ 61559 w 606580"/>
                <a:gd name="connsiteY43" fmla="*/ 53672 h 451407"/>
                <a:gd name="connsiteX44" fmla="*/ 111604 w 606580"/>
                <a:gd name="connsiteY44" fmla="*/ 53672 h 451407"/>
                <a:gd name="connsiteX45" fmla="*/ 111604 w 606580"/>
                <a:gd name="connsiteY45" fmla="*/ 34206 h 451407"/>
                <a:gd name="connsiteX46" fmla="*/ 120425 w 606580"/>
                <a:gd name="connsiteY46" fmla="*/ 25399 h 451407"/>
                <a:gd name="connsiteX47" fmla="*/ 173070 w 606580"/>
                <a:gd name="connsiteY47" fmla="*/ 25399 h 451407"/>
                <a:gd name="connsiteX48" fmla="*/ 181984 w 606580"/>
                <a:gd name="connsiteY48" fmla="*/ 34206 h 451407"/>
                <a:gd name="connsiteX49" fmla="*/ 181984 w 606580"/>
                <a:gd name="connsiteY49" fmla="*/ 53672 h 451407"/>
                <a:gd name="connsiteX50" fmla="*/ 302780 w 606580"/>
                <a:gd name="connsiteY50" fmla="*/ 53672 h 451407"/>
                <a:gd name="connsiteX51" fmla="*/ 302780 w 606580"/>
                <a:gd name="connsiteY51" fmla="*/ 25863 h 451407"/>
                <a:gd name="connsiteX52" fmla="*/ 328684 w 606580"/>
                <a:gd name="connsiteY52" fmla="*/ 0 h 451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606580" h="451407">
                  <a:moveTo>
                    <a:pt x="376318" y="268615"/>
                  </a:moveTo>
                  <a:cubicBezTo>
                    <a:pt x="369819" y="274456"/>
                    <a:pt x="365363" y="282429"/>
                    <a:pt x="363877" y="291051"/>
                  </a:cubicBezTo>
                  <a:cubicBezTo>
                    <a:pt x="363135" y="295687"/>
                    <a:pt x="363135" y="300322"/>
                    <a:pt x="364063" y="304865"/>
                  </a:cubicBezTo>
                  <a:cubicBezTo>
                    <a:pt x="364713" y="308203"/>
                    <a:pt x="367591" y="310521"/>
                    <a:pt x="370840" y="310521"/>
                  </a:cubicBezTo>
                  <a:cubicBezTo>
                    <a:pt x="371305" y="310521"/>
                    <a:pt x="371769" y="310428"/>
                    <a:pt x="372140" y="310335"/>
                  </a:cubicBezTo>
                  <a:cubicBezTo>
                    <a:pt x="375947" y="309593"/>
                    <a:pt x="378360" y="305978"/>
                    <a:pt x="377618" y="302269"/>
                  </a:cubicBezTo>
                  <a:cubicBezTo>
                    <a:pt x="377061" y="299303"/>
                    <a:pt x="377061" y="296336"/>
                    <a:pt x="377525" y="293369"/>
                  </a:cubicBezTo>
                  <a:cubicBezTo>
                    <a:pt x="378546" y="287714"/>
                    <a:pt x="381239" y="282800"/>
                    <a:pt x="385509" y="278999"/>
                  </a:cubicBezTo>
                  <a:cubicBezTo>
                    <a:pt x="388387" y="276496"/>
                    <a:pt x="388666" y="272138"/>
                    <a:pt x="386159" y="269264"/>
                  </a:cubicBezTo>
                  <a:cubicBezTo>
                    <a:pt x="383560" y="266390"/>
                    <a:pt x="379196" y="266112"/>
                    <a:pt x="376318" y="268615"/>
                  </a:cubicBezTo>
                  <a:close/>
                  <a:moveTo>
                    <a:pt x="411597" y="222352"/>
                  </a:moveTo>
                  <a:cubicBezTo>
                    <a:pt x="453654" y="222352"/>
                    <a:pt x="487819" y="256470"/>
                    <a:pt x="487819" y="298468"/>
                  </a:cubicBezTo>
                  <a:cubicBezTo>
                    <a:pt x="487819" y="340466"/>
                    <a:pt x="453654" y="374491"/>
                    <a:pt x="411597" y="374491"/>
                  </a:cubicBezTo>
                  <a:cubicBezTo>
                    <a:pt x="369541" y="374491"/>
                    <a:pt x="335468" y="340466"/>
                    <a:pt x="335468" y="298468"/>
                  </a:cubicBezTo>
                  <a:cubicBezTo>
                    <a:pt x="335468" y="256470"/>
                    <a:pt x="369541" y="222352"/>
                    <a:pt x="411597" y="222352"/>
                  </a:cubicBezTo>
                  <a:close/>
                  <a:moveTo>
                    <a:pt x="411598" y="184195"/>
                  </a:moveTo>
                  <a:cubicBezTo>
                    <a:pt x="348368" y="184195"/>
                    <a:pt x="297116" y="235357"/>
                    <a:pt x="297116" y="298476"/>
                  </a:cubicBezTo>
                  <a:cubicBezTo>
                    <a:pt x="297116" y="361595"/>
                    <a:pt x="348368" y="412757"/>
                    <a:pt x="411598" y="412757"/>
                  </a:cubicBezTo>
                  <a:cubicBezTo>
                    <a:pt x="474828" y="412757"/>
                    <a:pt x="526080" y="361595"/>
                    <a:pt x="526080" y="298476"/>
                  </a:cubicBezTo>
                  <a:cubicBezTo>
                    <a:pt x="526080" y="235357"/>
                    <a:pt x="474828" y="184195"/>
                    <a:pt x="411598" y="184195"/>
                  </a:cubicBezTo>
                  <a:close/>
                  <a:moveTo>
                    <a:pt x="146794" y="184195"/>
                  </a:moveTo>
                  <a:cubicBezTo>
                    <a:pt x="135095" y="184195"/>
                    <a:pt x="125532" y="193649"/>
                    <a:pt x="125532" y="205327"/>
                  </a:cubicBezTo>
                  <a:cubicBezTo>
                    <a:pt x="125532" y="217098"/>
                    <a:pt x="135095" y="226552"/>
                    <a:pt x="146794" y="226552"/>
                  </a:cubicBezTo>
                  <a:cubicBezTo>
                    <a:pt x="158493" y="226552"/>
                    <a:pt x="167963" y="217098"/>
                    <a:pt x="167963" y="205327"/>
                  </a:cubicBezTo>
                  <a:cubicBezTo>
                    <a:pt x="167963" y="193649"/>
                    <a:pt x="158493" y="184195"/>
                    <a:pt x="146794" y="184195"/>
                  </a:cubicBezTo>
                  <a:close/>
                  <a:moveTo>
                    <a:pt x="5757" y="146564"/>
                  </a:moveTo>
                  <a:lnTo>
                    <a:pt x="600916" y="146564"/>
                  </a:lnTo>
                  <a:cubicBezTo>
                    <a:pt x="604073" y="146564"/>
                    <a:pt x="606580" y="149067"/>
                    <a:pt x="606580" y="152218"/>
                  </a:cubicBezTo>
                  <a:lnTo>
                    <a:pt x="606580" y="389957"/>
                  </a:lnTo>
                  <a:cubicBezTo>
                    <a:pt x="606580" y="423787"/>
                    <a:pt x="579004" y="451407"/>
                    <a:pt x="545114" y="451407"/>
                  </a:cubicBezTo>
                  <a:lnTo>
                    <a:pt x="61559" y="451407"/>
                  </a:lnTo>
                  <a:cubicBezTo>
                    <a:pt x="27576" y="451407"/>
                    <a:pt x="0" y="423787"/>
                    <a:pt x="0" y="389957"/>
                  </a:cubicBezTo>
                  <a:lnTo>
                    <a:pt x="0" y="152218"/>
                  </a:lnTo>
                  <a:cubicBezTo>
                    <a:pt x="0" y="149067"/>
                    <a:pt x="2600" y="146564"/>
                    <a:pt x="5757" y="146564"/>
                  </a:cubicBezTo>
                  <a:close/>
                  <a:moveTo>
                    <a:pt x="328684" y="0"/>
                  </a:moveTo>
                  <a:lnTo>
                    <a:pt x="494605" y="0"/>
                  </a:lnTo>
                  <a:cubicBezTo>
                    <a:pt x="508903" y="0"/>
                    <a:pt x="520510" y="11587"/>
                    <a:pt x="520510" y="25863"/>
                  </a:cubicBezTo>
                  <a:lnTo>
                    <a:pt x="520510" y="53672"/>
                  </a:lnTo>
                  <a:lnTo>
                    <a:pt x="545114" y="53672"/>
                  </a:lnTo>
                  <a:cubicBezTo>
                    <a:pt x="579004" y="53672"/>
                    <a:pt x="606580" y="81204"/>
                    <a:pt x="606580" y="115131"/>
                  </a:cubicBezTo>
                  <a:cubicBezTo>
                    <a:pt x="606580" y="118283"/>
                    <a:pt x="604073" y="120879"/>
                    <a:pt x="600916" y="120879"/>
                  </a:cubicBezTo>
                  <a:lnTo>
                    <a:pt x="5757" y="120879"/>
                  </a:lnTo>
                  <a:cubicBezTo>
                    <a:pt x="2600" y="120879"/>
                    <a:pt x="0" y="118283"/>
                    <a:pt x="0" y="115131"/>
                  </a:cubicBezTo>
                  <a:cubicBezTo>
                    <a:pt x="0" y="81204"/>
                    <a:pt x="27576" y="53672"/>
                    <a:pt x="61559" y="53672"/>
                  </a:cubicBezTo>
                  <a:lnTo>
                    <a:pt x="111604" y="53672"/>
                  </a:lnTo>
                  <a:lnTo>
                    <a:pt x="111604" y="34206"/>
                  </a:lnTo>
                  <a:cubicBezTo>
                    <a:pt x="111604" y="29293"/>
                    <a:pt x="115597" y="25399"/>
                    <a:pt x="120425" y="25399"/>
                  </a:cubicBezTo>
                  <a:lnTo>
                    <a:pt x="173070" y="25399"/>
                  </a:lnTo>
                  <a:cubicBezTo>
                    <a:pt x="177991" y="25399"/>
                    <a:pt x="181984" y="29293"/>
                    <a:pt x="181984" y="34206"/>
                  </a:cubicBezTo>
                  <a:lnTo>
                    <a:pt x="181984" y="53672"/>
                  </a:lnTo>
                  <a:lnTo>
                    <a:pt x="302780" y="53672"/>
                  </a:lnTo>
                  <a:lnTo>
                    <a:pt x="302780" y="25863"/>
                  </a:lnTo>
                  <a:cubicBezTo>
                    <a:pt x="302780" y="11587"/>
                    <a:pt x="314386" y="0"/>
                    <a:pt x="3286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19" tIns="60960" rIns="121919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55">
                <a:lnSpc>
                  <a:spcPct val="150000"/>
                </a:lnSpc>
                <a:defRPr/>
              </a:pPr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6" name="Freeform 22">
              <a:extLst>
                <a:ext uri="{FF2B5EF4-FFF2-40B4-BE49-F238E27FC236}">
                  <a16:creationId xmlns="" xmlns:a16="http://schemas.microsoft.com/office/drawing/2014/main" id="{D8467A5C-0562-4C53-B3DB-2F983575C4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66128" y="3619872"/>
              <a:ext cx="376626" cy="384941"/>
            </a:xfrm>
            <a:custGeom>
              <a:avLst/>
              <a:gdLst>
                <a:gd name="connsiteX0" fmla="*/ 161282 w 594584"/>
                <a:gd name="connsiteY0" fmla="*/ 498228 h 607710"/>
                <a:gd name="connsiteX1" fmla="*/ 161282 w 594584"/>
                <a:gd name="connsiteY1" fmla="*/ 517026 h 607710"/>
                <a:gd name="connsiteX2" fmla="*/ 524261 w 594584"/>
                <a:gd name="connsiteY2" fmla="*/ 517026 h 607710"/>
                <a:gd name="connsiteX3" fmla="*/ 524261 w 594584"/>
                <a:gd name="connsiteY3" fmla="*/ 498228 h 607710"/>
                <a:gd name="connsiteX4" fmla="*/ 161282 w 594584"/>
                <a:gd name="connsiteY4" fmla="*/ 422914 h 607710"/>
                <a:gd name="connsiteX5" fmla="*/ 161282 w 594584"/>
                <a:gd name="connsiteY5" fmla="*/ 441713 h 607710"/>
                <a:gd name="connsiteX6" fmla="*/ 524261 w 594584"/>
                <a:gd name="connsiteY6" fmla="*/ 441713 h 607710"/>
                <a:gd name="connsiteX7" fmla="*/ 524261 w 594584"/>
                <a:gd name="connsiteY7" fmla="*/ 422914 h 607710"/>
                <a:gd name="connsiteX8" fmla="*/ 161282 w 594584"/>
                <a:gd name="connsiteY8" fmla="*/ 347719 h 607710"/>
                <a:gd name="connsiteX9" fmla="*/ 161282 w 594584"/>
                <a:gd name="connsiteY9" fmla="*/ 366518 h 607710"/>
                <a:gd name="connsiteX10" fmla="*/ 524261 w 594584"/>
                <a:gd name="connsiteY10" fmla="*/ 366518 h 607710"/>
                <a:gd name="connsiteX11" fmla="*/ 524261 w 594584"/>
                <a:gd name="connsiteY11" fmla="*/ 347719 h 607710"/>
                <a:gd name="connsiteX12" fmla="*/ 161282 w 594584"/>
                <a:gd name="connsiteY12" fmla="*/ 272405 h 607710"/>
                <a:gd name="connsiteX13" fmla="*/ 161282 w 594584"/>
                <a:gd name="connsiteY13" fmla="*/ 291204 h 607710"/>
                <a:gd name="connsiteX14" fmla="*/ 524261 w 594584"/>
                <a:gd name="connsiteY14" fmla="*/ 291204 h 607710"/>
                <a:gd name="connsiteX15" fmla="*/ 524261 w 594584"/>
                <a:gd name="connsiteY15" fmla="*/ 272405 h 607710"/>
                <a:gd name="connsiteX16" fmla="*/ 161282 w 594584"/>
                <a:gd name="connsiteY16" fmla="*/ 197210 h 607710"/>
                <a:gd name="connsiteX17" fmla="*/ 161282 w 594584"/>
                <a:gd name="connsiteY17" fmla="*/ 216009 h 607710"/>
                <a:gd name="connsiteX18" fmla="*/ 524261 w 594584"/>
                <a:gd name="connsiteY18" fmla="*/ 216009 h 607710"/>
                <a:gd name="connsiteX19" fmla="*/ 524261 w 594584"/>
                <a:gd name="connsiteY19" fmla="*/ 197210 h 607710"/>
                <a:gd name="connsiteX20" fmla="*/ 0 w 594584"/>
                <a:gd name="connsiteY20" fmla="*/ 140778 h 607710"/>
                <a:gd name="connsiteX21" fmla="*/ 72118 w 594584"/>
                <a:gd name="connsiteY21" fmla="*/ 140778 h 607710"/>
                <a:gd name="connsiteX22" fmla="*/ 72118 w 594584"/>
                <a:gd name="connsiteY22" fmla="*/ 607710 h 607710"/>
                <a:gd name="connsiteX23" fmla="*/ 0 w 594584"/>
                <a:gd name="connsiteY23" fmla="*/ 607710 h 607710"/>
                <a:gd name="connsiteX24" fmla="*/ 161282 w 594584"/>
                <a:gd name="connsiteY24" fmla="*/ 121897 h 607710"/>
                <a:gd name="connsiteX25" fmla="*/ 161282 w 594584"/>
                <a:gd name="connsiteY25" fmla="*/ 140814 h 607710"/>
                <a:gd name="connsiteX26" fmla="*/ 524261 w 594584"/>
                <a:gd name="connsiteY26" fmla="*/ 140814 h 607710"/>
                <a:gd name="connsiteX27" fmla="*/ 524261 w 594584"/>
                <a:gd name="connsiteY27" fmla="*/ 121897 h 607710"/>
                <a:gd name="connsiteX28" fmla="*/ 90959 w 594584"/>
                <a:gd name="connsiteY28" fmla="*/ 0 h 607710"/>
                <a:gd name="connsiteX29" fmla="*/ 594584 w 594584"/>
                <a:gd name="connsiteY29" fmla="*/ 0 h 607710"/>
                <a:gd name="connsiteX30" fmla="*/ 594584 w 594584"/>
                <a:gd name="connsiteY30" fmla="*/ 607710 h 607710"/>
                <a:gd name="connsiteX31" fmla="*/ 90959 w 594584"/>
                <a:gd name="connsiteY31" fmla="*/ 607710 h 607710"/>
                <a:gd name="connsiteX32" fmla="*/ 90959 w 594584"/>
                <a:gd name="connsiteY32" fmla="*/ 121897 h 607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4584" h="607710">
                  <a:moveTo>
                    <a:pt x="161282" y="498228"/>
                  </a:moveTo>
                  <a:lnTo>
                    <a:pt x="161282" y="517026"/>
                  </a:lnTo>
                  <a:lnTo>
                    <a:pt x="524261" y="517026"/>
                  </a:lnTo>
                  <a:lnTo>
                    <a:pt x="524261" y="498228"/>
                  </a:lnTo>
                  <a:close/>
                  <a:moveTo>
                    <a:pt x="161282" y="422914"/>
                  </a:moveTo>
                  <a:lnTo>
                    <a:pt x="161282" y="441713"/>
                  </a:lnTo>
                  <a:lnTo>
                    <a:pt x="524261" y="441713"/>
                  </a:lnTo>
                  <a:lnTo>
                    <a:pt x="524261" y="422914"/>
                  </a:lnTo>
                  <a:close/>
                  <a:moveTo>
                    <a:pt x="161282" y="347719"/>
                  </a:moveTo>
                  <a:lnTo>
                    <a:pt x="161282" y="366518"/>
                  </a:lnTo>
                  <a:lnTo>
                    <a:pt x="524261" y="366518"/>
                  </a:lnTo>
                  <a:lnTo>
                    <a:pt x="524261" y="347719"/>
                  </a:lnTo>
                  <a:close/>
                  <a:moveTo>
                    <a:pt x="161282" y="272405"/>
                  </a:moveTo>
                  <a:lnTo>
                    <a:pt x="161282" y="291204"/>
                  </a:lnTo>
                  <a:lnTo>
                    <a:pt x="524261" y="291204"/>
                  </a:lnTo>
                  <a:lnTo>
                    <a:pt x="524261" y="272405"/>
                  </a:lnTo>
                  <a:close/>
                  <a:moveTo>
                    <a:pt x="161282" y="197210"/>
                  </a:moveTo>
                  <a:lnTo>
                    <a:pt x="161282" y="216009"/>
                  </a:lnTo>
                  <a:lnTo>
                    <a:pt x="524261" y="216009"/>
                  </a:lnTo>
                  <a:lnTo>
                    <a:pt x="524261" y="197210"/>
                  </a:lnTo>
                  <a:close/>
                  <a:moveTo>
                    <a:pt x="0" y="140778"/>
                  </a:moveTo>
                  <a:lnTo>
                    <a:pt x="72118" y="140778"/>
                  </a:lnTo>
                  <a:lnTo>
                    <a:pt x="72118" y="607710"/>
                  </a:lnTo>
                  <a:lnTo>
                    <a:pt x="0" y="607710"/>
                  </a:lnTo>
                  <a:close/>
                  <a:moveTo>
                    <a:pt x="161282" y="121897"/>
                  </a:moveTo>
                  <a:lnTo>
                    <a:pt x="161282" y="140814"/>
                  </a:lnTo>
                  <a:lnTo>
                    <a:pt x="524261" y="140814"/>
                  </a:lnTo>
                  <a:lnTo>
                    <a:pt x="524261" y="121897"/>
                  </a:lnTo>
                  <a:close/>
                  <a:moveTo>
                    <a:pt x="90959" y="0"/>
                  </a:moveTo>
                  <a:lnTo>
                    <a:pt x="594584" y="0"/>
                  </a:lnTo>
                  <a:lnTo>
                    <a:pt x="594584" y="607710"/>
                  </a:lnTo>
                  <a:lnTo>
                    <a:pt x="90959" y="607710"/>
                  </a:lnTo>
                  <a:lnTo>
                    <a:pt x="90959" y="1218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19" tIns="60960" rIns="121919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55">
                <a:lnSpc>
                  <a:spcPct val="150000"/>
                </a:lnSpc>
                <a:defRPr/>
              </a:pPr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1" name="Rectangle 24">
            <a:extLst>
              <a:ext uri="{FF2B5EF4-FFF2-40B4-BE49-F238E27FC236}">
                <a16:creationId xmlns="" xmlns:a16="http://schemas.microsoft.com/office/drawing/2014/main" id="{F6F95510-0A3D-46EB-98F8-C0745C063A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7009" y="4871648"/>
            <a:ext cx="1896396" cy="1453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1219155">
              <a:lnSpc>
                <a:spcPct val="150000"/>
              </a:lnSpc>
              <a:spcBef>
                <a:spcPts val="400"/>
              </a:spcBef>
              <a:defRPr/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输入您的标题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 defTabSz="1219155">
              <a:lnSpc>
                <a:spcPct val="150000"/>
              </a:lnSpc>
              <a:spcBef>
                <a:spcPts val="400"/>
              </a:spcBef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sp>
        <p:nvSpPr>
          <p:cNvPr id="102" name="Rectangle 24">
            <a:extLst>
              <a:ext uri="{FF2B5EF4-FFF2-40B4-BE49-F238E27FC236}">
                <a16:creationId xmlns="" xmlns:a16="http://schemas.microsoft.com/office/drawing/2014/main" id="{681C3539-CDC9-421B-AAAF-E3190181BB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4749" y="1408870"/>
            <a:ext cx="1896396" cy="1453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1219155">
              <a:lnSpc>
                <a:spcPct val="150000"/>
              </a:lnSpc>
              <a:spcBef>
                <a:spcPts val="400"/>
              </a:spcBef>
              <a:defRPr/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输入您的标题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 defTabSz="1219155">
              <a:lnSpc>
                <a:spcPct val="150000"/>
              </a:lnSpc>
              <a:spcBef>
                <a:spcPts val="400"/>
              </a:spcBef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sp>
        <p:nvSpPr>
          <p:cNvPr id="103" name="Rectangle 24">
            <a:extLst>
              <a:ext uri="{FF2B5EF4-FFF2-40B4-BE49-F238E27FC236}">
                <a16:creationId xmlns="" xmlns:a16="http://schemas.microsoft.com/office/drawing/2014/main" id="{2CF7BABC-5B23-406E-9F05-F636B8D55A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2702" y="4871648"/>
            <a:ext cx="1896396" cy="1453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1219155">
              <a:lnSpc>
                <a:spcPct val="150000"/>
              </a:lnSpc>
              <a:spcBef>
                <a:spcPts val="400"/>
              </a:spcBef>
              <a:defRPr/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输入您的标题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 defTabSz="1219155">
              <a:lnSpc>
                <a:spcPct val="150000"/>
              </a:lnSpc>
              <a:spcBef>
                <a:spcPts val="400"/>
              </a:spcBef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sp>
        <p:nvSpPr>
          <p:cNvPr id="104" name="Rectangle 24">
            <a:extLst>
              <a:ext uri="{FF2B5EF4-FFF2-40B4-BE49-F238E27FC236}">
                <a16:creationId xmlns="" xmlns:a16="http://schemas.microsoft.com/office/drawing/2014/main" id="{4B799BCC-D437-4F4B-9D77-14F37B93C9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52943" y="4871648"/>
            <a:ext cx="1896396" cy="1453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1219155">
              <a:lnSpc>
                <a:spcPct val="150000"/>
              </a:lnSpc>
              <a:spcBef>
                <a:spcPts val="400"/>
              </a:spcBef>
              <a:defRPr/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输入您的标题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 defTabSz="1219155">
              <a:lnSpc>
                <a:spcPct val="150000"/>
              </a:lnSpc>
              <a:spcBef>
                <a:spcPts val="400"/>
              </a:spcBef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sp>
        <p:nvSpPr>
          <p:cNvPr id="105" name="Rectangle 24">
            <a:extLst>
              <a:ext uri="{FF2B5EF4-FFF2-40B4-BE49-F238E27FC236}">
                <a16:creationId xmlns="" xmlns:a16="http://schemas.microsoft.com/office/drawing/2014/main" id="{841BC879-33E2-49BD-867B-7C65C20F56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8226" y="1408870"/>
            <a:ext cx="1896396" cy="1453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1219155">
              <a:lnSpc>
                <a:spcPct val="150000"/>
              </a:lnSpc>
              <a:spcBef>
                <a:spcPts val="400"/>
              </a:spcBef>
              <a:defRPr/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输入您的标题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 defTabSz="1219155">
              <a:lnSpc>
                <a:spcPct val="150000"/>
              </a:lnSpc>
              <a:spcBef>
                <a:spcPts val="400"/>
              </a:spcBef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</a:t>
            </a:r>
          </a:p>
        </p:txBody>
      </p:sp>
    </p:spTree>
    <p:extLst>
      <p:ext uri="{BB962C8B-B14F-4D97-AF65-F5344CB8AC3E}">
        <p14:creationId xmlns:p14="http://schemas.microsoft.com/office/powerpoint/2010/main" val="1357723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102" grpId="0"/>
      <p:bldP spid="103" grpId="0"/>
      <p:bldP spid="104" grpId="0"/>
      <p:bldP spid="10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E2A1964F-E2CB-4746-BFD7-CB3AFC84E15B}"/>
              </a:ext>
            </a:extLst>
          </p:cNvPr>
          <p:cNvGrpSpPr/>
          <p:nvPr/>
        </p:nvGrpSpPr>
        <p:grpSpPr>
          <a:xfrm>
            <a:off x="4394818" y="1906559"/>
            <a:ext cx="3402363" cy="3321353"/>
            <a:chOff x="4394819" y="2078009"/>
            <a:chExt cx="3402363" cy="3321353"/>
          </a:xfrm>
        </p:grpSpPr>
        <p:sp>
          <p:nvSpPr>
            <p:cNvPr id="3" name="Freeform 5">
              <a:extLst>
                <a:ext uri="{FF2B5EF4-FFF2-40B4-BE49-F238E27FC236}">
                  <a16:creationId xmlns="" xmlns:a16="http://schemas.microsoft.com/office/drawing/2014/main" id="{CA843FCC-2D34-4D4E-91DF-DC465B470738}"/>
                </a:ext>
              </a:extLst>
            </p:cNvPr>
            <p:cNvSpPr/>
            <p:nvPr/>
          </p:nvSpPr>
          <p:spPr bwMode="auto">
            <a:xfrm>
              <a:off x="4455435" y="2078009"/>
              <a:ext cx="2644823" cy="2629649"/>
            </a:xfrm>
            <a:custGeom>
              <a:avLst/>
              <a:gdLst>
                <a:gd name="T0" fmla="*/ 2100 w 2100"/>
                <a:gd name="T1" fmla="*/ 630 h 2147"/>
                <a:gd name="T2" fmla="*/ 634 w 2100"/>
                <a:gd name="T3" fmla="*/ 510 h 2147"/>
                <a:gd name="T4" fmla="*/ 1574 w 2100"/>
                <a:gd name="T5" fmla="*/ 1621 h 2147"/>
                <a:gd name="T6" fmla="*/ 991 w 2100"/>
                <a:gd name="T7" fmla="*/ 1572 h 2147"/>
                <a:gd name="T8" fmla="*/ 2100 w 2100"/>
                <a:gd name="T9" fmla="*/ 630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0" h="2147">
                  <a:moveTo>
                    <a:pt x="2100" y="630"/>
                  </a:moveTo>
                  <a:cubicBezTo>
                    <a:pt x="1728" y="193"/>
                    <a:pt x="1072" y="139"/>
                    <a:pt x="634" y="510"/>
                  </a:cubicBezTo>
                  <a:cubicBezTo>
                    <a:pt x="0" y="1047"/>
                    <a:pt x="953" y="2147"/>
                    <a:pt x="1574" y="1621"/>
                  </a:cubicBezTo>
                  <a:cubicBezTo>
                    <a:pt x="1400" y="1768"/>
                    <a:pt x="1139" y="1747"/>
                    <a:pt x="991" y="1572"/>
                  </a:cubicBezTo>
                  <a:cubicBezTo>
                    <a:pt x="466" y="952"/>
                    <a:pt x="1563" y="0"/>
                    <a:pt x="2100" y="6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Freeform 6">
              <a:extLst>
                <a:ext uri="{FF2B5EF4-FFF2-40B4-BE49-F238E27FC236}">
                  <a16:creationId xmlns="" xmlns:a16="http://schemas.microsoft.com/office/drawing/2014/main" id="{970A4AA8-0440-4928-861B-60FBE9FBB467}"/>
                </a:ext>
              </a:extLst>
            </p:cNvPr>
            <p:cNvSpPr/>
            <p:nvPr/>
          </p:nvSpPr>
          <p:spPr bwMode="auto">
            <a:xfrm>
              <a:off x="5099786" y="2138772"/>
              <a:ext cx="2697396" cy="2568886"/>
            </a:xfrm>
            <a:custGeom>
              <a:avLst/>
              <a:gdLst>
                <a:gd name="T0" fmla="*/ 1521 w 2142"/>
                <a:gd name="T1" fmla="*/ 2097 h 2097"/>
                <a:gd name="T2" fmla="*/ 1637 w 2142"/>
                <a:gd name="T3" fmla="*/ 634 h 2097"/>
                <a:gd name="T4" fmla="*/ 526 w 2142"/>
                <a:gd name="T5" fmla="*/ 1574 h 2097"/>
                <a:gd name="T6" fmla="*/ 575 w 2142"/>
                <a:gd name="T7" fmla="*/ 991 h 2097"/>
                <a:gd name="T8" fmla="*/ 1521 w 2142"/>
                <a:gd name="T9" fmla="*/ 2097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2" h="2097">
                  <a:moveTo>
                    <a:pt x="1521" y="2097"/>
                  </a:moveTo>
                  <a:cubicBezTo>
                    <a:pt x="1954" y="1724"/>
                    <a:pt x="2007" y="1071"/>
                    <a:pt x="1637" y="634"/>
                  </a:cubicBezTo>
                  <a:cubicBezTo>
                    <a:pt x="1100" y="0"/>
                    <a:pt x="0" y="953"/>
                    <a:pt x="526" y="1574"/>
                  </a:cubicBezTo>
                  <a:cubicBezTo>
                    <a:pt x="379" y="1400"/>
                    <a:pt x="400" y="1139"/>
                    <a:pt x="575" y="991"/>
                  </a:cubicBezTo>
                  <a:cubicBezTo>
                    <a:pt x="1194" y="467"/>
                    <a:pt x="2142" y="1558"/>
                    <a:pt x="1521" y="209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7">
              <a:extLst>
                <a:ext uri="{FF2B5EF4-FFF2-40B4-BE49-F238E27FC236}">
                  <a16:creationId xmlns="" xmlns:a16="http://schemas.microsoft.com/office/drawing/2014/main" id="{5CF715EA-242B-455A-AB15-0C0FB223C9AD}"/>
                </a:ext>
              </a:extLst>
            </p:cNvPr>
            <p:cNvSpPr/>
            <p:nvPr/>
          </p:nvSpPr>
          <p:spPr bwMode="auto">
            <a:xfrm>
              <a:off x="4394819" y="2789868"/>
              <a:ext cx="2705438" cy="2573699"/>
            </a:xfrm>
            <a:custGeom>
              <a:avLst/>
              <a:gdLst>
                <a:gd name="T0" fmla="*/ 633 w 2148"/>
                <a:gd name="T1" fmla="*/ 0 h 2101"/>
                <a:gd name="T2" fmla="*/ 512 w 2148"/>
                <a:gd name="T3" fmla="*/ 1467 h 2101"/>
                <a:gd name="T4" fmla="*/ 1623 w 2148"/>
                <a:gd name="T5" fmla="*/ 527 h 2101"/>
                <a:gd name="T6" fmla="*/ 1574 w 2148"/>
                <a:gd name="T7" fmla="*/ 1110 h 2101"/>
                <a:gd name="T8" fmla="*/ 633 w 2148"/>
                <a:gd name="T9" fmla="*/ 0 h 2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8" h="2101">
                  <a:moveTo>
                    <a:pt x="633" y="0"/>
                  </a:moveTo>
                  <a:cubicBezTo>
                    <a:pt x="195" y="371"/>
                    <a:pt x="140" y="1028"/>
                    <a:pt x="512" y="1467"/>
                  </a:cubicBezTo>
                  <a:cubicBezTo>
                    <a:pt x="1048" y="2101"/>
                    <a:pt x="2148" y="1148"/>
                    <a:pt x="1623" y="527"/>
                  </a:cubicBezTo>
                  <a:cubicBezTo>
                    <a:pt x="1770" y="701"/>
                    <a:pt x="1748" y="962"/>
                    <a:pt x="1574" y="1110"/>
                  </a:cubicBezTo>
                  <a:cubicBezTo>
                    <a:pt x="953" y="1636"/>
                    <a:pt x="0" y="536"/>
                    <a:pt x="63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8">
              <a:extLst>
                <a:ext uri="{FF2B5EF4-FFF2-40B4-BE49-F238E27FC236}">
                  <a16:creationId xmlns="" xmlns:a16="http://schemas.microsoft.com/office/drawing/2014/main" id="{88067DDC-BB30-4F63-B302-09E38C515D80}"/>
                </a:ext>
              </a:extLst>
            </p:cNvPr>
            <p:cNvSpPr/>
            <p:nvPr/>
          </p:nvSpPr>
          <p:spPr bwMode="auto">
            <a:xfrm>
              <a:off x="5091744" y="2775128"/>
              <a:ext cx="2641111" cy="2624234"/>
            </a:xfrm>
            <a:custGeom>
              <a:avLst/>
              <a:gdLst>
                <a:gd name="T0" fmla="*/ 0 w 2097"/>
                <a:gd name="T1" fmla="*/ 1520 h 2142"/>
                <a:gd name="T2" fmla="*/ 1463 w 2097"/>
                <a:gd name="T3" fmla="*/ 1636 h 2142"/>
                <a:gd name="T4" fmla="*/ 523 w 2097"/>
                <a:gd name="T5" fmla="*/ 525 h 2142"/>
                <a:gd name="T6" fmla="*/ 1106 w 2097"/>
                <a:gd name="T7" fmla="*/ 574 h 2142"/>
                <a:gd name="T8" fmla="*/ 0 w 2097"/>
                <a:gd name="T9" fmla="*/ 1520 h 2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7" h="2142">
                  <a:moveTo>
                    <a:pt x="0" y="1520"/>
                  </a:moveTo>
                  <a:cubicBezTo>
                    <a:pt x="373" y="1954"/>
                    <a:pt x="1026" y="2006"/>
                    <a:pt x="1463" y="1636"/>
                  </a:cubicBezTo>
                  <a:cubicBezTo>
                    <a:pt x="2097" y="1100"/>
                    <a:pt x="1144" y="0"/>
                    <a:pt x="523" y="525"/>
                  </a:cubicBezTo>
                  <a:cubicBezTo>
                    <a:pt x="697" y="378"/>
                    <a:pt x="958" y="400"/>
                    <a:pt x="1106" y="574"/>
                  </a:cubicBezTo>
                  <a:cubicBezTo>
                    <a:pt x="1630" y="1193"/>
                    <a:pt x="539" y="2142"/>
                    <a:pt x="0" y="15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Rectangle 10">
            <a:extLst>
              <a:ext uri="{FF2B5EF4-FFF2-40B4-BE49-F238E27FC236}">
                <a16:creationId xmlns="" xmlns:a16="http://schemas.microsoft.com/office/drawing/2014/main" id="{924F24B2-4C33-43D0-9C73-CFB627FA73CF}"/>
              </a:ext>
            </a:extLst>
          </p:cNvPr>
          <p:cNvSpPr/>
          <p:nvPr/>
        </p:nvSpPr>
        <p:spPr>
          <a:xfrm>
            <a:off x="7952253" y="1773481"/>
            <a:ext cx="3297865" cy="1070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输入您的标题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8-14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号字，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1.3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倍字间距。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17" name="Rectangle 19">
            <a:extLst>
              <a:ext uri="{FF2B5EF4-FFF2-40B4-BE49-F238E27FC236}">
                <a16:creationId xmlns="" xmlns:a16="http://schemas.microsoft.com/office/drawing/2014/main" id="{4A51372E-B782-4486-A4BD-20675E3558E3}"/>
              </a:ext>
            </a:extLst>
          </p:cNvPr>
          <p:cNvSpPr/>
          <p:nvPr/>
        </p:nvSpPr>
        <p:spPr>
          <a:xfrm>
            <a:off x="7952254" y="4000679"/>
            <a:ext cx="3297865" cy="1070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输入您的标题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8-14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号字，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1.3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倍字间距。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27" name="Rectangle 29">
            <a:extLst>
              <a:ext uri="{FF2B5EF4-FFF2-40B4-BE49-F238E27FC236}">
                <a16:creationId xmlns="" xmlns:a16="http://schemas.microsoft.com/office/drawing/2014/main" id="{91C4F219-3766-4534-B0C7-4A9F83D824F3}"/>
              </a:ext>
            </a:extLst>
          </p:cNvPr>
          <p:cNvSpPr/>
          <p:nvPr/>
        </p:nvSpPr>
        <p:spPr>
          <a:xfrm>
            <a:off x="974194" y="1773481"/>
            <a:ext cx="3297865" cy="1070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 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输入您的标题</a:t>
            </a:r>
            <a:endParaRPr lang="en-US" sz="20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8-14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号字，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1.3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倍字间距。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37" name="Rectangle 39">
            <a:extLst>
              <a:ext uri="{FF2B5EF4-FFF2-40B4-BE49-F238E27FC236}">
                <a16:creationId xmlns="" xmlns:a16="http://schemas.microsoft.com/office/drawing/2014/main" id="{816F964B-5C15-40C6-BCED-F08A7A6DB173}"/>
              </a:ext>
            </a:extLst>
          </p:cNvPr>
          <p:cNvSpPr/>
          <p:nvPr/>
        </p:nvSpPr>
        <p:spPr>
          <a:xfrm>
            <a:off x="974194" y="4000679"/>
            <a:ext cx="3297865" cy="1070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输入您的标题</a:t>
            </a:r>
            <a:endParaRPr lang="en-US" sz="20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8-14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号字，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1.3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倍字间距。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01323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/>
      <p:bldP spid="27" grpId="0"/>
      <p:bldP spid="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BED82B6A-5B70-4FDD-9850-7FAC27410827}"/>
              </a:ext>
            </a:extLst>
          </p:cNvPr>
          <p:cNvGrpSpPr/>
          <p:nvPr/>
        </p:nvGrpSpPr>
        <p:grpSpPr>
          <a:xfrm>
            <a:off x="5539197" y="222641"/>
            <a:ext cx="1084572" cy="1084572"/>
            <a:chOff x="11151056" y="292100"/>
            <a:chExt cx="492443" cy="492443"/>
          </a:xfrm>
        </p:grpSpPr>
        <p:sp>
          <p:nvSpPr>
            <p:cNvPr id="3" name="椭圆 2">
              <a:extLst>
                <a:ext uri="{FF2B5EF4-FFF2-40B4-BE49-F238E27FC236}">
                  <a16:creationId xmlns="" xmlns:a16="http://schemas.microsoft.com/office/drawing/2014/main" id="{18887975-D725-45D5-A86E-F135D1BBC485}"/>
                </a:ext>
              </a:extLst>
            </p:cNvPr>
            <p:cNvSpPr/>
            <p:nvPr/>
          </p:nvSpPr>
          <p:spPr>
            <a:xfrm>
              <a:off x="11151056" y="292100"/>
              <a:ext cx="492443" cy="492443"/>
            </a:xfrm>
            <a:prstGeom prst="ellipse">
              <a:avLst/>
            </a:prstGeom>
            <a:noFill/>
            <a:ln>
              <a:solidFill>
                <a:srgbClr val="72BCFB"/>
              </a:solidFill>
            </a:ln>
            <a:effectLst>
              <a:outerShdw blurRad="63500" sx="102000" sy="102000" algn="ctr" rotWithShape="0">
                <a:srgbClr val="72BCFB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="" xmlns:a16="http://schemas.microsoft.com/office/drawing/2014/main" id="{7AF42519-A920-4DF0-B6E2-B3793AC853E8}"/>
                </a:ext>
              </a:extLst>
            </p:cNvPr>
            <p:cNvSpPr/>
            <p:nvPr/>
          </p:nvSpPr>
          <p:spPr>
            <a:xfrm>
              <a:off x="11329957" y="471001"/>
              <a:ext cx="134639" cy="134639"/>
            </a:xfrm>
            <a:prstGeom prst="ellipse">
              <a:avLst/>
            </a:prstGeom>
            <a:solidFill>
              <a:srgbClr val="72BCFB"/>
            </a:solidFill>
            <a:ln>
              <a:noFill/>
            </a:ln>
            <a:effectLst>
              <a:outerShdw blurRad="266700" sx="102000" sy="102000" algn="ctr" rotWithShape="0">
                <a:srgbClr val="72BCFB">
                  <a:alpha val="3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35C3AA5C-A899-4B07-891B-732D2C843197}"/>
              </a:ext>
            </a:extLst>
          </p:cNvPr>
          <p:cNvSpPr/>
          <p:nvPr/>
        </p:nvSpPr>
        <p:spPr>
          <a:xfrm>
            <a:off x="5914569" y="1831312"/>
            <a:ext cx="333829" cy="333829"/>
          </a:xfrm>
          <a:prstGeom prst="ellipse">
            <a:avLst/>
          </a:prstGeom>
          <a:solidFill>
            <a:srgbClr val="72BCFB"/>
          </a:solidFill>
          <a:ln>
            <a:noFill/>
          </a:ln>
          <a:effectLst>
            <a:outerShdw blurRad="165100" sx="102000" sy="102000" algn="ctr" rotWithShape="0">
              <a:srgbClr val="72BCFB">
                <a:alpha val="4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E7890728-7EF1-452B-95B3-EC12B0B18ECD}"/>
              </a:ext>
            </a:extLst>
          </p:cNvPr>
          <p:cNvGrpSpPr/>
          <p:nvPr/>
        </p:nvGrpSpPr>
        <p:grpSpPr>
          <a:xfrm>
            <a:off x="4419600" y="2569028"/>
            <a:ext cx="3352800" cy="3352800"/>
            <a:chOff x="4419600" y="2569028"/>
            <a:chExt cx="3352800" cy="3352800"/>
          </a:xfrm>
        </p:grpSpPr>
        <p:sp>
          <p:nvSpPr>
            <p:cNvPr id="6" name="弧形 5">
              <a:extLst>
                <a:ext uri="{FF2B5EF4-FFF2-40B4-BE49-F238E27FC236}">
                  <a16:creationId xmlns="" xmlns:a16="http://schemas.microsoft.com/office/drawing/2014/main" id="{3F8FF1CA-EDF6-4152-A2BF-145C7C559819}"/>
                </a:ext>
              </a:extLst>
            </p:cNvPr>
            <p:cNvSpPr/>
            <p:nvPr/>
          </p:nvSpPr>
          <p:spPr>
            <a:xfrm>
              <a:off x="4419600" y="2569028"/>
              <a:ext cx="3352800" cy="3352800"/>
            </a:xfrm>
            <a:prstGeom prst="arc">
              <a:avLst/>
            </a:prstGeom>
            <a:ln w="25400">
              <a:solidFill>
                <a:srgbClr val="72BCFB"/>
              </a:solidFill>
            </a:ln>
            <a:effectLst>
              <a:outerShdw blurRad="63500" sx="102000" sy="102000" algn="ctr" rotWithShape="0">
                <a:srgbClr val="72BCFB">
                  <a:alpha val="28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弧形 6">
              <a:extLst>
                <a:ext uri="{FF2B5EF4-FFF2-40B4-BE49-F238E27FC236}">
                  <a16:creationId xmlns="" xmlns:a16="http://schemas.microsoft.com/office/drawing/2014/main" id="{52A56755-0309-4DAB-A1B6-5FB4B04C9924}"/>
                </a:ext>
              </a:extLst>
            </p:cNvPr>
            <p:cNvSpPr/>
            <p:nvPr/>
          </p:nvSpPr>
          <p:spPr>
            <a:xfrm>
              <a:off x="4419600" y="2569028"/>
              <a:ext cx="3352800" cy="3352800"/>
            </a:xfrm>
            <a:prstGeom prst="arc">
              <a:avLst>
                <a:gd name="adj1" fmla="val 21587421"/>
                <a:gd name="adj2" fmla="val 16136680"/>
              </a:avLst>
            </a:prstGeom>
            <a:ln w="25400">
              <a:solidFill>
                <a:srgbClr val="72BCFB"/>
              </a:solidFill>
              <a:prstDash val="sysDot"/>
            </a:ln>
            <a:effectLst>
              <a:outerShdw blurRad="63500" sx="102000" sy="102000" algn="ctr" rotWithShape="0">
                <a:srgbClr val="72BCFB">
                  <a:alpha val="28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A462A3F9-7313-42AF-958C-9FE3D20DFDD1}"/>
              </a:ext>
            </a:extLst>
          </p:cNvPr>
          <p:cNvSpPr/>
          <p:nvPr/>
        </p:nvSpPr>
        <p:spPr>
          <a:xfrm>
            <a:off x="4922317" y="3095171"/>
            <a:ext cx="2347365" cy="234736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0" sx="102000" sy="102000" algn="ctr" rotWithShape="0">
              <a:srgbClr val="72BCFB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F51A9395-050F-4381-AA55-7553336D10F1}"/>
              </a:ext>
            </a:extLst>
          </p:cNvPr>
          <p:cNvSpPr txBox="1"/>
          <p:nvPr/>
        </p:nvSpPr>
        <p:spPr bwMode="auto">
          <a:xfrm>
            <a:off x="4794134" y="3741262"/>
            <a:ext cx="3377268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spc="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未来</a:t>
            </a:r>
            <a:r>
              <a:rPr lang="zh-CN" altLang="en-US" sz="4800" b="1" spc="600" dirty="0">
                <a:solidFill>
                  <a:srgbClr val="72BCFB"/>
                </a:solidFill>
                <a:cs typeface="+mn-ea"/>
                <a:sym typeface="+mn-lt"/>
              </a:rPr>
              <a:t>规划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4707ADC7-2AAE-43CC-B65E-DCECC91CADE4}"/>
              </a:ext>
            </a:extLst>
          </p:cNvPr>
          <p:cNvSpPr txBox="1"/>
          <p:nvPr/>
        </p:nvSpPr>
        <p:spPr bwMode="auto">
          <a:xfrm>
            <a:off x="3889091" y="4629461"/>
            <a:ext cx="4681312" cy="49494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4145306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8" grpId="0" animBg="1"/>
      <p:bldP spid="8" grpId="1" animBg="1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1">
            <a:extLst>
              <a:ext uri="{FF2B5EF4-FFF2-40B4-BE49-F238E27FC236}">
                <a16:creationId xmlns="" xmlns:a16="http://schemas.microsoft.com/office/drawing/2014/main" id="{9EC78564-1C9B-4A5A-97E7-5B3E1C48F47B}"/>
              </a:ext>
            </a:extLst>
          </p:cNvPr>
          <p:cNvGrpSpPr/>
          <p:nvPr/>
        </p:nvGrpSpPr>
        <p:grpSpPr>
          <a:xfrm>
            <a:off x="950970" y="1900089"/>
            <a:ext cx="1221837" cy="1328551"/>
            <a:chOff x="1036695" y="2033439"/>
            <a:chExt cx="1221837" cy="1328551"/>
          </a:xfrm>
        </p:grpSpPr>
        <p:sp>
          <p:nvSpPr>
            <p:cNvPr id="50" name="işľíḓe">
              <a:extLst>
                <a:ext uri="{FF2B5EF4-FFF2-40B4-BE49-F238E27FC236}">
                  <a16:creationId xmlns="" xmlns:a16="http://schemas.microsoft.com/office/drawing/2014/main" id="{3FDC5D44-D90F-4B92-A4BE-C124BC507A5C}"/>
                </a:ext>
              </a:extLst>
            </p:cNvPr>
            <p:cNvSpPr/>
            <p:nvPr/>
          </p:nvSpPr>
          <p:spPr>
            <a:xfrm>
              <a:off x="1036695" y="2140154"/>
              <a:ext cx="1221837" cy="12218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noFill/>
            <a:ln w="25400" cap="flat" cmpd="sng" algn="ctr">
              <a:solidFill>
                <a:schemeClr val="accent1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íš1îdè">
              <a:extLst>
                <a:ext uri="{FF2B5EF4-FFF2-40B4-BE49-F238E27FC236}">
                  <a16:creationId xmlns="" xmlns:a16="http://schemas.microsoft.com/office/drawing/2014/main" id="{5FF3A857-5B38-4FDE-8A27-A70D57812AD0}"/>
                </a:ext>
              </a:extLst>
            </p:cNvPr>
            <p:cNvSpPr/>
            <p:nvPr/>
          </p:nvSpPr>
          <p:spPr>
            <a:xfrm>
              <a:off x="1079831" y="2188715"/>
              <a:ext cx="1135565" cy="11355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blipFill>
              <a:blip r:embed="rId4"/>
              <a:stretch>
                <a:fillRect l="-25311" t="-1" r="-24751" b="-1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/>
              <a:endParaRPr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íṩ1îḍe">
              <a:extLst>
                <a:ext uri="{FF2B5EF4-FFF2-40B4-BE49-F238E27FC236}">
                  <a16:creationId xmlns="" xmlns:a16="http://schemas.microsoft.com/office/drawing/2014/main" id="{F45B8889-612D-470B-B9C6-1E758BEF50FC}"/>
                </a:ext>
              </a:extLst>
            </p:cNvPr>
            <p:cNvSpPr/>
            <p:nvPr/>
          </p:nvSpPr>
          <p:spPr>
            <a:xfrm>
              <a:off x="1796246" y="2033439"/>
              <a:ext cx="405015" cy="405018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FDFD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iŝļiḓê">
              <a:extLst>
                <a:ext uri="{FF2B5EF4-FFF2-40B4-BE49-F238E27FC236}">
                  <a16:creationId xmlns="" xmlns:a16="http://schemas.microsoft.com/office/drawing/2014/main" id="{F1299BCE-4E09-4635-AD81-86CC100EFB5A}"/>
                </a:ext>
              </a:extLst>
            </p:cNvPr>
            <p:cNvSpPr/>
            <p:nvPr/>
          </p:nvSpPr>
          <p:spPr bwMode="auto">
            <a:xfrm>
              <a:off x="1895494" y="2132807"/>
              <a:ext cx="206519" cy="206279"/>
            </a:xfrm>
            <a:custGeom>
              <a:avLst/>
              <a:gdLst>
                <a:gd name="T0" fmla="*/ 6781 w 6844"/>
                <a:gd name="T1" fmla="*/ 1714 h 6846"/>
                <a:gd name="T2" fmla="*/ 6331 w 6844"/>
                <a:gd name="T3" fmla="*/ 1580 h 6846"/>
                <a:gd name="T4" fmla="*/ 5422 w 6844"/>
                <a:gd name="T5" fmla="*/ 2490 h 6846"/>
                <a:gd name="T6" fmla="*/ 4818 w 6844"/>
                <a:gd name="T7" fmla="*/ 2490 h 6846"/>
                <a:gd name="T8" fmla="*/ 4355 w 6844"/>
                <a:gd name="T9" fmla="*/ 2026 h 6846"/>
                <a:gd name="T10" fmla="*/ 4355 w 6844"/>
                <a:gd name="T11" fmla="*/ 1423 h 6846"/>
                <a:gd name="T12" fmla="*/ 5265 w 6844"/>
                <a:gd name="T13" fmla="*/ 513 h 6846"/>
                <a:gd name="T14" fmla="*/ 5130 w 6844"/>
                <a:gd name="T15" fmla="*/ 64 h 6846"/>
                <a:gd name="T16" fmla="*/ 4244 w 6844"/>
                <a:gd name="T17" fmla="*/ 65 h 6846"/>
                <a:gd name="T18" fmla="*/ 2586 w 6844"/>
                <a:gd name="T19" fmla="*/ 1813 h 6846"/>
                <a:gd name="T20" fmla="*/ 2560 w 6844"/>
                <a:gd name="T21" fmla="*/ 2151 h 6846"/>
                <a:gd name="T22" fmla="*/ 2560 w 6844"/>
                <a:gd name="T23" fmla="*/ 3041 h 6846"/>
                <a:gd name="T24" fmla="*/ 258 w 6844"/>
                <a:gd name="T25" fmla="*/ 5344 h 6846"/>
                <a:gd name="T26" fmla="*/ 0 w 6844"/>
                <a:gd name="T27" fmla="*/ 5965 h 6846"/>
                <a:gd name="T28" fmla="*/ 258 w 6844"/>
                <a:gd name="T29" fmla="*/ 6587 h 6846"/>
                <a:gd name="T30" fmla="*/ 265 w 6844"/>
                <a:gd name="T31" fmla="*/ 6594 h 6846"/>
                <a:gd name="T32" fmla="*/ 874 w 6844"/>
                <a:gd name="T33" fmla="*/ 6845 h 6846"/>
                <a:gd name="T34" fmla="*/ 1511 w 6844"/>
                <a:gd name="T35" fmla="*/ 6577 h 6846"/>
                <a:gd name="T36" fmla="*/ 3803 w 6844"/>
                <a:gd name="T37" fmla="*/ 4285 h 6846"/>
                <a:gd name="T38" fmla="*/ 4693 w 6844"/>
                <a:gd name="T39" fmla="*/ 4285 h 6846"/>
                <a:gd name="T40" fmla="*/ 5032 w 6844"/>
                <a:gd name="T41" fmla="*/ 4259 h 6846"/>
                <a:gd name="T42" fmla="*/ 6780 w 6844"/>
                <a:gd name="T43" fmla="*/ 2601 h 6846"/>
                <a:gd name="T44" fmla="*/ 6781 w 6844"/>
                <a:gd name="T45" fmla="*/ 1714 h 6846"/>
                <a:gd name="T46" fmla="*/ 1067 w 6844"/>
                <a:gd name="T47" fmla="*/ 6205 h 6846"/>
                <a:gd name="T48" fmla="*/ 640 w 6844"/>
                <a:gd name="T49" fmla="*/ 5778 h 6846"/>
                <a:gd name="T50" fmla="*/ 1067 w 6844"/>
                <a:gd name="T51" fmla="*/ 5351 h 6846"/>
                <a:gd name="T52" fmla="*/ 1493 w 6844"/>
                <a:gd name="T53" fmla="*/ 5778 h 6846"/>
                <a:gd name="T54" fmla="*/ 1067 w 6844"/>
                <a:gd name="T55" fmla="*/ 6205 h 6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844" h="6846">
                  <a:moveTo>
                    <a:pt x="6781" y="1714"/>
                  </a:moveTo>
                  <a:cubicBezTo>
                    <a:pt x="6737" y="1507"/>
                    <a:pt x="6481" y="1430"/>
                    <a:pt x="6331" y="1580"/>
                  </a:cubicBezTo>
                  <a:lnTo>
                    <a:pt x="5422" y="2490"/>
                  </a:lnTo>
                  <a:cubicBezTo>
                    <a:pt x="5255" y="2656"/>
                    <a:pt x="4985" y="2656"/>
                    <a:pt x="4818" y="2490"/>
                  </a:cubicBezTo>
                  <a:lnTo>
                    <a:pt x="4355" y="2026"/>
                  </a:lnTo>
                  <a:cubicBezTo>
                    <a:pt x="4188" y="1860"/>
                    <a:pt x="4188" y="1590"/>
                    <a:pt x="4355" y="1423"/>
                  </a:cubicBezTo>
                  <a:lnTo>
                    <a:pt x="5265" y="513"/>
                  </a:lnTo>
                  <a:cubicBezTo>
                    <a:pt x="5415" y="363"/>
                    <a:pt x="5338" y="108"/>
                    <a:pt x="5130" y="64"/>
                  </a:cubicBezTo>
                  <a:cubicBezTo>
                    <a:pt x="4852" y="5"/>
                    <a:pt x="4553" y="0"/>
                    <a:pt x="4244" y="65"/>
                  </a:cubicBezTo>
                  <a:cubicBezTo>
                    <a:pt x="3391" y="244"/>
                    <a:pt x="2719" y="951"/>
                    <a:pt x="2586" y="1813"/>
                  </a:cubicBezTo>
                  <a:cubicBezTo>
                    <a:pt x="2568" y="1927"/>
                    <a:pt x="2560" y="2045"/>
                    <a:pt x="2560" y="2151"/>
                  </a:cubicBezTo>
                  <a:lnTo>
                    <a:pt x="2560" y="3041"/>
                  </a:lnTo>
                  <a:lnTo>
                    <a:pt x="258" y="5344"/>
                  </a:lnTo>
                  <a:cubicBezTo>
                    <a:pt x="91" y="5510"/>
                    <a:pt x="0" y="5731"/>
                    <a:pt x="0" y="5965"/>
                  </a:cubicBezTo>
                  <a:cubicBezTo>
                    <a:pt x="0" y="6200"/>
                    <a:pt x="91" y="6421"/>
                    <a:pt x="258" y="6587"/>
                  </a:cubicBezTo>
                  <a:cubicBezTo>
                    <a:pt x="260" y="6589"/>
                    <a:pt x="262" y="6592"/>
                    <a:pt x="265" y="6594"/>
                  </a:cubicBezTo>
                  <a:cubicBezTo>
                    <a:pt x="429" y="6755"/>
                    <a:pt x="644" y="6843"/>
                    <a:pt x="874" y="6845"/>
                  </a:cubicBezTo>
                  <a:cubicBezTo>
                    <a:pt x="1113" y="6846"/>
                    <a:pt x="1342" y="6746"/>
                    <a:pt x="1511" y="6577"/>
                  </a:cubicBezTo>
                  <a:lnTo>
                    <a:pt x="3803" y="4285"/>
                  </a:lnTo>
                  <a:lnTo>
                    <a:pt x="4693" y="4285"/>
                  </a:lnTo>
                  <a:cubicBezTo>
                    <a:pt x="4800" y="4285"/>
                    <a:pt x="4917" y="4276"/>
                    <a:pt x="5032" y="4259"/>
                  </a:cubicBezTo>
                  <a:cubicBezTo>
                    <a:pt x="5894" y="4126"/>
                    <a:pt x="6601" y="3454"/>
                    <a:pt x="6780" y="2601"/>
                  </a:cubicBezTo>
                  <a:cubicBezTo>
                    <a:pt x="6844" y="2292"/>
                    <a:pt x="6840" y="1993"/>
                    <a:pt x="6781" y="1714"/>
                  </a:cubicBezTo>
                  <a:close/>
                  <a:moveTo>
                    <a:pt x="1067" y="6205"/>
                  </a:moveTo>
                  <a:cubicBezTo>
                    <a:pt x="831" y="6205"/>
                    <a:pt x="640" y="6014"/>
                    <a:pt x="640" y="5778"/>
                  </a:cubicBezTo>
                  <a:cubicBezTo>
                    <a:pt x="640" y="5542"/>
                    <a:pt x="831" y="5351"/>
                    <a:pt x="1067" y="5351"/>
                  </a:cubicBezTo>
                  <a:cubicBezTo>
                    <a:pt x="1302" y="5351"/>
                    <a:pt x="1493" y="5542"/>
                    <a:pt x="1493" y="5778"/>
                  </a:cubicBezTo>
                  <a:cubicBezTo>
                    <a:pt x="1493" y="6014"/>
                    <a:pt x="1302" y="6205"/>
                    <a:pt x="1067" y="6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719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Group 6">
            <a:extLst>
              <a:ext uri="{FF2B5EF4-FFF2-40B4-BE49-F238E27FC236}">
                <a16:creationId xmlns="" xmlns:a16="http://schemas.microsoft.com/office/drawing/2014/main" id="{3CBB0F5B-3BFA-4554-BA3A-E07D23A53EB7}"/>
              </a:ext>
            </a:extLst>
          </p:cNvPr>
          <p:cNvGrpSpPr/>
          <p:nvPr/>
        </p:nvGrpSpPr>
        <p:grpSpPr>
          <a:xfrm>
            <a:off x="6440074" y="1900089"/>
            <a:ext cx="1221837" cy="1328551"/>
            <a:chOff x="6525799" y="2033439"/>
            <a:chExt cx="1221837" cy="1328551"/>
          </a:xfrm>
        </p:grpSpPr>
        <p:sp>
          <p:nvSpPr>
            <p:cNvPr id="35" name="í$líḋê">
              <a:extLst>
                <a:ext uri="{FF2B5EF4-FFF2-40B4-BE49-F238E27FC236}">
                  <a16:creationId xmlns="" xmlns:a16="http://schemas.microsoft.com/office/drawing/2014/main" id="{DD9AEA8B-83D1-4F30-AFDB-E57D3CC77C6D}"/>
                </a:ext>
              </a:extLst>
            </p:cNvPr>
            <p:cNvSpPr/>
            <p:nvPr/>
          </p:nvSpPr>
          <p:spPr>
            <a:xfrm>
              <a:off x="6525799" y="2140154"/>
              <a:ext cx="1221837" cy="12218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noFill/>
            <a:ln w="25400" cap="flat" cmpd="sng" algn="ctr">
              <a:solidFill>
                <a:schemeClr val="accent2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isḻíḑè">
              <a:extLst>
                <a:ext uri="{FF2B5EF4-FFF2-40B4-BE49-F238E27FC236}">
                  <a16:creationId xmlns="" xmlns:a16="http://schemas.microsoft.com/office/drawing/2014/main" id="{618FE1F4-BF75-4A92-9959-30203F1285F6}"/>
                </a:ext>
              </a:extLst>
            </p:cNvPr>
            <p:cNvSpPr/>
            <p:nvPr/>
          </p:nvSpPr>
          <p:spPr>
            <a:xfrm>
              <a:off x="6568935" y="2188715"/>
              <a:ext cx="1135565" cy="11355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blipFill>
              <a:blip r:embed="rId5"/>
              <a:stretch>
                <a:fillRect l="-25311" t="-1" r="-24751" b="-1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/>
              <a:endParaRPr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ïŝḷiḑè">
              <a:extLst>
                <a:ext uri="{FF2B5EF4-FFF2-40B4-BE49-F238E27FC236}">
                  <a16:creationId xmlns="" xmlns:a16="http://schemas.microsoft.com/office/drawing/2014/main" id="{BAA7E75F-273B-45F6-B9BB-5F6D390B6152}"/>
                </a:ext>
              </a:extLst>
            </p:cNvPr>
            <p:cNvSpPr/>
            <p:nvPr/>
          </p:nvSpPr>
          <p:spPr>
            <a:xfrm>
              <a:off x="7285350" y="2033439"/>
              <a:ext cx="405015" cy="405018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rgbClr val="FDFD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íṣḷïďê">
              <a:extLst>
                <a:ext uri="{FF2B5EF4-FFF2-40B4-BE49-F238E27FC236}">
                  <a16:creationId xmlns="" xmlns:a16="http://schemas.microsoft.com/office/drawing/2014/main" id="{49FA3038-FD4B-4E2A-B462-28D40134FB4A}"/>
                </a:ext>
              </a:extLst>
            </p:cNvPr>
            <p:cNvSpPr/>
            <p:nvPr/>
          </p:nvSpPr>
          <p:spPr bwMode="auto">
            <a:xfrm>
              <a:off x="7412037" y="2132687"/>
              <a:ext cx="151640" cy="206519"/>
            </a:xfrm>
            <a:custGeom>
              <a:avLst/>
              <a:gdLst>
                <a:gd name="connsiteX0" fmla="*/ 220433 w 444350"/>
                <a:gd name="connsiteY0" fmla="*/ 408033 h 605161"/>
                <a:gd name="connsiteX1" fmla="*/ 218205 w 444350"/>
                <a:gd name="connsiteY1" fmla="*/ 410258 h 605161"/>
                <a:gd name="connsiteX2" fmla="*/ 218205 w 444350"/>
                <a:gd name="connsiteY2" fmla="*/ 419993 h 605161"/>
                <a:gd name="connsiteX3" fmla="*/ 203164 w 444350"/>
                <a:gd name="connsiteY3" fmla="*/ 426760 h 605161"/>
                <a:gd name="connsiteX4" fmla="*/ 196850 w 444350"/>
                <a:gd name="connsiteY4" fmla="*/ 442243 h 605161"/>
                <a:gd name="connsiteX5" fmla="*/ 202792 w 444350"/>
                <a:gd name="connsiteY5" fmla="*/ 458096 h 605161"/>
                <a:gd name="connsiteX6" fmla="*/ 221919 w 444350"/>
                <a:gd name="connsiteY6" fmla="*/ 468665 h 605161"/>
                <a:gd name="connsiteX7" fmla="*/ 229439 w 444350"/>
                <a:gd name="connsiteY7" fmla="*/ 473393 h 605161"/>
                <a:gd name="connsiteX8" fmla="*/ 231575 w 444350"/>
                <a:gd name="connsiteY8" fmla="*/ 480161 h 605161"/>
                <a:gd name="connsiteX9" fmla="*/ 229439 w 444350"/>
                <a:gd name="connsiteY9" fmla="*/ 486279 h 605161"/>
                <a:gd name="connsiteX10" fmla="*/ 223404 w 444350"/>
                <a:gd name="connsiteY10" fmla="*/ 488597 h 605161"/>
                <a:gd name="connsiteX11" fmla="*/ 215605 w 444350"/>
                <a:gd name="connsiteY11" fmla="*/ 485538 h 605161"/>
                <a:gd name="connsiteX12" fmla="*/ 212634 w 444350"/>
                <a:gd name="connsiteY12" fmla="*/ 477936 h 605161"/>
                <a:gd name="connsiteX13" fmla="*/ 210034 w 444350"/>
                <a:gd name="connsiteY13" fmla="*/ 475618 h 605161"/>
                <a:gd name="connsiteX14" fmla="*/ 196664 w 444350"/>
                <a:gd name="connsiteY14" fmla="*/ 475896 h 605161"/>
                <a:gd name="connsiteX15" fmla="*/ 194065 w 444350"/>
                <a:gd name="connsiteY15" fmla="*/ 478585 h 605161"/>
                <a:gd name="connsiteX16" fmla="*/ 200843 w 444350"/>
                <a:gd name="connsiteY16" fmla="*/ 494901 h 605161"/>
                <a:gd name="connsiteX17" fmla="*/ 218019 w 444350"/>
                <a:gd name="connsiteY17" fmla="*/ 502318 h 605161"/>
                <a:gd name="connsiteX18" fmla="*/ 218019 w 444350"/>
                <a:gd name="connsiteY18" fmla="*/ 511496 h 605161"/>
                <a:gd name="connsiteX19" fmla="*/ 220433 w 444350"/>
                <a:gd name="connsiteY19" fmla="*/ 513907 h 605161"/>
                <a:gd name="connsiteX20" fmla="*/ 228604 w 444350"/>
                <a:gd name="connsiteY20" fmla="*/ 513907 h 605161"/>
                <a:gd name="connsiteX21" fmla="*/ 230832 w 444350"/>
                <a:gd name="connsiteY21" fmla="*/ 511682 h 605161"/>
                <a:gd name="connsiteX22" fmla="*/ 230832 w 444350"/>
                <a:gd name="connsiteY22" fmla="*/ 502318 h 605161"/>
                <a:gd name="connsiteX23" fmla="*/ 244202 w 444350"/>
                <a:gd name="connsiteY23" fmla="*/ 495736 h 605161"/>
                <a:gd name="connsiteX24" fmla="*/ 250237 w 444350"/>
                <a:gd name="connsiteY24" fmla="*/ 480161 h 605161"/>
                <a:gd name="connsiteX25" fmla="*/ 244202 w 444350"/>
                <a:gd name="connsiteY25" fmla="*/ 464493 h 605161"/>
                <a:gd name="connsiteX26" fmla="*/ 225261 w 444350"/>
                <a:gd name="connsiteY26" fmla="*/ 453460 h 605161"/>
                <a:gd name="connsiteX27" fmla="*/ 217648 w 444350"/>
                <a:gd name="connsiteY27" fmla="*/ 448640 h 605161"/>
                <a:gd name="connsiteX28" fmla="*/ 215698 w 444350"/>
                <a:gd name="connsiteY28" fmla="*/ 442521 h 605161"/>
                <a:gd name="connsiteX29" fmla="*/ 217555 w 444350"/>
                <a:gd name="connsiteY29" fmla="*/ 436309 h 605161"/>
                <a:gd name="connsiteX30" fmla="*/ 223404 w 444350"/>
                <a:gd name="connsiteY30" fmla="*/ 433806 h 605161"/>
                <a:gd name="connsiteX31" fmla="*/ 229532 w 444350"/>
                <a:gd name="connsiteY31" fmla="*/ 436773 h 605161"/>
                <a:gd name="connsiteX32" fmla="*/ 231761 w 444350"/>
                <a:gd name="connsiteY32" fmla="*/ 443448 h 605161"/>
                <a:gd name="connsiteX33" fmla="*/ 234360 w 444350"/>
                <a:gd name="connsiteY33" fmla="*/ 445673 h 605161"/>
                <a:gd name="connsiteX34" fmla="*/ 247730 w 444350"/>
                <a:gd name="connsiteY34" fmla="*/ 445488 h 605161"/>
                <a:gd name="connsiteX35" fmla="*/ 250330 w 444350"/>
                <a:gd name="connsiteY35" fmla="*/ 442706 h 605161"/>
                <a:gd name="connsiteX36" fmla="*/ 244759 w 444350"/>
                <a:gd name="connsiteY36" fmla="*/ 428151 h 605161"/>
                <a:gd name="connsiteX37" fmla="*/ 230832 w 444350"/>
                <a:gd name="connsiteY37" fmla="*/ 420271 h 605161"/>
                <a:gd name="connsiteX38" fmla="*/ 230832 w 444350"/>
                <a:gd name="connsiteY38" fmla="*/ 410258 h 605161"/>
                <a:gd name="connsiteX39" fmla="*/ 228604 w 444350"/>
                <a:gd name="connsiteY39" fmla="*/ 408033 h 605161"/>
                <a:gd name="connsiteX40" fmla="*/ 222104 w 444350"/>
                <a:gd name="connsiteY40" fmla="*/ 389584 h 605161"/>
                <a:gd name="connsiteX41" fmla="*/ 293411 w 444350"/>
                <a:gd name="connsiteY41" fmla="*/ 460784 h 605161"/>
                <a:gd name="connsiteX42" fmla="*/ 222104 w 444350"/>
                <a:gd name="connsiteY42" fmla="*/ 531985 h 605161"/>
                <a:gd name="connsiteX43" fmla="*/ 150798 w 444350"/>
                <a:gd name="connsiteY43" fmla="*/ 460784 h 605161"/>
                <a:gd name="connsiteX44" fmla="*/ 222104 w 444350"/>
                <a:gd name="connsiteY44" fmla="*/ 389584 h 605161"/>
                <a:gd name="connsiteX45" fmla="*/ 222093 w 444350"/>
                <a:gd name="connsiteY45" fmla="*/ 369117 h 605161"/>
                <a:gd name="connsiteX46" fmla="*/ 130281 w 444350"/>
                <a:gd name="connsiteY46" fmla="*/ 460809 h 605161"/>
                <a:gd name="connsiteX47" fmla="*/ 222093 w 444350"/>
                <a:gd name="connsiteY47" fmla="*/ 552501 h 605161"/>
                <a:gd name="connsiteX48" fmla="*/ 313998 w 444350"/>
                <a:gd name="connsiteY48" fmla="*/ 460809 h 605161"/>
                <a:gd name="connsiteX49" fmla="*/ 222093 w 444350"/>
                <a:gd name="connsiteY49" fmla="*/ 369117 h 605161"/>
                <a:gd name="connsiteX50" fmla="*/ 209746 w 444350"/>
                <a:gd name="connsiteY50" fmla="*/ 316549 h 605161"/>
                <a:gd name="connsiteX51" fmla="*/ 234533 w 444350"/>
                <a:gd name="connsiteY51" fmla="*/ 316549 h 605161"/>
                <a:gd name="connsiteX52" fmla="*/ 234533 w 444350"/>
                <a:gd name="connsiteY52" fmla="*/ 345197 h 605161"/>
                <a:gd name="connsiteX53" fmla="*/ 337950 w 444350"/>
                <a:gd name="connsiteY53" fmla="*/ 448571 h 605161"/>
                <a:gd name="connsiteX54" fmla="*/ 366728 w 444350"/>
                <a:gd name="connsiteY54" fmla="*/ 448571 h 605161"/>
                <a:gd name="connsiteX55" fmla="*/ 366728 w 444350"/>
                <a:gd name="connsiteY55" fmla="*/ 473139 h 605161"/>
                <a:gd name="connsiteX56" fmla="*/ 337950 w 444350"/>
                <a:gd name="connsiteY56" fmla="*/ 473139 h 605161"/>
                <a:gd name="connsiteX57" fmla="*/ 234533 w 444350"/>
                <a:gd name="connsiteY57" fmla="*/ 576513 h 605161"/>
                <a:gd name="connsiteX58" fmla="*/ 234533 w 444350"/>
                <a:gd name="connsiteY58" fmla="*/ 605161 h 605161"/>
                <a:gd name="connsiteX59" fmla="*/ 209746 w 444350"/>
                <a:gd name="connsiteY59" fmla="*/ 605161 h 605161"/>
                <a:gd name="connsiteX60" fmla="*/ 209746 w 444350"/>
                <a:gd name="connsiteY60" fmla="*/ 576513 h 605161"/>
                <a:gd name="connsiteX61" fmla="*/ 106237 w 444350"/>
                <a:gd name="connsiteY61" fmla="*/ 473139 h 605161"/>
                <a:gd name="connsiteX62" fmla="*/ 77551 w 444350"/>
                <a:gd name="connsiteY62" fmla="*/ 473139 h 605161"/>
                <a:gd name="connsiteX63" fmla="*/ 77551 w 444350"/>
                <a:gd name="connsiteY63" fmla="*/ 448571 h 605161"/>
                <a:gd name="connsiteX64" fmla="*/ 106237 w 444350"/>
                <a:gd name="connsiteY64" fmla="*/ 448571 h 605161"/>
                <a:gd name="connsiteX65" fmla="*/ 209746 w 444350"/>
                <a:gd name="connsiteY65" fmla="*/ 345197 h 605161"/>
                <a:gd name="connsiteX66" fmla="*/ 215397 w 444350"/>
                <a:gd name="connsiteY66" fmla="*/ 387 h 605161"/>
                <a:gd name="connsiteX67" fmla="*/ 267668 w 444350"/>
                <a:gd name="connsiteY67" fmla="*/ 11417 h 605161"/>
                <a:gd name="connsiteX68" fmla="*/ 293015 w 444350"/>
                <a:gd name="connsiteY68" fmla="*/ 35053 h 605161"/>
                <a:gd name="connsiteX69" fmla="*/ 321054 w 444350"/>
                <a:gd name="connsiteY69" fmla="*/ 123667 h 605161"/>
                <a:gd name="connsiteX70" fmla="*/ 319197 w 444350"/>
                <a:gd name="connsiteY70" fmla="*/ 131546 h 605161"/>
                <a:gd name="connsiteX71" fmla="*/ 326624 w 444350"/>
                <a:gd name="connsiteY71" fmla="*/ 168716 h 605161"/>
                <a:gd name="connsiteX72" fmla="*/ 308520 w 444350"/>
                <a:gd name="connsiteY72" fmla="*/ 200046 h 605161"/>
                <a:gd name="connsiteX73" fmla="*/ 295893 w 444350"/>
                <a:gd name="connsiteY73" fmla="*/ 234527 h 605161"/>
                <a:gd name="connsiteX74" fmla="*/ 295893 w 444350"/>
                <a:gd name="connsiteY74" fmla="*/ 277536 h 605161"/>
                <a:gd name="connsiteX75" fmla="*/ 298121 w 444350"/>
                <a:gd name="connsiteY75" fmla="*/ 281059 h 605161"/>
                <a:gd name="connsiteX76" fmla="*/ 428381 w 444350"/>
                <a:gd name="connsiteY76" fmla="*/ 364482 h 605161"/>
                <a:gd name="connsiteX77" fmla="*/ 444350 w 444350"/>
                <a:gd name="connsiteY77" fmla="*/ 398500 h 605161"/>
                <a:gd name="connsiteX78" fmla="*/ 444350 w 444350"/>
                <a:gd name="connsiteY78" fmla="*/ 461067 h 605161"/>
                <a:gd name="connsiteX79" fmla="*/ 388365 w 444350"/>
                <a:gd name="connsiteY79" fmla="*/ 461067 h 605161"/>
                <a:gd name="connsiteX80" fmla="*/ 388365 w 444350"/>
                <a:gd name="connsiteY80" fmla="*/ 448554 h 605161"/>
                <a:gd name="connsiteX81" fmla="*/ 366733 w 444350"/>
                <a:gd name="connsiteY81" fmla="*/ 426956 h 605161"/>
                <a:gd name="connsiteX82" fmla="*/ 356056 w 444350"/>
                <a:gd name="connsiteY82" fmla="*/ 426956 h 605161"/>
                <a:gd name="connsiteX83" fmla="*/ 256156 w 444350"/>
                <a:gd name="connsiteY83" fmla="*/ 327219 h 605161"/>
                <a:gd name="connsiteX84" fmla="*/ 256156 w 444350"/>
                <a:gd name="connsiteY84" fmla="*/ 316560 h 605161"/>
                <a:gd name="connsiteX85" fmla="*/ 234523 w 444350"/>
                <a:gd name="connsiteY85" fmla="*/ 294962 h 605161"/>
                <a:gd name="connsiteX86" fmla="*/ 209734 w 444350"/>
                <a:gd name="connsiteY86" fmla="*/ 294962 h 605161"/>
                <a:gd name="connsiteX87" fmla="*/ 188101 w 444350"/>
                <a:gd name="connsiteY87" fmla="*/ 316560 h 605161"/>
                <a:gd name="connsiteX88" fmla="*/ 188101 w 444350"/>
                <a:gd name="connsiteY88" fmla="*/ 327219 h 605161"/>
                <a:gd name="connsiteX89" fmla="*/ 88202 w 444350"/>
                <a:gd name="connsiteY89" fmla="*/ 426956 h 605161"/>
                <a:gd name="connsiteX90" fmla="*/ 77524 w 444350"/>
                <a:gd name="connsiteY90" fmla="*/ 426956 h 605161"/>
                <a:gd name="connsiteX91" fmla="*/ 55892 w 444350"/>
                <a:gd name="connsiteY91" fmla="*/ 448554 h 605161"/>
                <a:gd name="connsiteX92" fmla="*/ 55985 w 444350"/>
                <a:gd name="connsiteY92" fmla="*/ 448554 h 605161"/>
                <a:gd name="connsiteX93" fmla="*/ 55985 w 444350"/>
                <a:gd name="connsiteY93" fmla="*/ 461067 h 605161"/>
                <a:gd name="connsiteX94" fmla="*/ 0 w 444350"/>
                <a:gd name="connsiteY94" fmla="*/ 461067 h 605161"/>
                <a:gd name="connsiteX95" fmla="*/ 0 w 444350"/>
                <a:gd name="connsiteY95" fmla="*/ 398500 h 605161"/>
                <a:gd name="connsiteX96" fmla="*/ 15969 w 444350"/>
                <a:gd name="connsiteY96" fmla="*/ 364482 h 605161"/>
                <a:gd name="connsiteX97" fmla="*/ 146229 w 444350"/>
                <a:gd name="connsiteY97" fmla="*/ 281059 h 605161"/>
                <a:gd name="connsiteX98" fmla="*/ 148457 w 444350"/>
                <a:gd name="connsiteY98" fmla="*/ 277536 h 605161"/>
                <a:gd name="connsiteX99" fmla="*/ 148457 w 444350"/>
                <a:gd name="connsiteY99" fmla="*/ 234527 h 605161"/>
                <a:gd name="connsiteX100" fmla="*/ 135830 w 444350"/>
                <a:gd name="connsiteY100" fmla="*/ 200046 h 605161"/>
                <a:gd name="connsiteX101" fmla="*/ 117726 w 444350"/>
                <a:gd name="connsiteY101" fmla="*/ 168716 h 605161"/>
                <a:gd name="connsiteX102" fmla="*/ 124782 w 444350"/>
                <a:gd name="connsiteY102" fmla="*/ 131546 h 605161"/>
                <a:gd name="connsiteX103" fmla="*/ 122925 w 444350"/>
                <a:gd name="connsiteY103" fmla="*/ 123667 h 605161"/>
                <a:gd name="connsiteX104" fmla="*/ 122739 w 444350"/>
                <a:gd name="connsiteY104" fmla="*/ 80102 h 605161"/>
                <a:gd name="connsiteX105" fmla="*/ 148179 w 444350"/>
                <a:gd name="connsiteY105" fmla="*/ 35517 h 605161"/>
                <a:gd name="connsiteX106" fmla="*/ 171761 w 444350"/>
                <a:gd name="connsiteY106" fmla="*/ 16144 h 605161"/>
                <a:gd name="connsiteX107" fmla="*/ 194600 w 444350"/>
                <a:gd name="connsiteY107" fmla="*/ 4372 h 605161"/>
                <a:gd name="connsiteX108" fmla="*/ 215397 w 444350"/>
                <a:gd name="connsiteY108" fmla="*/ 387 h 605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444350" h="605161">
                  <a:moveTo>
                    <a:pt x="220433" y="408033"/>
                  </a:moveTo>
                  <a:cubicBezTo>
                    <a:pt x="219133" y="408033"/>
                    <a:pt x="218205" y="408960"/>
                    <a:pt x="218205" y="410258"/>
                  </a:cubicBezTo>
                  <a:lnTo>
                    <a:pt x="218205" y="419993"/>
                  </a:lnTo>
                  <a:cubicBezTo>
                    <a:pt x="212077" y="420827"/>
                    <a:pt x="207063" y="423052"/>
                    <a:pt x="203164" y="426760"/>
                  </a:cubicBezTo>
                  <a:cubicBezTo>
                    <a:pt x="198986" y="430840"/>
                    <a:pt x="196850" y="435938"/>
                    <a:pt x="196850" y="442243"/>
                  </a:cubicBezTo>
                  <a:cubicBezTo>
                    <a:pt x="196850" y="449289"/>
                    <a:pt x="198893" y="454480"/>
                    <a:pt x="202792" y="458096"/>
                  </a:cubicBezTo>
                  <a:cubicBezTo>
                    <a:pt x="206785" y="461619"/>
                    <a:pt x="213098" y="465235"/>
                    <a:pt x="221919" y="468665"/>
                  </a:cubicBezTo>
                  <a:cubicBezTo>
                    <a:pt x="225447" y="470148"/>
                    <a:pt x="228047" y="471817"/>
                    <a:pt x="229439" y="473393"/>
                  </a:cubicBezTo>
                  <a:cubicBezTo>
                    <a:pt x="230832" y="474969"/>
                    <a:pt x="231575" y="477194"/>
                    <a:pt x="231575" y="480161"/>
                  </a:cubicBezTo>
                  <a:cubicBezTo>
                    <a:pt x="231575" y="482664"/>
                    <a:pt x="230832" y="484611"/>
                    <a:pt x="229439" y="486279"/>
                  </a:cubicBezTo>
                  <a:cubicBezTo>
                    <a:pt x="228047" y="487856"/>
                    <a:pt x="226097" y="488597"/>
                    <a:pt x="223404" y="488597"/>
                  </a:cubicBezTo>
                  <a:cubicBezTo>
                    <a:pt x="220155" y="488597"/>
                    <a:pt x="217555" y="487485"/>
                    <a:pt x="215605" y="485538"/>
                  </a:cubicBezTo>
                  <a:cubicBezTo>
                    <a:pt x="213841" y="483869"/>
                    <a:pt x="212820" y="481273"/>
                    <a:pt x="212634" y="477936"/>
                  </a:cubicBezTo>
                  <a:cubicBezTo>
                    <a:pt x="212448" y="476638"/>
                    <a:pt x="211334" y="475618"/>
                    <a:pt x="210034" y="475618"/>
                  </a:cubicBezTo>
                  <a:lnTo>
                    <a:pt x="196664" y="475896"/>
                  </a:lnTo>
                  <a:cubicBezTo>
                    <a:pt x="195179" y="475989"/>
                    <a:pt x="193879" y="477101"/>
                    <a:pt x="194065" y="478585"/>
                  </a:cubicBezTo>
                  <a:cubicBezTo>
                    <a:pt x="194250" y="485631"/>
                    <a:pt x="196664" y="491100"/>
                    <a:pt x="200843" y="494901"/>
                  </a:cubicBezTo>
                  <a:cubicBezTo>
                    <a:pt x="205392" y="499073"/>
                    <a:pt x="211241" y="501484"/>
                    <a:pt x="218019" y="502318"/>
                  </a:cubicBezTo>
                  <a:lnTo>
                    <a:pt x="218019" y="511496"/>
                  </a:lnTo>
                  <a:cubicBezTo>
                    <a:pt x="218019" y="512702"/>
                    <a:pt x="219041" y="513721"/>
                    <a:pt x="220433" y="513907"/>
                  </a:cubicBezTo>
                  <a:lnTo>
                    <a:pt x="228604" y="513907"/>
                  </a:lnTo>
                  <a:cubicBezTo>
                    <a:pt x="229811" y="513907"/>
                    <a:pt x="230832" y="512980"/>
                    <a:pt x="230832" y="511682"/>
                  </a:cubicBezTo>
                  <a:lnTo>
                    <a:pt x="230832" y="502318"/>
                  </a:lnTo>
                  <a:cubicBezTo>
                    <a:pt x="236217" y="501298"/>
                    <a:pt x="240674" y="499073"/>
                    <a:pt x="244202" y="495736"/>
                  </a:cubicBezTo>
                  <a:cubicBezTo>
                    <a:pt x="248287" y="491842"/>
                    <a:pt x="250237" y="486650"/>
                    <a:pt x="250237" y="480161"/>
                  </a:cubicBezTo>
                  <a:cubicBezTo>
                    <a:pt x="250237" y="473393"/>
                    <a:pt x="248287" y="468201"/>
                    <a:pt x="244202" y="464493"/>
                  </a:cubicBezTo>
                  <a:cubicBezTo>
                    <a:pt x="240210" y="460784"/>
                    <a:pt x="233896" y="457169"/>
                    <a:pt x="225261" y="453460"/>
                  </a:cubicBezTo>
                  <a:cubicBezTo>
                    <a:pt x="221547" y="451884"/>
                    <a:pt x="219041" y="450308"/>
                    <a:pt x="217648" y="448640"/>
                  </a:cubicBezTo>
                  <a:cubicBezTo>
                    <a:pt x="216348" y="447064"/>
                    <a:pt x="215698" y="445117"/>
                    <a:pt x="215698" y="442521"/>
                  </a:cubicBezTo>
                  <a:cubicBezTo>
                    <a:pt x="215698" y="440018"/>
                    <a:pt x="216348" y="437885"/>
                    <a:pt x="217555" y="436309"/>
                  </a:cubicBezTo>
                  <a:cubicBezTo>
                    <a:pt x="218762" y="434733"/>
                    <a:pt x="220805" y="433806"/>
                    <a:pt x="223404" y="433806"/>
                  </a:cubicBezTo>
                  <a:cubicBezTo>
                    <a:pt x="226004" y="433806"/>
                    <a:pt x="227954" y="434826"/>
                    <a:pt x="229532" y="436773"/>
                  </a:cubicBezTo>
                  <a:cubicBezTo>
                    <a:pt x="230832" y="438256"/>
                    <a:pt x="231575" y="440667"/>
                    <a:pt x="231761" y="443448"/>
                  </a:cubicBezTo>
                  <a:cubicBezTo>
                    <a:pt x="231946" y="444746"/>
                    <a:pt x="233060" y="445673"/>
                    <a:pt x="234360" y="445673"/>
                  </a:cubicBezTo>
                  <a:lnTo>
                    <a:pt x="247730" y="445488"/>
                  </a:lnTo>
                  <a:cubicBezTo>
                    <a:pt x="249216" y="445488"/>
                    <a:pt x="250516" y="444190"/>
                    <a:pt x="250330" y="442706"/>
                  </a:cubicBezTo>
                  <a:cubicBezTo>
                    <a:pt x="250144" y="436958"/>
                    <a:pt x="248102" y="432137"/>
                    <a:pt x="244759" y="428151"/>
                  </a:cubicBezTo>
                  <a:cubicBezTo>
                    <a:pt x="241324" y="424072"/>
                    <a:pt x="236589" y="421476"/>
                    <a:pt x="230832" y="420271"/>
                  </a:cubicBezTo>
                  <a:lnTo>
                    <a:pt x="230832" y="410258"/>
                  </a:lnTo>
                  <a:cubicBezTo>
                    <a:pt x="230832" y="408960"/>
                    <a:pt x="229811" y="408033"/>
                    <a:pt x="228604" y="408033"/>
                  </a:cubicBezTo>
                  <a:close/>
                  <a:moveTo>
                    <a:pt x="222104" y="389584"/>
                  </a:moveTo>
                  <a:cubicBezTo>
                    <a:pt x="261472" y="389584"/>
                    <a:pt x="293411" y="421476"/>
                    <a:pt x="293411" y="460784"/>
                  </a:cubicBezTo>
                  <a:cubicBezTo>
                    <a:pt x="293411" y="500093"/>
                    <a:pt x="261472" y="531985"/>
                    <a:pt x="222104" y="531985"/>
                  </a:cubicBezTo>
                  <a:cubicBezTo>
                    <a:pt x="182737" y="531985"/>
                    <a:pt x="150798" y="500093"/>
                    <a:pt x="150798" y="460784"/>
                  </a:cubicBezTo>
                  <a:cubicBezTo>
                    <a:pt x="150798" y="421476"/>
                    <a:pt x="182737" y="389584"/>
                    <a:pt x="222104" y="389584"/>
                  </a:cubicBezTo>
                  <a:close/>
                  <a:moveTo>
                    <a:pt x="222093" y="369117"/>
                  </a:moveTo>
                  <a:cubicBezTo>
                    <a:pt x="171499" y="369117"/>
                    <a:pt x="130281" y="410281"/>
                    <a:pt x="130281" y="460809"/>
                  </a:cubicBezTo>
                  <a:cubicBezTo>
                    <a:pt x="130281" y="511337"/>
                    <a:pt x="171499" y="552501"/>
                    <a:pt x="222093" y="552501"/>
                  </a:cubicBezTo>
                  <a:cubicBezTo>
                    <a:pt x="272780" y="552501"/>
                    <a:pt x="313998" y="511337"/>
                    <a:pt x="313998" y="460809"/>
                  </a:cubicBezTo>
                  <a:cubicBezTo>
                    <a:pt x="313998" y="410281"/>
                    <a:pt x="272780" y="369117"/>
                    <a:pt x="222093" y="369117"/>
                  </a:cubicBezTo>
                  <a:close/>
                  <a:moveTo>
                    <a:pt x="209746" y="316549"/>
                  </a:moveTo>
                  <a:lnTo>
                    <a:pt x="234533" y="316549"/>
                  </a:lnTo>
                  <a:lnTo>
                    <a:pt x="234533" y="345197"/>
                  </a:lnTo>
                  <a:cubicBezTo>
                    <a:pt x="288841" y="350945"/>
                    <a:pt x="332287" y="394149"/>
                    <a:pt x="337950" y="448571"/>
                  </a:cubicBezTo>
                  <a:lnTo>
                    <a:pt x="366728" y="448571"/>
                  </a:lnTo>
                  <a:lnTo>
                    <a:pt x="366728" y="473139"/>
                  </a:lnTo>
                  <a:lnTo>
                    <a:pt x="337950" y="473139"/>
                  </a:lnTo>
                  <a:cubicBezTo>
                    <a:pt x="332287" y="527468"/>
                    <a:pt x="288933" y="570858"/>
                    <a:pt x="234533" y="576513"/>
                  </a:cubicBezTo>
                  <a:lnTo>
                    <a:pt x="234533" y="605161"/>
                  </a:lnTo>
                  <a:lnTo>
                    <a:pt x="209746" y="605161"/>
                  </a:lnTo>
                  <a:lnTo>
                    <a:pt x="209746" y="576513"/>
                  </a:lnTo>
                  <a:cubicBezTo>
                    <a:pt x="155438" y="570858"/>
                    <a:pt x="111992" y="527468"/>
                    <a:pt x="106237" y="473139"/>
                  </a:cubicBezTo>
                  <a:lnTo>
                    <a:pt x="77551" y="473139"/>
                  </a:lnTo>
                  <a:lnTo>
                    <a:pt x="77551" y="448571"/>
                  </a:lnTo>
                  <a:lnTo>
                    <a:pt x="106237" y="448571"/>
                  </a:lnTo>
                  <a:cubicBezTo>
                    <a:pt x="111992" y="394334"/>
                    <a:pt x="155253" y="350945"/>
                    <a:pt x="209746" y="345197"/>
                  </a:cubicBezTo>
                  <a:close/>
                  <a:moveTo>
                    <a:pt x="215397" y="387"/>
                  </a:moveTo>
                  <a:cubicBezTo>
                    <a:pt x="238051" y="-1560"/>
                    <a:pt x="255320" y="4094"/>
                    <a:pt x="267668" y="11417"/>
                  </a:cubicBezTo>
                  <a:cubicBezTo>
                    <a:pt x="285959" y="21520"/>
                    <a:pt x="293015" y="35053"/>
                    <a:pt x="293015" y="35053"/>
                  </a:cubicBezTo>
                  <a:cubicBezTo>
                    <a:pt x="293015" y="35053"/>
                    <a:pt x="335259" y="38020"/>
                    <a:pt x="321054" y="123667"/>
                  </a:cubicBezTo>
                  <a:cubicBezTo>
                    <a:pt x="320496" y="126263"/>
                    <a:pt x="319939" y="128951"/>
                    <a:pt x="319197" y="131546"/>
                  </a:cubicBezTo>
                  <a:cubicBezTo>
                    <a:pt x="327181" y="131546"/>
                    <a:pt x="335351" y="137756"/>
                    <a:pt x="326624" y="168716"/>
                  </a:cubicBezTo>
                  <a:cubicBezTo>
                    <a:pt x="319661" y="192816"/>
                    <a:pt x="313348" y="199675"/>
                    <a:pt x="308520" y="200046"/>
                  </a:cubicBezTo>
                  <a:cubicBezTo>
                    <a:pt x="306756" y="210891"/>
                    <a:pt x="302578" y="223033"/>
                    <a:pt x="295893" y="234527"/>
                  </a:cubicBezTo>
                  <a:lnTo>
                    <a:pt x="295893" y="277536"/>
                  </a:lnTo>
                  <a:cubicBezTo>
                    <a:pt x="295893" y="279019"/>
                    <a:pt x="296728" y="280317"/>
                    <a:pt x="298121" y="281059"/>
                  </a:cubicBezTo>
                  <a:cubicBezTo>
                    <a:pt x="310469" y="287176"/>
                    <a:pt x="371653" y="318043"/>
                    <a:pt x="428381" y="364482"/>
                  </a:cubicBezTo>
                  <a:cubicBezTo>
                    <a:pt x="438501" y="372824"/>
                    <a:pt x="444350" y="385430"/>
                    <a:pt x="444350" y="398500"/>
                  </a:cubicBezTo>
                  <a:lnTo>
                    <a:pt x="444350" y="461067"/>
                  </a:lnTo>
                  <a:lnTo>
                    <a:pt x="388365" y="461067"/>
                  </a:lnTo>
                  <a:lnTo>
                    <a:pt x="388365" y="448554"/>
                  </a:lnTo>
                  <a:cubicBezTo>
                    <a:pt x="388365" y="436596"/>
                    <a:pt x="378710" y="426956"/>
                    <a:pt x="366733" y="426956"/>
                  </a:cubicBezTo>
                  <a:lnTo>
                    <a:pt x="356056" y="426956"/>
                  </a:lnTo>
                  <a:cubicBezTo>
                    <a:pt x="343522" y="378200"/>
                    <a:pt x="304899" y="339640"/>
                    <a:pt x="256156" y="327219"/>
                  </a:cubicBezTo>
                  <a:lnTo>
                    <a:pt x="256156" y="316560"/>
                  </a:lnTo>
                  <a:cubicBezTo>
                    <a:pt x="256156" y="304602"/>
                    <a:pt x="246500" y="294962"/>
                    <a:pt x="234523" y="294962"/>
                  </a:cubicBezTo>
                  <a:lnTo>
                    <a:pt x="209734" y="294962"/>
                  </a:lnTo>
                  <a:cubicBezTo>
                    <a:pt x="197757" y="294962"/>
                    <a:pt x="188101" y="304602"/>
                    <a:pt x="188101" y="316560"/>
                  </a:cubicBezTo>
                  <a:lnTo>
                    <a:pt x="188101" y="327219"/>
                  </a:lnTo>
                  <a:cubicBezTo>
                    <a:pt x="139266" y="339547"/>
                    <a:pt x="100643" y="378200"/>
                    <a:pt x="88202" y="426956"/>
                  </a:cubicBezTo>
                  <a:lnTo>
                    <a:pt x="77524" y="426956"/>
                  </a:lnTo>
                  <a:cubicBezTo>
                    <a:pt x="65548" y="426956"/>
                    <a:pt x="55892" y="436596"/>
                    <a:pt x="55892" y="448554"/>
                  </a:cubicBezTo>
                  <a:lnTo>
                    <a:pt x="55985" y="448554"/>
                  </a:lnTo>
                  <a:lnTo>
                    <a:pt x="55985" y="461067"/>
                  </a:lnTo>
                  <a:lnTo>
                    <a:pt x="0" y="461067"/>
                  </a:lnTo>
                  <a:lnTo>
                    <a:pt x="0" y="398500"/>
                  </a:lnTo>
                  <a:cubicBezTo>
                    <a:pt x="0" y="385430"/>
                    <a:pt x="5849" y="372824"/>
                    <a:pt x="15969" y="364482"/>
                  </a:cubicBezTo>
                  <a:cubicBezTo>
                    <a:pt x="72697" y="318043"/>
                    <a:pt x="133881" y="287176"/>
                    <a:pt x="146229" y="281059"/>
                  </a:cubicBezTo>
                  <a:cubicBezTo>
                    <a:pt x="147622" y="280502"/>
                    <a:pt x="148457" y="279112"/>
                    <a:pt x="148457" y="277536"/>
                  </a:cubicBezTo>
                  <a:lnTo>
                    <a:pt x="148457" y="234527"/>
                  </a:lnTo>
                  <a:cubicBezTo>
                    <a:pt x="141772" y="223033"/>
                    <a:pt x="137594" y="210983"/>
                    <a:pt x="135830" y="200046"/>
                  </a:cubicBezTo>
                  <a:cubicBezTo>
                    <a:pt x="131002" y="199675"/>
                    <a:pt x="124596" y="192816"/>
                    <a:pt x="117726" y="168716"/>
                  </a:cubicBezTo>
                  <a:cubicBezTo>
                    <a:pt x="109091" y="138220"/>
                    <a:pt x="116890" y="131824"/>
                    <a:pt x="124782" y="131546"/>
                  </a:cubicBezTo>
                  <a:cubicBezTo>
                    <a:pt x="124039" y="128951"/>
                    <a:pt x="123482" y="126263"/>
                    <a:pt x="122925" y="123667"/>
                  </a:cubicBezTo>
                  <a:cubicBezTo>
                    <a:pt x="119861" y="108188"/>
                    <a:pt x="119118" y="93820"/>
                    <a:pt x="122739" y="80102"/>
                  </a:cubicBezTo>
                  <a:cubicBezTo>
                    <a:pt x="127010" y="61749"/>
                    <a:pt x="137037" y="46918"/>
                    <a:pt x="148179" y="35517"/>
                  </a:cubicBezTo>
                  <a:cubicBezTo>
                    <a:pt x="155235" y="28102"/>
                    <a:pt x="163219" y="21428"/>
                    <a:pt x="171761" y="16144"/>
                  </a:cubicBezTo>
                  <a:cubicBezTo>
                    <a:pt x="178631" y="11324"/>
                    <a:pt x="186337" y="7246"/>
                    <a:pt x="194600" y="4372"/>
                  </a:cubicBezTo>
                  <a:cubicBezTo>
                    <a:pt x="201192" y="2148"/>
                    <a:pt x="208156" y="757"/>
                    <a:pt x="215397" y="3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719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Group 11">
            <a:extLst>
              <a:ext uri="{FF2B5EF4-FFF2-40B4-BE49-F238E27FC236}">
                <a16:creationId xmlns="" xmlns:a16="http://schemas.microsoft.com/office/drawing/2014/main" id="{C9D1F1AB-8EBE-4DC8-8F52-3C2BB53BC8E9}"/>
              </a:ext>
            </a:extLst>
          </p:cNvPr>
          <p:cNvGrpSpPr/>
          <p:nvPr/>
        </p:nvGrpSpPr>
        <p:grpSpPr>
          <a:xfrm>
            <a:off x="6440074" y="3985121"/>
            <a:ext cx="1221837" cy="1328551"/>
            <a:chOff x="6525799" y="4118471"/>
            <a:chExt cx="1221837" cy="1328551"/>
          </a:xfrm>
        </p:grpSpPr>
        <p:sp>
          <p:nvSpPr>
            <p:cNvPr id="40" name="íṡḷíḋé">
              <a:extLst>
                <a:ext uri="{FF2B5EF4-FFF2-40B4-BE49-F238E27FC236}">
                  <a16:creationId xmlns="" xmlns:a16="http://schemas.microsoft.com/office/drawing/2014/main" id="{837B93E4-F8F4-4A9D-8536-A3C38AC50353}"/>
                </a:ext>
              </a:extLst>
            </p:cNvPr>
            <p:cNvSpPr/>
            <p:nvPr/>
          </p:nvSpPr>
          <p:spPr>
            <a:xfrm>
              <a:off x="6525799" y="4225186"/>
              <a:ext cx="1221837" cy="12218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noFill/>
            <a:ln w="25400" cap="flat" cmpd="sng" algn="ctr">
              <a:solidFill>
                <a:schemeClr val="accent3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ïṣ1îḍe">
              <a:extLst>
                <a:ext uri="{FF2B5EF4-FFF2-40B4-BE49-F238E27FC236}">
                  <a16:creationId xmlns="" xmlns:a16="http://schemas.microsoft.com/office/drawing/2014/main" id="{B1EF6F0E-8E5F-4733-9B18-9FC5F80FEF2F}"/>
                </a:ext>
              </a:extLst>
            </p:cNvPr>
            <p:cNvSpPr/>
            <p:nvPr/>
          </p:nvSpPr>
          <p:spPr>
            <a:xfrm>
              <a:off x="6568935" y="4273747"/>
              <a:ext cx="1135565" cy="11355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blipFill>
              <a:blip r:embed="rId6"/>
              <a:stretch>
                <a:fillRect l="-20248" t="-1" r="-19799" b="-1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/>
              <a:endParaRPr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îṡlíde">
              <a:extLst>
                <a:ext uri="{FF2B5EF4-FFF2-40B4-BE49-F238E27FC236}">
                  <a16:creationId xmlns="" xmlns:a16="http://schemas.microsoft.com/office/drawing/2014/main" id="{7858A4D3-7192-4796-AB84-E51268F11BFA}"/>
                </a:ext>
              </a:extLst>
            </p:cNvPr>
            <p:cNvSpPr/>
            <p:nvPr/>
          </p:nvSpPr>
          <p:spPr>
            <a:xfrm>
              <a:off x="7285350" y="4118471"/>
              <a:ext cx="405015" cy="405018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rgbClr val="FDFD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ïṥľídê">
              <a:extLst>
                <a:ext uri="{FF2B5EF4-FFF2-40B4-BE49-F238E27FC236}">
                  <a16:creationId xmlns="" xmlns:a16="http://schemas.microsoft.com/office/drawing/2014/main" id="{6D851081-5896-44F3-A5DE-2D4A29608F66}"/>
                </a:ext>
              </a:extLst>
            </p:cNvPr>
            <p:cNvSpPr/>
            <p:nvPr/>
          </p:nvSpPr>
          <p:spPr bwMode="auto">
            <a:xfrm>
              <a:off x="7384598" y="4217886"/>
              <a:ext cx="206519" cy="206184"/>
            </a:xfrm>
            <a:custGeom>
              <a:avLst/>
              <a:gdLst>
                <a:gd name="connsiteX0" fmla="*/ 458214 w 609614"/>
                <a:gd name="connsiteY0" fmla="*/ 470741 h 608626"/>
                <a:gd name="connsiteX1" fmla="*/ 548434 w 609614"/>
                <a:gd name="connsiteY1" fmla="*/ 487659 h 608626"/>
                <a:gd name="connsiteX2" fmla="*/ 422757 w 609614"/>
                <a:gd name="connsiteY2" fmla="*/ 585621 h 608626"/>
                <a:gd name="connsiteX3" fmla="*/ 458214 w 609614"/>
                <a:gd name="connsiteY3" fmla="*/ 470741 h 608626"/>
                <a:gd name="connsiteX4" fmla="*/ 148976 w 609614"/>
                <a:gd name="connsiteY4" fmla="*/ 469401 h 608626"/>
                <a:gd name="connsiteX5" fmla="*/ 184246 w 609614"/>
                <a:gd name="connsiteY5" fmla="*/ 584422 h 608626"/>
                <a:gd name="connsiteX6" fmla="*/ 60898 w 609614"/>
                <a:gd name="connsiteY6" fmla="*/ 487195 h 608626"/>
                <a:gd name="connsiteX7" fmla="*/ 148976 w 609614"/>
                <a:gd name="connsiteY7" fmla="*/ 469401 h 608626"/>
                <a:gd name="connsiteX8" fmla="*/ 319096 w 609614"/>
                <a:gd name="connsiteY8" fmla="*/ 459239 h 608626"/>
                <a:gd name="connsiteX9" fmla="*/ 429954 w 609614"/>
                <a:gd name="connsiteY9" fmla="*/ 467008 h 608626"/>
                <a:gd name="connsiteX10" fmla="*/ 387286 w 609614"/>
                <a:gd name="connsiteY10" fmla="*/ 597710 h 608626"/>
                <a:gd name="connsiteX11" fmla="*/ 319096 w 609614"/>
                <a:gd name="connsiteY11" fmla="*/ 608626 h 608626"/>
                <a:gd name="connsiteX12" fmla="*/ 290588 w 609614"/>
                <a:gd name="connsiteY12" fmla="*/ 458957 h 608626"/>
                <a:gd name="connsiteX13" fmla="*/ 290588 w 609614"/>
                <a:gd name="connsiteY13" fmla="*/ 608626 h 608626"/>
                <a:gd name="connsiteX14" fmla="*/ 219893 w 609614"/>
                <a:gd name="connsiteY14" fmla="*/ 597121 h 608626"/>
                <a:gd name="connsiteX15" fmla="*/ 177260 w 609614"/>
                <a:gd name="connsiteY15" fmla="*/ 465644 h 608626"/>
                <a:gd name="connsiteX16" fmla="*/ 290588 w 609614"/>
                <a:gd name="connsiteY16" fmla="*/ 458957 h 608626"/>
                <a:gd name="connsiteX17" fmla="*/ 319096 w 609614"/>
                <a:gd name="connsiteY17" fmla="*/ 317967 h 608626"/>
                <a:gd name="connsiteX18" fmla="*/ 450489 w 609614"/>
                <a:gd name="connsiteY18" fmla="*/ 317967 h 608626"/>
                <a:gd name="connsiteX19" fmla="*/ 435912 w 609614"/>
                <a:gd name="connsiteY19" fmla="*/ 438704 h 608626"/>
                <a:gd name="connsiteX20" fmla="*/ 319096 w 609614"/>
                <a:gd name="connsiteY20" fmla="*/ 430241 h 608626"/>
                <a:gd name="connsiteX21" fmla="*/ 478860 w 609614"/>
                <a:gd name="connsiteY21" fmla="*/ 317897 h 608626"/>
                <a:gd name="connsiteX22" fmla="*/ 609614 w 609614"/>
                <a:gd name="connsiteY22" fmla="*/ 317897 h 608626"/>
                <a:gd name="connsiteX23" fmla="*/ 565570 w 609614"/>
                <a:gd name="connsiteY23" fmla="*/ 462485 h 608626"/>
                <a:gd name="connsiteX24" fmla="*/ 464179 w 609614"/>
                <a:gd name="connsiteY24" fmla="*/ 442518 h 608626"/>
                <a:gd name="connsiteX25" fmla="*/ 478860 w 609614"/>
                <a:gd name="connsiteY25" fmla="*/ 317897 h 608626"/>
                <a:gd name="connsiteX26" fmla="*/ 156937 w 609614"/>
                <a:gd name="connsiteY26" fmla="*/ 317897 h 608626"/>
                <a:gd name="connsiteX27" fmla="*/ 290588 w 609614"/>
                <a:gd name="connsiteY27" fmla="*/ 317897 h 608626"/>
                <a:gd name="connsiteX28" fmla="*/ 290588 w 609614"/>
                <a:gd name="connsiteY28" fmla="*/ 430128 h 608626"/>
                <a:gd name="connsiteX29" fmla="*/ 171218 w 609614"/>
                <a:gd name="connsiteY29" fmla="*/ 437505 h 608626"/>
                <a:gd name="connsiteX30" fmla="*/ 156937 w 609614"/>
                <a:gd name="connsiteY30" fmla="*/ 317897 h 608626"/>
                <a:gd name="connsiteX31" fmla="*/ 0 w 609614"/>
                <a:gd name="connsiteY31" fmla="*/ 317897 h 608626"/>
                <a:gd name="connsiteX32" fmla="*/ 128555 w 609614"/>
                <a:gd name="connsiteY32" fmla="*/ 317897 h 608626"/>
                <a:gd name="connsiteX33" fmla="*/ 143036 w 609614"/>
                <a:gd name="connsiteY33" fmla="*/ 441460 h 608626"/>
                <a:gd name="connsiteX34" fmla="*/ 44034 w 609614"/>
                <a:gd name="connsiteY34" fmla="*/ 462415 h 608626"/>
                <a:gd name="connsiteX35" fmla="*/ 0 w 609614"/>
                <a:gd name="connsiteY35" fmla="*/ 317897 h 608626"/>
                <a:gd name="connsiteX36" fmla="*/ 443427 w 609614"/>
                <a:gd name="connsiteY36" fmla="*/ 162089 h 608626"/>
                <a:gd name="connsiteX37" fmla="*/ 451407 w 609614"/>
                <a:gd name="connsiteY37" fmla="*/ 289601 h 608626"/>
                <a:gd name="connsiteX38" fmla="*/ 319096 w 609614"/>
                <a:gd name="connsiteY38" fmla="*/ 289601 h 608626"/>
                <a:gd name="connsiteX39" fmla="*/ 319096 w 609614"/>
                <a:gd name="connsiteY39" fmla="*/ 170255 h 608626"/>
                <a:gd name="connsiteX40" fmla="*/ 443427 w 609614"/>
                <a:gd name="connsiteY40" fmla="*/ 162089 h 608626"/>
                <a:gd name="connsiteX41" fmla="*/ 164195 w 609614"/>
                <a:gd name="connsiteY41" fmla="*/ 160536 h 608626"/>
                <a:gd name="connsiteX42" fmla="*/ 290588 w 609614"/>
                <a:gd name="connsiteY42" fmla="*/ 169979 h 608626"/>
                <a:gd name="connsiteX43" fmla="*/ 290588 w 609614"/>
                <a:gd name="connsiteY43" fmla="*/ 289600 h 608626"/>
                <a:gd name="connsiteX44" fmla="*/ 156019 w 609614"/>
                <a:gd name="connsiteY44" fmla="*/ 289600 h 608626"/>
                <a:gd name="connsiteX45" fmla="*/ 164195 w 609614"/>
                <a:gd name="connsiteY45" fmla="*/ 160536 h 608626"/>
                <a:gd name="connsiteX46" fmla="*/ 48359 w 609614"/>
                <a:gd name="connsiteY46" fmla="*/ 139084 h 608626"/>
                <a:gd name="connsiteX47" fmla="*/ 136262 w 609614"/>
                <a:gd name="connsiteY47" fmla="*/ 156496 h 608626"/>
                <a:gd name="connsiteX48" fmla="*/ 127787 w 609614"/>
                <a:gd name="connsiteY48" fmla="*/ 289600 h 608626"/>
                <a:gd name="connsiteX49" fmla="*/ 71 w 609614"/>
                <a:gd name="connsiteY49" fmla="*/ 289600 h 608626"/>
                <a:gd name="connsiteX50" fmla="*/ 48359 w 609614"/>
                <a:gd name="connsiteY50" fmla="*/ 139084 h 608626"/>
                <a:gd name="connsiteX51" fmla="*/ 561251 w 609614"/>
                <a:gd name="connsiteY51" fmla="*/ 139014 h 608626"/>
                <a:gd name="connsiteX52" fmla="*/ 609614 w 609614"/>
                <a:gd name="connsiteY52" fmla="*/ 289600 h 608626"/>
                <a:gd name="connsiteX53" fmla="*/ 479792 w 609614"/>
                <a:gd name="connsiteY53" fmla="*/ 289600 h 608626"/>
                <a:gd name="connsiteX54" fmla="*/ 471518 w 609614"/>
                <a:gd name="connsiteY54" fmla="*/ 157997 h 608626"/>
                <a:gd name="connsiteX55" fmla="*/ 561251 w 609614"/>
                <a:gd name="connsiteY55" fmla="*/ 139014 h 608626"/>
                <a:gd name="connsiteX56" fmla="*/ 162442 w 609614"/>
                <a:gd name="connsiteY56" fmla="*/ 34648 h 608626"/>
                <a:gd name="connsiteX57" fmla="*/ 140667 w 609614"/>
                <a:gd name="connsiteY57" fmla="*/ 127935 h 608626"/>
                <a:gd name="connsiteX58" fmla="*/ 66473 w 609614"/>
                <a:gd name="connsiteY58" fmla="*/ 113976 h 608626"/>
                <a:gd name="connsiteX59" fmla="*/ 162442 w 609614"/>
                <a:gd name="connsiteY59" fmla="*/ 34648 h 608626"/>
                <a:gd name="connsiteX60" fmla="*/ 444703 w 609614"/>
                <a:gd name="connsiteY60" fmla="*/ 33448 h 608626"/>
                <a:gd name="connsiteX61" fmla="*/ 543424 w 609614"/>
                <a:gd name="connsiteY61" fmla="*/ 114299 h 608626"/>
                <a:gd name="connsiteX62" fmla="*/ 467068 w 609614"/>
                <a:gd name="connsiteY62" fmla="*/ 129840 h 608626"/>
                <a:gd name="connsiteX63" fmla="*/ 444703 w 609614"/>
                <a:gd name="connsiteY63" fmla="*/ 33448 h 608626"/>
                <a:gd name="connsiteX64" fmla="*/ 319096 w 609614"/>
                <a:gd name="connsiteY64" fmla="*/ 0 h 608626"/>
                <a:gd name="connsiteX65" fmla="*/ 410024 w 609614"/>
                <a:gd name="connsiteY65" fmla="*/ 18295 h 608626"/>
                <a:gd name="connsiteX66" fmla="*/ 438987 w 609614"/>
                <a:gd name="connsiteY66" fmla="*/ 133768 h 608626"/>
                <a:gd name="connsiteX67" fmla="*/ 319096 w 609614"/>
                <a:gd name="connsiteY67" fmla="*/ 141342 h 608626"/>
                <a:gd name="connsiteX68" fmla="*/ 290588 w 609614"/>
                <a:gd name="connsiteY68" fmla="*/ 0 h 608626"/>
                <a:gd name="connsiteX69" fmla="*/ 290588 w 609614"/>
                <a:gd name="connsiteY69" fmla="*/ 141131 h 608626"/>
                <a:gd name="connsiteX70" fmla="*/ 168792 w 609614"/>
                <a:gd name="connsiteY70" fmla="*/ 131984 h 608626"/>
                <a:gd name="connsiteX71" fmla="*/ 197149 w 609614"/>
                <a:gd name="connsiteY71" fmla="*/ 19178 h 608626"/>
                <a:gd name="connsiteX72" fmla="*/ 290588 w 609614"/>
                <a:gd name="connsiteY72" fmla="*/ 0 h 60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609614" h="608626">
                  <a:moveTo>
                    <a:pt x="458214" y="470741"/>
                  </a:moveTo>
                  <a:cubicBezTo>
                    <a:pt x="497021" y="476348"/>
                    <a:pt x="527948" y="482839"/>
                    <a:pt x="548434" y="487659"/>
                  </a:cubicBezTo>
                  <a:cubicBezTo>
                    <a:pt x="516030" y="530443"/>
                    <a:pt x="472988" y="564573"/>
                    <a:pt x="422757" y="585621"/>
                  </a:cubicBezTo>
                  <a:cubicBezTo>
                    <a:pt x="437925" y="546574"/>
                    <a:pt x="449646" y="508117"/>
                    <a:pt x="458214" y="470741"/>
                  </a:cubicBezTo>
                  <a:close/>
                  <a:moveTo>
                    <a:pt x="148976" y="469401"/>
                  </a:moveTo>
                  <a:cubicBezTo>
                    <a:pt x="157547" y="506857"/>
                    <a:pt x="169172" y="545394"/>
                    <a:pt x="184246" y="584422"/>
                  </a:cubicBezTo>
                  <a:cubicBezTo>
                    <a:pt x="134986" y="563286"/>
                    <a:pt x="92720" y="529369"/>
                    <a:pt x="60898" y="487195"/>
                  </a:cubicBezTo>
                  <a:cubicBezTo>
                    <a:pt x="90454" y="479625"/>
                    <a:pt x="119912" y="473727"/>
                    <a:pt x="148976" y="469401"/>
                  </a:cubicBezTo>
                  <a:close/>
                  <a:moveTo>
                    <a:pt x="319096" y="459239"/>
                  </a:moveTo>
                  <a:cubicBezTo>
                    <a:pt x="359399" y="460124"/>
                    <a:pt x="396844" y="463173"/>
                    <a:pt x="429954" y="467008"/>
                  </a:cubicBezTo>
                  <a:cubicBezTo>
                    <a:pt x="420001" y="509494"/>
                    <a:pt x="406206" y="553159"/>
                    <a:pt x="387286" y="597710"/>
                  </a:cubicBezTo>
                  <a:cubicBezTo>
                    <a:pt x="365410" y="603906"/>
                    <a:pt x="342549" y="607544"/>
                    <a:pt x="319096" y="608626"/>
                  </a:cubicBezTo>
                  <a:close/>
                  <a:moveTo>
                    <a:pt x="290588" y="458957"/>
                  </a:moveTo>
                  <a:lnTo>
                    <a:pt x="290588" y="608626"/>
                  </a:lnTo>
                  <a:cubicBezTo>
                    <a:pt x="266170" y="607446"/>
                    <a:pt x="242539" y="603611"/>
                    <a:pt x="219893" y="597121"/>
                  </a:cubicBezTo>
                  <a:cubicBezTo>
                    <a:pt x="200989" y="552279"/>
                    <a:pt x="187205" y="508224"/>
                    <a:pt x="177260" y="465644"/>
                  </a:cubicBezTo>
                  <a:cubicBezTo>
                    <a:pt x="216447" y="461022"/>
                    <a:pt x="254453" y="459153"/>
                    <a:pt x="290588" y="458957"/>
                  </a:cubicBezTo>
                  <a:close/>
                  <a:moveTo>
                    <a:pt x="319096" y="317967"/>
                  </a:moveTo>
                  <a:lnTo>
                    <a:pt x="450489" y="317967"/>
                  </a:lnTo>
                  <a:cubicBezTo>
                    <a:pt x="448716" y="356146"/>
                    <a:pt x="444185" y="396588"/>
                    <a:pt x="435912" y="438704"/>
                  </a:cubicBezTo>
                  <a:cubicBezTo>
                    <a:pt x="401241" y="434473"/>
                    <a:pt x="361843" y="431127"/>
                    <a:pt x="319096" y="430241"/>
                  </a:cubicBezTo>
                  <a:close/>
                  <a:moveTo>
                    <a:pt x="478860" y="317897"/>
                  </a:moveTo>
                  <a:lnTo>
                    <a:pt x="609614" y="317897"/>
                  </a:lnTo>
                  <a:cubicBezTo>
                    <a:pt x="607249" y="370716"/>
                    <a:pt x="591582" y="419895"/>
                    <a:pt x="565570" y="462485"/>
                  </a:cubicBezTo>
                  <a:cubicBezTo>
                    <a:pt x="545469" y="457370"/>
                    <a:pt x="510391" y="449305"/>
                    <a:pt x="464179" y="442518"/>
                  </a:cubicBezTo>
                  <a:cubicBezTo>
                    <a:pt x="472554" y="399043"/>
                    <a:pt x="477185" y="357339"/>
                    <a:pt x="478860" y="317897"/>
                  </a:cubicBezTo>
                  <a:close/>
                  <a:moveTo>
                    <a:pt x="156937" y="317897"/>
                  </a:moveTo>
                  <a:lnTo>
                    <a:pt x="290588" y="317897"/>
                  </a:lnTo>
                  <a:lnTo>
                    <a:pt x="290588" y="430128"/>
                  </a:lnTo>
                  <a:cubicBezTo>
                    <a:pt x="252669" y="430226"/>
                    <a:pt x="212584" y="432488"/>
                    <a:pt x="171218" y="437505"/>
                  </a:cubicBezTo>
                  <a:cubicBezTo>
                    <a:pt x="163142" y="395898"/>
                    <a:pt x="158611" y="355766"/>
                    <a:pt x="156937" y="317897"/>
                  </a:cubicBezTo>
                  <a:close/>
                  <a:moveTo>
                    <a:pt x="0" y="317897"/>
                  </a:moveTo>
                  <a:lnTo>
                    <a:pt x="128555" y="317897"/>
                  </a:lnTo>
                  <a:cubicBezTo>
                    <a:pt x="130230" y="357051"/>
                    <a:pt x="134761" y="398370"/>
                    <a:pt x="143036" y="441460"/>
                  </a:cubicBezTo>
                  <a:cubicBezTo>
                    <a:pt x="110528" y="446379"/>
                    <a:pt x="77330" y="453266"/>
                    <a:pt x="44034" y="462415"/>
                  </a:cubicBezTo>
                  <a:cubicBezTo>
                    <a:pt x="18027" y="419915"/>
                    <a:pt x="2364" y="370726"/>
                    <a:pt x="0" y="317897"/>
                  </a:cubicBezTo>
                  <a:close/>
                  <a:moveTo>
                    <a:pt x="443427" y="162089"/>
                  </a:moveTo>
                  <a:cubicBezTo>
                    <a:pt x="448649" y="199673"/>
                    <a:pt x="451900" y="242669"/>
                    <a:pt x="451407" y="289601"/>
                  </a:cubicBezTo>
                  <a:lnTo>
                    <a:pt x="319096" y="289601"/>
                  </a:lnTo>
                  <a:lnTo>
                    <a:pt x="319096" y="170255"/>
                  </a:lnTo>
                  <a:cubicBezTo>
                    <a:pt x="358504" y="169960"/>
                    <a:pt x="400276" y="167697"/>
                    <a:pt x="443427" y="162089"/>
                  </a:cubicBezTo>
                  <a:close/>
                  <a:moveTo>
                    <a:pt x="164195" y="160536"/>
                  </a:moveTo>
                  <a:cubicBezTo>
                    <a:pt x="201138" y="165356"/>
                    <a:pt x="243893" y="169094"/>
                    <a:pt x="290588" y="169979"/>
                  </a:cubicBezTo>
                  <a:lnTo>
                    <a:pt x="290588" y="289600"/>
                  </a:lnTo>
                  <a:lnTo>
                    <a:pt x="156019" y="289600"/>
                  </a:lnTo>
                  <a:cubicBezTo>
                    <a:pt x="155526" y="241988"/>
                    <a:pt x="158876" y="198507"/>
                    <a:pt x="164195" y="160536"/>
                  </a:cubicBezTo>
                  <a:close/>
                  <a:moveTo>
                    <a:pt x="48359" y="139084"/>
                  </a:moveTo>
                  <a:cubicBezTo>
                    <a:pt x="67674" y="143904"/>
                    <a:pt x="97730" y="150594"/>
                    <a:pt x="136262" y="156496"/>
                  </a:cubicBezTo>
                  <a:cubicBezTo>
                    <a:pt x="130743" y="195749"/>
                    <a:pt x="127196" y="240608"/>
                    <a:pt x="127787" y="289600"/>
                  </a:cubicBezTo>
                  <a:lnTo>
                    <a:pt x="71" y="289600"/>
                  </a:lnTo>
                  <a:cubicBezTo>
                    <a:pt x="2732" y="234312"/>
                    <a:pt x="19977" y="182861"/>
                    <a:pt x="48359" y="139084"/>
                  </a:cubicBezTo>
                  <a:close/>
                  <a:moveTo>
                    <a:pt x="561251" y="139014"/>
                  </a:moveTo>
                  <a:cubicBezTo>
                    <a:pt x="589619" y="182783"/>
                    <a:pt x="606856" y="234323"/>
                    <a:pt x="609614" y="289600"/>
                  </a:cubicBezTo>
                  <a:lnTo>
                    <a:pt x="479792" y="289600"/>
                  </a:lnTo>
                  <a:cubicBezTo>
                    <a:pt x="480284" y="241208"/>
                    <a:pt x="476837" y="196848"/>
                    <a:pt x="471518" y="157997"/>
                  </a:cubicBezTo>
                  <a:cubicBezTo>
                    <a:pt x="500969" y="153374"/>
                    <a:pt x="531012" y="147079"/>
                    <a:pt x="561251" y="139014"/>
                  </a:cubicBezTo>
                  <a:close/>
                  <a:moveTo>
                    <a:pt x="162442" y="34648"/>
                  </a:moveTo>
                  <a:cubicBezTo>
                    <a:pt x="155446" y="57847"/>
                    <a:pt x="147367" y="89499"/>
                    <a:pt x="140667" y="127935"/>
                  </a:cubicBezTo>
                  <a:cubicBezTo>
                    <a:pt x="109925" y="123315"/>
                    <a:pt x="84800" y="118203"/>
                    <a:pt x="66473" y="113976"/>
                  </a:cubicBezTo>
                  <a:cubicBezTo>
                    <a:pt x="92584" y="81439"/>
                    <a:pt x="125197" y="54308"/>
                    <a:pt x="162442" y="34648"/>
                  </a:cubicBezTo>
                  <a:close/>
                  <a:moveTo>
                    <a:pt x="444703" y="33448"/>
                  </a:moveTo>
                  <a:cubicBezTo>
                    <a:pt x="483029" y="53218"/>
                    <a:pt x="516626" y="80857"/>
                    <a:pt x="543424" y="114299"/>
                  </a:cubicBezTo>
                  <a:cubicBezTo>
                    <a:pt x="517808" y="120791"/>
                    <a:pt x="492290" y="125905"/>
                    <a:pt x="467068" y="129840"/>
                  </a:cubicBezTo>
                  <a:cubicBezTo>
                    <a:pt x="460171" y="89808"/>
                    <a:pt x="451797" y="57054"/>
                    <a:pt x="444703" y="33448"/>
                  </a:cubicBezTo>
                  <a:close/>
                  <a:moveTo>
                    <a:pt x="319096" y="0"/>
                  </a:moveTo>
                  <a:cubicBezTo>
                    <a:pt x="350916" y="1475"/>
                    <a:pt x="381357" y="7770"/>
                    <a:pt x="410024" y="18295"/>
                  </a:cubicBezTo>
                  <a:cubicBezTo>
                    <a:pt x="417215" y="39147"/>
                    <a:pt x="429628" y="79376"/>
                    <a:pt x="438987" y="133768"/>
                  </a:cubicBezTo>
                  <a:cubicBezTo>
                    <a:pt x="397513" y="138981"/>
                    <a:pt x="357221" y="141145"/>
                    <a:pt x="319096" y="141342"/>
                  </a:cubicBezTo>
                  <a:close/>
                  <a:moveTo>
                    <a:pt x="290588" y="0"/>
                  </a:moveTo>
                  <a:lnTo>
                    <a:pt x="290588" y="141131"/>
                  </a:lnTo>
                  <a:cubicBezTo>
                    <a:pt x="245690" y="140147"/>
                    <a:pt x="204435" y="136508"/>
                    <a:pt x="168792" y="131984"/>
                  </a:cubicBezTo>
                  <a:cubicBezTo>
                    <a:pt x="177949" y="79269"/>
                    <a:pt x="189961" y="40126"/>
                    <a:pt x="197149" y="19178"/>
                  </a:cubicBezTo>
                  <a:cubicBezTo>
                    <a:pt x="226490" y="8163"/>
                    <a:pt x="257801" y="1475"/>
                    <a:pt x="2905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719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Group 16">
            <a:extLst>
              <a:ext uri="{FF2B5EF4-FFF2-40B4-BE49-F238E27FC236}">
                <a16:creationId xmlns="" xmlns:a16="http://schemas.microsoft.com/office/drawing/2014/main" id="{2490107A-8E31-49D9-9DF8-3A5523A486B5}"/>
              </a:ext>
            </a:extLst>
          </p:cNvPr>
          <p:cNvGrpSpPr/>
          <p:nvPr/>
        </p:nvGrpSpPr>
        <p:grpSpPr>
          <a:xfrm>
            <a:off x="950970" y="3985121"/>
            <a:ext cx="1221837" cy="1328551"/>
            <a:chOff x="1036695" y="4118471"/>
            <a:chExt cx="1221837" cy="1328551"/>
          </a:xfrm>
        </p:grpSpPr>
        <p:sp>
          <p:nvSpPr>
            <p:cNvPr id="45" name="îSlide">
              <a:extLst>
                <a:ext uri="{FF2B5EF4-FFF2-40B4-BE49-F238E27FC236}">
                  <a16:creationId xmlns="" xmlns:a16="http://schemas.microsoft.com/office/drawing/2014/main" id="{D5A228E0-F331-478E-9901-8ADED1912B84}"/>
                </a:ext>
              </a:extLst>
            </p:cNvPr>
            <p:cNvSpPr/>
            <p:nvPr/>
          </p:nvSpPr>
          <p:spPr>
            <a:xfrm>
              <a:off x="1036695" y="4225186"/>
              <a:ext cx="1221837" cy="12218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noFill/>
            <a:ln w="25400" cap="flat" cmpd="sng" algn="ctr">
              <a:solidFill>
                <a:schemeClr val="accent2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îŝḻidè">
              <a:extLst>
                <a:ext uri="{FF2B5EF4-FFF2-40B4-BE49-F238E27FC236}">
                  <a16:creationId xmlns="" xmlns:a16="http://schemas.microsoft.com/office/drawing/2014/main" id="{0C412062-9193-4912-8161-5CEEA14A3DDC}"/>
                </a:ext>
              </a:extLst>
            </p:cNvPr>
            <p:cNvSpPr/>
            <p:nvPr/>
          </p:nvSpPr>
          <p:spPr>
            <a:xfrm>
              <a:off x="1079831" y="4273747"/>
              <a:ext cx="1135565" cy="11355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blipFill>
              <a:blip r:embed="rId7"/>
              <a:stretch>
                <a:fillRect l="-25311" t="-1" r="-24751" b="-1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/>
              <a:endParaRPr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iśļiďe">
              <a:extLst>
                <a:ext uri="{FF2B5EF4-FFF2-40B4-BE49-F238E27FC236}">
                  <a16:creationId xmlns="" xmlns:a16="http://schemas.microsoft.com/office/drawing/2014/main" id="{4492E726-39B0-4482-8C8F-A0953B988545}"/>
                </a:ext>
              </a:extLst>
            </p:cNvPr>
            <p:cNvSpPr/>
            <p:nvPr/>
          </p:nvSpPr>
          <p:spPr>
            <a:xfrm>
              <a:off x="1796246" y="4118471"/>
              <a:ext cx="405015" cy="405018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rgbClr val="FDFD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îSlïḓê">
              <a:extLst>
                <a:ext uri="{FF2B5EF4-FFF2-40B4-BE49-F238E27FC236}">
                  <a16:creationId xmlns="" xmlns:a16="http://schemas.microsoft.com/office/drawing/2014/main" id="{1DF0C9E5-333F-4BD9-8360-71F530464D66}"/>
                </a:ext>
              </a:extLst>
            </p:cNvPr>
            <p:cNvSpPr/>
            <p:nvPr/>
          </p:nvSpPr>
          <p:spPr bwMode="auto">
            <a:xfrm>
              <a:off x="1895494" y="4217863"/>
              <a:ext cx="206519" cy="206231"/>
            </a:xfrm>
            <a:custGeom>
              <a:avLst/>
              <a:gdLst>
                <a:gd name="connsiteX0" fmla="*/ 562000 w 608697"/>
                <a:gd name="connsiteY0" fmla="*/ 542522 h 607851"/>
                <a:gd name="connsiteX1" fmla="*/ 543277 w 608697"/>
                <a:gd name="connsiteY1" fmla="*/ 561219 h 607851"/>
                <a:gd name="connsiteX2" fmla="*/ 562000 w 608697"/>
                <a:gd name="connsiteY2" fmla="*/ 579917 h 607851"/>
                <a:gd name="connsiteX3" fmla="*/ 580724 w 608697"/>
                <a:gd name="connsiteY3" fmla="*/ 561219 h 607851"/>
                <a:gd name="connsiteX4" fmla="*/ 562000 w 608697"/>
                <a:gd name="connsiteY4" fmla="*/ 542522 h 607851"/>
                <a:gd name="connsiteX5" fmla="*/ 307100 w 608697"/>
                <a:gd name="connsiteY5" fmla="*/ 272787 h 607851"/>
                <a:gd name="connsiteX6" fmla="*/ 278230 w 608697"/>
                <a:gd name="connsiteY6" fmla="*/ 301614 h 607851"/>
                <a:gd name="connsiteX7" fmla="*/ 307100 w 608697"/>
                <a:gd name="connsiteY7" fmla="*/ 330442 h 607851"/>
                <a:gd name="connsiteX8" fmla="*/ 335969 w 608697"/>
                <a:gd name="connsiteY8" fmla="*/ 301614 h 607851"/>
                <a:gd name="connsiteX9" fmla="*/ 307100 w 608697"/>
                <a:gd name="connsiteY9" fmla="*/ 272787 h 607851"/>
                <a:gd name="connsiteX10" fmla="*/ 236156 w 608697"/>
                <a:gd name="connsiteY10" fmla="*/ 95052 h 607851"/>
                <a:gd name="connsiteX11" fmla="*/ 236230 w 608697"/>
                <a:gd name="connsiteY11" fmla="*/ 95052 h 607851"/>
                <a:gd name="connsiteX12" fmla="*/ 270993 w 608697"/>
                <a:gd name="connsiteY12" fmla="*/ 110993 h 607851"/>
                <a:gd name="connsiteX13" fmla="*/ 302027 w 608697"/>
                <a:gd name="connsiteY13" fmla="*/ 245672 h 607851"/>
                <a:gd name="connsiteX14" fmla="*/ 307100 w 608697"/>
                <a:gd name="connsiteY14" fmla="*/ 245374 h 607851"/>
                <a:gd name="connsiteX15" fmla="*/ 314336 w 608697"/>
                <a:gd name="connsiteY15" fmla="*/ 245896 h 607851"/>
                <a:gd name="connsiteX16" fmla="*/ 406764 w 608697"/>
                <a:gd name="connsiteY16" fmla="*/ 117697 h 607851"/>
                <a:gd name="connsiteX17" fmla="*/ 421162 w 608697"/>
                <a:gd name="connsiteY17" fmla="*/ 115239 h 607851"/>
                <a:gd name="connsiteX18" fmla="*/ 464802 w 608697"/>
                <a:gd name="connsiteY18" fmla="*/ 149877 h 607851"/>
                <a:gd name="connsiteX19" fmla="*/ 481886 w 608697"/>
                <a:gd name="connsiteY19" fmla="*/ 202914 h 607851"/>
                <a:gd name="connsiteX20" fmla="*/ 379983 w 608697"/>
                <a:gd name="connsiteY20" fmla="*/ 277331 h 607851"/>
                <a:gd name="connsiteX21" fmla="*/ 360587 w 608697"/>
                <a:gd name="connsiteY21" fmla="*/ 284258 h 607851"/>
                <a:gd name="connsiteX22" fmla="*/ 363198 w 608697"/>
                <a:gd name="connsiteY22" fmla="*/ 297145 h 607851"/>
                <a:gd name="connsiteX23" fmla="*/ 512695 w 608697"/>
                <a:gd name="connsiteY23" fmla="*/ 344893 h 607851"/>
                <a:gd name="connsiteX24" fmla="*/ 519484 w 608697"/>
                <a:gd name="connsiteY24" fmla="*/ 357855 h 607851"/>
                <a:gd name="connsiteX25" fmla="*/ 499939 w 608697"/>
                <a:gd name="connsiteY25" fmla="*/ 409998 h 607851"/>
                <a:gd name="connsiteX26" fmla="*/ 453687 w 608697"/>
                <a:gd name="connsiteY26" fmla="*/ 442625 h 607851"/>
                <a:gd name="connsiteX27" fmla="*/ 351934 w 608697"/>
                <a:gd name="connsiteY27" fmla="*/ 368358 h 607851"/>
                <a:gd name="connsiteX28" fmla="*/ 337238 w 608697"/>
                <a:gd name="connsiteY28" fmla="*/ 349065 h 607851"/>
                <a:gd name="connsiteX29" fmla="*/ 328286 w 608697"/>
                <a:gd name="connsiteY29" fmla="*/ 353683 h 607851"/>
                <a:gd name="connsiteX30" fmla="*/ 329032 w 608697"/>
                <a:gd name="connsiteY30" fmla="*/ 515700 h 607851"/>
                <a:gd name="connsiteX31" fmla="*/ 318812 w 608697"/>
                <a:gd name="connsiteY31" fmla="*/ 526204 h 607851"/>
                <a:gd name="connsiteX32" fmla="*/ 308666 w 608697"/>
                <a:gd name="connsiteY32" fmla="*/ 526278 h 607851"/>
                <a:gd name="connsiteX33" fmla="*/ 263086 w 608697"/>
                <a:gd name="connsiteY33" fmla="*/ 523745 h 607851"/>
                <a:gd name="connsiteX34" fmla="*/ 218103 w 608697"/>
                <a:gd name="connsiteY34" fmla="*/ 490895 h 607851"/>
                <a:gd name="connsiteX35" fmla="*/ 256670 w 608697"/>
                <a:gd name="connsiteY35" fmla="*/ 370816 h 607851"/>
                <a:gd name="connsiteX36" fmla="*/ 273455 w 608697"/>
                <a:gd name="connsiteY36" fmla="*/ 346681 h 607851"/>
                <a:gd name="connsiteX37" fmla="*/ 267935 w 608697"/>
                <a:gd name="connsiteY37" fmla="*/ 341914 h 607851"/>
                <a:gd name="connsiteX38" fmla="*/ 109561 w 608697"/>
                <a:gd name="connsiteY38" fmla="*/ 394057 h 607851"/>
                <a:gd name="connsiteX39" fmla="*/ 106278 w 608697"/>
                <a:gd name="connsiteY39" fmla="*/ 394579 h 607851"/>
                <a:gd name="connsiteX40" fmla="*/ 96431 w 608697"/>
                <a:gd name="connsiteY40" fmla="*/ 387651 h 607851"/>
                <a:gd name="connsiteX41" fmla="*/ 81586 w 608697"/>
                <a:gd name="connsiteY41" fmla="*/ 333943 h 607851"/>
                <a:gd name="connsiteX42" fmla="*/ 92104 w 608697"/>
                <a:gd name="connsiteY42" fmla="*/ 287461 h 607851"/>
                <a:gd name="connsiteX43" fmla="*/ 147830 w 608697"/>
                <a:gd name="connsiteY43" fmla="*/ 268094 h 607851"/>
                <a:gd name="connsiteX44" fmla="*/ 252269 w 608697"/>
                <a:gd name="connsiteY44" fmla="*/ 288728 h 607851"/>
                <a:gd name="connsiteX45" fmla="*/ 254880 w 608697"/>
                <a:gd name="connsiteY45" fmla="*/ 280534 h 607851"/>
                <a:gd name="connsiteX46" fmla="*/ 157602 w 608697"/>
                <a:gd name="connsiteY46" fmla="*/ 148089 h 607851"/>
                <a:gd name="connsiteX47" fmla="*/ 155588 w 608697"/>
                <a:gd name="connsiteY47" fmla="*/ 142428 h 607851"/>
                <a:gd name="connsiteX48" fmla="*/ 159691 w 608697"/>
                <a:gd name="connsiteY48" fmla="*/ 133638 h 607851"/>
                <a:gd name="connsiteX49" fmla="*/ 164316 w 608697"/>
                <a:gd name="connsiteY49" fmla="*/ 130212 h 607851"/>
                <a:gd name="connsiteX50" fmla="*/ 206241 w 608697"/>
                <a:gd name="connsiteY50" fmla="*/ 102874 h 607851"/>
                <a:gd name="connsiteX51" fmla="*/ 236156 w 608697"/>
                <a:gd name="connsiteY51" fmla="*/ 95052 h 607851"/>
                <a:gd name="connsiteX52" fmla="*/ 304348 w 608697"/>
                <a:gd name="connsiteY52" fmla="*/ 59742 h 607851"/>
                <a:gd name="connsiteX53" fmla="*/ 59825 w 608697"/>
                <a:gd name="connsiteY53" fmla="*/ 303926 h 607851"/>
                <a:gd name="connsiteX54" fmla="*/ 304348 w 608697"/>
                <a:gd name="connsiteY54" fmla="*/ 548109 h 607851"/>
                <a:gd name="connsiteX55" fmla="*/ 548872 w 608697"/>
                <a:gd name="connsiteY55" fmla="*/ 303926 h 607851"/>
                <a:gd name="connsiteX56" fmla="*/ 304348 w 608697"/>
                <a:gd name="connsiteY56" fmla="*/ 59742 h 607851"/>
                <a:gd name="connsiteX57" fmla="*/ 46697 w 608697"/>
                <a:gd name="connsiteY57" fmla="*/ 27934 h 607851"/>
                <a:gd name="connsiteX58" fmla="*/ 27973 w 608697"/>
                <a:gd name="connsiteY58" fmla="*/ 46632 h 607851"/>
                <a:gd name="connsiteX59" fmla="*/ 46697 w 608697"/>
                <a:gd name="connsiteY59" fmla="*/ 65329 h 607851"/>
                <a:gd name="connsiteX60" fmla="*/ 65420 w 608697"/>
                <a:gd name="connsiteY60" fmla="*/ 46632 h 607851"/>
                <a:gd name="connsiteX61" fmla="*/ 46697 w 608697"/>
                <a:gd name="connsiteY61" fmla="*/ 27934 h 607851"/>
                <a:gd name="connsiteX62" fmla="*/ 11413 w 608697"/>
                <a:gd name="connsiteY62" fmla="*/ 0 h 607851"/>
                <a:gd name="connsiteX63" fmla="*/ 597284 w 608697"/>
                <a:gd name="connsiteY63" fmla="*/ 0 h 607851"/>
                <a:gd name="connsiteX64" fmla="*/ 608697 w 608697"/>
                <a:gd name="connsiteY64" fmla="*/ 11397 h 607851"/>
                <a:gd name="connsiteX65" fmla="*/ 608697 w 608697"/>
                <a:gd name="connsiteY65" fmla="*/ 596454 h 607851"/>
                <a:gd name="connsiteX66" fmla="*/ 597284 w 608697"/>
                <a:gd name="connsiteY66" fmla="*/ 607851 h 607851"/>
                <a:gd name="connsiteX67" fmla="*/ 11413 w 608697"/>
                <a:gd name="connsiteY67" fmla="*/ 607851 h 607851"/>
                <a:gd name="connsiteX68" fmla="*/ 0 w 608697"/>
                <a:gd name="connsiteY68" fmla="*/ 596454 h 607851"/>
                <a:gd name="connsiteX69" fmla="*/ 0 w 608697"/>
                <a:gd name="connsiteY69" fmla="*/ 11397 h 607851"/>
                <a:gd name="connsiteX70" fmla="*/ 11413 w 608697"/>
                <a:gd name="connsiteY70" fmla="*/ 0 h 607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608697" h="607851">
                  <a:moveTo>
                    <a:pt x="562000" y="542522"/>
                  </a:moveTo>
                  <a:cubicBezTo>
                    <a:pt x="551632" y="542522"/>
                    <a:pt x="543277" y="550865"/>
                    <a:pt x="543277" y="561219"/>
                  </a:cubicBezTo>
                  <a:cubicBezTo>
                    <a:pt x="543277" y="571499"/>
                    <a:pt x="551632" y="579917"/>
                    <a:pt x="562000" y="579917"/>
                  </a:cubicBezTo>
                  <a:cubicBezTo>
                    <a:pt x="572295" y="579917"/>
                    <a:pt x="580724" y="571499"/>
                    <a:pt x="580724" y="561219"/>
                  </a:cubicBezTo>
                  <a:cubicBezTo>
                    <a:pt x="580724" y="550865"/>
                    <a:pt x="572295" y="542522"/>
                    <a:pt x="562000" y="542522"/>
                  </a:cubicBezTo>
                  <a:close/>
                  <a:moveTo>
                    <a:pt x="307100" y="272787"/>
                  </a:moveTo>
                  <a:cubicBezTo>
                    <a:pt x="291135" y="272787"/>
                    <a:pt x="278230" y="285673"/>
                    <a:pt x="278230" y="301614"/>
                  </a:cubicBezTo>
                  <a:cubicBezTo>
                    <a:pt x="278230" y="317555"/>
                    <a:pt x="291135" y="330442"/>
                    <a:pt x="307100" y="330442"/>
                  </a:cubicBezTo>
                  <a:cubicBezTo>
                    <a:pt x="322989" y="330442"/>
                    <a:pt x="335969" y="317555"/>
                    <a:pt x="335969" y="301614"/>
                  </a:cubicBezTo>
                  <a:cubicBezTo>
                    <a:pt x="335969" y="285673"/>
                    <a:pt x="322989" y="272787"/>
                    <a:pt x="307100" y="272787"/>
                  </a:cubicBezTo>
                  <a:close/>
                  <a:moveTo>
                    <a:pt x="236156" y="95052"/>
                  </a:moveTo>
                  <a:lnTo>
                    <a:pt x="236230" y="95052"/>
                  </a:lnTo>
                  <a:cubicBezTo>
                    <a:pt x="249658" y="95052"/>
                    <a:pt x="261370" y="100415"/>
                    <a:pt x="270993" y="110993"/>
                  </a:cubicBezTo>
                  <a:cubicBezTo>
                    <a:pt x="295760" y="138331"/>
                    <a:pt x="301654" y="198445"/>
                    <a:pt x="302027" y="245672"/>
                  </a:cubicBezTo>
                  <a:cubicBezTo>
                    <a:pt x="303668" y="245523"/>
                    <a:pt x="305384" y="245374"/>
                    <a:pt x="307100" y="245374"/>
                  </a:cubicBezTo>
                  <a:cubicBezTo>
                    <a:pt x="309561" y="245374"/>
                    <a:pt x="311948" y="245598"/>
                    <a:pt x="314336" y="245896"/>
                  </a:cubicBezTo>
                  <a:lnTo>
                    <a:pt x="406764" y="117697"/>
                  </a:lnTo>
                  <a:cubicBezTo>
                    <a:pt x="410121" y="113079"/>
                    <a:pt x="416537" y="111961"/>
                    <a:pt x="421162" y="115239"/>
                  </a:cubicBezTo>
                  <a:cubicBezTo>
                    <a:pt x="422430" y="116058"/>
                    <a:pt x="451598" y="136320"/>
                    <a:pt x="464802" y="149877"/>
                  </a:cubicBezTo>
                  <a:cubicBezTo>
                    <a:pt x="481587" y="167084"/>
                    <a:pt x="487332" y="184888"/>
                    <a:pt x="481886" y="202914"/>
                  </a:cubicBezTo>
                  <a:cubicBezTo>
                    <a:pt x="473829" y="229880"/>
                    <a:pt x="439513" y="254983"/>
                    <a:pt x="379983" y="277331"/>
                  </a:cubicBezTo>
                  <a:cubicBezTo>
                    <a:pt x="373418" y="279863"/>
                    <a:pt x="366928" y="282098"/>
                    <a:pt x="360587" y="284258"/>
                  </a:cubicBezTo>
                  <a:cubicBezTo>
                    <a:pt x="361930" y="288355"/>
                    <a:pt x="362825" y="292676"/>
                    <a:pt x="363198" y="297145"/>
                  </a:cubicBezTo>
                  <a:lnTo>
                    <a:pt x="512695" y="344893"/>
                  </a:lnTo>
                  <a:cubicBezTo>
                    <a:pt x="518141" y="346681"/>
                    <a:pt x="521125" y="352417"/>
                    <a:pt x="519484" y="357855"/>
                  </a:cubicBezTo>
                  <a:cubicBezTo>
                    <a:pt x="519111" y="359270"/>
                    <a:pt x="508742" y="393238"/>
                    <a:pt x="499939" y="409998"/>
                  </a:cubicBezTo>
                  <a:cubicBezTo>
                    <a:pt x="485690" y="436964"/>
                    <a:pt x="466966" y="442625"/>
                    <a:pt x="453687" y="442625"/>
                  </a:cubicBezTo>
                  <a:cubicBezTo>
                    <a:pt x="425563" y="442625"/>
                    <a:pt x="391322" y="417596"/>
                    <a:pt x="351934" y="368358"/>
                  </a:cubicBezTo>
                  <a:cubicBezTo>
                    <a:pt x="346712" y="361803"/>
                    <a:pt x="341863" y="355322"/>
                    <a:pt x="337238" y="349065"/>
                  </a:cubicBezTo>
                  <a:cubicBezTo>
                    <a:pt x="334403" y="350853"/>
                    <a:pt x="331419" y="352343"/>
                    <a:pt x="328286" y="353683"/>
                  </a:cubicBezTo>
                  <a:lnTo>
                    <a:pt x="329032" y="515700"/>
                  </a:lnTo>
                  <a:cubicBezTo>
                    <a:pt x="329032" y="521436"/>
                    <a:pt x="324481" y="526055"/>
                    <a:pt x="318812" y="526204"/>
                  </a:cubicBezTo>
                  <a:cubicBezTo>
                    <a:pt x="318812" y="526204"/>
                    <a:pt x="314783" y="526278"/>
                    <a:pt x="308666" y="526278"/>
                  </a:cubicBezTo>
                  <a:cubicBezTo>
                    <a:pt x="294641" y="526278"/>
                    <a:pt x="275320" y="525831"/>
                    <a:pt x="263086" y="523745"/>
                  </a:cubicBezTo>
                  <a:cubicBezTo>
                    <a:pt x="239438" y="519648"/>
                    <a:pt x="224294" y="508624"/>
                    <a:pt x="218103" y="490895"/>
                  </a:cubicBezTo>
                  <a:cubicBezTo>
                    <a:pt x="208778" y="464302"/>
                    <a:pt x="221758" y="423854"/>
                    <a:pt x="256670" y="370816"/>
                  </a:cubicBezTo>
                  <a:cubicBezTo>
                    <a:pt x="262265" y="362324"/>
                    <a:pt x="268009" y="354205"/>
                    <a:pt x="273455" y="346681"/>
                  </a:cubicBezTo>
                  <a:cubicBezTo>
                    <a:pt x="271516" y="345266"/>
                    <a:pt x="269651" y="343627"/>
                    <a:pt x="267935" y="341914"/>
                  </a:cubicBezTo>
                  <a:lnTo>
                    <a:pt x="109561" y="394057"/>
                  </a:lnTo>
                  <a:cubicBezTo>
                    <a:pt x="108442" y="394430"/>
                    <a:pt x="107397" y="394579"/>
                    <a:pt x="106278" y="394579"/>
                  </a:cubicBezTo>
                  <a:cubicBezTo>
                    <a:pt x="101951" y="394579"/>
                    <a:pt x="97923" y="391897"/>
                    <a:pt x="96431" y="387651"/>
                  </a:cubicBezTo>
                  <a:cubicBezTo>
                    <a:pt x="95983" y="386161"/>
                    <a:pt x="84271" y="352641"/>
                    <a:pt x="81586" y="333943"/>
                  </a:cubicBezTo>
                  <a:cubicBezTo>
                    <a:pt x="78751" y="314427"/>
                    <a:pt x="82257" y="298709"/>
                    <a:pt x="92104" y="287461"/>
                  </a:cubicBezTo>
                  <a:cubicBezTo>
                    <a:pt x="103220" y="274574"/>
                    <a:pt x="122019" y="268094"/>
                    <a:pt x="147830" y="268094"/>
                  </a:cubicBezTo>
                  <a:cubicBezTo>
                    <a:pt x="180654" y="268094"/>
                    <a:pt x="220490" y="278373"/>
                    <a:pt x="252269" y="288728"/>
                  </a:cubicBezTo>
                  <a:cubicBezTo>
                    <a:pt x="252940" y="285897"/>
                    <a:pt x="253836" y="283215"/>
                    <a:pt x="254880" y="280534"/>
                  </a:cubicBezTo>
                  <a:lnTo>
                    <a:pt x="157602" y="148089"/>
                  </a:lnTo>
                  <a:cubicBezTo>
                    <a:pt x="156334" y="146376"/>
                    <a:pt x="155738" y="144365"/>
                    <a:pt x="155588" y="142428"/>
                  </a:cubicBezTo>
                  <a:cubicBezTo>
                    <a:pt x="155439" y="139076"/>
                    <a:pt x="156856" y="135798"/>
                    <a:pt x="159691" y="133638"/>
                  </a:cubicBezTo>
                  <a:cubicBezTo>
                    <a:pt x="159990" y="133415"/>
                    <a:pt x="161705" y="132148"/>
                    <a:pt x="164316" y="130212"/>
                  </a:cubicBezTo>
                  <a:cubicBezTo>
                    <a:pt x="173194" y="123656"/>
                    <a:pt x="193112" y="109354"/>
                    <a:pt x="206241" y="102874"/>
                  </a:cubicBezTo>
                  <a:cubicBezTo>
                    <a:pt x="216834" y="97659"/>
                    <a:pt x="226905" y="95052"/>
                    <a:pt x="236156" y="95052"/>
                  </a:cubicBezTo>
                  <a:close/>
                  <a:moveTo>
                    <a:pt x="304348" y="59742"/>
                  </a:moveTo>
                  <a:cubicBezTo>
                    <a:pt x="169331" y="59742"/>
                    <a:pt x="59825" y="169021"/>
                    <a:pt x="59825" y="303926"/>
                  </a:cubicBezTo>
                  <a:cubicBezTo>
                    <a:pt x="59825" y="438830"/>
                    <a:pt x="169331" y="548109"/>
                    <a:pt x="304348" y="548109"/>
                  </a:cubicBezTo>
                  <a:cubicBezTo>
                    <a:pt x="439366" y="548109"/>
                    <a:pt x="548872" y="438830"/>
                    <a:pt x="548872" y="303926"/>
                  </a:cubicBezTo>
                  <a:cubicBezTo>
                    <a:pt x="548872" y="169021"/>
                    <a:pt x="439366" y="59742"/>
                    <a:pt x="304348" y="59742"/>
                  </a:cubicBezTo>
                  <a:close/>
                  <a:moveTo>
                    <a:pt x="46697" y="27934"/>
                  </a:moveTo>
                  <a:cubicBezTo>
                    <a:pt x="36402" y="27934"/>
                    <a:pt x="27973" y="36352"/>
                    <a:pt x="27973" y="46632"/>
                  </a:cubicBezTo>
                  <a:cubicBezTo>
                    <a:pt x="27973" y="56986"/>
                    <a:pt x="36402" y="65329"/>
                    <a:pt x="46697" y="65329"/>
                  </a:cubicBezTo>
                  <a:cubicBezTo>
                    <a:pt x="57065" y="65329"/>
                    <a:pt x="65420" y="56986"/>
                    <a:pt x="65420" y="46632"/>
                  </a:cubicBezTo>
                  <a:cubicBezTo>
                    <a:pt x="65420" y="36352"/>
                    <a:pt x="57065" y="27934"/>
                    <a:pt x="46697" y="27934"/>
                  </a:cubicBezTo>
                  <a:close/>
                  <a:moveTo>
                    <a:pt x="11413" y="0"/>
                  </a:moveTo>
                  <a:lnTo>
                    <a:pt x="597284" y="0"/>
                  </a:lnTo>
                  <a:cubicBezTo>
                    <a:pt x="603550" y="0"/>
                    <a:pt x="608697" y="5140"/>
                    <a:pt x="608697" y="11397"/>
                  </a:cubicBezTo>
                  <a:lnTo>
                    <a:pt x="608697" y="596454"/>
                  </a:lnTo>
                  <a:cubicBezTo>
                    <a:pt x="608697" y="602711"/>
                    <a:pt x="603550" y="607851"/>
                    <a:pt x="597284" y="607851"/>
                  </a:cubicBezTo>
                  <a:lnTo>
                    <a:pt x="11413" y="607851"/>
                  </a:lnTo>
                  <a:cubicBezTo>
                    <a:pt x="5147" y="607851"/>
                    <a:pt x="0" y="602711"/>
                    <a:pt x="0" y="596454"/>
                  </a:cubicBezTo>
                  <a:lnTo>
                    <a:pt x="0" y="11397"/>
                  </a:lnTo>
                  <a:cubicBezTo>
                    <a:pt x="0" y="5140"/>
                    <a:pt x="5147" y="0"/>
                    <a:pt x="114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719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469A5529-D5F0-4780-995F-8B3A9678497B}"/>
              </a:ext>
            </a:extLst>
          </p:cNvPr>
          <p:cNvGrpSpPr/>
          <p:nvPr/>
        </p:nvGrpSpPr>
        <p:grpSpPr>
          <a:xfrm>
            <a:off x="2396529" y="2022303"/>
            <a:ext cx="3384395" cy="1190838"/>
            <a:chOff x="2406045" y="4973221"/>
            <a:chExt cx="4561617" cy="1190838"/>
          </a:xfrm>
        </p:grpSpPr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48F94DDF-E87E-4212-8ED2-497AE6490997}"/>
                </a:ext>
              </a:extLst>
            </p:cNvPr>
            <p:cNvSpPr/>
            <p:nvPr/>
          </p:nvSpPr>
          <p:spPr>
            <a:xfrm>
              <a:off x="2406045" y="4973221"/>
              <a:ext cx="212861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输入您的标题</a:t>
              </a:r>
            </a:p>
          </p:txBody>
        </p:sp>
        <p:sp>
          <p:nvSpPr>
            <p:cNvPr id="24" name="矩形 23">
              <a:extLst>
                <a:ext uri="{FF2B5EF4-FFF2-40B4-BE49-F238E27FC236}">
                  <a16:creationId xmlns="" xmlns:a16="http://schemas.microsoft.com/office/drawing/2014/main" id="{136C98FE-747D-4E61-A2FA-BB4C9650C107}"/>
                </a:ext>
              </a:extLst>
            </p:cNvPr>
            <p:cNvSpPr/>
            <p:nvPr/>
          </p:nvSpPr>
          <p:spPr>
            <a:xfrm>
              <a:off x="2406046" y="5379229"/>
              <a:ext cx="4561616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25000"/>
                </a:lnSpc>
                <a:buFont typeface="Arial" panose="020B0604020202020204" pitchFamily="34" charset="0"/>
                <a:buChar char="•"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4215104C-22A8-4AB9-AE2D-1D56F35B899B}"/>
              </a:ext>
            </a:extLst>
          </p:cNvPr>
          <p:cNvGrpSpPr/>
          <p:nvPr/>
        </p:nvGrpSpPr>
        <p:grpSpPr>
          <a:xfrm>
            <a:off x="2396529" y="4107335"/>
            <a:ext cx="3384395" cy="1190838"/>
            <a:chOff x="2406045" y="4973221"/>
            <a:chExt cx="4561617" cy="1190838"/>
          </a:xfrm>
        </p:grpSpPr>
        <p:sp>
          <p:nvSpPr>
            <p:cNvPr id="26" name="矩形 25">
              <a:extLst>
                <a:ext uri="{FF2B5EF4-FFF2-40B4-BE49-F238E27FC236}">
                  <a16:creationId xmlns="" xmlns:a16="http://schemas.microsoft.com/office/drawing/2014/main" id="{A353985D-80A5-422D-8B93-3A87427884D0}"/>
                </a:ext>
              </a:extLst>
            </p:cNvPr>
            <p:cNvSpPr/>
            <p:nvPr/>
          </p:nvSpPr>
          <p:spPr>
            <a:xfrm>
              <a:off x="2406045" y="4973221"/>
              <a:ext cx="212861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输入您的标题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70EE4128-30E6-43B4-A1FC-9C245A0FF26D}"/>
                </a:ext>
              </a:extLst>
            </p:cNvPr>
            <p:cNvSpPr/>
            <p:nvPr/>
          </p:nvSpPr>
          <p:spPr>
            <a:xfrm>
              <a:off x="2406046" y="5379229"/>
              <a:ext cx="4561616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25000"/>
                </a:lnSpc>
                <a:buFont typeface="Arial" panose="020B0604020202020204" pitchFamily="34" charset="0"/>
                <a:buChar char="•"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09303DA0-9BF7-4CD7-850F-BE0B1B1A3AE8}"/>
              </a:ext>
            </a:extLst>
          </p:cNvPr>
          <p:cNvGrpSpPr/>
          <p:nvPr/>
        </p:nvGrpSpPr>
        <p:grpSpPr>
          <a:xfrm>
            <a:off x="7891981" y="2022303"/>
            <a:ext cx="3384395" cy="1190838"/>
            <a:chOff x="2406045" y="4973221"/>
            <a:chExt cx="4561617" cy="1190838"/>
          </a:xfrm>
        </p:grpSpPr>
        <p:sp>
          <p:nvSpPr>
            <p:cNvPr id="29" name="矩形 28">
              <a:extLst>
                <a:ext uri="{FF2B5EF4-FFF2-40B4-BE49-F238E27FC236}">
                  <a16:creationId xmlns="" xmlns:a16="http://schemas.microsoft.com/office/drawing/2014/main" id="{1FB689B6-23DF-40E6-9BD0-2E29517FF264}"/>
                </a:ext>
              </a:extLst>
            </p:cNvPr>
            <p:cNvSpPr/>
            <p:nvPr/>
          </p:nvSpPr>
          <p:spPr>
            <a:xfrm>
              <a:off x="2406045" y="4973221"/>
              <a:ext cx="212861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输入您的标题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93D8FF9B-28DD-4C2D-8462-E5889F8D6C22}"/>
                </a:ext>
              </a:extLst>
            </p:cNvPr>
            <p:cNvSpPr/>
            <p:nvPr/>
          </p:nvSpPr>
          <p:spPr>
            <a:xfrm>
              <a:off x="2406046" y="5379229"/>
              <a:ext cx="4561616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25000"/>
                </a:lnSpc>
                <a:buFont typeface="Arial" panose="020B0604020202020204" pitchFamily="34" charset="0"/>
                <a:buChar char="•"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B780E491-EFE8-43C5-BD5D-4E0B96642947}"/>
              </a:ext>
            </a:extLst>
          </p:cNvPr>
          <p:cNvGrpSpPr/>
          <p:nvPr/>
        </p:nvGrpSpPr>
        <p:grpSpPr>
          <a:xfrm>
            <a:off x="7891981" y="4107335"/>
            <a:ext cx="3384395" cy="1190838"/>
            <a:chOff x="2406045" y="4973221"/>
            <a:chExt cx="4561617" cy="1190838"/>
          </a:xfrm>
        </p:grpSpPr>
        <p:sp>
          <p:nvSpPr>
            <p:cNvPr id="32" name="矩形 31">
              <a:extLst>
                <a:ext uri="{FF2B5EF4-FFF2-40B4-BE49-F238E27FC236}">
                  <a16:creationId xmlns="" xmlns:a16="http://schemas.microsoft.com/office/drawing/2014/main" id="{6DD8B489-B982-4958-AE8A-D0D33E688B1D}"/>
                </a:ext>
              </a:extLst>
            </p:cNvPr>
            <p:cNvSpPr/>
            <p:nvPr/>
          </p:nvSpPr>
          <p:spPr>
            <a:xfrm>
              <a:off x="2406045" y="4973221"/>
              <a:ext cx="212861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输入您的标题</a:t>
              </a:r>
            </a:p>
          </p:txBody>
        </p:sp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837AB562-8B26-4D1E-8BAB-2A242C78C62A}"/>
                </a:ext>
              </a:extLst>
            </p:cNvPr>
            <p:cNvSpPr/>
            <p:nvPr/>
          </p:nvSpPr>
          <p:spPr>
            <a:xfrm>
              <a:off x="2406046" y="5379229"/>
              <a:ext cx="4561616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25000"/>
                </a:lnSpc>
                <a:buFont typeface="Arial" panose="020B0604020202020204" pitchFamily="34" charset="0"/>
                <a:buChar char="•"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5203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268 0.00185 L 2.77556E-17 3.7037E-7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1" y="-93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268 0.00185 L 2.77556E-17 3.7037E-7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1" y="-9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268 0.00185 L 2.77556E-17 3.7037E-7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1" y="-9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268 0.00185 L 1.04167E-6 -2.59259E-6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1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="" xmlns:a16="http://schemas.microsoft.com/office/drawing/2014/main" id="{7BD73670-2D6E-4862-8FA4-C91791F990CC}"/>
              </a:ext>
            </a:extLst>
          </p:cNvPr>
          <p:cNvSpPr/>
          <p:nvPr/>
        </p:nvSpPr>
        <p:spPr>
          <a:xfrm>
            <a:off x="1957508" y="2982954"/>
            <a:ext cx="384660" cy="1234354"/>
          </a:xfrm>
          <a:custGeom>
            <a:avLst/>
            <a:gdLst>
              <a:gd name="connsiteX0" fmla="*/ 192330 w 384660"/>
              <a:gd name="connsiteY0" fmla="*/ 0 h 1234354"/>
              <a:gd name="connsiteX1" fmla="*/ 384660 w 384660"/>
              <a:gd name="connsiteY1" fmla="*/ 192330 h 1234354"/>
              <a:gd name="connsiteX2" fmla="*/ 384660 w 384660"/>
              <a:gd name="connsiteY2" fmla="*/ 1197597 h 1234354"/>
              <a:gd name="connsiteX3" fmla="*/ 377239 w 384660"/>
              <a:gd name="connsiteY3" fmla="*/ 1234354 h 1234354"/>
              <a:gd name="connsiteX4" fmla="*/ 7421 w 384660"/>
              <a:gd name="connsiteY4" fmla="*/ 1234354 h 1234354"/>
              <a:gd name="connsiteX5" fmla="*/ 0 w 384660"/>
              <a:gd name="connsiteY5" fmla="*/ 1197597 h 1234354"/>
              <a:gd name="connsiteX6" fmla="*/ 0 w 384660"/>
              <a:gd name="connsiteY6" fmla="*/ 192330 h 1234354"/>
              <a:gd name="connsiteX7" fmla="*/ 192330 w 384660"/>
              <a:gd name="connsiteY7" fmla="*/ 0 h 1234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4660" h="1234354">
                <a:moveTo>
                  <a:pt x="192330" y="0"/>
                </a:moveTo>
                <a:cubicBezTo>
                  <a:pt x="298551" y="0"/>
                  <a:pt x="384660" y="86109"/>
                  <a:pt x="384660" y="192330"/>
                </a:cubicBezTo>
                <a:lnTo>
                  <a:pt x="384660" y="1197597"/>
                </a:lnTo>
                <a:lnTo>
                  <a:pt x="377239" y="1234354"/>
                </a:lnTo>
                <a:lnTo>
                  <a:pt x="7421" y="1234354"/>
                </a:lnTo>
                <a:lnTo>
                  <a:pt x="0" y="1197597"/>
                </a:lnTo>
                <a:lnTo>
                  <a:pt x="0" y="192330"/>
                </a:lnTo>
                <a:cubicBezTo>
                  <a:pt x="0" y="86109"/>
                  <a:pt x="86109" y="0"/>
                  <a:pt x="192330" y="0"/>
                </a:cubicBezTo>
                <a:close/>
              </a:path>
            </a:pathLst>
          </a:custGeom>
          <a:solidFill>
            <a:srgbClr val="72BCFB"/>
          </a:solidFill>
          <a:ln>
            <a:noFill/>
          </a:ln>
          <a:effectLst>
            <a:outerShdw blurRad="215900" sx="102000" sy="102000" algn="ctr" rotWithShape="0">
              <a:srgbClr val="72BCFB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="" xmlns:a16="http://schemas.microsoft.com/office/drawing/2014/main" id="{6A8DAF94-3BC0-423F-851C-FDDE85C950F9}"/>
              </a:ext>
            </a:extLst>
          </p:cNvPr>
          <p:cNvSpPr/>
          <p:nvPr/>
        </p:nvSpPr>
        <p:spPr>
          <a:xfrm>
            <a:off x="2686538" y="3295270"/>
            <a:ext cx="384660" cy="922038"/>
          </a:xfrm>
          <a:custGeom>
            <a:avLst/>
            <a:gdLst>
              <a:gd name="connsiteX0" fmla="*/ 192330 w 384660"/>
              <a:gd name="connsiteY0" fmla="*/ 0 h 922038"/>
              <a:gd name="connsiteX1" fmla="*/ 384660 w 384660"/>
              <a:gd name="connsiteY1" fmla="*/ 192330 h 922038"/>
              <a:gd name="connsiteX2" fmla="*/ 384660 w 384660"/>
              <a:gd name="connsiteY2" fmla="*/ 885281 h 922038"/>
              <a:gd name="connsiteX3" fmla="*/ 377239 w 384660"/>
              <a:gd name="connsiteY3" fmla="*/ 922038 h 922038"/>
              <a:gd name="connsiteX4" fmla="*/ 7421 w 384660"/>
              <a:gd name="connsiteY4" fmla="*/ 922038 h 922038"/>
              <a:gd name="connsiteX5" fmla="*/ 0 w 384660"/>
              <a:gd name="connsiteY5" fmla="*/ 885281 h 922038"/>
              <a:gd name="connsiteX6" fmla="*/ 0 w 384660"/>
              <a:gd name="connsiteY6" fmla="*/ 192330 h 922038"/>
              <a:gd name="connsiteX7" fmla="*/ 192330 w 384660"/>
              <a:gd name="connsiteY7" fmla="*/ 0 h 922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4660" h="922038">
                <a:moveTo>
                  <a:pt x="192330" y="0"/>
                </a:moveTo>
                <a:cubicBezTo>
                  <a:pt x="298551" y="0"/>
                  <a:pt x="384660" y="86109"/>
                  <a:pt x="384660" y="192330"/>
                </a:cubicBezTo>
                <a:lnTo>
                  <a:pt x="384660" y="885281"/>
                </a:lnTo>
                <a:lnTo>
                  <a:pt x="377239" y="922038"/>
                </a:lnTo>
                <a:lnTo>
                  <a:pt x="7421" y="922038"/>
                </a:lnTo>
                <a:lnTo>
                  <a:pt x="0" y="885281"/>
                </a:lnTo>
                <a:lnTo>
                  <a:pt x="0" y="192330"/>
                </a:lnTo>
                <a:cubicBezTo>
                  <a:pt x="0" y="86109"/>
                  <a:pt x="86109" y="0"/>
                  <a:pt x="192330" y="0"/>
                </a:cubicBezTo>
                <a:close/>
              </a:path>
            </a:pathLst>
          </a:custGeom>
          <a:solidFill>
            <a:srgbClr val="72BCFB"/>
          </a:solidFill>
          <a:ln>
            <a:noFill/>
          </a:ln>
          <a:effectLst>
            <a:outerShdw blurRad="215900" sx="102000" sy="102000" algn="ctr" rotWithShape="0">
              <a:srgbClr val="72BCFB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="" xmlns:a16="http://schemas.microsoft.com/office/drawing/2014/main" id="{56B1C3B3-DC3A-45F4-94EA-3EF0565C5BE2}"/>
              </a:ext>
            </a:extLst>
          </p:cNvPr>
          <p:cNvSpPr/>
          <p:nvPr/>
        </p:nvSpPr>
        <p:spPr>
          <a:xfrm>
            <a:off x="3415567" y="1438728"/>
            <a:ext cx="384660" cy="2778580"/>
          </a:xfrm>
          <a:custGeom>
            <a:avLst/>
            <a:gdLst>
              <a:gd name="connsiteX0" fmla="*/ 192330 w 384660"/>
              <a:gd name="connsiteY0" fmla="*/ 0 h 2778580"/>
              <a:gd name="connsiteX1" fmla="*/ 384660 w 384660"/>
              <a:gd name="connsiteY1" fmla="*/ 192330 h 2778580"/>
              <a:gd name="connsiteX2" fmla="*/ 384660 w 384660"/>
              <a:gd name="connsiteY2" fmla="*/ 2741823 h 2778580"/>
              <a:gd name="connsiteX3" fmla="*/ 377239 w 384660"/>
              <a:gd name="connsiteY3" fmla="*/ 2778580 h 2778580"/>
              <a:gd name="connsiteX4" fmla="*/ 7421 w 384660"/>
              <a:gd name="connsiteY4" fmla="*/ 2778580 h 2778580"/>
              <a:gd name="connsiteX5" fmla="*/ 0 w 384660"/>
              <a:gd name="connsiteY5" fmla="*/ 2741823 h 2778580"/>
              <a:gd name="connsiteX6" fmla="*/ 0 w 384660"/>
              <a:gd name="connsiteY6" fmla="*/ 192330 h 2778580"/>
              <a:gd name="connsiteX7" fmla="*/ 192330 w 384660"/>
              <a:gd name="connsiteY7" fmla="*/ 0 h 2778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4660" h="2778580">
                <a:moveTo>
                  <a:pt x="192330" y="0"/>
                </a:moveTo>
                <a:cubicBezTo>
                  <a:pt x="298551" y="0"/>
                  <a:pt x="384660" y="86109"/>
                  <a:pt x="384660" y="192330"/>
                </a:cubicBezTo>
                <a:lnTo>
                  <a:pt x="384660" y="2741823"/>
                </a:lnTo>
                <a:lnTo>
                  <a:pt x="377239" y="2778580"/>
                </a:lnTo>
                <a:lnTo>
                  <a:pt x="7421" y="2778580"/>
                </a:lnTo>
                <a:lnTo>
                  <a:pt x="0" y="2741823"/>
                </a:lnTo>
                <a:lnTo>
                  <a:pt x="0" y="192330"/>
                </a:lnTo>
                <a:cubicBezTo>
                  <a:pt x="0" y="86109"/>
                  <a:pt x="86109" y="0"/>
                  <a:pt x="192330" y="0"/>
                </a:cubicBezTo>
                <a:close/>
              </a:path>
            </a:pathLst>
          </a:custGeom>
          <a:solidFill>
            <a:srgbClr val="72BCFB"/>
          </a:solidFill>
          <a:ln>
            <a:noFill/>
          </a:ln>
          <a:effectLst>
            <a:outerShdw blurRad="215900" sx="102000" sy="102000" algn="ctr" rotWithShape="0">
              <a:srgbClr val="72BCFB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="" xmlns:a16="http://schemas.microsoft.com/office/drawing/2014/main" id="{CE2CF449-16F2-4D76-A086-CED95B354B10}"/>
              </a:ext>
            </a:extLst>
          </p:cNvPr>
          <p:cNvSpPr/>
          <p:nvPr/>
        </p:nvSpPr>
        <p:spPr>
          <a:xfrm>
            <a:off x="4144597" y="3729042"/>
            <a:ext cx="384660" cy="488267"/>
          </a:xfrm>
          <a:custGeom>
            <a:avLst/>
            <a:gdLst>
              <a:gd name="connsiteX0" fmla="*/ 192330 w 384660"/>
              <a:gd name="connsiteY0" fmla="*/ 0 h 488267"/>
              <a:gd name="connsiteX1" fmla="*/ 384660 w 384660"/>
              <a:gd name="connsiteY1" fmla="*/ 192330 h 488267"/>
              <a:gd name="connsiteX2" fmla="*/ 384660 w 384660"/>
              <a:gd name="connsiteY2" fmla="*/ 451510 h 488267"/>
              <a:gd name="connsiteX3" fmla="*/ 377240 w 384660"/>
              <a:gd name="connsiteY3" fmla="*/ 488267 h 488267"/>
              <a:gd name="connsiteX4" fmla="*/ 7421 w 384660"/>
              <a:gd name="connsiteY4" fmla="*/ 488267 h 488267"/>
              <a:gd name="connsiteX5" fmla="*/ 0 w 384660"/>
              <a:gd name="connsiteY5" fmla="*/ 451510 h 488267"/>
              <a:gd name="connsiteX6" fmla="*/ 0 w 384660"/>
              <a:gd name="connsiteY6" fmla="*/ 192330 h 488267"/>
              <a:gd name="connsiteX7" fmla="*/ 192330 w 384660"/>
              <a:gd name="connsiteY7" fmla="*/ 0 h 488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4660" h="488267">
                <a:moveTo>
                  <a:pt x="192330" y="0"/>
                </a:moveTo>
                <a:cubicBezTo>
                  <a:pt x="298551" y="0"/>
                  <a:pt x="384660" y="86109"/>
                  <a:pt x="384660" y="192330"/>
                </a:cubicBezTo>
                <a:lnTo>
                  <a:pt x="384660" y="451510"/>
                </a:lnTo>
                <a:lnTo>
                  <a:pt x="377240" y="488267"/>
                </a:lnTo>
                <a:lnTo>
                  <a:pt x="7421" y="488267"/>
                </a:lnTo>
                <a:lnTo>
                  <a:pt x="0" y="451510"/>
                </a:lnTo>
                <a:lnTo>
                  <a:pt x="0" y="192330"/>
                </a:lnTo>
                <a:cubicBezTo>
                  <a:pt x="0" y="86109"/>
                  <a:pt x="86109" y="0"/>
                  <a:pt x="192330" y="0"/>
                </a:cubicBezTo>
                <a:close/>
              </a:path>
            </a:pathLst>
          </a:custGeom>
          <a:solidFill>
            <a:srgbClr val="72BCFB"/>
          </a:solidFill>
          <a:ln>
            <a:noFill/>
          </a:ln>
          <a:effectLst>
            <a:outerShdw blurRad="215900" sx="102000" sy="102000" algn="ctr" rotWithShape="0">
              <a:srgbClr val="72BCFB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="" xmlns:a16="http://schemas.microsoft.com/office/drawing/2014/main" id="{2C9590A5-0EB6-4E82-AB3F-C7009E7D5296}"/>
              </a:ext>
            </a:extLst>
          </p:cNvPr>
          <p:cNvSpPr/>
          <p:nvPr/>
        </p:nvSpPr>
        <p:spPr>
          <a:xfrm>
            <a:off x="4873626" y="2345930"/>
            <a:ext cx="384660" cy="1871379"/>
          </a:xfrm>
          <a:custGeom>
            <a:avLst/>
            <a:gdLst>
              <a:gd name="connsiteX0" fmla="*/ 192330 w 384660"/>
              <a:gd name="connsiteY0" fmla="*/ 0 h 1871379"/>
              <a:gd name="connsiteX1" fmla="*/ 384660 w 384660"/>
              <a:gd name="connsiteY1" fmla="*/ 192330 h 1871379"/>
              <a:gd name="connsiteX2" fmla="*/ 384660 w 384660"/>
              <a:gd name="connsiteY2" fmla="*/ 1834622 h 1871379"/>
              <a:gd name="connsiteX3" fmla="*/ 377240 w 384660"/>
              <a:gd name="connsiteY3" fmla="*/ 1871379 h 1871379"/>
              <a:gd name="connsiteX4" fmla="*/ 7421 w 384660"/>
              <a:gd name="connsiteY4" fmla="*/ 1871379 h 1871379"/>
              <a:gd name="connsiteX5" fmla="*/ 0 w 384660"/>
              <a:gd name="connsiteY5" fmla="*/ 1834622 h 1871379"/>
              <a:gd name="connsiteX6" fmla="*/ 0 w 384660"/>
              <a:gd name="connsiteY6" fmla="*/ 192330 h 1871379"/>
              <a:gd name="connsiteX7" fmla="*/ 192330 w 384660"/>
              <a:gd name="connsiteY7" fmla="*/ 0 h 1871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4660" h="1871379">
                <a:moveTo>
                  <a:pt x="192330" y="0"/>
                </a:moveTo>
                <a:cubicBezTo>
                  <a:pt x="298551" y="0"/>
                  <a:pt x="384660" y="86109"/>
                  <a:pt x="384660" y="192330"/>
                </a:cubicBezTo>
                <a:lnTo>
                  <a:pt x="384660" y="1834622"/>
                </a:lnTo>
                <a:lnTo>
                  <a:pt x="377240" y="1871379"/>
                </a:lnTo>
                <a:lnTo>
                  <a:pt x="7421" y="1871379"/>
                </a:lnTo>
                <a:lnTo>
                  <a:pt x="0" y="1834622"/>
                </a:lnTo>
                <a:lnTo>
                  <a:pt x="0" y="192330"/>
                </a:lnTo>
                <a:cubicBezTo>
                  <a:pt x="0" y="86109"/>
                  <a:pt x="86109" y="0"/>
                  <a:pt x="192330" y="0"/>
                </a:cubicBezTo>
                <a:close/>
              </a:path>
            </a:pathLst>
          </a:custGeom>
          <a:solidFill>
            <a:srgbClr val="72BCFB"/>
          </a:solidFill>
          <a:ln>
            <a:noFill/>
          </a:ln>
          <a:effectLst>
            <a:outerShdw blurRad="215900" sx="102000" sy="102000" algn="ctr" rotWithShape="0">
              <a:srgbClr val="72BCFB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3DD5072A-C32B-44AC-AD97-9242D347CEC8}"/>
              </a:ext>
            </a:extLst>
          </p:cNvPr>
          <p:cNvSpPr/>
          <p:nvPr/>
        </p:nvSpPr>
        <p:spPr>
          <a:xfrm>
            <a:off x="5602655" y="2679314"/>
            <a:ext cx="384660" cy="1537994"/>
          </a:xfrm>
          <a:custGeom>
            <a:avLst/>
            <a:gdLst>
              <a:gd name="connsiteX0" fmla="*/ 192330 w 384660"/>
              <a:gd name="connsiteY0" fmla="*/ 0 h 1537994"/>
              <a:gd name="connsiteX1" fmla="*/ 384660 w 384660"/>
              <a:gd name="connsiteY1" fmla="*/ 192330 h 1537994"/>
              <a:gd name="connsiteX2" fmla="*/ 384660 w 384660"/>
              <a:gd name="connsiteY2" fmla="*/ 1501237 h 1537994"/>
              <a:gd name="connsiteX3" fmla="*/ 377240 w 384660"/>
              <a:gd name="connsiteY3" fmla="*/ 1537994 h 1537994"/>
              <a:gd name="connsiteX4" fmla="*/ 7421 w 384660"/>
              <a:gd name="connsiteY4" fmla="*/ 1537994 h 1537994"/>
              <a:gd name="connsiteX5" fmla="*/ 0 w 384660"/>
              <a:gd name="connsiteY5" fmla="*/ 1501237 h 1537994"/>
              <a:gd name="connsiteX6" fmla="*/ 0 w 384660"/>
              <a:gd name="connsiteY6" fmla="*/ 192330 h 1537994"/>
              <a:gd name="connsiteX7" fmla="*/ 192330 w 384660"/>
              <a:gd name="connsiteY7" fmla="*/ 0 h 153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4660" h="1537994">
                <a:moveTo>
                  <a:pt x="192330" y="0"/>
                </a:moveTo>
                <a:cubicBezTo>
                  <a:pt x="298551" y="0"/>
                  <a:pt x="384660" y="86109"/>
                  <a:pt x="384660" y="192330"/>
                </a:cubicBezTo>
                <a:lnTo>
                  <a:pt x="384660" y="1501237"/>
                </a:lnTo>
                <a:lnTo>
                  <a:pt x="377240" y="1537994"/>
                </a:lnTo>
                <a:lnTo>
                  <a:pt x="7421" y="1537994"/>
                </a:lnTo>
                <a:lnTo>
                  <a:pt x="0" y="1501237"/>
                </a:lnTo>
                <a:lnTo>
                  <a:pt x="0" y="192330"/>
                </a:lnTo>
                <a:cubicBezTo>
                  <a:pt x="0" y="86109"/>
                  <a:pt x="86109" y="0"/>
                  <a:pt x="192330" y="0"/>
                </a:cubicBezTo>
                <a:close/>
              </a:path>
            </a:pathLst>
          </a:custGeom>
          <a:solidFill>
            <a:srgbClr val="72BCFB"/>
          </a:solidFill>
          <a:ln>
            <a:noFill/>
          </a:ln>
          <a:effectLst>
            <a:outerShdw blurRad="215900" sx="102000" sy="102000" algn="ctr" rotWithShape="0">
              <a:srgbClr val="72BCFB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="" xmlns:a16="http://schemas.microsoft.com/office/drawing/2014/main" id="{23879AA4-7B5C-4A48-BF5C-9E87C4442142}"/>
              </a:ext>
            </a:extLst>
          </p:cNvPr>
          <p:cNvSpPr/>
          <p:nvPr/>
        </p:nvSpPr>
        <p:spPr>
          <a:xfrm>
            <a:off x="6331684" y="1892742"/>
            <a:ext cx="384660" cy="2324566"/>
          </a:xfrm>
          <a:custGeom>
            <a:avLst/>
            <a:gdLst>
              <a:gd name="connsiteX0" fmla="*/ 192330 w 384660"/>
              <a:gd name="connsiteY0" fmla="*/ 0 h 2324566"/>
              <a:gd name="connsiteX1" fmla="*/ 384660 w 384660"/>
              <a:gd name="connsiteY1" fmla="*/ 192330 h 2324566"/>
              <a:gd name="connsiteX2" fmla="*/ 384660 w 384660"/>
              <a:gd name="connsiteY2" fmla="*/ 2287809 h 2324566"/>
              <a:gd name="connsiteX3" fmla="*/ 377240 w 384660"/>
              <a:gd name="connsiteY3" fmla="*/ 2324566 h 2324566"/>
              <a:gd name="connsiteX4" fmla="*/ 7421 w 384660"/>
              <a:gd name="connsiteY4" fmla="*/ 2324566 h 2324566"/>
              <a:gd name="connsiteX5" fmla="*/ 0 w 384660"/>
              <a:gd name="connsiteY5" fmla="*/ 2287809 h 2324566"/>
              <a:gd name="connsiteX6" fmla="*/ 0 w 384660"/>
              <a:gd name="connsiteY6" fmla="*/ 192330 h 2324566"/>
              <a:gd name="connsiteX7" fmla="*/ 192330 w 384660"/>
              <a:gd name="connsiteY7" fmla="*/ 0 h 2324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4660" h="2324566">
                <a:moveTo>
                  <a:pt x="192330" y="0"/>
                </a:moveTo>
                <a:cubicBezTo>
                  <a:pt x="298551" y="0"/>
                  <a:pt x="384660" y="86109"/>
                  <a:pt x="384660" y="192330"/>
                </a:cubicBezTo>
                <a:lnTo>
                  <a:pt x="384660" y="2287809"/>
                </a:lnTo>
                <a:lnTo>
                  <a:pt x="377240" y="2324566"/>
                </a:lnTo>
                <a:lnTo>
                  <a:pt x="7421" y="2324566"/>
                </a:lnTo>
                <a:lnTo>
                  <a:pt x="0" y="2287809"/>
                </a:lnTo>
                <a:lnTo>
                  <a:pt x="0" y="192330"/>
                </a:lnTo>
                <a:cubicBezTo>
                  <a:pt x="0" y="86109"/>
                  <a:pt x="86109" y="0"/>
                  <a:pt x="192330" y="0"/>
                </a:cubicBezTo>
                <a:close/>
              </a:path>
            </a:pathLst>
          </a:custGeom>
          <a:solidFill>
            <a:srgbClr val="72BCFB"/>
          </a:solidFill>
          <a:ln>
            <a:noFill/>
          </a:ln>
          <a:effectLst>
            <a:outerShdw blurRad="215900" sx="102000" sy="102000" algn="ctr" rotWithShape="0">
              <a:srgbClr val="72BCFB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52FB4A46-220D-4331-8F8F-5FA1B89F866D}"/>
              </a:ext>
            </a:extLst>
          </p:cNvPr>
          <p:cNvSpPr/>
          <p:nvPr/>
        </p:nvSpPr>
        <p:spPr>
          <a:xfrm>
            <a:off x="7060714" y="1646938"/>
            <a:ext cx="384660" cy="2570370"/>
          </a:xfrm>
          <a:custGeom>
            <a:avLst/>
            <a:gdLst>
              <a:gd name="connsiteX0" fmla="*/ 192330 w 384660"/>
              <a:gd name="connsiteY0" fmla="*/ 0 h 2570370"/>
              <a:gd name="connsiteX1" fmla="*/ 384660 w 384660"/>
              <a:gd name="connsiteY1" fmla="*/ 192330 h 2570370"/>
              <a:gd name="connsiteX2" fmla="*/ 384660 w 384660"/>
              <a:gd name="connsiteY2" fmla="*/ 2533613 h 2570370"/>
              <a:gd name="connsiteX3" fmla="*/ 377240 w 384660"/>
              <a:gd name="connsiteY3" fmla="*/ 2570370 h 2570370"/>
              <a:gd name="connsiteX4" fmla="*/ 7421 w 384660"/>
              <a:gd name="connsiteY4" fmla="*/ 2570370 h 2570370"/>
              <a:gd name="connsiteX5" fmla="*/ 0 w 384660"/>
              <a:gd name="connsiteY5" fmla="*/ 2533613 h 2570370"/>
              <a:gd name="connsiteX6" fmla="*/ 0 w 384660"/>
              <a:gd name="connsiteY6" fmla="*/ 192330 h 2570370"/>
              <a:gd name="connsiteX7" fmla="*/ 192330 w 384660"/>
              <a:gd name="connsiteY7" fmla="*/ 0 h 2570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4660" h="2570370">
                <a:moveTo>
                  <a:pt x="192330" y="0"/>
                </a:moveTo>
                <a:cubicBezTo>
                  <a:pt x="298551" y="0"/>
                  <a:pt x="384660" y="86109"/>
                  <a:pt x="384660" y="192330"/>
                </a:cubicBezTo>
                <a:lnTo>
                  <a:pt x="384660" y="2533613"/>
                </a:lnTo>
                <a:lnTo>
                  <a:pt x="377240" y="2570370"/>
                </a:lnTo>
                <a:lnTo>
                  <a:pt x="7421" y="2570370"/>
                </a:lnTo>
                <a:lnTo>
                  <a:pt x="0" y="2533613"/>
                </a:lnTo>
                <a:lnTo>
                  <a:pt x="0" y="192330"/>
                </a:lnTo>
                <a:cubicBezTo>
                  <a:pt x="0" y="86109"/>
                  <a:pt x="86109" y="0"/>
                  <a:pt x="192330" y="0"/>
                </a:cubicBezTo>
                <a:close/>
              </a:path>
            </a:pathLst>
          </a:custGeom>
          <a:solidFill>
            <a:srgbClr val="72BCFB"/>
          </a:solidFill>
          <a:ln>
            <a:noFill/>
          </a:ln>
          <a:effectLst>
            <a:outerShdw blurRad="215900" sx="102000" sy="102000" algn="ctr" rotWithShape="0">
              <a:srgbClr val="72BCFB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="" xmlns:a16="http://schemas.microsoft.com/office/drawing/2014/main" id="{940AFCB5-9285-452F-9ED5-5AA11148D9CC}"/>
              </a:ext>
            </a:extLst>
          </p:cNvPr>
          <p:cNvSpPr/>
          <p:nvPr/>
        </p:nvSpPr>
        <p:spPr>
          <a:xfrm>
            <a:off x="7789743" y="2982954"/>
            <a:ext cx="384660" cy="1234354"/>
          </a:xfrm>
          <a:custGeom>
            <a:avLst/>
            <a:gdLst>
              <a:gd name="connsiteX0" fmla="*/ 192330 w 384660"/>
              <a:gd name="connsiteY0" fmla="*/ 0 h 1234354"/>
              <a:gd name="connsiteX1" fmla="*/ 384660 w 384660"/>
              <a:gd name="connsiteY1" fmla="*/ 192330 h 1234354"/>
              <a:gd name="connsiteX2" fmla="*/ 384660 w 384660"/>
              <a:gd name="connsiteY2" fmla="*/ 1197597 h 1234354"/>
              <a:gd name="connsiteX3" fmla="*/ 377240 w 384660"/>
              <a:gd name="connsiteY3" fmla="*/ 1234354 h 1234354"/>
              <a:gd name="connsiteX4" fmla="*/ 7421 w 384660"/>
              <a:gd name="connsiteY4" fmla="*/ 1234354 h 1234354"/>
              <a:gd name="connsiteX5" fmla="*/ 0 w 384660"/>
              <a:gd name="connsiteY5" fmla="*/ 1197597 h 1234354"/>
              <a:gd name="connsiteX6" fmla="*/ 0 w 384660"/>
              <a:gd name="connsiteY6" fmla="*/ 192330 h 1234354"/>
              <a:gd name="connsiteX7" fmla="*/ 192330 w 384660"/>
              <a:gd name="connsiteY7" fmla="*/ 0 h 1234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4660" h="1234354">
                <a:moveTo>
                  <a:pt x="192330" y="0"/>
                </a:moveTo>
                <a:cubicBezTo>
                  <a:pt x="298551" y="0"/>
                  <a:pt x="384660" y="86109"/>
                  <a:pt x="384660" y="192330"/>
                </a:cubicBezTo>
                <a:lnTo>
                  <a:pt x="384660" y="1197597"/>
                </a:lnTo>
                <a:lnTo>
                  <a:pt x="377240" y="1234354"/>
                </a:lnTo>
                <a:lnTo>
                  <a:pt x="7421" y="1234354"/>
                </a:lnTo>
                <a:lnTo>
                  <a:pt x="0" y="1197597"/>
                </a:lnTo>
                <a:lnTo>
                  <a:pt x="0" y="192330"/>
                </a:lnTo>
                <a:cubicBezTo>
                  <a:pt x="0" y="86109"/>
                  <a:pt x="86109" y="0"/>
                  <a:pt x="192330" y="0"/>
                </a:cubicBezTo>
                <a:close/>
              </a:path>
            </a:pathLst>
          </a:custGeom>
          <a:solidFill>
            <a:srgbClr val="72BCFB"/>
          </a:solidFill>
          <a:ln>
            <a:noFill/>
          </a:ln>
          <a:effectLst>
            <a:outerShdw blurRad="215900" sx="102000" sy="102000" algn="ctr" rotWithShape="0">
              <a:srgbClr val="72BCFB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640997CF-2045-49B5-9ADD-39A2C942E4B8}"/>
              </a:ext>
            </a:extLst>
          </p:cNvPr>
          <p:cNvSpPr/>
          <p:nvPr/>
        </p:nvSpPr>
        <p:spPr>
          <a:xfrm>
            <a:off x="8518773" y="2345930"/>
            <a:ext cx="384660" cy="1871379"/>
          </a:xfrm>
          <a:custGeom>
            <a:avLst/>
            <a:gdLst>
              <a:gd name="connsiteX0" fmla="*/ 192330 w 384660"/>
              <a:gd name="connsiteY0" fmla="*/ 0 h 1871379"/>
              <a:gd name="connsiteX1" fmla="*/ 384660 w 384660"/>
              <a:gd name="connsiteY1" fmla="*/ 192330 h 1871379"/>
              <a:gd name="connsiteX2" fmla="*/ 384660 w 384660"/>
              <a:gd name="connsiteY2" fmla="*/ 1834622 h 1871379"/>
              <a:gd name="connsiteX3" fmla="*/ 377239 w 384660"/>
              <a:gd name="connsiteY3" fmla="*/ 1871379 h 1871379"/>
              <a:gd name="connsiteX4" fmla="*/ 7421 w 384660"/>
              <a:gd name="connsiteY4" fmla="*/ 1871379 h 1871379"/>
              <a:gd name="connsiteX5" fmla="*/ 0 w 384660"/>
              <a:gd name="connsiteY5" fmla="*/ 1834622 h 1871379"/>
              <a:gd name="connsiteX6" fmla="*/ 0 w 384660"/>
              <a:gd name="connsiteY6" fmla="*/ 192330 h 1871379"/>
              <a:gd name="connsiteX7" fmla="*/ 192330 w 384660"/>
              <a:gd name="connsiteY7" fmla="*/ 0 h 1871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4660" h="1871379">
                <a:moveTo>
                  <a:pt x="192330" y="0"/>
                </a:moveTo>
                <a:cubicBezTo>
                  <a:pt x="298551" y="0"/>
                  <a:pt x="384660" y="86109"/>
                  <a:pt x="384660" y="192330"/>
                </a:cubicBezTo>
                <a:lnTo>
                  <a:pt x="384660" y="1834622"/>
                </a:lnTo>
                <a:lnTo>
                  <a:pt x="377239" y="1871379"/>
                </a:lnTo>
                <a:lnTo>
                  <a:pt x="7421" y="1871379"/>
                </a:lnTo>
                <a:lnTo>
                  <a:pt x="0" y="1834622"/>
                </a:lnTo>
                <a:lnTo>
                  <a:pt x="0" y="192330"/>
                </a:lnTo>
                <a:cubicBezTo>
                  <a:pt x="0" y="86109"/>
                  <a:pt x="86109" y="0"/>
                  <a:pt x="192330" y="0"/>
                </a:cubicBezTo>
                <a:close/>
              </a:path>
            </a:pathLst>
          </a:custGeom>
          <a:solidFill>
            <a:srgbClr val="72BCFB"/>
          </a:solidFill>
          <a:ln>
            <a:noFill/>
          </a:ln>
          <a:effectLst>
            <a:outerShdw blurRad="215900" sx="102000" sy="102000" algn="ctr" rotWithShape="0">
              <a:srgbClr val="72BCFB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7EF1BE4D-0C26-4788-B294-475C2A6BA078}"/>
              </a:ext>
            </a:extLst>
          </p:cNvPr>
          <p:cNvSpPr/>
          <p:nvPr/>
        </p:nvSpPr>
        <p:spPr>
          <a:xfrm>
            <a:off x="9247802" y="3467332"/>
            <a:ext cx="384660" cy="749976"/>
          </a:xfrm>
          <a:custGeom>
            <a:avLst/>
            <a:gdLst>
              <a:gd name="connsiteX0" fmla="*/ 192330 w 384660"/>
              <a:gd name="connsiteY0" fmla="*/ 0 h 749976"/>
              <a:gd name="connsiteX1" fmla="*/ 384660 w 384660"/>
              <a:gd name="connsiteY1" fmla="*/ 192330 h 749976"/>
              <a:gd name="connsiteX2" fmla="*/ 384660 w 384660"/>
              <a:gd name="connsiteY2" fmla="*/ 713219 h 749976"/>
              <a:gd name="connsiteX3" fmla="*/ 377239 w 384660"/>
              <a:gd name="connsiteY3" fmla="*/ 749976 h 749976"/>
              <a:gd name="connsiteX4" fmla="*/ 7421 w 384660"/>
              <a:gd name="connsiteY4" fmla="*/ 749976 h 749976"/>
              <a:gd name="connsiteX5" fmla="*/ 0 w 384660"/>
              <a:gd name="connsiteY5" fmla="*/ 713219 h 749976"/>
              <a:gd name="connsiteX6" fmla="*/ 0 w 384660"/>
              <a:gd name="connsiteY6" fmla="*/ 192330 h 749976"/>
              <a:gd name="connsiteX7" fmla="*/ 192330 w 384660"/>
              <a:gd name="connsiteY7" fmla="*/ 0 h 749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4660" h="749976">
                <a:moveTo>
                  <a:pt x="192330" y="0"/>
                </a:moveTo>
                <a:cubicBezTo>
                  <a:pt x="298551" y="0"/>
                  <a:pt x="384660" y="86109"/>
                  <a:pt x="384660" y="192330"/>
                </a:cubicBezTo>
                <a:lnTo>
                  <a:pt x="384660" y="713219"/>
                </a:lnTo>
                <a:lnTo>
                  <a:pt x="377239" y="749976"/>
                </a:lnTo>
                <a:lnTo>
                  <a:pt x="7421" y="749976"/>
                </a:lnTo>
                <a:lnTo>
                  <a:pt x="0" y="713219"/>
                </a:lnTo>
                <a:lnTo>
                  <a:pt x="0" y="192330"/>
                </a:lnTo>
                <a:cubicBezTo>
                  <a:pt x="0" y="86109"/>
                  <a:pt x="86109" y="0"/>
                  <a:pt x="192330" y="0"/>
                </a:cubicBezTo>
                <a:close/>
              </a:path>
            </a:pathLst>
          </a:custGeom>
          <a:solidFill>
            <a:srgbClr val="72BCFB"/>
          </a:solidFill>
          <a:ln>
            <a:noFill/>
          </a:ln>
          <a:effectLst>
            <a:outerShdw blurRad="215900" sx="102000" sy="102000" algn="ctr" rotWithShape="0">
              <a:srgbClr val="72BCFB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="" xmlns:a16="http://schemas.microsoft.com/office/drawing/2014/main" id="{B701B64D-0648-43A0-B477-A1CC0BB2844C}"/>
              </a:ext>
            </a:extLst>
          </p:cNvPr>
          <p:cNvSpPr/>
          <p:nvPr/>
        </p:nvSpPr>
        <p:spPr>
          <a:xfrm>
            <a:off x="9976832" y="2202166"/>
            <a:ext cx="384660" cy="2015142"/>
          </a:xfrm>
          <a:custGeom>
            <a:avLst/>
            <a:gdLst>
              <a:gd name="connsiteX0" fmla="*/ 192330 w 384660"/>
              <a:gd name="connsiteY0" fmla="*/ 0 h 2015142"/>
              <a:gd name="connsiteX1" fmla="*/ 384660 w 384660"/>
              <a:gd name="connsiteY1" fmla="*/ 192330 h 2015142"/>
              <a:gd name="connsiteX2" fmla="*/ 384660 w 384660"/>
              <a:gd name="connsiteY2" fmla="*/ 1978385 h 2015142"/>
              <a:gd name="connsiteX3" fmla="*/ 377239 w 384660"/>
              <a:gd name="connsiteY3" fmla="*/ 2015142 h 2015142"/>
              <a:gd name="connsiteX4" fmla="*/ 7421 w 384660"/>
              <a:gd name="connsiteY4" fmla="*/ 2015142 h 2015142"/>
              <a:gd name="connsiteX5" fmla="*/ 0 w 384660"/>
              <a:gd name="connsiteY5" fmla="*/ 1978385 h 2015142"/>
              <a:gd name="connsiteX6" fmla="*/ 0 w 384660"/>
              <a:gd name="connsiteY6" fmla="*/ 192330 h 2015142"/>
              <a:gd name="connsiteX7" fmla="*/ 192330 w 384660"/>
              <a:gd name="connsiteY7" fmla="*/ 0 h 2015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4660" h="2015142">
                <a:moveTo>
                  <a:pt x="192330" y="0"/>
                </a:moveTo>
                <a:cubicBezTo>
                  <a:pt x="298551" y="0"/>
                  <a:pt x="384660" y="86109"/>
                  <a:pt x="384660" y="192330"/>
                </a:cubicBezTo>
                <a:lnTo>
                  <a:pt x="384660" y="1978385"/>
                </a:lnTo>
                <a:lnTo>
                  <a:pt x="377239" y="2015142"/>
                </a:lnTo>
                <a:lnTo>
                  <a:pt x="7421" y="2015142"/>
                </a:lnTo>
                <a:lnTo>
                  <a:pt x="0" y="1978385"/>
                </a:lnTo>
                <a:lnTo>
                  <a:pt x="0" y="192330"/>
                </a:lnTo>
                <a:cubicBezTo>
                  <a:pt x="0" y="86109"/>
                  <a:pt x="86109" y="0"/>
                  <a:pt x="192330" y="0"/>
                </a:cubicBezTo>
                <a:close/>
              </a:path>
            </a:pathLst>
          </a:custGeom>
          <a:solidFill>
            <a:srgbClr val="72BCFB"/>
          </a:solidFill>
          <a:ln>
            <a:noFill/>
          </a:ln>
          <a:effectLst>
            <a:outerShdw blurRad="215900" sx="102000" sy="102000" algn="ctr" rotWithShape="0">
              <a:srgbClr val="72BCFB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ED70FA4D-7D12-4D38-A2D1-663E2987BFDB}"/>
              </a:ext>
            </a:extLst>
          </p:cNvPr>
          <p:cNvCxnSpPr>
            <a:cxnSpLocks/>
          </p:cNvCxnSpPr>
          <p:nvPr/>
        </p:nvCxnSpPr>
        <p:spPr>
          <a:xfrm>
            <a:off x="1539052" y="4214265"/>
            <a:ext cx="9240897" cy="0"/>
          </a:xfrm>
          <a:prstGeom prst="line">
            <a:avLst/>
          </a:prstGeom>
          <a:ln w="190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C3CE9FE1-CE17-4B7D-9DA1-4034E52FA218}"/>
              </a:ext>
            </a:extLst>
          </p:cNvPr>
          <p:cNvGrpSpPr/>
          <p:nvPr/>
        </p:nvGrpSpPr>
        <p:grpSpPr>
          <a:xfrm>
            <a:off x="1299847" y="4734482"/>
            <a:ext cx="9719306" cy="1342234"/>
            <a:chOff x="935994" y="2107799"/>
            <a:chExt cx="9719306" cy="1342234"/>
          </a:xfrm>
        </p:grpSpPr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0FDDA62D-7D9E-4B50-81F5-DFFE36924802}"/>
                </a:ext>
              </a:extLst>
            </p:cNvPr>
            <p:cNvSpPr txBox="1"/>
            <p:nvPr/>
          </p:nvSpPr>
          <p:spPr bwMode="auto">
            <a:xfrm>
              <a:off x="935994" y="2107799"/>
              <a:ext cx="1350011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1EE8F10F-6660-424E-85E1-F1497541EF5E}"/>
                </a:ext>
              </a:extLst>
            </p:cNvPr>
            <p:cNvSpPr txBox="1"/>
            <p:nvPr/>
          </p:nvSpPr>
          <p:spPr bwMode="auto">
            <a:xfrm>
              <a:off x="935994" y="2495926"/>
              <a:ext cx="9719306" cy="95410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8-14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号字，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1.3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倍字间距。标题数字等都可以通过点击和重新输入进行更改，顶部“开始”面板中可以对字体、字号、颜色、行距等进行修改。</a:t>
              </a:r>
            </a:p>
            <a:p>
              <a:pPr>
                <a:defRPr/>
              </a:pP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B01D7E68-1C32-4AB7-9A45-7F57801B3A0A}"/>
              </a:ext>
            </a:extLst>
          </p:cNvPr>
          <p:cNvSpPr txBox="1"/>
          <p:nvPr/>
        </p:nvSpPr>
        <p:spPr bwMode="auto">
          <a:xfrm>
            <a:off x="1895833" y="4257797"/>
            <a:ext cx="508009" cy="33855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1B003AEB-7709-489D-9117-60E18276DE00}"/>
              </a:ext>
            </a:extLst>
          </p:cNvPr>
          <p:cNvSpPr txBox="1"/>
          <p:nvPr/>
        </p:nvSpPr>
        <p:spPr bwMode="auto">
          <a:xfrm>
            <a:off x="2624863" y="4257797"/>
            <a:ext cx="508009" cy="33855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CCC93FF1-C8ED-4386-90A6-99A624AC880E}"/>
              </a:ext>
            </a:extLst>
          </p:cNvPr>
          <p:cNvSpPr txBox="1"/>
          <p:nvPr/>
        </p:nvSpPr>
        <p:spPr bwMode="auto">
          <a:xfrm>
            <a:off x="3353893" y="4257797"/>
            <a:ext cx="508009" cy="33855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9229A2B9-98C4-4DCE-B9DA-C2EDE43B97D8}"/>
              </a:ext>
            </a:extLst>
          </p:cNvPr>
          <p:cNvSpPr txBox="1"/>
          <p:nvPr/>
        </p:nvSpPr>
        <p:spPr bwMode="auto">
          <a:xfrm>
            <a:off x="4082923" y="4257797"/>
            <a:ext cx="508009" cy="33855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B46291C8-817E-4195-B51B-0C51A28B3683}"/>
              </a:ext>
            </a:extLst>
          </p:cNvPr>
          <p:cNvSpPr txBox="1"/>
          <p:nvPr/>
        </p:nvSpPr>
        <p:spPr bwMode="auto">
          <a:xfrm>
            <a:off x="4811953" y="4257797"/>
            <a:ext cx="508009" cy="33855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05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F91FC266-6132-49E8-8F68-55149E25D5C6}"/>
              </a:ext>
            </a:extLst>
          </p:cNvPr>
          <p:cNvSpPr txBox="1"/>
          <p:nvPr/>
        </p:nvSpPr>
        <p:spPr bwMode="auto">
          <a:xfrm>
            <a:off x="5540983" y="4257797"/>
            <a:ext cx="508009" cy="33855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06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FE0E0533-AD41-4500-B842-9FC8446594BD}"/>
              </a:ext>
            </a:extLst>
          </p:cNvPr>
          <p:cNvSpPr txBox="1"/>
          <p:nvPr/>
        </p:nvSpPr>
        <p:spPr bwMode="auto">
          <a:xfrm>
            <a:off x="6270013" y="4257797"/>
            <a:ext cx="508009" cy="33855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07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B7EFCCA6-E64E-472D-97B2-230E5B6C4780}"/>
              </a:ext>
            </a:extLst>
          </p:cNvPr>
          <p:cNvSpPr txBox="1"/>
          <p:nvPr/>
        </p:nvSpPr>
        <p:spPr bwMode="auto">
          <a:xfrm>
            <a:off x="6999043" y="4257797"/>
            <a:ext cx="508009" cy="33855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08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24DF9695-4401-4D33-B7A9-D970503CA4E2}"/>
              </a:ext>
            </a:extLst>
          </p:cNvPr>
          <p:cNvSpPr txBox="1"/>
          <p:nvPr/>
        </p:nvSpPr>
        <p:spPr bwMode="auto">
          <a:xfrm>
            <a:off x="7728073" y="4257797"/>
            <a:ext cx="508009" cy="33855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09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C3A087B7-4AF9-477C-AE68-13BC4BB12E9C}"/>
              </a:ext>
            </a:extLst>
          </p:cNvPr>
          <p:cNvSpPr txBox="1"/>
          <p:nvPr/>
        </p:nvSpPr>
        <p:spPr bwMode="auto">
          <a:xfrm>
            <a:off x="8457103" y="4257797"/>
            <a:ext cx="508009" cy="33855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10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8D01C18B-AD7E-4A32-8433-44F68807E515}"/>
              </a:ext>
            </a:extLst>
          </p:cNvPr>
          <p:cNvSpPr txBox="1"/>
          <p:nvPr/>
        </p:nvSpPr>
        <p:spPr bwMode="auto">
          <a:xfrm>
            <a:off x="9186133" y="4257797"/>
            <a:ext cx="508009" cy="33855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11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3AB3AC90-03EA-4915-B8DF-8363A0E9F6CC}"/>
              </a:ext>
            </a:extLst>
          </p:cNvPr>
          <p:cNvSpPr txBox="1"/>
          <p:nvPr/>
        </p:nvSpPr>
        <p:spPr bwMode="auto">
          <a:xfrm>
            <a:off x="9915163" y="4257797"/>
            <a:ext cx="508009" cy="33855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12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11920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887D42EF-7F90-4A9B-A4C8-BE7E7EE3BC83}"/>
              </a:ext>
            </a:extLst>
          </p:cNvPr>
          <p:cNvSpPr/>
          <p:nvPr/>
        </p:nvSpPr>
        <p:spPr>
          <a:xfrm>
            <a:off x="10103559" y="4495798"/>
            <a:ext cx="3207337" cy="320733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0" sx="102000" sy="102000" algn="ctr" rotWithShape="0">
              <a:srgbClr val="72BCFB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F4F6C53E-BC34-452A-8E85-84ACDC2C9E78}"/>
              </a:ext>
            </a:extLst>
          </p:cNvPr>
          <p:cNvSpPr/>
          <p:nvPr/>
        </p:nvSpPr>
        <p:spPr>
          <a:xfrm>
            <a:off x="-1552708" y="-1338945"/>
            <a:ext cx="3207337" cy="320733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0" sx="102000" sy="102000" algn="ctr" rotWithShape="0">
              <a:srgbClr val="72BCFB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42820709-3F47-4EF5-B60A-B81B69C5D77F}"/>
              </a:ext>
            </a:extLst>
          </p:cNvPr>
          <p:cNvGrpSpPr/>
          <p:nvPr/>
        </p:nvGrpSpPr>
        <p:grpSpPr>
          <a:xfrm>
            <a:off x="2646897" y="2734792"/>
            <a:ext cx="3835692" cy="636045"/>
            <a:chOff x="6875851" y="2143368"/>
            <a:chExt cx="3835692" cy="636045"/>
          </a:xfrm>
        </p:grpSpPr>
        <p:sp>
          <p:nvSpPr>
            <p:cNvPr id="36" name="矩形 35">
              <a:extLst>
                <a:ext uri="{FF2B5EF4-FFF2-40B4-BE49-F238E27FC236}">
                  <a16:creationId xmlns="" xmlns:a16="http://schemas.microsoft.com/office/drawing/2014/main" id="{A4FF26E9-7C36-4F44-AB81-FE1E30736B30}"/>
                </a:ext>
              </a:extLst>
            </p:cNvPr>
            <p:cNvSpPr/>
            <p:nvPr/>
          </p:nvSpPr>
          <p:spPr>
            <a:xfrm>
              <a:off x="6875851" y="2517803"/>
              <a:ext cx="3835692" cy="2616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添加您的副标题文字说明解释及详细概述文字</a:t>
              </a:r>
              <a:endParaRPr kumimoji="0" lang="zh-CN" altLang="en-US" sz="110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E3D5138A-BFBA-46DE-B139-67DF0F6EAD20}"/>
                </a:ext>
              </a:extLst>
            </p:cNvPr>
            <p:cNvSpPr txBox="1"/>
            <p:nvPr/>
          </p:nvSpPr>
          <p:spPr>
            <a:xfrm>
              <a:off x="6875851" y="2143368"/>
              <a:ext cx="14221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工作</a:t>
              </a:r>
              <a:r>
                <a:rPr lang="zh-CN" altLang="en-US" sz="2400" b="1" dirty="0">
                  <a:solidFill>
                    <a:srgbClr val="72BCFB"/>
                  </a:solidFill>
                  <a:cs typeface="+mn-ea"/>
                  <a:sym typeface="+mn-lt"/>
                </a:rPr>
                <a:t>概述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39E792B4-015B-4A81-BB94-F0530E995ECA}"/>
              </a:ext>
            </a:extLst>
          </p:cNvPr>
          <p:cNvGrpSpPr/>
          <p:nvPr/>
        </p:nvGrpSpPr>
        <p:grpSpPr>
          <a:xfrm>
            <a:off x="2652194" y="4716098"/>
            <a:ext cx="3835692" cy="636045"/>
            <a:chOff x="6875851" y="2143368"/>
            <a:chExt cx="3835692" cy="636045"/>
          </a:xfrm>
        </p:grpSpPr>
        <p:sp>
          <p:nvSpPr>
            <p:cNvPr id="39" name="矩形 38">
              <a:extLst>
                <a:ext uri="{FF2B5EF4-FFF2-40B4-BE49-F238E27FC236}">
                  <a16:creationId xmlns="" xmlns:a16="http://schemas.microsoft.com/office/drawing/2014/main" id="{60672665-2CC4-413E-A9FB-521F082DDE78}"/>
                </a:ext>
              </a:extLst>
            </p:cNvPr>
            <p:cNvSpPr/>
            <p:nvPr/>
          </p:nvSpPr>
          <p:spPr>
            <a:xfrm>
              <a:off x="6875851" y="2517803"/>
              <a:ext cx="3835692" cy="2616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添加您的副标题文字说明解释及详细概述文字</a:t>
              </a:r>
              <a:endParaRPr kumimoji="0" lang="zh-CN" altLang="en-US" sz="110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E20560F5-3762-4BE4-973B-ADFA51191262}"/>
                </a:ext>
              </a:extLst>
            </p:cNvPr>
            <p:cNvSpPr txBox="1"/>
            <p:nvPr/>
          </p:nvSpPr>
          <p:spPr>
            <a:xfrm>
              <a:off x="6875851" y="2143368"/>
              <a:ext cx="14221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rgbClr val="72BCFB"/>
                  </a:solidFill>
                  <a:cs typeface="+mn-ea"/>
                  <a:sym typeface="+mn-lt"/>
                </a:rPr>
                <a:t>不足</a:t>
              </a:r>
              <a:r>
                <a:rPr lang="zh-CN" altLang="en-US" sz="2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之处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0BD87EA7-4F63-4EAB-8ADC-9CAAD32F3DC8}"/>
              </a:ext>
            </a:extLst>
          </p:cNvPr>
          <p:cNvGrpSpPr/>
          <p:nvPr/>
        </p:nvGrpSpPr>
        <p:grpSpPr>
          <a:xfrm>
            <a:off x="7610780" y="2734792"/>
            <a:ext cx="3835692" cy="636045"/>
            <a:chOff x="6875851" y="2143368"/>
            <a:chExt cx="3835692" cy="636045"/>
          </a:xfrm>
        </p:grpSpPr>
        <p:sp>
          <p:nvSpPr>
            <p:cNvPr id="42" name="矩形 41">
              <a:extLst>
                <a:ext uri="{FF2B5EF4-FFF2-40B4-BE49-F238E27FC236}">
                  <a16:creationId xmlns="" xmlns:a16="http://schemas.microsoft.com/office/drawing/2014/main" id="{3E9CCDF2-AAEF-4E02-A64B-2F04BB7B49C9}"/>
                </a:ext>
              </a:extLst>
            </p:cNvPr>
            <p:cNvSpPr/>
            <p:nvPr/>
          </p:nvSpPr>
          <p:spPr>
            <a:xfrm>
              <a:off x="6875851" y="2517803"/>
              <a:ext cx="3835692" cy="2616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添加您的副标题文字说明解释及详细概述文字</a:t>
              </a:r>
              <a:endParaRPr kumimoji="0" lang="zh-CN" altLang="en-US" sz="110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42A6C130-FBBF-4747-9D24-06336B32C5F2}"/>
                </a:ext>
              </a:extLst>
            </p:cNvPr>
            <p:cNvSpPr txBox="1"/>
            <p:nvPr/>
          </p:nvSpPr>
          <p:spPr>
            <a:xfrm>
              <a:off x="6875851" y="2143368"/>
              <a:ext cx="14221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rgbClr val="72BCFB"/>
                  </a:solidFill>
                  <a:cs typeface="+mn-ea"/>
                  <a:sym typeface="+mn-lt"/>
                </a:rPr>
                <a:t>完成</a:t>
              </a:r>
              <a:r>
                <a:rPr lang="zh-CN" altLang="en-US" sz="2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情况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70EFA8FA-85C8-4886-BC0E-C60D791D8B95}"/>
              </a:ext>
            </a:extLst>
          </p:cNvPr>
          <p:cNvGrpSpPr/>
          <p:nvPr/>
        </p:nvGrpSpPr>
        <p:grpSpPr>
          <a:xfrm>
            <a:off x="7699829" y="4716098"/>
            <a:ext cx="3835692" cy="636045"/>
            <a:chOff x="6875851" y="2143368"/>
            <a:chExt cx="3835692" cy="636045"/>
          </a:xfrm>
        </p:grpSpPr>
        <p:sp>
          <p:nvSpPr>
            <p:cNvPr id="45" name="矩形 44">
              <a:extLst>
                <a:ext uri="{FF2B5EF4-FFF2-40B4-BE49-F238E27FC236}">
                  <a16:creationId xmlns="" xmlns:a16="http://schemas.microsoft.com/office/drawing/2014/main" id="{93930CF6-8908-4315-96C6-8392555812C2}"/>
                </a:ext>
              </a:extLst>
            </p:cNvPr>
            <p:cNvSpPr/>
            <p:nvPr/>
          </p:nvSpPr>
          <p:spPr>
            <a:xfrm>
              <a:off x="6875851" y="2517803"/>
              <a:ext cx="3835692" cy="2616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添加您的副标题文字说明解释及详细概述文字</a:t>
              </a:r>
              <a:endParaRPr kumimoji="0" lang="zh-CN" altLang="en-US" sz="110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="" xmlns:a16="http://schemas.microsoft.com/office/drawing/2014/main" id="{1349E9BA-A0BB-4058-B895-735EE5C267A9}"/>
                </a:ext>
              </a:extLst>
            </p:cNvPr>
            <p:cNvSpPr txBox="1"/>
            <p:nvPr/>
          </p:nvSpPr>
          <p:spPr>
            <a:xfrm>
              <a:off x="6875851" y="2143368"/>
              <a:ext cx="14221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未来</a:t>
              </a:r>
              <a:r>
                <a:rPr lang="zh-CN" altLang="en-US" sz="2400" b="1" dirty="0">
                  <a:solidFill>
                    <a:srgbClr val="72BCFB"/>
                  </a:solidFill>
                  <a:cs typeface="+mn-ea"/>
                  <a:sym typeface="+mn-lt"/>
                </a:rPr>
                <a:t>规划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="" xmlns:a16="http://schemas.microsoft.com/office/drawing/2014/main" id="{9F65504A-22BB-45B7-8AA5-10F35A687B96}"/>
              </a:ext>
            </a:extLst>
          </p:cNvPr>
          <p:cNvGrpSpPr/>
          <p:nvPr/>
        </p:nvGrpSpPr>
        <p:grpSpPr>
          <a:xfrm>
            <a:off x="1654629" y="2601686"/>
            <a:ext cx="1045028" cy="1045028"/>
            <a:chOff x="1654629" y="2601686"/>
            <a:chExt cx="1045028" cy="1045028"/>
          </a:xfrm>
        </p:grpSpPr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1CEC9747-3AF6-4A72-AFA0-9EE8061C464A}"/>
                </a:ext>
              </a:extLst>
            </p:cNvPr>
            <p:cNvGrpSpPr/>
            <p:nvPr/>
          </p:nvGrpSpPr>
          <p:grpSpPr>
            <a:xfrm>
              <a:off x="1654629" y="2601686"/>
              <a:ext cx="1045028" cy="1045028"/>
              <a:chOff x="1364343" y="2906486"/>
              <a:chExt cx="1045028" cy="1045028"/>
            </a:xfrm>
          </p:grpSpPr>
          <p:sp>
            <p:nvSpPr>
              <p:cNvPr id="7" name="弧形 6">
                <a:extLst>
                  <a:ext uri="{FF2B5EF4-FFF2-40B4-BE49-F238E27FC236}">
                    <a16:creationId xmlns="" xmlns:a16="http://schemas.microsoft.com/office/drawing/2014/main" id="{FE40945E-A137-4BD0-BBCF-5EE0995E6377}"/>
                  </a:ext>
                </a:extLst>
              </p:cNvPr>
              <p:cNvSpPr/>
              <p:nvPr/>
            </p:nvSpPr>
            <p:spPr>
              <a:xfrm>
                <a:off x="1364343" y="2906486"/>
                <a:ext cx="1045028" cy="1045028"/>
              </a:xfrm>
              <a:prstGeom prst="arc">
                <a:avLst>
                  <a:gd name="adj1" fmla="val 7432868"/>
                  <a:gd name="adj2" fmla="val 16136680"/>
                </a:avLst>
              </a:prstGeom>
              <a:ln w="25400">
                <a:solidFill>
                  <a:srgbClr val="72BCFB"/>
                </a:solidFill>
                <a:prstDash val="sysDot"/>
              </a:ln>
              <a:effectLst>
                <a:outerShdw blurRad="114300" sx="102000" sy="102000" algn="ctr" rotWithShape="0">
                  <a:srgbClr val="72BCFB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8A1FE244-3881-4E23-B674-069724E1BE87}"/>
                  </a:ext>
                </a:extLst>
              </p:cNvPr>
              <p:cNvSpPr/>
              <p:nvPr/>
            </p:nvSpPr>
            <p:spPr>
              <a:xfrm>
                <a:off x="1567543" y="3095171"/>
                <a:ext cx="667657" cy="667657"/>
              </a:xfrm>
              <a:prstGeom prst="ellipse">
                <a:avLst/>
              </a:prstGeom>
              <a:solidFill>
                <a:srgbClr val="72BCFB"/>
              </a:solidFill>
              <a:ln>
                <a:noFill/>
              </a:ln>
              <a:effectLst>
                <a:outerShdw blurRad="114300" sx="102000" sy="102000" algn="ctr" rotWithShape="0">
                  <a:srgbClr val="72BCFB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47" name="文本框 46">
              <a:extLst>
                <a:ext uri="{FF2B5EF4-FFF2-40B4-BE49-F238E27FC236}">
                  <a16:creationId xmlns="" xmlns:a16="http://schemas.microsoft.com/office/drawing/2014/main" id="{6C8D31B2-2D42-436C-B767-D43EE7337171}"/>
                </a:ext>
              </a:extLst>
            </p:cNvPr>
            <p:cNvSpPr txBox="1"/>
            <p:nvPr/>
          </p:nvSpPr>
          <p:spPr>
            <a:xfrm>
              <a:off x="1955801" y="2771561"/>
              <a:ext cx="5297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5C70C4E4-333D-46BB-B345-D53DB83DA22E}"/>
              </a:ext>
            </a:extLst>
          </p:cNvPr>
          <p:cNvGrpSpPr/>
          <p:nvPr/>
        </p:nvGrpSpPr>
        <p:grpSpPr>
          <a:xfrm>
            <a:off x="1654629" y="4307115"/>
            <a:ext cx="1045028" cy="1045028"/>
            <a:chOff x="1654629" y="4307115"/>
            <a:chExt cx="1045028" cy="1045028"/>
          </a:xfrm>
        </p:grpSpPr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DA3B77AD-C6C9-4196-BAA9-C9D0AEE745A8}"/>
                </a:ext>
              </a:extLst>
            </p:cNvPr>
            <p:cNvGrpSpPr/>
            <p:nvPr/>
          </p:nvGrpSpPr>
          <p:grpSpPr>
            <a:xfrm>
              <a:off x="1654629" y="4307115"/>
              <a:ext cx="1045028" cy="1045028"/>
              <a:chOff x="1364343" y="4611915"/>
              <a:chExt cx="1045028" cy="1045028"/>
            </a:xfrm>
          </p:grpSpPr>
          <p:sp>
            <p:nvSpPr>
              <p:cNvPr id="8" name="弧形 7">
                <a:extLst>
                  <a:ext uri="{FF2B5EF4-FFF2-40B4-BE49-F238E27FC236}">
                    <a16:creationId xmlns="" xmlns:a16="http://schemas.microsoft.com/office/drawing/2014/main" id="{DD0D0F07-E44C-4779-950A-0DF80EE21954}"/>
                  </a:ext>
                </a:extLst>
              </p:cNvPr>
              <p:cNvSpPr/>
              <p:nvPr/>
            </p:nvSpPr>
            <p:spPr>
              <a:xfrm>
                <a:off x="1364343" y="4611915"/>
                <a:ext cx="1045028" cy="1045028"/>
              </a:xfrm>
              <a:prstGeom prst="arc">
                <a:avLst>
                  <a:gd name="adj1" fmla="val 3937074"/>
                  <a:gd name="adj2" fmla="val 11914582"/>
                </a:avLst>
              </a:prstGeom>
              <a:ln w="25400">
                <a:solidFill>
                  <a:srgbClr val="72BCFB"/>
                </a:solidFill>
                <a:prstDash val="sysDot"/>
              </a:ln>
              <a:effectLst>
                <a:outerShdw blurRad="114300" sx="102000" sy="102000" algn="ctr" rotWithShape="0">
                  <a:srgbClr val="72BCFB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="" xmlns:a16="http://schemas.microsoft.com/office/drawing/2014/main" id="{D9C3EBFA-2CEF-46FB-A5C3-692151951149}"/>
                  </a:ext>
                </a:extLst>
              </p:cNvPr>
              <p:cNvSpPr/>
              <p:nvPr/>
            </p:nvSpPr>
            <p:spPr>
              <a:xfrm>
                <a:off x="1553028" y="4800600"/>
                <a:ext cx="667657" cy="667657"/>
              </a:xfrm>
              <a:prstGeom prst="ellipse">
                <a:avLst/>
              </a:prstGeom>
              <a:solidFill>
                <a:srgbClr val="72BCFB"/>
              </a:solidFill>
              <a:ln>
                <a:noFill/>
              </a:ln>
              <a:effectLst>
                <a:outerShdw blurRad="114300" sx="102000" sy="102000" algn="ctr" rotWithShape="0">
                  <a:srgbClr val="72BCFB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48" name="文本框 47">
              <a:extLst>
                <a:ext uri="{FF2B5EF4-FFF2-40B4-BE49-F238E27FC236}">
                  <a16:creationId xmlns="" xmlns:a16="http://schemas.microsoft.com/office/drawing/2014/main" id="{0B7AA004-3D72-4CBD-BB8F-6F5ABCD3C144}"/>
                </a:ext>
              </a:extLst>
            </p:cNvPr>
            <p:cNvSpPr txBox="1"/>
            <p:nvPr/>
          </p:nvSpPr>
          <p:spPr>
            <a:xfrm>
              <a:off x="1911967" y="4476126"/>
              <a:ext cx="5297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="" xmlns:a16="http://schemas.microsoft.com/office/drawing/2014/main" id="{27170362-375E-423F-828F-9A07E83DA0DD}"/>
              </a:ext>
            </a:extLst>
          </p:cNvPr>
          <p:cNvGrpSpPr/>
          <p:nvPr/>
        </p:nvGrpSpPr>
        <p:grpSpPr>
          <a:xfrm>
            <a:off x="6429828" y="2601686"/>
            <a:ext cx="1045028" cy="1045028"/>
            <a:chOff x="6429828" y="2601686"/>
            <a:chExt cx="1045028" cy="1045028"/>
          </a:xfrm>
        </p:grpSpPr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C18D2034-DD8B-4740-9813-52F60402033B}"/>
                </a:ext>
              </a:extLst>
            </p:cNvPr>
            <p:cNvGrpSpPr/>
            <p:nvPr/>
          </p:nvGrpSpPr>
          <p:grpSpPr>
            <a:xfrm>
              <a:off x="6429828" y="2601686"/>
              <a:ext cx="1045028" cy="1045028"/>
              <a:chOff x="7213599" y="2630715"/>
              <a:chExt cx="1045028" cy="1045028"/>
            </a:xfrm>
          </p:grpSpPr>
          <p:sp>
            <p:nvSpPr>
              <p:cNvPr id="10" name="弧形 9">
                <a:extLst>
                  <a:ext uri="{FF2B5EF4-FFF2-40B4-BE49-F238E27FC236}">
                    <a16:creationId xmlns="" xmlns:a16="http://schemas.microsoft.com/office/drawing/2014/main" id="{39F1DC7C-03A6-4363-94B8-B90E916EE785}"/>
                  </a:ext>
                </a:extLst>
              </p:cNvPr>
              <p:cNvSpPr/>
              <p:nvPr/>
            </p:nvSpPr>
            <p:spPr>
              <a:xfrm>
                <a:off x="7213599" y="2630715"/>
                <a:ext cx="1045028" cy="1045028"/>
              </a:xfrm>
              <a:prstGeom prst="arc">
                <a:avLst>
                  <a:gd name="adj1" fmla="val 14396147"/>
                  <a:gd name="adj2" fmla="val 640334"/>
                </a:avLst>
              </a:prstGeom>
              <a:ln w="25400">
                <a:solidFill>
                  <a:srgbClr val="72BCFB"/>
                </a:solidFill>
                <a:prstDash val="sysDot"/>
              </a:ln>
              <a:effectLst>
                <a:outerShdw blurRad="114300" sx="102000" sy="102000" algn="ctr" rotWithShape="0">
                  <a:srgbClr val="72BCFB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="" xmlns:a16="http://schemas.microsoft.com/office/drawing/2014/main" id="{437C79C0-A803-48D3-9A9A-8E3811688F7C}"/>
                  </a:ext>
                </a:extLst>
              </p:cNvPr>
              <p:cNvSpPr/>
              <p:nvPr/>
            </p:nvSpPr>
            <p:spPr>
              <a:xfrm>
                <a:off x="7402284" y="2819400"/>
                <a:ext cx="667657" cy="667657"/>
              </a:xfrm>
              <a:prstGeom prst="ellipse">
                <a:avLst/>
              </a:prstGeom>
              <a:solidFill>
                <a:srgbClr val="72BCFB"/>
              </a:solidFill>
              <a:ln>
                <a:noFill/>
              </a:ln>
              <a:effectLst>
                <a:outerShdw blurRad="114300" sx="102000" sy="102000" algn="ctr" rotWithShape="0">
                  <a:srgbClr val="72BCFB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31CE546C-219B-4D4C-90A1-C6AEEA68FA67}"/>
                </a:ext>
              </a:extLst>
            </p:cNvPr>
            <p:cNvSpPr txBox="1"/>
            <p:nvPr/>
          </p:nvSpPr>
          <p:spPr>
            <a:xfrm>
              <a:off x="6723743" y="2771561"/>
              <a:ext cx="5297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BA27E8B3-673A-41DB-92BC-8196CB4B2C6F}"/>
              </a:ext>
            </a:extLst>
          </p:cNvPr>
          <p:cNvGrpSpPr/>
          <p:nvPr/>
        </p:nvGrpSpPr>
        <p:grpSpPr>
          <a:xfrm>
            <a:off x="6487886" y="4307115"/>
            <a:ext cx="1045028" cy="1045028"/>
            <a:chOff x="6487886" y="4307115"/>
            <a:chExt cx="1045028" cy="1045028"/>
          </a:xfrm>
        </p:grpSpPr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AE8AD012-8CC8-4098-96AD-AF4FA514A180}"/>
                </a:ext>
              </a:extLst>
            </p:cNvPr>
            <p:cNvGrpSpPr/>
            <p:nvPr/>
          </p:nvGrpSpPr>
          <p:grpSpPr>
            <a:xfrm>
              <a:off x="6487886" y="4307115"/>
              <a:ext cx="1045028" cy="1045028"/>
              <a:chOff x="7271657" y="4611915"/>
              <a:chExt cx="1045028" cy="1045028"/>
            </a:xfrm>
          </p:grpSpPr>
          <p:sp>
            <p:nvSpPr>
              <p:cNvPr id="9" name="弧形 8">
                <a:extLst>
                  <a:ext uri="{FF2B5EF4-FFF2-40B4-BE49-F238E27FC236}">
                    <a16:creationId xmlns="" xmlns:a16="http://schemas.microsoft.com/office/drawing/2014/main" id="{BDE03D61-43B0-48B1-B4E2-C51F882961C1}"/>
                  </a:ext>
                </a:extLst>
              </p:cNvPr>
              <p:cNvSpPr/>
              <p:nvPr/>
            </p:nvSpPr>
            <p:spPr>
              <a:xfrm>
                <a:off x="7271657" y="4611915"/>
                <a:ext cx="1045028" cy="1045028"/>
              </a:xfrm>
              <a:prstGeom prst="arc">
                <a:avLst>
                  <a:gd name="adj1" fmla="val 20034280"/>
                  <a:gd name="adj2" fmla="val 7392945"/>
                </a:avLst>
              </a:prstGeom>
              <a:ln w="25400">
                <a:solidFill>
                  <a:srgbClr val="72BCFB"/>
                </a:solidFill>
                <a:prstDash val="sysDot"/>
              </a:ln>
              <a:effectLst>
                <a:outerShdw blurRad="114300" sx="102000" sy="102000" algn="ctr" rotWithShape="0">
                  <a:srgbClr val="72BCFB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="" xmlns:a16="http://schemas.microsoft.com/office/drawing/2014/main" id="{C538CF1D-586C-413D-AE07-55BDA24D9241}"/>
                  </a:ext>
                </a:extLst>
              </p:cNvPr>
              <p:cNvSpPr/>
              <p:nvPr/>
            </p:nvSpPr>
            <p:spPr>
              <a:xfrm>
                <a:off x="7438572" y="4800598"/>
                <a:ext cx="667657" cy="667657"/>
              </a:xfrm>
              <a:prstGeom prst="ellipse">
                <a:avLst/>
              </a:prstGeom>
              <a:solidFill>
                <a:srgbClr val="72BCFB"/>
              </a:solidFill>
              <a:ln>
                <a:noFill/>
              </a:ln>
              <a:effectLst>
                <a:outerShdw blurRad="114300" sx="102000" sy="102000" algn="ctr" rotWithShape="0">
                  <a:srgbClr val="72BCFB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50" name="文本框 49">
              <a:extLst>
                <a:ext uri="{FF2B5EF4-FFF2-40B4-BE49-F238E27FC236}">
                  <a16:creationId xmlns="" xmlns:a16="http://schemas.microsoft.com/office/drawing/2014/main" id="{7712C5B6-FAE7-4D7C-8D7D-AF678C528FC8}"/>
                </a:ext>
              </a:extLst>
            </p:cNvPr>
            <p:cNvSpPr txBox="1"/>
            <p:nvPr/>
          </p:nvSpPr>
          <p:spPr>
            <a:xfrm>
              <a:off x="6760029" y="4495798"/>
              <a:ext cx="5297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CBC4A9AE-D649-46CB-ABC7-FC5FA7531ABE}"/>
              </a:ext>
            </a:extLst>
          </p:cNvPr>
          <p:cNvSpPr txBox="1"/>
          <p:nvPr/>
        </p:nvSpPr>
        <p:spPr>
          <a:xfrm>
            <a:off x="5403568" y="491003"/>
            <a:ext cx="135646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2BCFB"/>
                </a:solidFill>
                <a:cs typeface="+mn-ea"/>
                <a:sym typeface="+mn-lt"/>
              </a:rPr>
              <a:t>目 录</a:t>
            </a:r>
            <a:endParaRPr lang="en-US" altLang="zh-CN" sz="4000" b="1" dirty="0">
              <a:solidFill>
                <a:srgbClr val="72BCFB"/>
              </a:solidFill>
              <a:cs typeface="+mn-ea"/>
              <a:sym typeface="+mn-lt"/>
            </a:endParaRPr>
          </a:p>
          <a:p>
            <a:pPr algn="ctr"/>
            <a:r>
              <a:rPr lang="en-US" altLang="zh-CN" sz="14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CONTENTS</a:t>
            </a:r>
            <a:endParaRPr lang="zh-CN" altLang="en-US" sz="1400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52784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1">
            <a:extLst>
              <a:ext uri="{FF2B5EF4-FFF2-40B4-BE49-F238E27FC236}">
                <a16:creationId xmlns="" xmlns:a16="http://schemas.microsoft.com/office/drawing/2014/main" id="{7D09E6C0-2416-4E89-B834-647F3C9F7AC0}"/>
              </a:ext>
            </a:extLst>
          </p:cNvPr>
          <p:cNvGrpSpPr/>
          <p:nvPr/>
        </p:nvGrpSpPr>
        <p:grpSpPr>
          <a:xfrm>
            <a:off x="1258140" y="3506529"/>
            <a:ext cx="1326873" cy="1326873"/>
            <a:chOff x="1270840" y="3443029"/>
            <a:chExt cx="1326873" cy="1326873"/>
          </a:xfrm>
        </p:grpSpPr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5AFF9072-5039-4768-92FE-6A667CEF0D9B}"/>
                </a:ext>
              </a:extLst>
            </p:cNvPr>
            <p:cNvSpPr/>
            <p:nvPr/>
          </p:nvSpPr>
          <p:spPr>
            <a:xfrm>
              <a:off x="1270840" y="3443029"/>
              <a:ext cx="1326873" cy="132687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266700" sx="102000" sy="102000" algn="ctr" rotWithShape="0">
                <a:srgbClr val="72BCFB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矩形 5">
              <a:extLst>
                <a:ext uri="{FF2B5EF4-FFF2-40B4-BE49-F238E27FC236}">
                  <a16:creationId xmlns="" xmlns:a16="http://schemas.microsoft.com/office/drawing/2014/main" id="{22A35FE7-CCA2-401A-A8A2-9797B997B169}"/>
                </a:ext>
              </a:extLst>
            </p:cNvPr>
            <p:cNvSpPr/>
            <p:nvPr/>
          </p:nvSpPr>
          <p:spPr>
            <a:xfrm>
              <a:off x="1617173" y="3789805"/>
              <a:ext cx="634208" cy="633320"/>
            </a:xfrm>
            <a:custGeom>
              <a:avLst/>
              <a:gdLst>
                <a:gd name="connsiteX0" fmla="*/ 426365 w 555531"/>
                <a:gd name="connsiteY0" fmla="*/ 380555 h 554754"/>
                <a:gd name="connsiteX1" fmla="*/ 381157 w 555531"/>
                <a:gd name="connsiteY1" fmla="*/ 425718 h 554754"/>
                <a:gd name="connsiteX2" fmla="*/ 426365 w 555531"/>
                <a:gd name="connsiteY2" fmla="*/ 470880 h 554754"/>
                <a:gd name="connsiteX3" fmla="*/ 471573 w 555531"/>
                <a:gd name="connsiteY3" fmla="*/ 425718 h 554754"/>
                <a:gd name="connsiteX4" fmla="*/ 426365 w 555531"/>
                <a:gd name="connsiteY4" fmla="*/ 380555 h 554754"/>
                <a:gd name="connsiteX5" fmla="*/ 0 w 555531"/>
                <a:gd name="connsiteY5" fmla="*/ 346689 h 554754"/>
                <a:gd name="connsiteX6" fmla="*/ 232675 w 555531"/>
                <a:gd name="connsiteY6" fmla="*/ 449856 h 554754"/>
                <a:gd name="connsiteX7" fmla="*/ 255296 w 555531"/>
                <a:gd name="connsiteY7" fmla="*/ 449856 h 554754"/>
                <a:gd name="connsiteX8" fmla="*/ 287612 w 555531"/>
                <a:gd name="connsiteY8" fmla="*/ 483708 h 554754"/>
                <a:gd name="connsiteX9" fmla="*/ 285996 w 555531"/>
                <a:gd name="connsiteY9" fmla="*/ 527231 h 554754"/>
                <a:gd name="connsiteX10" fmla="*/ 232675 w 555531"/>
                <a:gd name="connsiteY10" fmla="*/ 528843 h 554754"/>
                <a:gd name="connsiteX11" fmla="*/ 0 w 555531"/>
                <a:gd name="connsiteY11" fmla="*/ 425676 h 554754"/>
                <a:gd name="connsiteX12" fmla="*/ 410219 w 555531"/>
                <a:gd name="connsiteY12" fmla="*/ 296681 h 554754"/>
                <a:gd name="connsiteX13" fmla="*/ 442511 w 555531"/>
                <a:gd name="connsiteY13" fmla="*/ 296681 h 554754"/>
                <a:gd name="connsiteX14" fmla="*/ 448969 w 555531"/>
                <a:gd name="connsiteY14" fmla="*/ 335392 h 554754"/>
                <a:gd name="connsiteX15" fmla="*/ 474802 w 555531"/>
                <a:gd name="connsiteY15" fmla="*/ 345070 h 554754"/>
                <a:gd name="connsiteX16" fmla="*/ 507094 w 555531"/>
                <a:gd name="connsiteY16" fmla="*/ 322488 h 554754"/>
                <a:gd name="connsiteX17" fmla="*/ 529698 w 555531"/>
                <a:gd name="connsiteY17" fmla="*/ 346683 h 554754"/>
                <a:gd name="connsiteX18" fmla="*/ 507094 w 555531"/>
                <a:gd name="connsiteY18" fmla="*/ 377329 h 554754"/>
                <a:gd name="connsiteX19" fmla="*/ 516781 w 555531"/>
                <a:gd name="connsiteY19" fmla="*/ 403136 h 554754"/>
                <a:gd name="connsiteX20" fmla="*/ 555531 w 555531"/>
                <a:gd name="connsiteY20" fmla="*/ 409588 h 554754"/>
                <a:gd name="connsiteX21" fmla="*/ 555531 w 555531"/>
                <a:gd name="connsiteY21" fmla="*/ 441847 h 554754"/>
                <a:gd name="connsiteX22" fmla="*/ 516781 w 555531"/>
                <a:gd name="connsiteY22" fmla="*/ 448299 h 554754"/>
                <a:gd name="connsiteX23" fmla="*/ 507094 w 555531"/>
                <a:gd name="connsiteY23" fmla="*/ 474106 h 554754"/>
                <a:gd name="connsiteX24" fmla="*/ 529698 w 555531"/>
                <a:gd name="connsiteY24" fmla="*/ 506365 h 554754"/>
                <a:gd name="connsiteX25" fmla="*/ 507094 w 555531"/>
                <a:gd name="connsiteY25" fmla="*/ 528947 h 554754"/>
                <a:gd name="connsiteX26" fmla="*/ 474802 w 555531"/>
                <a:gd name="connsiteY26" fmla="*/ 506365 h 554754"/>
                <a:gd name="connsiteX27" fmla="*/ 448969 w 555531"/>
                <a:gd name="connsiteY27" fmla="*/ 516043 h 554754"/>
                <a:gd name="connsiteX28" fmla="*/ 442511 w 555531"/>
                <a:gd name="connsiteY28" fmla="*/ 554754 h 554754"/>
                <a:gd name="connsiteX29" fmla="*/ 410219 w 555531"/>
                <a:gd name="connsiteY29" fmla="*/ 554754 h 554754"/>
                <a:gd name="connsiteX30" fmla="*/ 403761 w 555531"/>
                <a:gd name="connsiteY30" fmla="*/ 517656 h 554754"/>
                <a:gd name="connsiteX31" fmla="*/ 377928 w 555531"/>
                <a:gd name="connsiteY31" fmla="*/ 506365 h 554754"/>
                <a:gd name="connsiteX32" fmla="*/ 347251 w 555531"/>
                <a:gd name="connsiteY32" fmla="*/ 528947 h 554754"/>
                <a:gd name="connsiteX33" fmla="*/ 323032 w 555531"/>
                <a:gd name="connsiteY33" fmla="*/ 506365 h 554754"/>
                <a:gd name="connsiteX34" fmla="*/ 345636 w 555531"/>
                <a:gd name="connsiteY34" fmla="*/ 474106 h 554754"/>
                <a:gd name="connsiteX35" fmla="*/ 335949 w 555531"/>
                <a:gd name="connsiteY35" fmla="*/ 448299 h 554754"/>
                <a:gd name="connsiteX36" fmla="*/ 297199 w 555531"/>
                <a:gd name="connsiteY36" fmla="*/ 441847 h 554754"/>
                <a:gd name="connsiteX37" fmla="*/ 297199 w 555531"/>
                <a:gd name="connsiteY37" fmla="*/ 409588 h 554754"/>
                <a:gd name="connsiteX38" fmla="*/ 335949 w 555531"/>
                <a:gd name="connsiteY38" fmla="*/ 403136 h 554754"/>
                <a:gd name="connsiteX39" fmla="*/ 345636 w 555531"/>
                <a:gd name="connsiteY39" fmla="*/ 377329 h 554754"/>
                <a:gd name="connsiteX40" fmla="*/ 324647 w 555531"/>
                <a:gd name="connsiteY40" fmla="*/ 346683 h 554754"/>
                <a:gd name="connsiteX41" fmla="*/ 347251 w 555531"/>
                <a:gd name="connsiteY41" fmla="*/ 322488 h 554754"/>
                <a:gd name="connsiteX42" fmla="*/ 377928 w 555531"/>
                <a:gd name="connsiteY42" fmla="*/ 345070 h 554754"/>
                <a:gd name="connsiteX43" fmla="*/ 403761 w 555531"/>
                <a:gd name="connsiteY43" fmla="*/ 335392 h 554754"/>
                <a:gd name="connsiteX44" fmla="*/ 0 w 555531"/>
                <a:gd name="connsiteY44" fmla="*/ 238640 h 554754"/>
                <a:gd name="connsiteX45" fmla="*/ 232675 w 555531"/>
                <a:gd name="connsiteY45" fmla="*/ 343386 h 554754"/>
                <a:gd name="connsiteX46" fmla="*/ 281149 w 555531"/>
                <a:gd name="connsiteY46" fmla="*/ 340164 h 554754"/>
                <a:gd name="connsiteX47" fmla="*/ 287612 w 555531"/>
                <a:gd name="connsiteY47" fmla="*/ 367559 h 554754"/>
                <a:gd name="connsiteX48" fmla="*/ 255296 w 555531"/>
                <a:gd name="connsiteY48" fmla="*/ 409457 h 554754"/>
                <a:gd name="connsiteX49" fmla="*/ 255296 w 555531"/>
                <a:gd name="connsiteY49" fmla="*/ 420738 h 554754"/>
                <a:gd name="connsiteX50" fmla="*/ 232675 w 555531"/>
                <a:gd name="connsiteY50" fmla="*/ 422349 h 554754"/>
                <a:gd name="connsiteX51" fmla="*/ 0 w 555531"/>
                <a:gd name="connsiteY51" fmla="*/ 319214 h 554754"/>
                <a:gd name="connsiteX52" fmla="*/ 0 w 555531"/>
                <a:gd name="connsiteY52" fmla="*/ 132146 h 554754"/>
                <a:gd name="connsiteX53" fmla="*/ 232551 w 555531"/>
                <a:gd name="connsiteY53" fmla="*/ 235313 h 554754"/>
                <a:gd name="connsiteX54" fmla="*/ 465102 w 555531"/>
                <a:gd name="connsiteY54" fmla="*/ 132146 h 554754"/>
                <a:gd name="connsiteX55" fmla="*/ 465102 w 555531"/>
                <a:gd name="connsiteY55" fmla="*/ 211133 h 554754"/>
                <a:gd name="connsiteX56" fmla="*/ 444108 w 555531"/>
                <a:gd name="connsiteY56" fmla="*/ 254657 h 554754"/>
                <a:gd name="connsiteX57" fmla="*/ 442493 w 555531"/>
                <a:gd name="connsiteY57" fmla="*/ 254657 h 554754"/>
                <a:gd name="connsiteX58" fmla="*/ 410194 w 555531"/>
                <a:gd name="connsiteY58" fmla="*/ 254657 h 554754"/>
                <a:gd name="connsiteX59" fmla="*/ 368206 w 555531"/>
                <a:gd name="connsiteY59" fmla="*/ 285284 h 554754"/>
                <a:gd name="connsiteX60" fmla="*/ 347212 w 555531"/>
                <a:gd name="connsiteY60" fmla="*/ 280448 h 554754"/>
                <a:gd name="connsiteX61" fmla="*/ 316528 w 555531"/>
                <a:gd name="connsiteY61" fmla="*/ 293344 h 554754"/>
                <a:gd name="connsiteX62" fmla="*/ 298764 w 555531"/>
                <a:gd name="connsiteY62" fmla="*/ 309464 h 554754"/>
                <a:gd name="connsiteX63" fmla="*/ 232551 w 555531"/>
                <a:gd name="connsiteY63" fmla="*/ 314300 h 554754"/>
                <a:gd name="connsiteX64" fmla="*/ 0 w 555531"/>
                <a:gd name="connsiteY64" fmla="*/ 211133 h 554754"/>
                <a:gd name="connsiteX65" fmla="*/ 232551 w 555531"/>
                <a:gd name="connsiteY65" fmla="*/ 0 h 554754"/>
                <a:gd name="connsiteX66" fmla="*/ 465102 w 555531"/>
                <a:gd name="connsiteY66" fmla="*/ 103255 h 554754"/>
                <a:gd name="connsiteX67" fmla="*/ 232551 w 555531"/>
                <a:gd name="connsiteY67" fmla="*/ 206510 h 554754"/>
                <a:gd name="connsiteX68" fmla="*/ 0 w 555531"/>
                <a:gd name="connsiteY68" fmla="*/ 103255 h 554754"/>
                <a:gd name="connsiteX69" fmla="*/ 232551 w 555531"/>
                <a:gd name="connsiteY69" fmla="*/ 0 h 554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555531" h="554754">
                  <a:moveTo>
                    <a:pt x="426365" y="380555"/>
                  </a:moveTo>
                  <a:cubicBezTo>
                    <a:pt x="402147" y="380555"/>
                    <a:pt x="381157" y="401523"/>
                    <a:pt x="381157" y="425718"/>
                  </a:cubicBezTo>
                  <a:cubicBezTo>
                    <a:pt x="381157" y="451525"/>
                    <a:pt x="402147" y="470880"/>
                    <a:pt x="426365" y="470880"/>
                  </a:cubicBezTo>
                  <a:cubicBezTo>
                    <a:pt x="452198" y="470880"/>
                    <a:pt x="471573" y="451525"/>
                    <a:pt x="471573" y="425718"/>
                  </a:cubicBezTo>
                  <a:cubicBezTo>
                    <a:pt x="471573" y="401523"/>
                    <a:pt x="452198" y="380555"/>
                    <a:pt x="426365" y="380555"/>
                  </a:cubicBezTo>
                  <a:close/>
                  <a:moveTo>
                    <a:pt x="0" y="346689"/>
                  </a:moveTo>
                  <a:cubicBezTo>
                    <a:pt x="0" y="404720"/>
                    <a:pt x="105027" y="449856"/>
                    <a:pt x="232675" y="449856"/>
                  </a:cubicBezTo>
                  <a:cubicBezTo>
                    <a:pt x="240754" y="449856"/>
                    <a:pt x="247217" y="449856"/>
                    <a:pt x="255296" y="449856"/>
                  </a:cubicBezTo>
                  <a:cubicBezTo>
                    <a:pt x="258528" y="465976"/>
                    <a:pt x="269838" y="478872"/>
                    <a:pt x="287612" y="483708"/>
                  </a:cubicBezTo>
                  <a:cubicBezTo>
                    <a:pt x="279533" y="496603"/>
                    <a:pt x="279533" y="512723"/>
                    <a:pt x="285996" y="527231"/>
                  </a:cubicBezTo>
                  <a:cubicBezTo>
                    <a:pt x="269838" y="528843"/>
                    <a:pt x="252064" y="528843"/>
                    <a:pt x="232675" y="528843"/>
                  </a:cubicBezTo>
                  <a:cubicBezTo>
                    <a:pt x="105027" y="528843"/>
                    <a:pt x="0" y="483708"/>
                    <a:pt x="0" y="425676"/>
                  </a:cubicBezTo>
                  <a:close/>
                  <a:moveTo>
                    <a:pt x="410219" y="296681"/>
                  </a:moveTo>
                  <a:lnTo>
                    <a:pt x="442511" y="296681"/>
                  </a:lnTo>
                  <a:lnTo>
                    <a:pt x="448969" y="335392"/>
                  </a:lnTo>
                  <a:cubicBezTo>
                    <a:pt x="458657" y="337005"/>
                    <a:pt x="466730" y="341844"/>
                    <a:pt x="474802" y="345070"/>
                  </a:cubicBezTo>
                  <a:lnTo>
                    <a:pt x="507094" y="322488"/>
                  </a:lnTo>
                  <a:lnTo>
                    <a:pt x="529698" y="346683"/>
                  </a:lnTo>
                  <a:lnTo>
                    <a:pt x="507094" y="377329"/>
                  </a:lnTo>
                  <a:cubicBezTo>
                    <a:pt x="511938" y="385394"/>
                    <a:pt x="515167" y="393459"/>
                    <a:pt x="516781" y="403136"/>
                  </a:cubicBezTo>
                  <a:lnTo>
                    <a:pt x="555531" y="409588"/>
                  </a:lnTo>
                  <a:lnTo>
                    <a:pt x="555531" y="441847"/>
                  </a:lnTo>
                  <a:lnTo>
                    <a:pt x="516781" y="448299"/>
                  </a:lnTo>
                  <a:cubicBezTo>
                    <a:pt x="515167" y="457977"/>
                    <a:pt x="511938" y="466042"/>
                    <a:pt x="507094" y="474106"/>
                  </a:cubicBezTo>
                  <a:lnTo>
                    <a:pt x="529698" y="506365"/>
                  </a:lnTo>
                  <a:lnTo>
                    <a:pt x="507094" y="528947"/>
                  </a:lnTo>
                  <a:lnTo>
                    <a:pt x="474802" y="506365"/>
                  </a:lnTo>
                  <a:cubicBezTo>
                    <a:pt x="466730" y="511204"/>
                    <a:pt x="458657" y="514430"/>
                    <a:pt x="448969" y="516043"/>
                  </a:cubicBezTo>
                  <a:lnTo>
                    <a:pt x="442511" y="554754"/>
                  </a:lnTo>
                  <a:lnTo>
                    <a:pt x="410219" y="554754"/>
                  </a:lnTo>
                  <a:lnTo>
                    <a:pt x="403761" y="517656"/>
                  </a:lnTo>
                  <a:cubicBezTo>
                    <a:pt x="394074" y="514430"/>
                    <a:pt x="386001" y="511204"/>
                    <a:pt x="377928" y="506365"/>
                  </a:cubicBezTo>
                  <a:lnTo>
                    <a:pt x="347251" y="528947"/>
                  </a:lnTo>
                  <a:lnTo>
                    <a:pt x="323032" y="506365"/>
                  </a:lnTo>
                  <a:lnTo>
                    <a:pt x="345636" y="474106"/>
                  </a:lnTo>
                  <a:cubicBezTo>
                    <a:pt x="340793" y="466042"/>
                    <a:pt x="337564" y="457977"/>
                    <a:pt x="335949" y="448299"/>
                  </a:cubicBezTo>
                  <a:lnTo>
                    <a:pt x="297199" y="441847"/>
                  </a:lnTo>
                  <a:lnTo>
                    <a:pt x="297199" y="409588"/>
                  </a:lnTo>
                  <a:lnTo>
                    <a:pt x="335949" y="403136"/>
                  </a:lnTo>
                  <a:cubicBezTo>
                    <a:pt x="337564" y="393459"/>
                    <a:pt x="340793" y="385394"/>
                    <a:pt x="345636" y="377329"/>
                  </a:cubicBezTo>
                  <a:lnTo>
                    <a:pt x="324647" y="346683"/>
                  </a:lnTo>
                  <a:lnTo>
                    <a:pt x="347251" y="322488"/>
                  </a:lnTo>
                  <a:lnTo>
                    <a:pt x="377928" y="345070"/>
                  </a:lnTo>
                  <a:cubicBezTo>
                    <a:pt x="386001" y="340231"/>
                    <a:pt x="394074" y="337005"/>
                    <a:pt x="403761" y="335392"/>
                  </a:cubicBezTo>
                  <a:close/>
                  <a:moveTo>
                    <a:pt x="0" y="238640"/>
                  </a:moveTo>
                  <a:cubicBezTo>
                    <a:pt x="0" y="296653"/>
                    <a:pt x="105027" y="343386"/>
                    <a:pt x="232675" y="343386"/>
                  </a:cubicBezTo>
                  <a:cubicBezTo>
                    <a:pt x="248833" y="343386"/>
                    <a:pt x="266606" y="341775"/>
                    <a:pt x="281149" y="340164"/>
                  </a:cubicBezTo>
                  <a:cubicBezTo>
                    <a:pt x="279533" y="349832"/>
                    <a:pt x="282764" y="359501"/>
                    <a:pt x="287612" y="367559"/>
                  </a:cubicBezTo>
                  <a:cubicBezTo>
                    <a:pt x="268222" y="372393"/>
                    <a:pt x="255296" y="390119"/>
                    <a:pt x="255296" y="409457"/>
                  </a:cubicBezTo>
                  <a:lnTo>
                    <a:pt x="255296" y="420738"/>
                  </a:lnTo>
                  <a:cubicBezTo>
                    <a:pt x="247217" y="422349"/>
                    <a:pt x="240754" y="422349"/>
                    <a:pt x="232675" y="422349"/>
                  </a:cubicBezTo>
                  <a:cubicBezTo>
                    <a:pt x="105027" y="422349"/>
                    <a:pt x="0" y="375616"/>
                    <a:pt x="0" y="319214"/>
                  </a:cubicBezTo>
                  <a:close/>
                  <a:moveTo>
                    <a:pt x="0" y="132146"/>
                  </a:moveTo>
                  <a:cubicBezTo>
                    <a:pt x="0" y="188565"/>
                    <a:pt x="104971" y="235313"/>
                    <a:pt x="232551" y="235313"/>
                  </a:cubicBezTo>
                  <a:cubicBezTo>
                    <a:pt x="361746" y="235313"/>
                    <a:pt x="465102" y="188565"/>
                    <a:pt x="465102" y="132146"/>
                  </a:cubicBezTo>
                  <a:lnTo>
                    <a:pt x="465102" y="211133"/>
                  </a:lnTo>
                  <a:cubicBezTo>
                    <a:pt x="465102" y="225641"/>
                    <a:pt x="458642" y="240149"/>
                    <a:pt x="444108" y="254657"/>
                  </a:cubicBezTo>
                  <a:cubicBezTo>
                    <a:pt x="444108" y="254657"/>
                    <a:pt x="442493" y="254657"/>
                    <a:pt x="442493" y="254657"/>
                  </a:cubicBezTo>
                  <a:lnTo>
                    <a:pt x="410194" y="254657"/>
                  </a:lnTo>
                  <a:cubicBezTo>
                    <a:pt x="390815" y="254657"/>
                    <a:pt x="373051" y="267552"/>
                    <a:pt x="368206" y="285284"/>
                  </a:cubicBezTo>
                  <a:cubicBezTo>
                    <a:pt x="361746" y="282060"/>
                    <a:pt x="353671" y="280448"/>
                    <a:pt x="347212" y="280448"/>
                  </a:cubicBezTo>
                  <a:cubicBezTo>
                    <a:pt x="335907" y="280448"/>
                    <a:pt x="324603" y="283672"/>
                    <a:pt x="316528" y="293344"/>
                  </a:cubicBezTo>
                  <a:lnTo>
                    <a:pt x="298764" y="309464"/>
                  </a:lnTo>
                  <a:cubicBezTo>
                    <a:pt x="277769" y="312688"/>
                    <a:pt x="255160" y="314300"/>
                    <a:pt x="232551" y="314300"/>
                  </a:cubicBezTo>
                  <a:cubicBezTo>
                    <a:pt x="104971" y="314300"/>
                    <a:pt x="0" y="267552"/>
                    <a:pt x="0" y="211133"/>
                  </a:cubicBezTo>
                  <a:close/>
                  <a:moveTo>
                    <a:pt x="232551" y="0"/>
                  </a:moveTo>
                  <a:cubicBezTo>
                    <a:pt x="360985" y="0"/>
                    <a:pt x="465102" y="46229"/>
                    <a:pt x="465102" y="103255"/>
                  </a:cubicBezTo>
                  <a:cubicBezTo>
                    <a:pt x="465102" y="160281"/>
                    <a:pt x="360985" y="206510"/>
                    <a:pt x="232551" y="206510"/>
                  </a:cubicBezTo>
                  <a:cubicBezTo>
                    <a:pt x="104117" y="206510"/>
                    <a:pt x="0" y="160281"/>
                    <a:pt x="0" y="103255"/>
                  </a:cubicBezTo>
                  <a:cubicBezTo>
                    <a:pt x="0" y="46229"/>
                    <a:pt x="104117" y="0"/>
                    <a:pt x="2325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Group 4">
            <a:extLst>
              <a:ext uri="{FF2B5EF4-FFF2-40B4-BE49-F238E27FC236}">
                <a16:creationId xmlns="" xmlns:a16="http://schemas.microsoft.com/office/drawing/2014/main" id="{D93A3142-3289-48D9-8068-1935D8E5C86C}"/>
              </a:ext>
            </a:extLst>
          </p:cNvPr>
          <p:cNvGrpSpPr/>
          <p:nvPr/>
        </p:nvGrpSpPr>
        <p:grpSpPr>
          <a:xfrm>
            <a:off x="3345562" y="3506529"/>
            <a:ext cx="1326873" cy="1326873"/>
            <a:chOff x="1270840" y="3443029"/>
            <a:chExt cx="1326873" cy="1326873"/>
          </a:xfrm>
        </p:grpSpPr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48106924-6653-4326-8788-EE6F8787A0C1}"/>
                </a:ext>
              </a:extLst>
            </p:cNvPr>
            <p:cNvSpPr/>
            <p:nvPr/>
          </p:nvSpPr>
          <p:spPr>
            <a:xfrm>
              <a:off x="1270840" y="3443029"/>
              <a:ext cx="1326873" cy="13268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266700" sx="102000" sy="102000" algn="ctr" rotWithShape="0">
                <a:srgbClr val="72BCFB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矩形 8">
              <a:extLst>
                <a:ext uri="{FF2B5EF4-FFF2-40B4-BE49-F238E27FC236}">
                  <a16:creationId xmlns="" xmlns:a16="http://schemas.microsoft.com/office/drawing/2014/main" id="{89B79D01-B4CA-4C89-ACF6-93D45D4B377E}"/>
                </a:ext>
              </a:extLst>
            </p:cNvPr>
            <p:cNvSpPr/>
            <p:nvPr/>
          </p:nvSpPr>
          <p:spPr>
            <a:xfrm>
              <a:off x="1660803" y="3789362"/>
              <a:ext cx="546946" cy="634208"/>
            </a:xfrm>
            <a:custGeom>
              <a:avLst/>
              <a:gdLst>
                <a:gd name="connsiteX0" fmla="*/ 126541 w 523242"/>
                <a:gd name="connsiteY0" fmla="*/ 455006 h 606722"/>
                <a:gd name="connsiteX1" fmla="*/ 396611 w 523242"/>
                <a:gd name="connsiteY1" fmla="*/ 455006 h 606722"/>
                <a:gd name="connsiteX2" fmla="*/ 421980 w 523242"/>
                <a:gd name="connsiteY2" fmla="*/ 480259 h 606722"/>
                <a:gd name="connsiteX3" fmla="*/ 396611 w 523242"/>
                <a:gd name="connsiteY3" fmla="*/ 505601 h 606722"/>
                <a:gd name="connsiteX4" fmla="*/ 126541 w 523242"/>
                <a:gd name="connsiteY4" fmla="*/ 505601 h 606722"/>
                <a:gd name="connsiteX5" fmla="*/ 101261 w 523242"/>
                <a:gd name="connsiteY5" fmla="*/ 480259 h 606722"/>
                <a:gd name="connsiteX6" fmla="*/ 126541 w 523242"/>
                <a:gd name="connsiteY6" fmla="*/ 455006 h 606722"/>
                <a:gd name="connsiteX7" fmla="*/ 126541 w 523242"/>
                <a:gd name="connsiteY7" fmla="*/ 353886 h 606722"/>
                <a:gd name="connsiteX8" fmla="*/ 396611 w 523242"/>
                <a:gd name="connsiteY8" fmla="*/ 353886 h 606722"/>
                <a:gd name="connsiteX9" fmla="*/ 421980 w 523242"/>
                <a:gd name="connsiteY9" fmla="*/ 379228 h 606722"/>
                <a:gd name="connsiteX10" fmla="*/ 396611 w 523242"/>
                <a:gd name="connsiteY10" fmla="*/ 404481 h 606722"/>
                <a:gd name="connsiteX11" fmla="*/ 126541 w 523242"/>
                <a:gd name="connsiteY11" fmla="*/ 404481 h 606722"/>
                <a:gd name="connsiteX12" fmla="*/ 101261 w 523242"/>
                <a:gd name="connsiteY12" fmla="*/ 379228 h 606722"/>
                <a:gd name="connsiteX13" fmla="*/ 126541 w 523242"/>
                <a:gd name="connsiteY13" fmla="*/ 353886 h 606722"/>
                <a:gd name="connsiteX14" fmla="*/ 352003 w 523242"/>
                <a:gd name="connsiteY14" fmla="*/ 235971 h 606722"/>
                <a:gd name="connsiteX15" fmla="*/ 396607 w 523242"/>
                <a:gd name="connsiteY15" fmla="*/ 235971 h 606722"/>
                <a:gd name="connsiteX16" fmla="*/ 421981 w 523242"/>
                <a:gd name="connsiteY16" fmla="*/ 261189 h 606722"/>
                <a:gd name="connsiteX17" fmla="*/ 396607 w 523242"/>
                <a:gd name="connsiteY17" fmla="*/ 286496 h 606722"/>
                <a:gd name="connsiteX18" fmla="*/ 352003 w 523242"/>
                <a:gd name="connsiteY18" fmla="*/ 286496 h 606722"/>
                <a:gd name="connsiteX19" fmla="*/ 326718 w 523242"/>
                <a:gd name="connsiteY19" fmla="*/ 261189 h 606722"/>
                <a:gd name="connsiteX20" fmla="*/ 352003 w 523242"/>
                <a:gd name="connsiteY20" fmla="*/ 235971 h 606722"/>
                <a:gd name="connsiteX21" fmla="*/ 188938 w 523242"/>
                <a:gd name="connsiteY21" fmla="*/ 215789 h 606722"/>
                <a:gd name="connsiteX22" fmla="*/ 285084 w 523242"/>
                <a:gd name="connsiteY22" fmla="*/ 311758 h 606722"/>
                <a:gd name="connsiteX23" fmla="*/ 92793 w 523242"/>
                <a:gd name="connsiteY23" fmla="*/ 311758 h 606722"/>
                <a:gd name="connsiteX24" fmla="*/ 188938 w 523242"/>
                <a:gd name="connsiteY24" fmla="*/ 215789 h 606722"/>
                <a:gd name="connsiteX25" fmla="*/ 352003 w 523242"/>
                <a:gd name="connsiteY25" fmla="*/ 117915 h 606722"/>
                <a:gd name="connsiteX26" fmla="*/ 396607 w 523242"/>
                <a:gd name="connsiteY26" fmla="*/ 117915 h 606722"/>
                <a:gd name="connsiteX27" fmla="*/ 421981 w 523242"/>
                <a:gd name="connsiteY27" fmla="*/ 143257 h 606722"/>
                <a:gd name="connsiteX28" fmla="*/ 396607 w 523242"/>
                <a:gd name="connsiteY28" fmla="*/ 168510 h 606722"/>
                <a:gd name="connsiteX29" fmla="*/ 352003 w 523242"/>
                <a:gd name="connsiteY29" fmla="*/ 168510 h 606722"/>
                <a:gd name="connsiteX30" fmla="*/ 326718 w 523242"/>
                <a:gd name="connsiteY30" fmla="*/ 143257 h 606722"/>
                <a:gd name="connsiteX31" fmla="*/ 352003 w 523242"/>
                <a:gd name="connsiteY31" fmla="*/ 117915 h 606722"/>
                <a:gd name="connsiteX32" fmla="*/ 188974 w 523242"/>
                <a:gd name="connsiteY32" fmla="*/ 92370 h 606722"/>
                <a:gd name="connsiteX33" fmla="*/ 250789 w 523242"/>
                <a:gd name="connsiteY33" fmla="*/ 154080 h 606722"/>
                <a:gd name="connsiteX34" fmla="*/ 188974 w 523242"/>
                <a:gd name="connsiteY34" fmla="*/ 215790 h 606722"/>
                <a:gd name="connsiteX35" fmla="*/ 127159 w 523242"/>
                <a:gd name="connsiteY35" fmla="*/ 154080 h 606722"/>
                <a:gd name="connsiteX36" fmla="*/ 188974 w 523242"/>
                <a:gd name="connsiteY36" fmla="*/ 92370 h 606722"/>
                <a:gd name="connsiteX37" fmla="*/ 50642 w 523242"/>
                <a:gd name="connsiteY37" fmla="*/ 50567 h 606722"/>
                <a:gd name="connsiteX38" fmla="*/ 50642 w 523242"/>
                <a:gd name="connsiteY38" fmla="*/ 556155 h 606722"/>
                <a:gd name="connsiteX39" fmla="*/ 472600 w 523242"/>
                <a:gd name="connsiteY39" fmla="*/ 556155 h 606722"/>
                <a:gd name="connsiteX40" fmla="*/ 472600 w 523242"/>
                <a:gd name="connsiteY40" fmla="*/ 50567 h 606722"/>
                <a:gd name="connsiteX41" fmla="*/ 25366 w 523242"/>
                <a:gd name="connsiteY41" fmla="*/ 0 h 606722"/>
                <a:gd name="connsiteX42" fmla="*/ 497876 w 523242"/>
                <a:gd name="connsiteY42" fmla="*/ 0 h 606722"/>
                <a:gd name="connsiteX43" fmla="*/ 523242 w 523242"/>
                <a:gd name="connsiteY43" fmla="*/ 25239 h 606722"/>
                <a:gd name="connsiteX44" fmla="*/ 523242 w 523242"/>
                <a:gd name="connsiteY44" fmla="*/ 581394 h 606722"/>
                <a:gd name="connsiteX45" fmla="*/ 497876 w 523242"/>
                <a:gd name="connsiteY45" fmla="*/ 606722 h 606722"/>
                <a:gd name="connsiteX46" fmla="*/ 25366 w 523242"/>
                <a:gd name="connsiteY46" fmla="*/ 606722 h 606722"/>
                <a:gd name="connsiteX47" fmla="*/ 0 w 523242"/>
                <a:gd name="connsiteY47" fmla="*/ 581394 h 606722"/>
                <a:gd name="connsiteX48" fmla="*/ 0 w 523242"/>
                <a:gd name="connsiteY48" fmla="*/ 25239 h 606722"/>
                <a:gd name="connsiteX49" fmla="*/ 25366 w 523242"/>
                <a:gd name="connsiteY49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523242" h="606722">
                  <a:moveTo>
                    <a:pt x="126541" y="455006"/>
                  </a:moveTo>
                  <a:lnTo>
                    <a:pt x="396611" y="455006"/>
                  </a:lnTo>
                  <a:cubicBezTo>
                    <a:pt x="410586" y="455006"/>
                    <a:pt x="421980" y="466299"/>
                    <a:pt x="421980" y="480259"/>
                  </a:cubicBezTo>
                  <a:cubicBezTo>
                    <a:pt x="421980" y="494308"/>
                    <a:pt x="410586" y="505601"/>
                    <a:pt x="396611" y="505601"/>
                  </a:cubicBezTo>
                  <a:lnTo>
                    <a:pt x="126541" y="505601"/>
                  </a:lnTo>
                  <a:cubicBezTo>
                    <a:pt x="112566" y="505601"/>
                    <a:pt x="101261" y="494308"/>
                    <a:pt x="101261" y="480259"/>
                  </a:cubicBezTo>
                  <a:cubicBezTo>
                    <a:pt x="101261" y="466299"/>
                    <a:pt x="112566" y="455006"/>
                    <a:pt x="126541" y="455006"/>
                  </a:cubicBezTo>
                  <a:close/>
                  <a:moveTo>
                    <a:pt x="126541" y="353886"/>
                  </a:moveTo>
                  <a:lnTo>
                    <a:pt x="396611" y="353886"/>
                  </a:lnTo>
                  <a:cubicBezTo>
                    <a:pt x="410586" y="353886"/>
                    <a:pt x="421980" y="365268"/>
                    <a:pt x="421980" y="379228"/>
                  </a:cubicBezTo>
                  <a:cubicBezTo>
                    <a:pt x="421980" y="393188"/>
                    <a:pt x="410586" y="404481"/>
                    <a:pt x="396611" y="404481"/>
                  </a:cubicBezTo>
                  <a:lnTo>
                    <a:pt x="126541" y="404481"/>
                  </a:lnTo>
                  <a:cubicBezTo>
                    <a:pt x="112566" y="404481"/>
                    <a:pt x="101261" y="393188"/>
                    <a:pt x="101261" y="379228"/>
                  </a:cubicBezTo>
                  <a:cubicBezTo>
                    <a:pt x="101261" y="365268"/>
                    <a:pt x="112566" y="353886"/>
                    <a:pt x="126541" y="353886"/>
                  </a:cubicBezTo>
                  <a:close/>
                  <a:moveTo>
                    <a:pt x="352003" y="235971"/>
                  </a:moveTo>
                  <a:lnTo>
                    <a:pt x="396607" y="235971"/>
                  </a:lnTo>
                  <a:cubicBezTo>
                    <a:pt x="410585" y="235971"/>
                    <a:pt x="421981" y="247248"/>
                    <a:pt x="421981" y="261189"/>
                  </a:cubicBezTo>
                  <a:cubicBezTo>
                    <a:pt x="421981" y="275130"/>
                    <a:pt x="410585" y="286496"/>
                    <a:pt x="396607" y="286496"/>
                  </a:cubicBezTo>
                  <a:lnTo>
                    <a:pt x="352003" y="286496"/>
                  </a:lnTo>
                  <a:cubicBezTo>
                    <a:pt x="338025" y="286496"/>
                    <a:pt x="326718" y="275130"/>
                    <a:pt x="326718" y="261189"/>
                  </a:cubicBezTo>
                  <a:cubicBezTo>
                    <a:pt x="326718" y="247248"/>
                    <a:pt x="338025" y="235971"/>
                    <a:pt x="352003" y="235971"/>
                  </a:cubicBezTo>
                  <a:close/>
                  <a:moveTo>
                    <a:pt x="188938" y="215789"/>
                  </a:moveTo>
                  <a:cubicBezTo>
                    <a:pt x="242086" y="215789"/>
                    <a:pt x="285084" y="258797"/>
                    <a:pt x="285084" y="311758"/>
                  </a:cubicBezTo>
                  <a:lnTo>
                    <a:pt x="92793" y="311758"/>
                  </a:lnTo>
                  <a:cubicBezTo>
                    <a:pt x="92793" y="258797"/>
                    <a:pt x="135880" y="215789"/>
                    <a:pt x="188938" y="215789"/>
                  </a:cubicBezTo>
                  <a:close/>
                  <a:moveTo>
                    <a:pt x="352003" y="117915"/>
                  </a:moveTo>
                  <a:lnTo>
                    <a:pt x="396607" y="117915"/>
                  </a:lnTo>
                  <a:cubicBezTo>
                    <a:pt x="410585" y="117915"/>
                    <a:pt x="421981" y="129297"/>
                    <a:pt x="421981" y="143257"/>
                  </a:cubicBezTo>
                  <a:cubicBezTo>
                    <a:pt x="421981" y="157217"/>
                    <a:pt x="410585" y="168510"/>
                    <a:pt x="396607" y="168510"/>
                  </a:cubicBezTo>
                  <a:lnTo>
                    <a:pt x="352003" y="168510"/>
                  </a:lnTo>
                  <a:cubicBezTo>
                    <a:pt x="338025" y="168510"/>
                    <a:pt x="326718" y="157217"/>
                    <a:pt x="326718" y="143257"/>
                  </a:cubicBezTo>
                  <a:cubicBezTo>
                    <a:pt x="326718" y="129297"/>
                    <a:pt x="338025" y="117915"/>
                    <a:pt x="352003" y="117915"/>
                  </a:cubicBezTo>
                  <a:close/>
                  <a:moveTo>
                    <a:pt x="188974" y="92370"/>
                  </a:moveTo>
                  <a:cubicBezTo>
                    <a:pt x="223113" y="92370"/>
                    <a:pt x="250789" y="119999"/>
                    <a:pt x="250789" y="154080"/>
                  </a:cubicBezTo>
                  <a:cubicBezTo>
                    <a:pt x="250789" y="188161"/>
                    <a:pt x="223113" y="215790"/>
                    <a:pt x="188974" y="215790"/>
                  </a:cubicBezTo>
                  <a:cubicBezTo>
                    <a:pt x="154835" y="215790"/>
                    <a:pt x="127159" y="188161"/>
                    <a:pt x="127159" y="154080"/>
                  </a:cubicBezTo>
                  <a:cubicBezTo>
                    <a:pt x="127159" y="119999"/>
                    <a:pt x="154835" y="92370"/>
                    <a:pt x="188974" y="92370"/>
                  </a:cubicBezTo>
                  <a:close/>
                  <a:moveTo>
                    <a:pt x="50642" y="50567"/>
                  </a:moveTo>
                  <a:lnTo>
                    <a:pt x="50642" y="556155"/>
                  </a:lnTo>
                  <a:lnTo>
                    <a:pt x="472600" y="556155"/>
                  </a:lnTo>
                  <a:lnTo>
                    <a:pt x="472600" y="50567"/>
                  </a:lnTo>
                  <a:close/>
                  <a:moveTo>
                    <a:pt x="25366" y="0"/>
                  </a:moveTo>
                  <a:lnTo>
                    <a:pt x="497876" y="0"/>
                  </a:lnTo>
                  <a:cubicBezTo>
                    <a:pt x="511850" y="0"/>
                    <a:pt x="523242" y="11286"/>
                    <a:pt x="523242" y="25239"/>
                  </a:cubicBezTo>
                  <a:lnTo>
                    <a:pt x="523242" y="581394"/>
                  </a:lnTo>
                  <a:cubicBezTo>
                    <a:pt x="523242" y="595347"/>
                    <a:pt x="511850" y="606722"/>
                    <a:pt x="497876" y="606722"/>
                  </a:cubicBezTo>
                  <a:lnTo>
                    <a:pt x="25366" y="606722"/>
                  </a:lnTo>
                  <a:cubicBezTo>
                    <a:pt x="11303" y="606722"/>
                    <a:pt x="0" y="595347"/>
                    <a:pt x="0" y="581394"/>
                  </a:cubicBezTo>
                  <a:lnTo>
                    <a:pt x="0" y="25239"/>
                  </a:lnTo>
                  <a:cubicBezTo>
                    <a:pt x="0" y="11286"/>
                    <a:pt x="11303" y="0"/>
                    <a:pt x="2536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Group 7">
            <a:extLst>
              <a:ext uri="{FF2B5EF4-FFF2-40B4-BE49-F238E27FC236}">
                <a16:creationId xmlns="" xmlns:a16="http://schemas.microsoft.com/office/drawing/2014/main" id="{9A7EDE0F-E95E-45CF-AEF2-3814F3586C1C}"/>
              </a:ext>
            </a:extLst>
          </p:cNvPr>
          <p:cNvGrpSpPr/>
          <p:nvPr/>
        </p:nvGrpSpPr>
        <p:grpSpPr>
          <a:xfrm>
            <a:off x="5432984" y="3506529"/>
            <a:ext cx="1326873" cy="1326873"/>
            <a:chOff x="1270840" y="3443029"/>
            <a:chExt cx="1326873" cy="1326873"/>
          </a:xfrm>
        </p:grpSpPr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1CD2D201-5F10-4618-9B5D-54926373B71F}"/>
                </a:ext>
              </a:extLst>
            </p:cNvPr>
            <p:cNvSpPr/>
            <p:nvPr/>
          </p:nvSpPr>
          <p:spPr>
            <a:xfrm>
              <a:off x="1270840" y="3443029"/>
              <a:ext cx="1326873" cy="132687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266700" sx="102000" sy="102000" algn="ctr" rotWithShape="0">
                <a:srgbClr val="72BCFB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 11">
              <a:extLst>
                <a:ext uri="{FF2B5EF4-FFF2-40B4-BE49-F238E27FC236}">
                  <a16:creationId xmlns="" xmlns:a16="http://schemas.microsoft.com/office/drawing/2014/main" id="{047D70FE-CA4D-4CBD-818D-F4A85B074436}"/>
                </a:ext>
              </a:extLst>
            </p:cNvPr>
            <p:cNvSpPr/>
            <p:nvPr/>
          </p:nvSpPr>
          <p:spPr>
            <a:xfrm>
              <a:off x="1619137" y="3789361"/>
              <a:ext cx="630278" cy="634208"/>
            </a:xfrm>
            <a:custGeom>
              <a:avLst/>
              <a:gdLst>
                <a:gd name="connsiteX0" fmla="*/ 71397 w 599947"/>
                <a:gd name="connsiteY0" fmla="*/ 336103 h 603687"/>
                <a:gd name="connsiteX1" fmla="*/ 299914 w 599947"/>
                <a:gd name="connsiteY1" fmla="*/ 451272 h 603687"/>
                <a:gd name="connsiteX2" fmla="*/ 528432 w 599947"/>
                <a:gd name="connsiteY2" fmla="*/ 336103 h 603687"/>
                <a:gd name="connsiteX3" fmla="*/ 599947 w 599947"/>
                <a:gd name="connsiteY3" fmla="*/ 431289 h 603687"/>
                <a:gd name="connsiteX4" fmla="*/ 299914 w 599947"/>
                <a:gd name="connsiteY4" fmla="*/ 603687 h 603687"/>
                <a:gd name="connsiteX5" fmla="*/ 0 w 599947"/>
                <a:gd name="connsiteY5" fmla="*/ 431289 h 603687"/>
                <a:gd name="connsiteX6" fmla="*/ 175572 w 599947"/>
                <a:gd name="connsiteY6" fmla="*/ 181494 h 603687"/>
                <a:gd name="connsiteX7" fmla="*/ 299879 w 599947"/>
                <a:gd name="connsiteY7" fmla="*/ 238829 h 603687"/>
                <a:gd name="connsiteX8" fmla="*/ 424187 w 599947"/>
                <a:gd name="connsiteY8" fmla="*/ 181494 h 603687"/>
                <a:gd name="connsiteX9" fmla="*/ 507295 w 599947"/>
                <a:gd name="connsiteY9" fmla="*/ 292263 h 603687"/>
                <a:gd name="connsiteX10" fmla="*/ 299879 w 599947"/>
                <a:gd name="connsiteY10" fmla="*/ 396648 h 603687"/>
                <a:gd name="connsiteX11" fmla="*/ 92582 w 599947"/>
                <a:gd name="connsiteY11" fmla="*/ 292263 h 603687"/>
                <a:gd name="connsiteX12" fmla="*/ 299903 w 599947"/>
                <a:gd name="connsiteY12" fmla="*/ 0 h 603687"/>
                <a:gd name="connsiteX13" fmla="*/ 403846 w 599947"/>
                <a:gd name="connsiteY13" fmla="*/ 138571 h 603687"/>
                <a:gd name="connsiteX14" fmla="*/ 299903 w 599947"/>
                <a:gd name="connsiteY14" fmla="*/ 186575 h 603687"/>
                <a:gd name="connsiteX15" fmla="*/ 195960 w 599947"/>
                <a:gd name="connsiteY15" fmla="*/ 138571 h 603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99947" h="603687">
                  <a:moveTo>
                    <a:pt x="71397" y="336103"/>
                  </a:moveTo>
                  <a:lnTo>
                    <a:pt x="299914" y="451272"/>
                  </a:lnTo>
                  <a:lnTo>
                    <a:pt x="528432" y="336103"/>
                  </a:lnTo>
                  <a:lnTo>
                    <a:pt x="599947" y="431289"/>
                  </a:lnTo>
                  <a:lnTo>
                    <a:pt x="299914" y="603687"/>
                  </a:lnTo>
                  <a:lnTo>
                    <a:pt x="0" y="431289"/>
                  </a:lnTo>
                  <a:close/>
                  <a:moveTo>
                    <a:pt x="175572" y="181494"/>
                  </a:moveTo>
                  <a:lnTo>
                    <a:pt x="299879" y="238829"/>
                  </a:lnTo>
                  <a:lnTo>
                    <a:pt x="424187" y="181494"/>
                  </a:lnTo>
                  <a:lnTo>
                    <a:pt x="507295" y="292263"/>
                  </a:lnTo>
                  <a:lnTo>
                    <a:pt x="299879" y="396648"/>
                  </a:lnTo>
                  <a:lnTo>
                    <a:pt x="92582" y="292263"/>
                  </a:lnTo>
                  <a:close/>
                  <a:moveTo>
                    <a:pt x="299903" y="0"/>
                  </a:moveTo>
                  <a:lnTo>
                    <a:pt x="403846" y="138571"/>
                  </a:lnTo>
                  <a:lnTo>
                    <a:pt x="299903" y="186575"/>
                  </a:lnTo>
                  <a:lnTo>
                    <a:pt x="195960" y="1385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Group 10">
            <a:extLst>
              <a:ext uri="{FF2B5EF4-FFF2-40B4-BE49-F238E27FC236}">
                <a16:creationId xmlns="" xmlns:a16="http://schemas.microsoft.com/office/drawing/2014/main" id="{A2DC048D-460D-40CE-8F1B-A16171284BDD}"/>
              </a:ext>
            </a:extLst>
          </p:cNvPr>
          <p:cNvGrpSpPr/>
          <p:nvPr/>
        </p:nvGrpSpPr>
        <p:grpSpPr>
          <a:xfrm>
            <a:off x="7520406" y="3506529"/>
            <a:ext cx="1326873" cy="1326873"/>
            <a:chOff x="1270840" y="3443029"/>
            <a:chExt cx="1326873" cy="1326873"/>
          </a:xfrm>
        </p:grpSpPr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43745EEF-2CD3-482A-A23E-4AD5C01BEFEE}"/>
                </a:ext>
              </a:extLst>
            </p:cNvPr>
            <p:cNvSpPr/>
            <p:nvPr/>
          </p:nvSpPr>
          <p:spPr>
            <a:xfrm>
              <a:off x="1270840" y="3443029"/>
              <a:ext cx="1326873" cy="13268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266700" sx="102000" sy="102000" algn="ctr" rotWithShape="0">
                <a:srgbClr val="72BCFB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矩形 14">
              <a:extLst>
                <a:ext uri="{FF2B5EF4-FFF2-40B4-BE49-F238E27FC236}">
                  <a16:creationId xmlns="" xmlns:a16="http://schemas.microsoft.com/office/drawing/2014/main" id="{116C445A-D5C5-4623-A287-FFBE848D9DA2}"/>
                </a:ext>
              </a:extLst>
            </p:cNvPr>
            <p:cNvSpPr/>
            <p:nvPr/>
          </p:nvSpPr>
          <p:spPr>
            <a:xfrm>
              <a:off x="1617173" y="3789802"/>
              <a:ext cx="634208" cy="633326"/>
            </a:xfrm>
            <a:custGeom>
              <a:avLst/>
              <a:gdLst>
                <a:gd name="T0" fmla="*/ 5110 w 8160"/>
                <a:gd name="T1" fmla="*/ 4617 h 8160"/>
                <a:gd name="T2" fmla="*/ 4329 w 8160"/>
                <a:gd name="T3" fmla="*/ 5605 h 8160"/>
                <a:gd name="T4" fmla="*/ 3830 w 8160"/>
                <a:gd name="T5" fmla="*/ 5605 h 8160"/>
                <a:gd name="T6" fmla="*/ 3159 w 8160"/>
                <a:gd name="T7" fmla="*/ 5116 h 8160"/>
                <a:gd name="T8" fmla="*/ 3319 w 8160"/>
                <a:gd name="T9" fmla="*/ 4632 h 8160"/>
                <a:gd name="T10" fmla="*/ 4156 w 8160"/>
                <a:gd name="T11" fmla="*/ 4921 h 8160"/>
                <a:gd name="T12" fmla="*/ 4536 w 8160"/>
                <a:gd name="T13" fmla="*/ 4666 h 8160"/>
                <a:gd name="T14" fmla="*/ 3136 w 8160"/>
                <a:gd name="T15" fmla="*/ 3528 h 8160"/>
                <a:gd name="T16" fmla="*/ 3829 w 8160"/>
                <a:gd name="T17" fmla="*/ 2750 h 8160"/>
                <a:gd name="T18" fmla="*/ 4080 w 8160"/>
                <a:gd name="T19" fmla="*/ 2305 h 8160"/>
                <a:gd name="T20" fmla="*/ 4329 w 8160"/>
                <a:gd name="T21" fmla="*/ 2752 h 8160"/>
                <a:gd name="T22" fmla="*/ 5016 w 8160"/>
                <a:gd name="T23" fmla="*/ 3190 h 8160"/>
                <a:gd name="T24" fmla="*/ 4600 w 8160"/>
                <a:gd name="T25" fmla="*/ 3415 h 8160"/>
                <a:gd name="T26" fmla="*/ 3710 w 8160"/>
                <a:gd name="T27" fmla="*/ 3468 h 8160"/>
                <a:gd name="T28" fmla="*/ 4277 w 8160"/>
                <a:gd name="T29" fmla="*/ 3821 h 8160"/>
                <a:gd name="T30" fmla="*/ 8160 w 8160"/>
                <a:gd name="T31" fmla="*/ 3610 h 8160"/>
                <a:gd name="T32" fmla="*/ 7638 w 8160"/>
                <a:gd name="T33" fmla="*/ 5072 h 8160"/>
                <a:gd name="T34" fmla="*/ 6853 w 8160"/>
                <a:gd name="T35" fmla="*/ 5450 h 8160"/>
                <a:gd name="T36" fmla="*/ 7297 w 8160"/>
                <a:gd name="T37" fmla="*/ 6633 h 8160"/>
                <a:gd name="T38" fmla="*/ 6264 w 8160"/>
                <a:gd name="T39" fmla="*/ 7450 h 8160"/>
                <a:gd name="T40" fmla="*/ 5451 w 8160"/>
                <a:gd name="T41" fmla="*/ 6853 h 8160"/>
                <a:gd name="T42" fmla="*/ 5072 w 8160"/>
                <a:gd name="T43" fmla="*/ 7638 h 8160"/>
                <a:gd name="T44" fmla="*/ 3610 w 8160"/>
                <a:gd name="T45" fmla="*/ 8160 h 8160"/>
                <a:gd name="T46" fmla="*/ 3088 w 8160"/>
                <a:gd name="T47" fmla="*/ 7011 h 8160"/>
                <a:gd name="T48" fmla="*/ 2265 w 8160"/>
                <a:gd name="T49" fmla="*/ 7297 h 8160"/>
                <a:gd name="T50" fmla="*/ 1527 w 8160"/>
                <a:gd name="T51" fmla="*/ 7297 h 8160"/>
                <a:gd name="T52" fmla="*/ 710 w 8160"/>
                <a:gd name="T53" fmla="*/ 6263 h 8160"/>
                <a:gd name="T54" fmla="*/ 1307 w 8160"/>
                <a:gd name="T55" fmla="*/ 5450 h 8160"/>
                <a:gd name="T56" fmla="*/ 522 w 8160"/>
                <a:gd name="T57" fmla="*/ 5071 h 8160"/>
                <a:gd name="T58" fmla="*/ 0 w 8160"/>
                <a:gd name="T59" fmla="*/ 3610 h 8160"/>
                <a:gd name="T60" fmla="*/ 1149 w 8160"/>
                <a:gd name="T61" fmla="*/ 3088 h 8160"/>
                <a:gd name="T62" fmla="*/ 863 w 8160"/>
                <a:gd name="T63" fmla="*/ 2265 h 8160"/>
                <a:gd name="T64" fmla="*/ 1527 w 8160"/>
                <a:gd name="T65" fmla="*/ 862 h 8160"/>
                <a:gd name="T66" fmla="*/ 2709 w 8160"/>
                <a:gd name="T67" fmla="*/ 1307 h 8160"/>
                <a:gd name="T68" fmla="*/ 3088 w 8160"/>
                <a:gd name="T69" fmla="*/ 522 h 8160"/>
                <a:gd name="T70" fmla="*/ 4550 w 8160"/>
                <a:gd name="T71" fmla="*/ 0 h 8160"/>
                <a:gd name="T72" fmla="*/ 5071 w 8160"/>
                <a:gd name="T73" fmla="*/ 1149 h 8160"/>
                <a:gd name="T74" fmla="*/ 5894 w 8160"/>
                <a:gd name="T75" fmla="*/ 863 h 8160"/>
                <a:gd name="T76" fmla="*/ 7297 w 8160"/>
                <a:gd name="T77" fmla="*/ 1527 h 8160"/>
                <a:gd name="T78" fmla="*/ 7297 w 8160"/>
                <a:gd name="T79" fmla="*/ 2266 h 8160"/>
                <a:gd name="T80" fmla="*/ 7011 w 8160"/>
                <a:gd name="T81" fmla="*/ 3088 h 8160"/>
                <a:gd name="T82" fmla="*/ 8160 w 8160"/>
                <a:gd name="T83" fmla="*/ 3610 h 8160"/>
                <a:gd name="T84" fmla="*/ 4080 w 8160"/>
                <a:gd name="T85" fmla="*/ 2027 h 8160"/>
                <a:gd name="T86" fmla="*/ 4080 w 8160"/>
                <a:gd name="T87" fmla="*/ 6133 h 8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160" h="8160">
                  <a:moveTo>
                    <a:pt x="5110" y="4609"/>
                  </a:moveTo>
                  <a:lnTo>
                    <a:pt x="5110" y="4617"/>
                  </a:lnTo>
                  <a:cubicBezTo>
                    <a:pt x="5110" y="5079"/>
                    <a:pt x="4796" y="5361"/>
                    <a:pt x="4329" y="5419"/>
                  </a:cubicBezTo>
                  <a:lnTo>
                    <a:pt x="4329" y="5605"/>
                  </a:lnTo>
                  <a:cubicBezTo>
                    <a:pt x="4329" y="5743"/>
                    <a:pt x="4218" y="5855"/>
                    <a:pt x="4080" y="5855"/>
                  </a:cubicBezTo>
                  <a:cubicBezTo>
                    <a:pt x="3942" y="5855"/>
                    <a:pt x="3830" y="5743"/>
                    <a:pt x="3830" y="5605"/>
                  </a:cubicBezTo>
                  <a:lnTo>
                    <a:pt x="3830" y="5398"/>
                  </a:lnTo>
                  <a:cubicBezTo>
                    <a:pt x="3593" y="5354"/>
                    <a:pt x="3362" y="5262"/>
                    <a:pt x="3159" y="5116"/>
                  </a:cubicBezTo>
                  <a:cubicBezTo>
                    <a:pt x="3095" y="5071"/>
                    <a:pt x="3049" y="4988"/>
                    <a:pt x="3049" y="4898"/>
                  </a:cubicBezTo>
                  <a:cubicBezTo>
                    <a:pt x="3049" y="4748"/>
                    <a:pt x="3170" y="4632"/>
                    <a:pt x="3319" y="4632"/>
                  </a:cubicBezTo>
                  <a:cubicBezTo>
                    <a:pt x="3394" y="4632"/>
                    <a:pt x="3447" y="4658"/>
                    <a:pt x="3485" y="4684"/>
                  </a:cubicBezTo>
                  <a:cubicBezTo>
                    <a:pt x="3683" y="4831"/>
                    <a:pt x="3901" y="4921"/>
                    <a:pt x="4156" y="4921"/>
                  </a:cubicBezTo>
                  <a:cubicBezTo>
                    <a:pt x="4393" y="4921"/>
                    <a:pt x="4536" y="4827"/>
                    <a:pt x="4536" y="4673"/>
                  </a:cubicBezTo>
                  <a:lnTo>
                    <a:pt x="4536" y="4666"/>
                  </a:lnTo>
                  <a:cubicBezTo>
                    <a:pt x="4536" y="4519"/>
                    <a:pt x="4445" y="4444"/>
                    <a:pt x="4006" y="4331"/>
                  </a:cubicBezTo>
                  <a:cubicBezTo>
                    <a:pt x="3478" y="4196"/>
                    <a:pt x="3136" y="4050"/>
                    <a:pt x="3136" y="3528"/>
                  </a:cubicBezTo>
                  <a:lnTo>
                    <a:pt x="3136" y="3520"/>
                  </a:lnTo>
                  <a:cubicBezTo>
                    <a:pt x="3136" y="3114"/>
                    <a:pt x="3415" y="2827"/>
                    <a:pt x="3829" y="2750"/>
                  </a:cubicBezTo>
                  <a:lnTo>
                    <a:pt x="3829" y="2554"/>
                  </a:lnTo>
                  <a:cubicBezTo>
                    <a:pt x="3829" y="2417"/>
                    <a:pt x="3942" y="2305"/>
                    <a:pt x="4080" y="2305"/>
                  </a:cubicBezTo>
                  <a:cubicBezTo>
                    <a:pt x="4218" y="2305"/>
                    <a:pt x="4329" y="2417"/>
                    <a:pt x="4329" y="2554"/>
                  </a:cubicBezTo>
                  <a:lnTo>
                    <a:pt x="4329" y="2752"/>
                  </a:lnTo>
                  <a:cubicBezTo>
                    <a:pt x="4536" y="2786"/>
                    <a:pt x="4723" y="2856"/>
                    <a:pt x="4889" y="2961"/>
                  </a:cubicBezTo>
                  <a:cubicBezTo>
                    <a:pt x="4952" y="2998"/>
                    <a:pt x="5016" y="3077"/>
                    <a:pt x="5016" y="3190"/>
                  </a:cubicBezTo>
                  <a:cubicBezTo>
                    <a:pt x="5016" y="3340"/>
                    <a:pt x="4896" y="3457"/>
                    <a:pt x="4746" y="3457"/>
                  </a:cubicBezTo>
                  <a:cubicBezTo>
                    <a:pt x="4689" y="3457"/>
                    <a:pt x="4645" y="3442"/>
                    <a:pt x="4600" y="3415"/>
                  </a:cubicBezTo>
                  <a:cubicBezTo>
                    <a:pt x="4409" y="3303"/>
                    <a:pt x="4228" y="3239"/>
                    <a:pt x="4047" y="3239"/>
                  </a:cubicBezTo>
                  <a:cubicBezTo>
                    <a:pt x="3826" y="3239"/>
                    <a:pt x="3710" y="3340"/>
                    <a:pt x="3710" y="3468"/>
                  </a:cubicBezTo>
                  <a:lnTo>
                    <a:pt x="3710" y="3475"/>
                  </a:lnTo>
                  <a:cubicBezTo>
                    <a:pt x="3710" y="3648"/>
                    <a:pt x="3822" y="3704"/>
                    <a:pt x="4277" y="3821"/>
                  </a:cubicBezTo>
                  <a:cubicBezTo>
                    <a:pt x="4810" y="3960"/>
                    <a:pt x="5110" y="4151"/>
                    <a:pt x="5110" y="4609"/>
                  </a:cubicBezTo>
                  <a:close/>
                  <a:moveTo>
                    <a:pt x="8160" y="3610"/>
                  </a:moveTo>
                  <a:lnTo>
                    <a:pt x="8160" y="4550"/>
                  </a:lnTo>
                  <a:cubicBezTo>
                    <a:pt x="8160" y="4838"/>
                    <a:pt x="7926" y="5072"/>
                    <a:pt x="7638" y="5072"/>
                  </a:cubicBezTo>
                  <a:lnTo>
                    <a:pt x="7011" y="5072"/>
                  </a:lnTo>
                  <a:cubicBezTo>
                    <a:pt x="6967" y="5202"/>
                    <a:pt x="6914" y="5328"/>
                    <a:pt x="6853" y="5450"/>
                  </a:cubicBezTo>
                  <a:lnTo>
                    <a:pt x="7297" y="5895"/>
                  </a:lnTo>
                  <a:cubicBezTo>
                    <a:pt x="7501" y="6099"/>
                    <a:pt x="7501" y="6429"/>
                    <a:pt x="7297" y="6633"/>
                  </a:cubicBezTo>
                  <a:lnTo>
                    <a:pt x="6633" y="7297"/>
                  </a:lnTo>
                  <a:cubicBezTo>
                    <a:pt x="6531" y="7399"/>
                    <a:pt x="6397" y="7450"/>
                    <a:pt x="6264" y="7450"/>
                  </a:cubicBezTo>
                  <a:cubicBezTo>
                    <a:pt x="6130" y="7450"/>
                    <a:pt x="5997" y="7399"/>
                    <a:pt x="5895" y="7297"/>
                  </a:cubicBezTo>
                  <a:lnTo>
                    <a:pt x="5451" y="6853"/>
                  </a:lnTo>
                  <a:cubicBezTo>
                    <a:pt x="5328" y="6914"/>
                    <a:pt x="5202" y="6967"/>
                    <a:pt x="5072" y="7011"/>
                  </a:cubicBezTo>
                  <a:lnTo>
                    <a:pt x="5072" y="7638"/>
                  </a:lnTo>
                  <a:cubicBezTo>
                    <a:pt x="5072" y="7926"/>
                    <a:pt x="4838" y="8160"/>
                    <a:pt x="4550" y="8160"/>
                  </a:cubicBezTo>
                  <a:lnTo>
                    <a:pt x="3610" y="8160"/>
                  </a:lnTo>
                  <a:cubicBezTo>
                    <a:pt x="3322" y="8160"/>
                    <a:pt x="3088" y="7926"/>
                    <a:pt x="3088" y="7638"/>
                  </a:cubicBezTo>
                  <a:lnTo>
                    <a:pt x="3088" y="7011"/>
                  </a:lnTo>
                  <a:cubicBezTo>
                    <a:pt x="2958" y="6967"/>
                    <a:pt x="2832" y="6913"/>
                    <a:pt x="2709" y="6853"/>
                  </a:cubicBezTo>
                  <a:lnTo>
                    <a:pt x="2265" y="7297"/>
                  </a:lnTo>
                  <a:cubicBezTo>
                    <a:pt x="2163" y="7399"/>
                    <a:pt x="2030" y="7450"/>
                    <a:pt x="1896" y="7450"/>
                  </a:cubicBezTo>
                  <a:cubicBezTo>
                    <a:pt x="1763" y="7450"/>
                    <a:pt x="1629" y="7399"/>
                    <a:pt x="1527" y="7297"/>
                  </a:cubicBezTo>
                  <a:lnTo>
                    <a:pt x="863" y="6633"/>
                  </a:lnTo>
                  <a:cubicBezTo>
                    <a:pt x="765" y="6535"/>
                    <a:pt x="710" y="6402"/>
                    <a:pt x="710" y="6263"/>
                  </a:cubicBezTo>
                  <a:cubicBezTo>
                    <a:pt x="710" y="6125"/>
                    <a:pt x="765" y="5992"/>
                    <a:pt x="863" y="5894"/>
                  </a:cubicBezTo>
                  <a:lnTo>
                    <a:pt x="1307" y="5450"/>
                  </a:lnTo>
                  <a:cubicBezTo>
                    <a:pt x="1246" y="5328"/>
                    <a:pt x="1193" y="5202"/>
                    <a:pt x="1149" y="5071"/>
                  </a:cubicBezTo>
                  <a:lnTo>
                    <a:pt x="522" y="5071"/>
                  </a:lnTo>
                  <a:cubicBezTo>
                    <a:pt x="234" y="5071"/>
                    <a:pt x="0" y="4838"/>
                    <a:pt x="0" y="4549"/>
                  </a:cubicBezTo>
                  <a:lnTo>
                    <a:pt x="0" y="3610"/>
                  </a:lnTo>
                  <a:cubicBezTo>
                    <a:pt x="0" y="3321"/>
                    <a:pt x="234" y="3088"/>
                    <a:pt x="522" y="3088"/>
                  </a:cubicBezTo>
                  <a:lnTo>
                    <a:pt x="1149" y="3088"/>
                  </a:lnTo>
                  <a:cubicBezTo>
                    <a:pt x="1193" y="2957"/>
                    <a:pt x="1247" y="2831"/>
                    <a:pt x="1307" y="2709"/>
                  </a:cubicBezTo>
                  <a:lnTo>
                    <a:pt x="863" y="2265"/>
                  </a:lnTo>
                  <a:cubicBezTo>
                    <a:pt x="659" y="2061"/>
                    <a:pt x="659" y="1731"/>
                    <a:pt x="863" y="1527"/>
                  </a:cubicBezTo>
                  <a:lnTo>
                    <a:pt x="1527" y="862"/>
                  </a:lnTo>
                  <a:cubicBezTo>
                    <a:pt x="1731" y="659"/>
                    <a:pt x="2062" y="659"/>
                    <a:pt x="2265" y="862"/>
                  </a:cubicBezTo>
                  <a:lnTo>
                    <a:pt x="2709" y="1307"/>
                  </a:lnTo>
                  <a:cubicBezTo>
                    <a:pt x="2831" y="1246"/>
                    <a:pt x="2958" y="1193"/>
                    <a:pt x="3088" y="1148"/>
                  </a:cubicBezTo>
                  <a:lnTo>
                    <a:pt x="3088" y="522"/>
                  </a:lnTo>
                  <a:cubicBezTo>
                    <a:pt x="3088" y="234"/>
                    <a:pt x="3322" y="0"/>
                    <a:pt x="3610" y="0"/>
                  </a:cubicBezTo>
                  <a:lnTo>
                    <a:pt x="4550" y="0"/>
                  </a:lnTo>
                  <a:cubicBezTo>
                    <a:pt x="4838" y="0"/>
                    <a:pt x="5071" y="234"/>
                    <a:pt x="5071" y="522"/>
                  </a:cubicBezTo>
                  <a:lnTo>
                    <a:pt x="5071" y="1149"/>
                  </a:lnTo>
                  <a:cubicBezTo>
                    <a:pt x="5202" y="1193"/>
                    <a:pt x="5328" y="1246"/>
                    <a:pt x="5450" y="1307"/>
                  </a:cubicBezTo>
                  <a:lnTo>
                    <a:pt x="5894" y="863"/>
                  </a:lnTo>
                  <a:cubicBezTo>
                    <a:pt x="6098" y="659"/>
                    <a:pt x="6429" y="659"/>
                    <a:pt x="6632" y="863"/>
                  </a:cubicBezTo>
                  <a:lnTo>
                    <a:pt x="7297" y="1527"/>
                  </a:lnTo>
                  <a:cubicBezTo>
                    <a:pt x="7395" y="1625"/>
                    <a:pt x="7449" y="1758"/>
                    <a:pt x="7449" y="1897"/>
                  </a:cubicBezTo>
                  <a:cubicBezTo>
                    <a:pt x="7449" y="2035"/>
                    <a:pt x="7394" y="2168"/>
                    <a:pt x="7297" y="2266"/>
                  </a:cubicBezTo>
                  <a:lnTo>
                    <a:pt x="6853" y="2710"/>
                  </a:lnTo>
                  <a:cubicBezTo>
                    <a:pt x="6913" y="2832"/>
                    <a:pt x="6966" y="2958"/>
                    <a:pt x="7011" y="3088"/>
                  </a:cubicBezTo>
                  <a:lnTo>
                    <a:pt x="7637" y="3088"/>
                  </a:lnTo>
                  <a:cubicBezTo>
                    <a:pt x="7926" y="3088"/>
                    <a:pt x="8160" y="3322"/>
                    <a:pt x="8160" y="3610"/>
                  </a:cubicBezTo>
                  <a:close/>
                  <a:moveTo>
                    <a:pt x="6133" y="4080"/>
                  </a:moveTo>
                  <a:cubicBezTo>
                    <a:pt x="6133" y="2948"/>
                    <a:pt x="5212" y="2027"/>
                    <a:pt x="4080" y="2027"/>
                  </a:cubicBezTo>
                  <a:cubicBezTo>
                    <a:pt x="2948" y="2027"/>
                    <a:pt x="2027" y="2948"/>
                    <a:pt x="2027" y="4080"/>
                  </a:cubicBezTo>
                  <a:cubicBezTo>
                    <a:pt x="2027" y="5212"/>
                    <a:pt x="2948" y="6133"/>
                    <a:pt x="4080" y="6133"/>
                  </a:cubicBezTo>
                  <a:cubicBezTo>
                    <a:pt x="5212" y="6133"/>
                    <a:pt x="6133" y="5212"/>
                    <a:pt x="6133" y="40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Group 13">
            <a:extLst>
              <a:ext uri="{FF2B5EF4-FFF2-40B4-BE49-F238E27FC236}">
                <a16:creationId xmlns="" xmlns:a16="http://schemas.microsoft.com/office/drawing/2014/main" id="{6C49734C-AB2C-4E5A-8242-0767E734D0EB}"/>
              </a:ext>
            </a:extLst>
          </p:cNvPr>
          <p:cNvGrpSpPr/>
          <p:nvPr/>
        </p:nvGrpSpPr>
        <p:grpSpPr>
          <a:xfrm>
            <a:off x="9607827" y="3506529"/>
            <a:ext cx="1326873" cy="1326873"/>
            <a:chOff x="1270840" y="3443029"/>
            <a:chExt cx="1326873" cy="1326873"/>
          </a:xfrm>
        </p:grpSpPr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AFA83F54-4FBF-4F96-8DD5-641077790D24}"/>
                </a:ext>
              </a:extLst>
            </p:cNvPr>
            <p:cNvSpPr/>
            <p:nvPr/>
          </p:nvSpPr>
          <p:spPr>
            <a:xfrm>
              <a:off x="1270840" y="3443029"/>
              <a:ext cx="1326873" cy="132687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266700" sx="102000" sy="102000" algn="ctr" rotWithShape="0">
                <a:srgbClr val="72BCFB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17">
              <a:extLst>
                <a:ext uri="{FF2B5EF4-FFF2-40B4-BE49-F238E27FC236}">
                  <a16:creationId xmlns="" xmlns:a16="http://schemas.microsoft.com/office/drawing/2014/main" id="{8317D58D-5B64-4AE1-8E75-F42A42130F20}"/>
                </a:ext>
              </a:extLst>
            </p:cNvPr>
            <p:cNvSpPr/>
            <p:nvPr/>
          </p:nvSpPr>
          <p:spPr>
            <a:xfrm>
              <a:off x="1669593" y="3789362"/>
              <a:ext cx="529366" cy="634208"/>
            </a:xfrm>
            <a:custGeom>
              <a:avLst/>
              <a:gdLst>
                <a:gd name="connsiteX0" fmla="*/ 151892 w 506342"/>
                <a:gd name="connsiteY0" fmla="*/ 252737 h 606623"/>
                <a:gd name="connsiteX1" fmla="*/ 177225 w 506342"/>
                <a:gd name="connsiteY1" fmla="*/ 278000 h 606623"/>
                <a:gd name="connsiteX2" fmla="*/ 151892 w 506342"/>
                <a:gd name="connsiteY2" fmla="*/ 303263 h 606623"/>
                <a:gd name="connsiteX3" fmla="*/ 126559 w 506342"/>
                <a:gd name="connsiteY3" fmla="*/ 278000 h 606623"/>
                <a:gd name="connsiteX4" fmla="*/ 151892 w 506342"/>
                <a:gd name="connsiteY4" fmla="*/ 252737 h 606623"/>
                <a:gd name="connsiteX5" fmla="*/ 151861 w 506342"/>
                <a:gd name="connsiteY5" fmla="*/ 202167 h 606623"/>
                <a:gd name="connsiteX6" fmla="*/ 75946 w 506342"/>
                <a:gd name="connsiteY6" fmla="*/ 278063 h 606623"/>
                <a:gd name="connsiteX7" fmla="*/ 151861 w 506342"/>
                <a:gd name="connsiteY7" fmla="*/ 353871 h 606623"/>
                <a:gd name="connsiteX8" fmla="*/ 227866 w 506342"/>
                <a:gd name="connsiteY8" fmla="*/ 278063 h 606623"/>
                <a:gd name="connsiteX9" fmla="*/ 151861 w 506342"/>
                <a:gd name="connsiteY9" fmla="*/ 202167 h 606623"/>
                <a:gd name="connsiteX10" fmla="*/ 354415 w 506342"/>
                <a:gd name="connsiteY10" fmla="*/ 75759 h 606623"/>
                <a:gd name="connsiteX11" fmla="*/ 430344 w 506342"/>
                <a:gd name="connsiteY11" fmla="*/ 151617 h 606623"/>
                <a:gd name="connsiteX12" fmla="*/ 354415 w 506342"/>
                <a:gd name="connsiteY12" fmla="*/ 227475 h 606623"/>
                <a:gd name="connsiteX13" fmla="*/ 278486 w 506342"/>
                <a:gd name="connsiteY13" fmla="*/ 151617 h 606623"/>
                <a:gd name="connsiteX14" fmla="*/ 354415 w 506342"/>
                <a:gd name="connsiteY14" fmla="*/ 75759 h 606623"/>
                <a:gd name="connsiteX15" fmla="*/ 332439 w 506342"/>
                <a:gd name="connsiteY15" fmla="*/ 52862 h 606623"/>
                <a:gd name="connsiteX16" fmla="*/ 254565 w 506342"/>
                <a:gd name="connsiteY16" fmla="*/ 134446 h 606623"/>
                <a:gd name="connsiteX17" fmla="*/ 254565 w 506342"/>
                <a:gd name="connsiteY17" fmla="*/ 166262 h 606623"/>
                <a:gd name="connsiteX18" fmla="*/ 257057 w 506342"/>
                <a:gd name="connsiteY18" fmla="*/ 168840 h 606623"/>
                <a:gd name="connsiteX19" fmla="*/ 263020 w 506342"/>
                <a:gd name="connsiteY19" fmla="*/ 174794 h 606623"/>
                <a:gd name="connsiteX20" fmla="*/ 268182 w 506342"/>
                <a:gd name="connsiteY20" fmla="*/ 180660 h 606623"/>
                <a:gd name="connsiteX21" fmla="*/ 273255 w 506342"/>
                <a:gd name="connsiteY21" fmla="*/ 186970 h 606623"/>
                <a:gd name="connsiteX22" fmla="*/ 277883 w 506342"/>
                <a:gd name="connsiteY22" fmla="*/ 193546 h 606623"/>
                <a:gd name="connsiteX23" fmla="*/ 282066 w 506342"/>
                <a:gd name="connsiteY23" fmla="*/ 200034 h 606623"/>
                <a:gd name="connsiteX24" fmla="*/ 286338 w 506342"/>
                <a:gd name="connsiteY24" fmla="*/ 207766 h 606623"/>
                <a:gd name="connsiteX25" fmla="*/ 289542 w 506342"/>
                <a:gd name="connsiteY25" fmla="*/ 213898 h 606623"/>
                <a:gd name="connsiteX26" fmla="*/ 294081 w 506342"/>
                <a:gd name="connsiteY26" fmla="*/ 224918 h 606623"/>
                <a:gd name="connsiteX27" fmla="*/ 295861 w 506342"/>
                <a:gd name="connsiteY27" fmla="*/ 229628 h 606623"/>
                <a:gd name="connsiteX28" fmla="*/ 299777 w 506342"/>
                <a:gd name="connsiteY28" fmla="*/ 243492 h 606623"/>
                <a:gd name="connsiteX29" fmla="*/ 300845 w 506342"/>
                <a:gd name="connsiteY29" fmla="*/ 249269 h 606623"/>
                <a:gd name="connsiteX30" fmla="*/ 302536 w 506342"/>
                <a:gd name="connsiteY30" fmla="*/ 259311 h 606623"/>
                <a:gd name="connsiteX31" fmla="*/ 303159 w 506342"/>
                <a:gd name="connsiteY31" fmla="*/ 265977 h 606623"/>
                <a:gd name="connsiteX32" fmla="*/ 303693 w 506342"/>
                <a:gd name="connsiteY32" fmla="*/ 272820 h 606623"/>
                <a:gd name="connsiteX33" fmla="*/ 324607 w 506342"/>
                <a:gd name="connsiteY33" fmla="*/ 317700 h 606623"/>
                <a:gd name="connsiteX34" fmla="*/ 354422 w 506342"/>
                <a:gd name="connsiteY34" fmla="*/ 389242 h 606623"/>
                <a:gd name="connsiteX35" fmla="*/ 388775 w 506342"/>
                <a:gd name="connsiteY35" fmla="*/ 307036 h 606623"/>
                <a:gd name="connsiteX36" fmla="*/ 435588 w 506342"/>
                <a:gd name="connsiteY36" fmla="*/ 214076 h 606623"/>
                <a:gd name="connsiteX37" fmla="*/ 443420 w 506342"/>
                <a:gd name="connsiteY37" fmla="*/ 199945 h 606623"/>
                <a:gd name="connsiteX38" fmla="*/ 455702 w 506342"/>
                <a:gd name="connsiteY38" fmla="*/ 151599 h 606623"/>
                <a:gd name="connsiteX39" fmla="*/ 418234 w 506342"/>
                <a:gd name="connsiteY39" fmla="*/ 73125 h 606623"/>
                <a:gd name="connsiteX40" fmla="*/ 332439 w 506342"/>
                <a:gd name="connsiteY40" fmla="*/ 52862 h 606623"/>
                <a:gd name="connsiteX41" fmla="*/ 322026 w 506342"/>
                <a:gd name="connsiteY41" fmla="*/ 3360 h 606623"/>
                <a:gd name="connsiteX42" fmla="*/ 450184 w 506342"/>
                <a:gd name="connsiteY42" fmla="*/ 33932 h 606623"/>
                <a:gd name="connsiteX43" fmla="*/ 506342 w 506342"/>
                <a:gd name="connsiteY43" fmla="*/ 151599 h 606623"/>
                <a:gd name="connsiteX44" fmla="*/ 487741 w 506342"/>
                <a:gd name="connsiteY44" fmla="*/ 224207 h 606623"/>
                <a:gd name="connsiteX45" fmla="*/ 479998 w 506342"/>
                <a:gd name="connsiteY45" fmla="*/ 238515 h 606623"/>
                <a:gd name="connsiteX46" fmla="*/ 435499 w 506342"/>
                <a:gd name="connsiteY46" fmla="*/ 326499 h 606623"/>
                <a:gd name="connsiteX47" fmla="*/ 377828 w 506342"/>
                <a:gd name="connsiteY47" fmla="*/ 464695 h 606623"/>
                <a:gd name="connsiteX48" fmla="*/ 354422 w 506342"/>
                <a:gd name="connsiteY48" fmla="*/ 480247 h 606623"/>
                <a:gd name="connsiteX49" fmla="*/ 331015 w 506342"/>
                <a:gd name="connsiteY49" fmla="*/ 464695 h 606623"/>
                <a:gd name="connsiteX50" fmla="*/ 284291 w 506342"/>
                <a:gd name="connsiteY50" fmla="*/ 352449 h 606623"/>
                <a:gd name="connsiteX51" fmla="*/ 277438 w 506342"/>
                <a:gd name="connsiteY51" fmla="*/ 364891 h 606623"/>
                <a:gd name="connsiteX52" fmla="*/ 232939 w 506342"/>
                <a:gd name="connsiteY52" fmla="*/ 452875 h 606623"/>
                <a:gd name="connsiteX53" fmla="*/ 175268 w 506342"/>
                <a:gd name="connsiteY53" fmla="*/ 591070 h 606623"/>
                <a:gd name="connsiteX54" fmla="*/ 151861 w 506342"/>
                <a:gd name="connsiteY54" fmla="*/ 606623 h 606623"/>
                <a:gd name="connsiteX55" fmla="*/ 128544 w 506342"/>
                <a:gd name="connsiteY55" fmla="*/ 591070 h 606623"/>
                <a:gd name="connsiteX56" fmla="*/ 75323 w 506342"/>
                <a:gd name="connsiteY56" fmla="*/ 463539 h 606623"/>
                <a:gd name="connsiteX57" fmla="*/ 30378 w 506342"/>
                <a:gd name="connsiteY57" fmla="*/ 372712 h 606623"/>
                <a:gd name="connsiteX58" fmla="*/ 17385 w 506342"/>
                <a:gd name="connsiteY58" fmla="*/ 348539 h 606623"/>
                <a:gd name="connsiteX59" fmla="*/ 2077 w 506342"/>
                <a:gd name="connsiteY59" fmla="*/ 252646 h 606623"/>
                <a:gd name="connsiteX60" fmla="*/ 119555 w 506342"/>
                <a:gd name="connsiteY60" fmla="*/ 129736 h 606623"/>
                <a:gd name="connsiteX61" fmla="*/ 203569 w 506342"/>
                <a:gd name="connsiteY61" fmla="*/ 135424 h 606623"/>
                <a:gd name="connsiteX62" fmla="*/ 204637 w 506342"/>
                <a:gd name="connsiteY62" fmla="*/ 126270 h 606623"/>
                <a:gd name="connsiteX63" fmla="*/ 322026 w 506342"/>
                <a:gd name="connsiteY63" fmla="*/ 3360 h 60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506342" h="606623">
                  <a:moveTo>
                    <a:pt x="151892" y="252737"/>
                  </a:moveTo>
                  <a:cubicBezTo>
                    <a:pt x="165883" y="252737"/>
                    <a:pt x="177225" y="264048"/>
                    <a:pt x="177225" y="278000"/>
                  </a:cubicBezTo>
                  <a:cubicBezTo>
                    <a:pt x="177225" y="291952"/>
                    <a:pt x="165883" y="303263"/>
                    <a:pt x="151892" y="303263"/>
                  </a:cubicBezTo>
                  <a:cubicBezTo>
                    <a:pt x="137901" y="303263"/>
                    <a:pt x="126559" y="291952"/>
                    <a:pt x="126559" y="278000"/>
                  </a:cubicBezTo>
                  <a:cubicBezTo>
                    <a:pt x="126559" y="264048"/>
                    <a:pt x="137901" y="252737"/>
                    <a:pt x="151892" y="252737"/>
                  </a:cubicBezTo>
                  <a:close/>
                  <a:moveTo>
                    <a:pt x="151861" y="202167"/>
                  </a:moveTo>
                  <a:cubicBezTo>
                    <a:pt x="110032" y="202167"/>
                    <a:pt x="75946" y="236205"/>
                    <a:pt x="75946" y="278063"/>
                  </a:cubicBezTo>
                  <a:cubicBezTo>
                    <a:pt x="75946" y="319833"/>
                    <a:pt x="110032" y="353871"/>
                    <a:pt x="151861" y="353871"/>
                  </a:cubicBezTo>
                  <a:cubicBezTo>
                    <a:pt x="193780" y="353871"/>
                    <a:pt x="227866" y="319833"/>
                    <a:pt x="227866" y="278063"/>
                  </a:cubicBezTo>
                  <a:cubicBezTo>
                    <a:pt x="227866" y="236205"/>
                    <a:pt x="193780" y="202167"/>
                    <a:pt x="151861" y="202167"/>
                  </a:cubicBezTo>
                  <a:close/>
                  <a:moveTo>
                    <a:pt x="354415" y="75759"/>
                  </a:moveTo>
                  <a:cubicBezTo>
                    <a:pt x="396349" y="75759"/>
                    <a:pt x="430344" y="109722"/>
                    <a:pt x="430344" y="151617"/>
                  </a:cubicBezTo>
                  <a:cubicBezTo>
                    <a:pt x="430344" y="193512"/>
                    <a:pt x="396349" y="227475"/>
                    <a:pt x="354415" y="227475"/>
                  </a:cubicBezTo>
                  <a:cubicBezTo>
                    <a:pt x="312481" y="227475"/>
                    <a:pt x="278486" y="193512"/>
                    <a:pt x="278486" y="151617"/>
                  </a:cubicBezTo>
                  <a:cubicBezTo>
                    <a:pt x="278486" y="109722"/>
                    <a:pt x="312481" y="75759"/>
                    <a:pt x="354415" y="75759"/>
                  </a:cubicBezTo>
                  <a:close/>
                  <a:moveTo>
                    <a:pt x="332439" y="52862"/>
                  </a:moveTo>
                  <a:cubicBezTo>
                    <a:pt x="293102" y="60949"/>
                    <a:pt x="261151" y="94543"/>
                    <a:pt x="254565" y="134446"/>
                  </a:cubicBezTo>
                  <a:cubicBezTo>
                    <a:pt x="252874" y="144844"/>
                    <a:pt x="252874" y="155509"/>
                    <a:pt x="254565" y="166262"/>
                  </a:cubicBezTo>
                  <a:cubicBezTo>
                    <a:pt x="255455" y="167062"/>
                    <a:pt x="256256" y="168040"/>
                    <a:pt x="257057" y="168840"/>
                  </a:cubicBezTo>
                  <a:cubicBezTo>
                    <a:pt x="259104" y="170795"/>
                    <a:pt x="261062" y="172750"/>
                    <a:pt x="263020" y="174794"/>
                  </a:cubicBezTo>
                  <a:cubicBezTo>
                    <a:pt x="264800" y="176749"/>
                    <a:pt x="266491" y="178616"/>
                    <a:pt x="268182" y="180660"/>
                  </a:cubicBezTo>
                  <a:cubicBezTo>
                    <a:pt x="269873" y="182704"/>
                    <a:pt x="271653" y="184837"/>
                    <a:pt x="273255" y="186970"/>
                  </a:cubicBezTo>
                  <a:cubicBezTo>
                    <a:pt x="274857" y="189103"/>
                    <a:pt x="276370" y="191324"/>
                    <a:pt x="277883" y="193546"/>
                  </a:cubicBezTo>
                  <a:cubicBezTo>
                    <a:pt x="279307" y="195679"/>
                    <a:pt x="280820" y="197812"/>
                    <a:pt x="282066" y="200034"/>
                  </a:cubicBezTo>
                  <a:cubicBezTo>
                    <a:pt x="283579" y="202522"/>
                    <a:pt x="285003" y="205100"/>
                    <a:pt x="286338" y="207766"/>
                  </a:cubicBezTo>
                  <a:cubicBezTo>
                    <a:pt x="287406" y="209810"/>
                    <a:pt x="288563" y="211765"/>
                    <a:pt x="289542" y="213898"/>
                  </a:cubicBezTo>
                  <a:cubicBezTo>
                    <a:pt x="291233" y="217453"/>
                    <a:pt x="292657" y="221185"/>
                    <a:pt x="294081" y="224918"/>
                  </a:cubicBezTo>
                  <a:cubicBezTo>
                    <a:pt x="294615" y="226429"/>
                    <a:pt x="295327" y="228028"/>
                    <a:pt x="295861" y="229628"/>
                  </a:cubicBezTo>
                  <a:cubicBezTo>
                    <a:pt x="297374" y="234161"/>
                    <a:pt x="298709" y="238782"/>
                    <a:pt x="299777" y="243492"/>
                  </a:cubicBezTo>
                  <a:cubicBezTo>
                    <a:pt x="300222" y="245447"/>
                    <a:pt x="300489" y="247403"/>
                    <a:pt x="300845" y="249269"/>
                  </a:cubicBezTo>
                  <a:cubicBezTo>
                    <a:pt x="301557" y="252557"/>
                    <a:pt x="302180" y="255934"/>
                    <a:pt x="302536" y="259311"/>
                  </a:cubicBezTo>
                  <a:cubicBezTo>
                    <a:pt x="302803" y="261533"/>
                    <a:pt x="302981" y="263755"/>
                    <a:pt x="303159" y="265977"/>
                  </a:cubicBezTo>
                  <a:cubicBezTo>
                    <a:pt x="303337" y="268287"/>
                    <a:pt x="303604" y="270509"/>
                    <a:pt x="303693" y="272820"/>
                  </a:cubicBezTo>
                  <a:cubicBezTo>
                    <a:pt x="310100" y="285440"/>
                    <a:pt x="317665" y="301170"/>
                    <a:pt x="324607" y="317700"/>
                  </a:cubicBezTo>
                  <a:lnTo>
                    <a:pt x="354422" y="389242"/>
                  </a:lnTo>
                  <a:lnTo>
                    <a:pt x="388775" y="307036"/>
                  </a:lnTo>
                  <a:cubicBezTo>
                    <a:pt x="402303" y="274509"/>
                    <a:pt x="419213" y="243848"/>
                    <a:pt x="435588" y="214076"/>
                  </a:cubicBezTo>
                  <a:lnTo>
                    <a:pt x="443420" y="199945"/>
                  </a:lnTo>
                  <a:cubicBezTo>
                    <a:pt x="451430" y="185281"/>
                    <a:pt x="455702" y="168573"/>
                    <a:pt x="455702" y="151599"/>
                  </a:cubicBezTo>
                  <a:cubicBezTo>
                    <a:pt x="455702" y="121027"/>
                    <a:pt x="441996" y="92499"/>
                    <a:pt x="418234" y="73125"/>
                  </a:cubicBezTo>
                  <a:cubicBezTo>
                    <a:pt x="394204" y="53573"/>
                    <a:pt x="363589" y="46374"/>
                    <a:pt x="332439" y="52862"/>
                  </a:cubicBezTo>
                  <a:close/>
                  <a:moveTo>
                    <a:pt x="322026" y="3360"/>
                  </a:moveTo>
                  <a:cubicBezTo>
                    <a:pt x="367949" y="-6238"/>
                    <a:pt x="414496" y="4960"/>
                    <a:pt x="450184" y="33932"/>
                  </a:cubicBezTo>
                  <a:cubicBezTo>
                    <a:pt x="485872" y="62904"/>
                    <a:pt x="506342" y="105741"/>
                    <a:pt x="506342" y="151599"/>
                  </a:cubicBezTo>
                  <a:cubicBezTo>
                    <a:pt x="506342" y="177016"/>
                    <a:pt x="499934" y="202078"/>
                    <a:pt x="487741" y="224207"/>
                  </a:cubicBezTo>
                  <a:lnTo>
                    <a:pt x="479998" y="238515"/>
                  </a:lnTo>
                  <a:cubicBezTo>
                    <a:pt x="463534" y="268287"/>
                    <a:pt x="447959" y="296460"/>
                    <a:pt x="435499" y="326499"/>
                  </a:cubicBezTo>
                  <a:lnTo>
                    <a:pt x="377828" y="464695"/>
                  </a:lnTo>
                  <a:cubicBezTo>
                    <a:pt x="373823" y="474115"/>
                    <a:pt x="364657" y="480247"/>
                    <a:pt x="354422" y="480247"/>
                  </a:cubicBezTo>
                  <a:cubicBezTo>
                    <a:pt x="344187" y="480247"/>
                    <a:pt x="335020" y="474115"/>
                    <a:pt x="331015" y="464695"/>
                  </a:cubicBezTo>
                  <a:lnTo>
                    <a:pt x="284291" y="352449"/>
                  </a:lnTo>
                  <a:lnTo>
                    <a:pt x="277438" y="364891"/>
                  </a:lnTo>
                  <a:cubicBezTo>
                    <a:pt x="260973" y="394752"/>
                    <a:pt x="245488" y="422925"/>
                    <a:pt x="232939" y="452875"/>
                  </a:cubicBezTo>
                  <a:lnTo>
                    <a:pt x="175268" y="591070"/>
                  </a:lnTo>
                  <a:cubicBezTo>
                    <a:pt x="171352" y="600491"/>
                    <a:pt x="162096" y="606623"/>
                    <a:pt x="151861" y="606623"/>
                  </a:cubicBezTo>
                  <a:cubicBezTo>
                    <a:pt x="141715" y="606623"/>
                    <a:pt x="132460" y="600491"/>
                    <a:pt x="128544" y="591070"/>
                  </a:cubicBezTo>
                  <a:lnTo>
                    <a:pt x="75323" y="463539"/>
                  </a:lnTo>
                  <a:cubicBezTo>
                    <a:pt x="62418" y="432701"/>
                    <a:pt x="46843" y="403551"/>
                    <a:pt x="30378" y="372712"/>
                  </a:cubicBezTo>
                  <a:lnTo>
                    <a:pt x="17385" y="348539"/>
                  </a:lnTo>
                  <a:cubicBezTo>
                    <a:pt x="1899" y="319122"/>
                    <a:pt x="-3352" y="285973"/>
                    <a:pt x="2077" y="252646"/>
                  </a:cubicBezTo>
                  <a:cubicBezTo>
                    <a:pt x="12045" y="191680"/>
                    <a:pt x="59303" y="142267"/>
                    <a:pt x="119555" y="129736"/>
                  </a:cubicBezTo>
                  <a:cubicBezTo>
                    <a:pt x="148212" y="123782"/>
                    <a:pt x="177137" y="125915"/>
                    <a:pt x="203569" y="135424"/>
                  </a:cubicBezTo>
                  <a:cubicBezTo>
                    <a:pt x="203925" y="132313"/>
                    <a:pt x="204103" y="129292"/>
                    <a:pt x="204637" y="126270"/>
                  </a:cubicBezTo>
                  <a:cubicBezTo>
                    <a:pt x="214605" y="65215"/>
                    <a:pt x="261774" y="15802"/>
                    <a:pt x="322026" y="33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55FCD097-B547-40BF-B28B-57A37C31C8C6}"/>
              </a:ext>
            </a:extLst>
          </p:cNvPr>
          <p:cNvSpPr txBox="1"/>
          <p:nvPr/>
        </p:nvSpPr>
        <p:spPr>
          <a:xfrm>
            <a:off x="1136746" y="5034965"/>
            <a:ext cx="1569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输入您的标题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84437D77-1E35-4A23-98C0-2460A8D6D40F}"/>
              </a:ext>
            </a:extLst>
          </p:cNvPr>
          <p:cNvSpPr txBox="1"/>
          <p:nvPr/>
        </p:nvSpPr>
        <p:spPr>
          <a:xfrm>
            <a:off x="3224164" y="5034965"/>
            <a:ext cx="1569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输入您的标题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7CBDBA15-0E77-41EC-8CE3-A4205232D246}"/>
              </a:ext>
            </a:extLst>
          </p:cNvPr>
          <p:cNvSpPr txBox="1"/>
          <p:nvPr/>
        </p:nvSpPr>
        <p:spPr>
          <a:xfrm>
            <a:off x="5172220" y="5034965"/>
            <a:ext cx="1569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输入您的标题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A491C0B2-3631-472C-BE41-FA07C58EC003}"/>
              </a:ext>
            </a:extLst>
          </p:cNvPr>
          <p:cNvSpPr txBox="1"/>
          <p:nvPr/>
        </p:nvSpPr>
        <p:spPr>
          <a:xfrm>
            <a:off x="7403308" y="5034965"/>
            <a:ext cx="1569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输入您的标题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5AB9431E-EA6C-45B8-BB56-81490CDC1CCE}"/>
              </a:ext>
            </a:extLst>
          </p:cNvPr>
          <p:cNvSpPr txBox="1"/>
          <p:nvPr/>
        </p:nvSpPr>
        <p:spPr>
          <a:xfrm>
            <a:off x="9486433" y="5034965"/>
            <a:ext cx="1569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输入您的标题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3CC4D775-9A70-4DA9-BB8F-AD1AB8152BC0}"/>
              </a:ext>
            </a:extLst>
          </p:cNvPr>
          <p:cNvGrpSpPr/>
          <p:nvPr/>
        </p:nvGrpSpPr>
        <p:grpSpPr>
          <a:xfrm>
            <a:off x="1105709" y="1630262"/>
            <a:ext cx="9980582" cy="1798738"/>
            <a:chOff x="1155046" y="1914620"/>
            <a:chExt cx="9980582" cy="1798738"/>
          </a:xfrm>
        </p:grpSpPr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8BA76AD0-4B3A-4E98-AE23-EB501023EA0B}"/>
                </a:ext>
              </a:extLst>
            </p:cNvPr>
            <p:cNvSpPr/>
            <p:nvPr/>
          </p:nvSpPr>
          <p:spPr>
            <a:xfrm>
              <a:off x="1155046" y="2352152"/>
              <a:ext cx="9980582" cy="13612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8-14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号字，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1.3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倍字间距。标题数字等都可以通过点击和重新输入进行更改，顶部“开始”面板中可以对字体、字号、颜色、行距等进行修改。</a:t>
              </a:r>
            </a:p>
            <a:p>
              <a:pPr>
                <a:lnSpc>
                  <a:spcPct val="120000"/>
                </a:lnSpc>
              </a:pP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11444B01-D666-42E4-B70D-E71FD00428D7}"/>
                </a:ext>
              </a:extLst>
            </p:cNvPr>
            <p:cNvSpPr txBox="1"/>
            <p:nvPr/>
          </p:nvSpPr>
          <p:spPr>
            <a:xfrm>
              <a:off x="1155047" y="1914620"/>
              <a:ext cx="14221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0729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0CABBFF4-2F34-4962-803C-E328F92DE869}"/>
              </a:ext>
            </a:extLst>
          </p:cNvPr>
          <p:cNvSpPr/>
          <p:nvPr/>
        </p:nvSpPr>
        <p:spPr>
          <a:xfrm>
            <a:off x="4646187" y="1929632"/>
            <a:ext cx="3207337" cy="320733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0" sx="102000" sy="102000" algn="ctr" rotWithShape="0">
              <a:srgbClr val="72BCFB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4C43BCB1-6353-4858-899D-9F8FF4C9683A}"/>
              </a:ext>
            </a:extLst>
          </p:cNvPr>
          <p:cNvGrpSpPr/>
          <p:nvPr/>
        </p:nvGrpSpPr>
        <p:grpSpPr>
          <a:xfrm>
            <a:off x="3439886" y="638629"/>
            <a:ext cx="5617028" cy="5617028"/>
            <a:chOff x="3439886" y="638629"/>
            <a:chExt cx="5617028" cy="5617028"/>
          </a:xfrm>
        </p:grpSpPr>
        <p:sp>
          <p:nvSpPr>
            <p:cNvPr id="4" name="弧形 3">
              <a:extLst>
                <a:ext uri="{FF2B5EF4-FFF2-40B4-BE49-F238E27FC236}">
                  <a16:creationId xmlns="" xmlns:a16="http://schemas.microsoft.com/office/drawing/2014/main" id="{B9946B41-F112-443A-A39A-855FA4FFAA52}"/>
                </a:ext>
              </a:extLst>
            </p:cNvPr>
            <p:cNvSpPr/>
            <p:nvPr/>
          </p:nvSpPr>
          <p:spPr>
            <a:xfrm>
              <a:off x="3439886" y="638629"/>
              <a:ext cx="5617028" cy="5617028"/>
            </a:xfrm>
            <a:prstGeom prst="arc">
              <a:avLst/>
            </a:prstGeom>
            <a:ln w="25400">
              <a:solidFill>
                <a:srgbClr val="72BCFB"/>
              </a:solidFill>
            </a:ln>
            <a:effectLst>
              <a:outerShdw blurRad="63500" sx="102000" sy="102000" algn="ctr" rotWithShape="0">
                <a:srgbClr val="72BCFB">
                  <a:alpha val="28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弧形 4">
              <a:extLst>
                <a:ext uri="{FF2B5EF4-FFF2-40B4-BE49-F238E27FC236}">
                  <a16:creationId xmlns="" xmlns:a16="http://schemas.microsoft.com/office/drawing/2014/main" id="{D2610A28-07C7-4FF5-893C-D8E722EA2607}"/>
                </a:ext>
              </a:extLst>
            </p:cNvPr>
            <p:cNvSpPr/>
            <p:nvPr/>
          </p:nvSpPr>
          <p:spPr>
            <a:xfrm>
              <a:off x="3439886" y="638629"/>
              <a:ext cx="5617028" cy="5617028"/>
            </a:xfrm>
            <a:prstGeom prst="arc">
              <a:avLst>
                <a:gd name="adj1" fmla="val 21587421"/>
                <a:gd name="adj2" fmla="val 16136680"/>
              </a:avLst>
            </a:prstGeom>
            <a:ln w="25400">
              <a:solidFill>
                <a:srgbClr val="72BCFB"/>
              </a:solidFill>
              <a:prstDash val="sysDot"/>
            </a:ln>
            <a:effectLst>
              <a:outerShdw blurRad="63500" sx="102000" sy="102000" algn="ctr" rotWithShape="0">
                <a:srgbClr val="72BCFB">
                  <a:alpha val="28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82668CC0-4D52-41AF-A615-D6B600EED94F}"/>
              </a:ext>
            </a:extLst>
          </p:cNvPr>
          <p:cNvSpPr txBox="1"/>
          <p:nvPr/>
        </p:nvSpPr>
        <p:spPr>
          <a:xfrm>
            <a:off x="1911350" y="3429000"/>
            <a:ext cx="71455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pc="600" dirty="0">
                <a:solidFill>
                  <a:srgbClr val="72BCFB"/>
                </a:solidFill>
                <a:cs typeface="+mn-ea"/>
                <a:sym typeface="+mn-lt"/>
              </a:rPr>
              <a:t>感谢您的观看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FE1A481D-9738-431A-9B56-122F20D14FD3}"/>
              </a:ext>
            </a:extLst>
          </p:cNvPr>
          <p:cNvSpPr txBox="1"/>
          <p:nvPr/>
        </p:nvSpPr>
        <p:spPr>
          <a:xfrm>
            <a:off x="2028822" y="3241051"/>
            <a:ext cx="84391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pc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THANKS FOR WATCHING</a:t>
            </a:r>
            <a:endParaRPr lang="zh-CN" altLang="en-US" sz="1200" spc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65DE5BDA-3563-4B22-B938-E77C10264D57}"/>
              </a:ext>
            </a:extLst>
          </p:cNvPr>
          <p:cNvSpPr/>
          <p:nvPr/>
        </p:nvSpPr>
        <p:spPr>
          <a:xfrm>
            <a:off x="11386601" y="936016"/>
            <a:ext cx="492443" cy="324642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en-US" altLang="zh-CN" sz="2000" spc="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BUSINESS</a:t>
            </a:r>
            <a:endParaRPr lang="zh-CN" altLang="en-US" sz="2000" spc="6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BD4C9CC9-9A19-44B0-BEF2-79BC34B3A003}"/>
              </a:ext>
            </a:extLst>
          </p:cNvPr>
          <p:cNvSpPr/>
          <p:nvPr/>
        </p:nvSpPr>
        <p:spPr>
          <a:xfrm>
            <a:off x="11151056" y="912508"/>
            <a:ext cx="430887" cy="365949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600" spc="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商</a:t>
            </a:r>
            <a:r>
              <a:rPr lang="en-US" altLang="zh-CN" sz="1600" spc="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sz="1600" spc="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务</a:t>
            </a:r>
            <a:r>
              <a:rPr lang="en-US" altLang="zh-CN" sz="1600" spc="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sz="1600" spc="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通</a:t>
            </a:r>
            <a:r>
              <a:rPr lang="en-US" altLang="zh-CN" sz="1600" spc="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sz="1600" spc="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用</a:t>
            </a:r>
            <a:r>
              <a:rPr lang="en-US" altLang="zh-CN" sz="1600" spc="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sz="1600" spc="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汇</a:t>
            </a:r>
            <a:r>
              <a:rPr lang="en-US" altLang="zh-CN" sz="1600" spc="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sz="1600" spc="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报</a:t>
            </a:r>
            <a:r>
              <a:rPr lang="en-US" altLang="zh-CN" sz="1600" spc="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sz="1600" spc="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模</a:t>
            </a:r>
            <a:r>
              <a:rPr lang="en-US" altLang="zh-CN" sz="1600" spc="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sz="1600" spc="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板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A3956409-E2E2-42A1-BADD-206FCB5976D4}"/>
              </a:ext>
            </a:extLst>
          </p:cNvPr>
          <p:cNvSpPr txBox="1"/>
          <p:nvPr/>
        </p:nvSpPr>
        <p:spPr>
          <a:xfrm>
            <a:off x="319768" y="6166607"/>
            <a:ext cx="4838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pc="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汇报</a:t>
            </a:r>
            <a:r>
              <a:rPr lang="zh-CN" altLang="en-US" sz="1200" spc="60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人</a:t>
            </a:r>
            <a:r>
              <a:rPr lang="zh-CN" altLang="en-US" sz="1200" spc="60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：创妹 时间</a:t>
            </a:r>
            <a:r>
              <a:rPr lang="zh-CN" altLang="en-US" sz="1200" spc="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：</a:t>
            </a:r>
            <a:r>
              <a:rPr lang="en-US" altLang="zh-CN" sz="1200" spc="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20XX.XX.XX</a:t>
            </a:r>
            <a:endParaRPr lang="zh-CN" altLang="en-US" sz="1200" spc="6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801FF106-7A5F-4976-9F17-317B4D008D77}"/>
              </a:ext>
            </a:extLst>
          </p:cNvPr>
          <p:cNvSpPr/>
          <p:nvPr/>
        </p:nvSpPr>
        <p:spPr>
          <a:xfrm>
            <a:off x="6081483" y="5634055"/>
            <a:ext cx="333829" cy="333829"/>
          </a:xfrm>
          <a:prstGeom prst="ellipse">
            <a:avLst/>
          </a:prstGeom>
          <a:solidFill>
            <a:srgbClr val="72BCFB"/>
          </a:solidFill>
          <a:ln>
            <a:noFill/>
          </a:ln>
          <a:effectLst>
            <a:outerShdw blurRad="165100" sx="102000" sy="102000" algn="ctr" rotWithShape="0">
              <a:srgbClr val="72BCFB">
                <a:alpha val="4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="" xmlns:a16="http://schemas.microsoft.com/office/drawing/2014/main" id="{2DDDA55F-D455-470F-85E4-E97E09E3947A}"/>
              </a:ext>
            </a:extLst>
          </p:cNvPr>
          <p:cNvSpPr/>
          <p:nvPr/>
        </p:nvSpPr>
        <p:spPr>
          <a:xfrm>
            <a:off x="6183084" y="6504730"/>
            <a:ext cx="130629" cy="130629"/>
          </a:xfrm>
          <a:prstGeom prst="ellipse">
            <a:avLst/>
          </a:prstGeom>
          <a:solidFill>
            <a:srgbClr val="72BCFB"/>
          </a:solidFill>
          <a:ln>
            <a:noFill/>
          </a:ln>
          <a:effectLst>
            <a:outerShdw blurRad="342900" sx="102000" sy="102000" algn="ctr" rotWithShape="0">
              <a:srgbClr val="72BCFB">
                <a:alpha val="4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4262" y="278307"/>
            <a:ext cx="533442" cy="536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938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6" grpId="0"/>
      <p:bldP spid="7" grpId="0"/>
      <p:bldP spid="13" grpId="0"/>
      <p:bldP spid="14" grpId="0"/>
      <p:bldP spid="18" grpId="0"/>
      <p:bldP spid="20" grpId="0" animBg="1"/>
      <p:bldP spid="20" grpId="1" animBg="1"/>
      <p:bldP spid="21" grpId="0" animBg="1"/>
      <p:bldP spid="2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BED82B6A-5B70-4FDD-9850-7FAC27410827}"/>
              </a:ext>
            </a:extLst>
          </p:cNvPr>
          <p:cNvGrpSpPr/>
          <p:nvPr/>
        </p:nvGrpSpPr>
        <p:grpSpPr>
          <a:xfrm>
            <a:off x="5539197" y="222641"/>
            <a:ext cx="1084572" cy="1084572"/>
            <a:chOff x="11151056" y="292100"/>
            <a:chExt cx="492443" cy="492443"/>
          </a:xfrm>
        </p:grpSpPr>
        <p:sp>
          <p:nvSpPr>
            <p:cNvPr id="3" name="椭圆 2">
              <a:extLst>
                <a:ext uri="{FF2B5EF4-FFF2-40B4-BE49-F238E27FC236}">
                  <a16:creationId xmlns="" xmlns:a16="http://schemas.microsoft.com/office/drawing/2014/main" id="{18887975-D725-45D5-A86E-F135D1BBC485}"/>
                </a:ext>
              </a:extLst>
            </p:cNvPr>
            <p:cNvSpPr/>
            <p:nvPr/>
          </p:nvSpPr>
          <p:spPr>
            <a:xfrm>
              <a:off x="11151056" y="292100"/>
              <a:ext cx="492443" cy="492443"/>
            </a:xfrm>
            <a:prstGeom prst="ellipse">
              <a:avLst/>
            </a:prstGeom>
            <a:noFill/>
            <a:ln>
              <a:solidFill>
                <a:srgbClr val="72BCFB"/>
              </a:solidFill>
            </a:ln>
            <a:effectLst>
              <a:outerShdw blurRad="63500" sx="102000" sy="102000" algn="ctr" rotWithShape="0">
                <a:srgbClr val="72BCFB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="" xmlns:a16="http://schemas.microsoft.com/office/drawing/2014/main" id="{7AF42519-A920-4DF0-B6E2-B3793AC853E8}"/>
                </a:ext>
              </a:extLst>
            </p:cNvPr>
            <p:cNvSpPr/>
            <p:nvPr/>
          </p:nvSpPr>
          <p:spPr>
            <a:xfrm>
              <a:off x="11329957" y="471001"/>
              <a:ext cx="134639" cy="134639"/>
            </a:xfrm>
            <a:prstGeom prst="ellipse">
              <a:avLst/>
            </a:prstGeom>
            <a:solidFill>
              <a:srgbClr val="72BCFB"/>
            </a:solidFill>
            <a:ln>
              <a:noFill/>
            </a:ln>
            <a:effectLst>
              <a:outerShdw blurRad="266700" sx="102000" sy="102000" algn="ctr" rotWithShape="0">
                <a:srgbClr val="72BCFB">
                  <a:alpha val="3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35C3AA5C-A899-4B07-891B-732D2C843197}"/>
              </a:ext>
            </a:extLst>
          </p:cNvPr>
          <p:cNvSpPr/>
          <p:nvPr/>
        </p:nvSpPr>
        <p:spPr>
          <a:xfrm>
            <a:off x="5914569" y="1831312"/>
            <a:ext cx="333829" cy="333829"/>
          </a:xfrm>
          <a:prstGeom prst="ellipse">
            <a:avLst/>
          </a:prstGeom>
          <a:solidFill>
            <a:srgbClr val="72BCFB"/>
          </a:solidFill>
          <a:ln>
            <a:noFill/>
          </a:ln>
          <a:effectLst>
            <a:outerShdw blurRad="165100" sx="102000" sy="102000" algn="ctr" rotWithShape="0">
              <a:srgbClr val="72BCFB">
                <a:alpha val="4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E7890728-7EF1-452B-95B3-EC12B0B18ECD}"/>
              </a:ext>
            </a:extLst>
          </p:cNvPr>
          <p:cNvGrpSpPr/>
          <p:nvPr/>
        </p:nvGrpSpPr>
        <p:grpSpPr>
          <a:xfrm>
            <a:off x="4419600" y="2569028"/>
            <a:ext cx="3352800" cy="3352800"/>
            <a:chOff x="4419600" y="2569028"/>
            <a:chExt cx="3352800" cy="3352800"/>
          </a:xfrm>
        </p:grpSpPr>
        <p:sp>
          <p:nvSpPr>
            <p:cNvPr id="6" name="弧形 5">
              <a:extLst>
                <a:ext uri="{FF2B5EF4-FFF2-40B4-BE49-F238E27FC236}">
                  <a16:creationId xmlns="" xmlns:a16="http://schemas.microsoft.com/office/drawing/2014/main" id="{3F8FF1CA-EDF6-4152-A2BF-145C7C559819}"/>
                </a:ext>
              </a:extLst>
            </p:cNvPr>
            <p:cNvSpPr/>
            <p:nvPr/>
          </p:nvSpPr>
          <p:spPr>
            <a:xfrm>
              <a:off x="4419600" y="2569028"/>
              <a:ext cx="3352800" cy="3352800"/>
            </a:xfrm>
            <a:prstGeom prst="arc">
              <a:avLst/>
            </a:prstGeom>
            <a:ln w="25400">
              <a:solidFill>
                <a:srgbClr val="72BCFB"/>
              </a:solidFill>
            </a:ln>
            <a:effectLst>
              <a:outerShdw blurRad="63500" sx="102000" sy="102000" algn="ctr" rotWithShape="0">
                <a:srgbClr val="72BCFB">
                  <a:alpha val="28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弧形 6">
              <a:extLst>
                <a:ext uri="{FF2B5EF4-FFF2-40B4-BE49-F238E27FC236}">
                  <a16:creationId xmlns="" xmlns:a16="http://schemas.microsoft.com/office/drawing/2014/main" id="{52A56755-0309-4DAB-A1B6-5FB4B04C9924}"/>
                </a:ext>
              </a:extLst>
            </p:cNvPr>
            <p:cNvSpPr/>
            <p:nvPr/>
          </p:nvSpPr>
          <p:spPr>
            <a:xfrm>
              <a:off x="4419600" y="2569028"/>
              <a:ext cx="3352800" cy="3352800"/>
            </a:xfrm>
            <a:prstGeom prst="arc">
              <a:avLst>
                <a:gd name="adj1" fmla="val 21587421"/>
                <a:gd name="adj2" fmla="val 16136680"/>
              </a:avLst>
            </a:prstGeom>
            <a:ln w="25400">
              <a:solidFill>
                <a:srgbClr val="72BCFB"/>
              </a:solidFill>
              <a:prstDash val="sysDot"/>
            </a:ln>
            <a:effectLst>
              <a:outerShdw blurRad="63500" sx="102000" sy="102000" algn="ctr" rotWithShape="0">
                <a:srgbClr val="72BCFB">
                  <a:alpha val="28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A462A3F9-7313-42AF-958C-9FE3D20DFDD1}"/>
              </a:ext>
            </a:extLst>
          </p:cNvPr>
          <p:cNvSpPr/>
          <p:nvPr/>
        </p:nvSpPr>
        <p:spPr>
          <a:xfrm>
            <a:off x="4922317" y="3095171"/>
            <a:ext cx="2347365" cy="234736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0" sx="102000" sy="102000" algn="ctr" rotWithShape="0">
              <a:srgbClr val="72BCFB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F51A9395-050F-4381-AA55-7553336D10F1}"/>
              </a:ext>
            </a:extLst>
          </p:cNvPr>
          <p:cNvSpPr txBox="1"/>
          <p:nvPr/>
        </p:nvSpPr>
        <p:spPr bwMode="auto">
          <a:xfrm>
            <a:off x="4794134" y="3741262"/>
            <a:ext cx="3377268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工作</a:t>
            </a:r>
            <a:r>
              <a:rPr lang="zh-CN" altLang="en-US" sz="4800" b="1" spc="600" dirty="0">
                <a:solidFill>
                  <a:srgbClr val="72BCFB"/>
                </a:solidFill>
                <a:cs typeface="+mn-ea"/>
                <a:sym typeface="+mn-lt"/>
              </a:rPr>
              <a:t>概述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4707ADC7-2AAE-43CC-B65E-DCECC91CADE4}"/>
              </a:ext>
            </a:extLst>
          </p:cNvPr>
          <p:cNvSpPr txBox="1"/>
          <p:nvPr/>
        </p:nvSpPr>
        <p:spPr bwMode="auto">
          <a:xfrm>
            <a:off x="3889091" y="4629461"/>
            <a:ext cx="4681312" cy="49494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3973815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8" grpId="0" animBg="1"/>
      <p:bldP spid="8" grpId="1" animBg="1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E17C5D2-F4AA-4E91-B009-C2592C90900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96"/>
          <a:stretch/>
        </p:blipFill>
        <p:spPr>
          <a:xfrm>
            <a:off x="1271352" y="821070"/>
            <a:ext cx="2778793" cy="5184037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71ED35FE-3496-472B-B455-38053F6268D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44"/>
          <a:stretch/>
        </p:blipFill>
        <p:spPr>
          <a:xfrm>
            <a:off x="4259919" y="859970"/>
            <a:ext cx="2778793" cy="5148706"/>
          </a:xfrm>
          <a:prstGeom prst="rect">
            <a:avLst/>
          </a:prstGeom>
        </p:spPr>
      </p:pic>
      <p:sp>
        <p:nvSpPr>
          <p:cNvPr id="5" name="Rectangle 70">
            <a:extLst>
              <a:ext uri="{FF2B5EF4-FFF2-40B4-BE49-F238E27FC236}">
                <a16:creationId xmlns="" xmlns:a16="http://schemas.microsoft.com/office/drawing/2014/main" id="{12B182AC-57B2-4583-A55F-7311D95E00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9294" y="1524911"/>
            <a:ext cx="24938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49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1pPr>
            <a:lvl2pPr marL="742950" indent="-285750" defTabSz="9124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2pPr>
            <a:lvl3pPr marL="1143000" indent="-228600" defTabSz="9124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3pPr>
            <a:lvl4pPr marL="1600200" indent="-228600" defTabSz="9124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4pPr>
            <a:lvl5pPr marL="2057400" indent="-228600" defTabSz="9124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5pPr>
            <a:lvl6pPr marL="2514600" indent="-228600" defTabSz="9124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6pPr>
            <a:lvl7pPr marL="2971800" indent="-228600" defTabSz="9124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7pPr>
            <a:lvl8pPr marL="3429000" indent="-228600" defTabSz="9124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8pPr>
            <a:lvl9pPr marL="3886200" indent="-228600" defTabSz="9124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noProof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标题</a:t>
            </a:r>
            <a:endParaRPr lang="en-US" altLang="zh-CN" sz="2000" b="1" noProof="1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" name="Rectangle 23">
            <a:extLst>
              <a:ext uri="{FF2B5EF4-FFF2-40B4-BE49-F238E27FC236}">
                <a16:creationId xmlns="" xmlns:a16="http://schemas.microsoft.com/office/drawing/2014/main" id="{FC51AD9E-374B-4E4C-8DB0-20D3DEAD44D8}"/>
              </a:ext>
            </a:extLst>
          </p:cNvPr>
          <p:cNvSpPr/>
          <p:nvPr/>
        </p:nvSpPr>
        <p:spPr>
          <a:xfrm>
            <a:off x="7767089" y="2003306"/>
            <a:ext cx="33620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noProof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</a:t>
            </a:r>
            <a:endParaRPr lang="en-US" sz="1200" noProof="1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Rectangle 42">
            <a:extLst>
              <a:ext uri="{FF2B5EF4-FFF2-40B4-BE49-F238E27FC236}">
                <a16:creationId xmlns="" xmlns:a16="http://schemas.microsoft.com/office/drawing/2014/main" id="{5A2690F1-1C35-468E-BF29-3B49BA0AB0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9294" y="4694752"/>
            <a:ext cx="315356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49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1pPr>
            <a:lvl2pPr marL="742950" indent="-285750" defTabSz="9124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2pPr>
            <a:lvl3pPr marL="1143000" indent="-228600" defTabSz="9124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3pPr>
            <a:lvl4pPr marL="1600200" indent="-228600" defTabSz="9124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4pPr>
            <a:lvl5pPr marL="2057400" indent="-228600" defTabSz="9124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5pPr>
            <a:lvl6pPr marL="2514600" indent="-228600" defTabSz="9124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6pPr>
            <a:lvl7pPr marL="2971800" indent="-228600" defTabSz="9124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7pPr>
            <a:lvl8pPr marL="3429000" indent="-228600" defTabSz="9124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8pPr>
            <a:lvl9pPr marL="3886200" indent="-228600" defTabSz="9124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noProof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标题</a:t>
            </a:r>
            <a:endParaRPr lang="en-US" altLang="zh-CN" sz="2000" b="1" noProof="1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8" name="Rectangle 43">
            <a:extLst>
              <a:ext uri="{FF2B5EF4-FFF2-40B4-BE49-F238E27FC236}">
                <a16:creationId xmlns="" xmlns:a16="http://schemas.microsoft.com/office/drawing/2014/main" id="{EEF7DDC3-3E39-43DE-A40A-8F6DE46649D7}"/>
              </a:ext>
            </a:extLst>
          </p:cNvPr>
          <p:cNvSpPr/>
          <p:nvPr/>
        </p:nvSpPr>
        <p:spPr>
          <a:xfrm>
            <a:off x="7767089" y="5179620"/>
            <a:ext cx="33620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noProof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</a:t>
            </a:r>
            <a:endParaRPr lang="en-US" sz="1200" noProof="1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Rectangle 44">
            <a:extLst>
              <a:ext uri="{FF2B5EF4-FFF2-40B4-BE49-F238E27FC236}">
                <a16:creationId xmlns="" xmlns:a16="http://schemas.microsoft.com/office/drawing/2014/main" id="{E1208892-D110-46C5-8146-58E8D91558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9294" y="3149232"/>
            <a:ext cx="20979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49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1pPr>
            <a:lvl2pPr marL="742950" indent="-285750" defTabSz="9124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2pPr>
            <a:lvl3pPr marL="1143000" indent="-228600" defTabSz="9124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3pPr>
            <a:lvl4pPr marL="1600200" indent="-228600" defTabSz="9124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4pPr>
            <a:lvl5pPr marL="2057400" indent="-228600" defTabSz="9124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5pPr>
            <a:lvl6pPr marL="2514600" indent="-228600" defTabSz="9124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6pPr>
            <a:lvl7pPr marL="2971800" indent="-228600" defTabSz="9124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7pPr>
            <a:lvl8pPr marL="3429000" indent="-228600" defTabSz="9124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8pPr>
            <a:lvl9pPr marL="3886200" indent="-228600" defTabSz="9124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noProof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标题</a:t>
            </a:r>
            <a:endParaRPr lang="en-US" altLang="zh-CN" sz="2000" b="1" noProof="1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0" name="Rectangle 45">
            <a:extLst>
              <a:ext uri="{FF2B5EF4-FFF2-40B4-BE49-F238E27FC236}">
                <a16:creationId xmlns="" xmlns:a16="http://schemas.microsoft.com/office/drawing/2014/main" id="{1B55233C-AB2C-45F5-BF2B-87177D2F5501}"/>
              </a:ext>
            </a:extLst>
          </p:cNvPr>
          <p:cNvSpPr/>
          <p:nvPr/>
        </p:nvSpPr>
        <p:spPr>
          <a:xfrm>
            <a:off x="7767089" y="3633583"/>
            <a:ext cx="33620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noProof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</a:t>
            </a:r>
            <a:endParaRPr lang="en-US" sz="1200" noProof="1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2A1B278A-D994-4034-A7CF-63121DF6819F}"/>
              </a:ext>
            </a:extLst>
          </p:cNvPr>
          <p:cNvSpPr/>
          <p:nvPr/>
        </p:nvSpPr>
        <p:spPr>
          <a:xfrm>
            <a:off x="7297694" y="821070"/>
            <a:ext cx="4090412" cy="5215859"/>
          </a:xfrm>
          <a:prstGeom prst="rect">
            <a:avLst/>
          </a:prstGeom>
          <a:noFill/>
          <a:ln>
            <a:solidFill>
              <a:srgbClr val="72BCFB"/>
            </a:solidFill>
          </a:ln>
          <a:effectLst>
            <a:outerShdw blurRad="63500" sx="102000" sy="102000" algn="ctr" rotWithShape="0">
              <a:srgbClr val="72BCFB">
                <a:alpha val="3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53784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54142295-741E-43D1-980C-0FCE12A156D0}"/>
              </a:ext>
            </a:extLst>
          </p:cNvPr>
          <p:cNvGrpSpPr/>
          <p:nvPr/>
        </p:nvGrpSpPr>
        <p:grpSpPr>
          <a:xfrm>
            <a:off x="624338" y="1880042"/>
            <a:ext cx="3097916" cy="3097916"/>
            <a:chOff x="624338" y="1880042"/>
            <a:chExt cx="3097916" cy="3097916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1DE774F4-2570-4D64-BA68-38F5202DB674}"/>
                </a:ext>
              </a:extLst>
            </p:cNvPr>
            <p:cNvGrpSpPr/>
            <p:nvPr/>
          </p:nvGrpSpPr>
          <p:grpSpPr>
            <a:xfrm>
              <a:off x="624338" y="1880042"/>
              <a:ext cx="3097916" cy="3097916"/>
              <a:chOff x="1455611" y="2330612"/>
              <a:chExt cx="2196773" cy="2196773"/>
            </a:xfrm>
          </p:grpSpPr>
          <p:sp>
            <p:nvSpPr>
              <p:cNvPr id="2" name="椭圆 1">
                <a:extLst>
                  <a:ext uri="{FF2B5EF4-FFF2-40B4-BE49-F238E27FC236}">
                    <a16:creationId xmlns="" xmlns:a16="http://schemas.microsoft.com/office/drawing/2014/main" id="{CB3B1D69-4846-4579-AB98-13C920EF3ED8}"/>
                  </a:ext>
                </a:extLst>
              </p:cNvPr>
              <p:cNvSpPr/>
              <p:nvPr/>
            </p:nvSpPr>
            <p:spPr>
              <a:xfrm>
                <a:off x="1523775" y="2398776"/>
                <a:ext cx="2060448" cy="2060448"/>
              </a:xfrm>
              <a:prstGeom prst="ellipse">
                <a:avLst/>
              </a:prstGeom>
              <a:solidFill>
                <a:schemeClr val="bg1"/>
              </a:solidFill>
              <a:ln w="22225">
                <a:noFill/>
              </a:ln>
              <a:effectLst>
                <a:outerShdw blurRad="114300" sx="102000" sy="102000" algn="ctr" rotWithShape="0">
                  <a:schemeClr val="accent1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5" name="组合 4">
                <a:extLst>
                  <a:ext uri="{FF2B5EF4-FFF2-40B4-BE49-F238E27FC236}">
                    <a16:creationId xmlns="" xmlns:a16="http://schemas.microsoft.com/office/drawing/2014/main" id="{D764255F-55BC-4554-91D2-DA20F09BCC01}"/>
                  </a:ext>
                </a:extLst>
              </p:cNvPr>
              <p:cNvGrpSpPr/>
              <p:nvPr/>
            </p:nvGrpSpPr>
            <p:grpSpPr>
              <a:xfrm>
                <a:off x="1455611" y="2330612"/>
                <a:ext cx="2196773" cy="2196773"/>
                <a:chOff x="2210354" y="2117988"/>
                <a:chExt cx="2196773" cy="2196773"/>
              </a:xfrm>
            </p:grpSpPr>
            <p:sp>
              <p:nvSpPr>
                <p:cNvPr id="6" name="弧形 5">
                  <a:extLst>
                    <a:ext uri="{FF2B5EF4-FFF2-40B4-BE49-F238E27FC236}">
                      <a16:creationId xmlns="" xmlns:a16="http://schemas.microsoft.com/office/drawing/2014/main" id="{268C78BB-0AF7-4E93-93BA-DD26AF79614F}"/>
                    </a:ext>
                  </a:extLst>
                </p:cNvPr>
                <p:cNvSpPr/>
                <p:nvPr/>
              </p:nvSpPr>
              <p:spPr>
                <a:xfrm rot="2700000">
                  <a:off x="2210354" y="2117988"/>
                  <a:ext cx="2196773" cy="2196773"/>
                </a:xfrm>
                <a:prstGeom prst="arc">
                  <a:avLst/>
                </a:prstGeom>
                <a:ln w="31750" cap="rnd">
                  <a:solidFill>
                    <a:srgbClr val="72BCF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" name="弧形 6">
                  <a:extLst>
                    <a:ext uri="{FF2B5EF4-FFF2-40B4-BE49-F238E27FC236}">
                      <a16:creationId xmlns="" xmlns:a16="http://schemas.microsoft.com/office/drawing/2014/main" id="{1CFB0784-444A-4441-ABB1-DA40F3E1380F}"/>
                    </a:ext>
                  </a:extLst>
                </p:cNvPr>
                <p:cNvSpPr/>
                <p:nvPr/>
              </p:nvSpPr>
              <p:spPr>
                <a:xfrm rot="13500000">
                  <a:off x="2210354" y="2117988"/>
                  <a:ext cx="2196773" cy="2196773"/>
                </a:xfrm>
                <a:prstGeom prst="arc">
                  <a:avLst/>
                </a:prstGeom>
                <a:ln w="31750" cap="rnd">
                  <a:solidFill>
                    <a:srgbClr val="72BCFB"/>
                  </a:solidFill>
                  <a:round/>
                </a:ln>
                <a:effectLst>
                  <a:outerShdw blurRad="165100" sx="102000" sy="102000" algn="ctr" rotWithShape="0">
                    <a:srgbClr val="72BCFB">
                      <a:alpha val="28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A477818A-9A6F-40F6-9C66-DDF402971FFC}"/>
                </a:ext>
              </a:extLst>
            </p:cNvPr>
            <p:cNvSpPr/>
            <p:nvPr/>
          </p:nvSpPr>
          <p:spPr>
            <a:xfrm>
              <a:off x="1850130" y="2729812"/>
              <a:ext cx="64633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575FF89A-0196-42E5-B8B8-C9546ECF06BD}"/>
                </a:ext>
              </a:extLst>
            </p:cNvPr>
            <p:cNvSpPr/>
            <p:nvPr/>
          </p:nvSpPr>
          <p:spPr>
            <a:xfrm>
              <a:off x="962797" y="3174690"/>
              <a:ext cx="2420998" cy="1168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4EFB177F-DBBC-4C19-BC0F-34EB10A26559}"/>
              </a:ext>
            </a:extLst>
          </p:cNvPr>
          <p:cNvGrpSpPr/>
          <p:nvPr/>
        </p:nvGrpSpPr>
        <p:grpSpPr>
          <a:xfrm>
            <a:off x="4547042" y="1880042"/>
            <a:ext cx="3097916" cy="3097916"/>
            <a:chOff x="624338" y="1880042"/>
            <a:chExt cx="3097916" cy="3097916"/>
          </a:xfrm>
        </p:grpSpPr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30A1479F-DCFA-4420-9A17-DA8BAD791B24}"/>
                </a:ext>
              </a:extLst>
            </p:cNvPr>
            <p:cNvGrpSpPr/>
            <p:nvPr/>
          </p:nvGrpSpPr>
          <p:grpSpPr>
            <a:xfrm>
              <a:off x="624338" y="1880042"/>
              <a:ext cx="3097916" cy="3097916"/>
              <a:chOff x="1455611" y="2330612"/>
              <a:chExt cx="2196773" cy="2196773"/>
            </a:xfrm>
          </p:grpSpPr>
          <p:sp>
            <p:nvSpPr>
              <p:cNvPr id="14" name="椭圆 13">
                <a:extLst>
                  <a:ext uri="{FF2B5EF4-FFF2-40B4-BE49-F238E27FC236}">
                    <a16:creationId xmlns="" xmlns:a16="http://schemas.microsoft.com/office/drawing/2014/main" id="{046BE7DA-B704-4804-A28E-797CFE07872A}"/>
                  </a:ext>
                </a:extLst>
              </p:cNvPr>
              <p:cNvSpPr/>
              <p:nvPr/>
            </p:nvSpPr>
            <p:spPr>
              <a:xfrm>
                <a:off x="1523775" y="2398776"/>
                <a:ext cx="2060448" cy="2060448"/>
              </a:xfrm>
              <a:prstGeom prst="ellipse">
                <a:avLst/>
              </a:prstGeom>
              <a:solidFill>
                <a:schemeClr val="bg1"/>
              </a:solidFill>
              <a:ln w="22225">
                <a:noFill/>
              </a:ln>
              <a:effectLst>
                <a:outerShdw blurRad="114300" sx="102000" sy="102000" algn="ctr" rotWithShape="0">
                  <a:schemeClr val="accent1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15" name="组合 14">
                <a:extLst>
                  <a:ext uri="{FF2B5EF4-FFF2-40B4-BE49-F238E27FC236}">
                    <a16:creationId xmlns="" xmlns:a16="http://schemas.microsoft.com/office/drawing/2014/main" id="{FE30A9AF-C619-41D4-BEDF-C549275B8D8D}"/>
                  </a:ext>
                </a:extLst>
              </p:cNvPr>
              <p:cNvGrpSpPr/>
              <p:nvPr/>
            </p:nvGrpSpPr>
            <p:grpSpPr>
              <a:xfrm>
                <a:off x="1455611" y="2330612"/>
                <a:ext cx="2196773" cy="2196773"/>
                <a:chOff x="2210354" y="2117988"/>
                <a:chExt cx="2196773" cy="2196773"/>
              </a:xfrm>
            </p:grpSpPr>
            <p:sp>
              <p:nvSpPr>
                <p:cNvPr id="16" name="弧形 15">
                  <a:extLst>
                    <a:ext uri="{FF2B5EF4-FFF2-40B4-BE49-F238E27FC236}">
                      <a16:creationId xmlns="" xmlns:a16="http://schemas.microsoft.com/office/drawing/2014/main" id="{6E9D51EF-550F-4F22-9597-CCC6110D5F4D}"/>
                    </a:ext>
                  </a:extLst>
                </p:cNvPr>
                <p:cNvSpPr/>
                <p:nvPr/>
              </p:nvSpPr>
              <p:spPr>
                <a:xfrm rot="2700000">
                  <a:off x="2210354" y="2117988"/>
                  <a:ext cx="2196773" cy="2196773"/>
                </a:xfrm>
                <a:prstGeom prst="arc">
                  <a:avLst/>
                </a:prstGeom>
                <a:ln w="31750" cap="rnd">
                  <a:solidFill>
                    <a:srgbClr val="72BCF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弧形 16">
                  <a:extLst>
                    <a:ext uri="{FF2B5EF4-FFF2-40B4-BE49-F238E27FC236}">
                      <a16:creationId xmlns="" xmlns:a16="http://schemas.microsoft.com/office/drawing/2014/main" id="{7E6B6C81-268A-4DAE-9652-2733D7251E61}"/>
                    </a:ext>
                  </a:extLst>
                </p:cNvPr>
                <p:cNvSpPr/>
                <p:nvPr/>
              </p:nvSpPr>
              <p:spPr>
                <a:xfrm rot="13500000">
                  <a:off x="2210354" y="2117988"/>
                  <a:ext cx="2196773" cy="2196773"/>
                </a:xfrm>
                <a:prstGeom prst="arc">
                  <a:avLst/>
                </a:prstGeom>
                <a:ln w="31750" cap="rnd">
                  <a:solidFill>
                    <a:srgbClr val="72BCFB"/>
                  </a:solidFill>
                  <a:round/>
                </a:ln>
                <a:effectLst>
                  <a:outerShdw blurRad="165100" sx="102000" sy="102000" algn="ctr" rotWithShape="0">
                    <a:srgbClr val="72BCFB">
                      <a:alpha val="28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71F18BF5-A032-4C62-A9B1-F561172CE4ED}"/>
                </a:ext>
              </a:extLst>
            </p:cNvPr>
            <p:cNvSpPr/>
            <p:nvPr/>
          </p:nvSpPr>
          <p:spPr>
            <a:xfrm>
              <a:off x="1850130" y="2729812"/>
              <a:ext cx="64633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6B08C3BE-B2FF-48A5-9513-0708E3720039}"/>
                </a:ext>
              </a:extLst>
            </p:cNvPr>
            <p:cNvSpPr/>
            <p:nvPr/>
          </p:nvSpPr>
          <p:spPr>
            <a:xfrm>
              <a:off x="962797" y="3174690"/>
              <a:ext cx="2420998" cy="1168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AF40473A-5F3B-4991-A9BD-7E33DAEC8A78}"/>
              </a:ext>
            </a:extLst>
          </p:cNvPr>
          <p:cNvGrpSpPr/>
          <p:nvPr/>
        </p:nvGrpSpPr>
        <p:grpSpPr>
          <a:xfrm>
            <a:off x="8463260" y="1880042"/>
            <a:ext cx="3097916" cy="3097916"/>
            <a:chOff x="624338" y="1880042"/>
            <a:chExt cx="3097916" cy="3097916"/>
          </a:xfrm>
        </p:grpSpPr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CC3BFAA3-E7D8-4D0E-AA84-F774857A432A}"/>
                </a:ext>
              </a:extLst>
            </p:cNvPr>
            <p:cNvGrpSpPr/>
            <p:nvPr/>
          </p:nvGrpSpPr>
          <p:grpSpPr>
            <a:xfrm>
              <a:off x="624338" y="1880042"/>
              <a:ext cx="3097916" cy="3097916"/>
              <a:chOff x="1455611" y="2330612"/>
              <a:chExt cx="2196773" cy="2196773"/>
            </a:xfrm>
          </p:grpSpPr>
          <p:sp>
            <p:nvSpPr>
              <p:cNvPr id="22" name="椭圆 21">
                <a:extLst>
                  <a:ext uri="{FF2B5EF4-FFF2-40B4-BE49-F238E27FC236}">
                    <a16:creationId xmlns="" xmlns:a16="http://schemas.microsoft.com/office/drawing/2014/main" id="{3CE51AEA-471E-40A2-860A-73C4B3F8F6C7}"/>
                  </a:ext>
                </a:extLst>
              </p:cNvPr>
              <p:cNvSpPr/>
              <p:nvPr/>
            </p:nvSpPr>
            <p:spPr>
              <a:xfrm>
                <a:off x="1523775" y="2398776"/>
                <a:ext cx="2060448" cy="2060448"/>
              </a:xfrm>
              <a:prstGeom prst="ellipse">
                <a:avLst/>
              </a:prstGeom>
              <a:solidFill>
                <a:schemeClr val="bg1"/>
              </a:solidFill>
              <a:ln w="22225">
                <a:noFill/>
              </a:ln>
              <a:effectLst>
                <a:outerShdw blurRad="114300" sx="102000" sy="102000" algn="ctr" rotWithShape="0">
                  <a:schemeClr val="accent1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23" name="组合 22">
                <a:extLst>
                  <a:ext uri="{FF2B5EF4-FFF2-40B4-BE49-F238E27FC236}">
                    <a16:creationId xmlns="" xmlns:a16="http://schemas.microsoft.com/office/drawing/2014/main" id="{1075B89B-4AA9-42C8-B25E-0286521DB56E}"/>
                  </a:ext>
                </a:extLst>
              </p:cNvPr>
              <p:cNvGrpSpPr/>
              <p:nvPr/>
            </p:nvGrpSpPr>
            <p:grpSpPr>
              <a:xfrm>
                <a:off x="1455611" y="2330612"/>
                <a:ext cx="2196773" cy="2196773"/>
                <a:chOff x="2210354" y="2117988"/>
                <a:chExt cx="2196773" cy="2196773"/>
              </a:xfrm>
            </p:grpSpPr>
            <p:sp>
              <p:nvSpPr>
                <p:cNvPr id="24" name="弧形 23">
                  <a:extLst>
                    <a:ext uri="{FF2B5EF4-FFF2-40B4-BE49-F238E27FC236}">
                      <a16:creationId xmlns="" xmlns:a16="http://schemas.microsoft.com/office/drawing/2014/main" id="{1A081F12-C007-40E8-B1A0-AD0214C0E69B}"/>
                    </a:ext>
                  </a:extLst>
                </p:cNvPr>
                <p:cNvSpPr/>
                <p:nvPr/>
              </p:nvSpPr>
              <p:spPr>
                <a:xfrm rot="2700000">
                  <a:off x="2210354" y="2117988"/>
                  <a:ext cx="2196773" cy="2196773"/>
                </a:xfrm>
                <a:prstGeom prst="arc">
                  <a:avLst/>
                </a:prstGeom>
                <a:ln w="31750" cap="rnd">
                  <a:solidFill>
                    <a:srgbClr val="72BCF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弧形 24">
                  <a:extLst>
                    <a:ext uri="{FF2B5EF4-FFF2-40B4-BE49-F238E27FC236}">
                      <a16:creationId xmlns="" xmlns:a16="http://schemas.microsoft.com/office/drawing/2014/main" id="{B921CD39-D699-4EA9-A293-9A8846083736}"/>
                    </a:ext>
                  </a:extLst>
                </p:cNvPr>
                <p:cNvSpPr/>
                <p:nvPr/>
              </p:nvSpPr>
              <p:spPr>
                <a:xfrm rot="13500000">
                  <a:off x="2210354" y="2117988"/>
                  <a:ext cx="2196773" cy="2196773"/>
                </a:xfrm>
                <a:prstGeom prst="arc">
                  <a:avLst/>
                </a:prstGeom>
                <a:ln w="31750" cap="rnd">
                  <a:solidFill>
                    <a:srgbClr val="72BCFB"/>
                  </a:solidFill>
                  <a:round/>
                </a:ln>
                <a:effectLst>
                  <a:outerShdw blurRad="165100" sx="102000" sy="102000" algn="ctr" rotWithShape="0">
                    <a:srgbClr val="72BCFB">
                      <a:alpha val="28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AA1F38E0-7FE9-4DC4-A175-C47574DFDFEE}"/>
                </a:ext>
              </a:extLst>
            </p:cNvPr>
            <p:cNvSpPr/>
            <p:nvPr/>
          </p:nvSpPr>
          <p:spPr>
            <a:xfrm>
              <a:off x="1850130" y="2729812"/>
              <a:ext cx="64633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45A238A2-9B1F-4BAC-9E45-3FFF392E717C}"/>
                </a:ext>
              </a:extLst>
            </p:cNvPr>
            <p:cNvSpPr/>
            <p:nvPr/>
          </p:nvSpPr>
          <p:spPr>
            <a:xfrm>
              <a:off x="962797" y="3174690"/>
              <a:ext cx="2420998" cy="1168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25257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4A2D00C8-8C7A-471C-8BBB-44D844E08F81}"/>
              </a:ext>
            </a:extLst>
          </p:cNvPr>
          <p:cNvGrpSpPr/>
          <p:nvPr/>
        </p:nvGrpSpPr>
        <p:grpSpPr>
          <a:xfrm>
            <a:off x="6981371" y="2070307"/>
            <a:ext cx="3911860" cy="2728009"/>
            <a:chOff x="7035541" y="2303847"/>
            <a:chExt cx="3911860" cy="2728009"/>
          </a:xfrm>
        </p:grpSpPr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63F504F4-4DE8-4718-8DF0-4B71EEE34392}"/>
                </a:ext>
              </a:extLst>
            </p:cNvPr>
            <p:cNvSpPr/>
            <p:nvPr/>
          </p:nvSpPr>
          <p:spPr>
            <a:xfrm>
              <a:off x="7035541" y="3586524"/>
              <a:ext cx="3911860" cy="1445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67253992-F48D-437C-8FC7-684FD77DD209}"/>
                </a:ext>
              </a:extLst>
            </p:cNvPr>
            <p:cNvSpPr/>
            <p:nvPr/>
          </p:nvSpPr>
          <p:spPr>
            <a:xfrm>
              <a:off x="7833768" y="2303847"/>
              <a:ext cx="1084065" cy="1084065"/>
            </a:xfrm>
            <a:prstGeom prst="ellipse">
              <a:avLst/>
            </a:prstGeom>
            <a:gradFill flip="none" rotWithShape="1">
              <a:gsLst>
                <a:gs pos="0">
                  <a:srgbClr val="72BCFB"/>
                </a:gs>
                <a:gs pos="84000">
                  <a:srgbClr val="E1F3F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90500" sx="102000" sy="102000" algn="ctr" rotWithShape="0">
                <a:srgbClr val="72BCFB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91D7B6AB-EF28-424E-B38A-C5C779AE9DEA}"/>
                </a:ext>
              </a:extLst>
            </p:cNvPr>
            <p:cNvGrpSpPr/>
            <p:nvPr/>
          </p:nvGrpSpPr>
          <p:grpSpPr>
            <a:xfrm>
              <a:off x="7994465" y="2689065"/>
              <a:ext cx="378853" cy="347195"/>
              <a:chOff x="8538250" y="2167764"/>
              <a:chExt cx="528492" cy="484328"/>
            </a:xfrm>
            <a:solidFill>
              <a:schemeClr val="bg1"/>
            </a:solidFill>
          </p:grpSpPr>
          <p:sp>
            <p:nvSpPr>
              <p:cNvPr id="23" name="Freeform 6">
                <a:extLst>
                  <a:ext uri="{FF2B5EF4-FFF2-40B4-BE49-F238E27FC236}">
                    <a16:creationId xmlns="" xmlns:a16="http://schemas.microsoft.com/office/drawing/2014/main" id="{226D4330-DE6D-494A-923A-894B0324E2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61804" y="2333623"/>
                <a:ext cx="492180" cy="318469"/>
              </a:xfrm>
              <a:custGeom>
                <a:avLst/>
                <a:gdLst>
                  <a:gd name="T0" fmla="*/ 0 w 1003"/>
                  <a:gd name="T1" fmla="*/ 447 h 649"/>
                  <a:gd name="T2" fmla="*/ 163 w 1003"/>
                  <a:gd name="T3" fmla="*/ 447 h 649"/>
                  <a:gd name="T4" fmla="*/ 163 w 1003"/>
                  <a:gd name="T5" fmla="*/ 649 h 649"/>
                  <a:gd name="T6" fmla="*/ 0 w 1003"/>
                  <a:gd name="T7" fmla="*/ 649 h 649"/>
                  <a:gd name="T8" fmla="*/ 0 w 1003"/>
                  <a:gd name="T9" fmla="*/ 447 h 649"/>
                  <a:gd name="T10" fmla="*/ 213 w 1003"/>
                  <a:gd name="T11" fmla="*/ 162 h 649"/>
                  <a:gd name="T12" fmla="*/ 375 w 1003"/>
                  <a:gd name="T13" fmla="*/ 162 h 649"/>
                  <a:gd name="T14" fmla="*/ 375 w 1003"/>
                  <a:gd name="T15" fmla="*/ 649 h 649"/>
                  <a:gd name="T16" fmla="*/ 213 w 1003"/>
                  <a:gd name="T17" fmla="*/ 649 h 649"/>
                  <a:gd name="T18" fmla="*/ 213 w 1003"/>
                  <a:gd name="T19" fmla="*/ 162 h 649"/>
                  <a:gd name="T20" fmla="*/ 427 w 1003"/>
                  <a:gd name="T21" fmla="*/ 284 h 649"/>
                  <a:gd name="T22" fmla="*/ 589 w 1003"/>
                  <a:gd name="T23" fmla="*/ 284 h 649"/>
                  <a:gd name="T24" fmla="*/ 589 w 1003"/>
                  <a:gd name="T25" fmla="*/ 649 h 649"/>
                  <a:gd name="T26" fmla="*/ 427 w 1003"/>
                  <a:gd name="T27" fmla="*/ 649 h 649"/>
                  <a:gd name="T28" fmla="*/ 427 w 1003"/>
                  <a:gd name="T29" fmla="*/ 284 h 649"/>
                  <a:gd name="T30" fmla="*/ 635 w 1003"/>
                  <a:gd name="T31" fmla="*/ 243 h 649"/>
                  <a:gd name="T32" fmla="*/ 798 w 1003"/>
                  <a:gd name="T33" fmla="*/ 243 h 649"/>
                  <a:gd name="T34" fmla="*/ 798 w 1003"/>
                  <a:gd name="T35" fmla="*/ 649 h 649"/>
                  <a:gd name="T36" fmla="*/ 635 w 1003"/>
                  <a:gd name="T37" fmla="*/ 649 h 649"/>
                  <a:gd name="T38" fmla="*/ 635 w 1003"/>
                  <a:gd name="T39" fmla="*/ 243 h 649"/>
                  <a:gd name="T40" fmla="*/ 635 w 1003"/>
                  <a:gd name="T41" fmla="*/ 243 h 649"/>
                  <a:gd name="T42" fmla="*/ 841 w 1003"/>
                  <a:gd name="T43" fmla="*/ 0 h 649"/>
                  <a:gd name="T44" fmla="*/ 1003 w 1003"/>
                  <a:gd name="T45" fmla="*/ 0 h 649"/>
                  <a:gd name="T46" fmla="*/ 1003 w 1003"/>
                  <a:gd name="T47" fmla="*/ 649 h 649"/>
                  <a:gd name="T48" fmla="*/ 841 w 1003"/>
                  <a:gd name="T49" fmla="*/ 649 h 649"/>
                  <a:gd name="T50" fmla="*/ 841 w 1003"/>
                  <a:gd name="T51" fmla="*/ 0 h 649"/>
                  <a:gd name="T52" fmla="*/ 841 w 1003"/>
                  <a:gd name="T53" fmla="*/ 0 h 649"/>
                  <a:gd name="T54" fmla="*/ 841 w 1003"/>
                  <a:gd name="T55" fmla="*/ 0 h 6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003" h="649">
                    <a:moveTo>
                      <a:pt x="0" y="447"/>
                    </a:moveTo>
                    <a:lnTo>
                      <a:pt x="163" y="447"/>
                    </a:lnTo>
                    <a:lnTo>
                      <a:pt x="163" y="649"/>
                    </a:lnTo>
                    <a:lnTo>
                      <a:pt x="0" y="649"/>
                    </a:lnTo>
                    <a:lnTo>
                      <a:pt x="0" y="447"/>
                    </a:lnTo>
                    <a:moveTo>
                      <a:pt x="213" y="162"/>
                    </a:moveTo>
                    <a:lnTo>
                      <a:pt x="375" y="162"/>
                    </a:lnTo>
                    <a:lnTo>
                      <a:pt x="375" y="649"/>
                    </a:lnTo>
                    <a:lnTo>
                      <a:pt x="213" y="649"/>
                    </a:lnTo>
                    <a:lnTo>
                      <a:pt x="213" y="162"/>
                    </a:lnTo>
                    <a:moveTo>
                      <a:pt x="427" y="284"/>
                    </a:moveTo>
                    <a:lnTo>
                      <a:pt x="589" y="284"/>
                    </a:lnTo>
                    <a:lnTo>
                      <a:pt x="589" y="649"/>
                    </a:lnTo>
                    <a:lnTo>
                      <a:pt x="427" y="649"/>
                    </a:lnTo>
                    <a:lnTo>
                      <a:pt x="427" y="284"/>
                    </a:lnTo>
                    <a:moveTo>
                      <a:pt x="635" y="243"/>
                    </a:moveTo>
                    <a:lnTo>
                      <a:pt x="798" y="243"/>
                    </a:lnTo>
                    <a:lnTo>
                      <a:pt x="798" y="649"/>
                    </a:lnTo>
                    <a:lnTo>
                      <a:pt x="635" y="649"/>
                    </a:lnTo>
                    <a:lnTo>
                      <a:pt x="635" y="243"/>
                    </a:lnTo>
                    <a:lnTo>
                      <a:pt x="635" y="243"/>
                    </a:lnTo>
                    <a:moveTo>
                      <a:pt x="841" y="0"/>
                    </a:moveTo>
                    <a:lnTo>
                      <a:pt x="1003" y="0"/>
                    </a:lnTo>
                    <a:lnTo>
                      <a:pt x="1003" y="649"/>
                    </a:lnTo>
                    <a:lnTo>
                      <a:pt x="841" y="649"/>
                    </a:lnTo>
                    <a:lnTo>
                      <a:pt x="841" y="0"/>
                    </a:lnTo>
                    <a:moveTo>
                      <a:pt x="841" y="0"/>
                    </a:moveTo>
                    <a:lnTo>
                      <a:pt x="84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" name="Freeform 8">
                <a:extLst>
                  <a:ext uri="{FF2B5EF4-FFF2-40B4-BE49-F238E27FC236}">
                    <a16:creationId xmlns="" xmlns:a16="http://schemas.microsoft.com/office/drawing/2014/main" id="{DA466E8E-7005-4DD0-8B0C-910C391C011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38250" y="2167764"/>
                <a:ext cx="528492" cy="296387"/>
              </a:xfrm>
              <a:custGeom>
                <a:avLst/>
                <a:gdLst>
                  <a:gd name="T0" fmla="*/ 0 w 1077"/>
                  <a:gd name="T1" fmla="*/ 518 h 604"/>
                  <a:gd name="T2" fmla="*/ 436 w 1077"/>
                  <a:gd name="T3" fmla="*/ 118 h 604"/>
                  <a:gd name="T4" fmla="*/ 685 w 1077"/>
                  <a:gd name="T5" fmla="*/ 364 h 604"/>
                  <a:gd name="T6" fmla="*/ 921 w 1077"/>
                  <a:gd name="T7" fmla="*/ 90 h 604"/>
                  <a:gd name="T8" fmla="*/ 835 w 1077"/>
                  <a:gd name="T9" fmla="*/ 0 h 604"/>
                  <a:gd name="T10" fmla="*/ 1077 w 1077"/>
                  <a:gd name="T11" fmla="*/ 0 h 604"/>
                  <a:gd name="T12" fmla="*/ 1077 w 1077"/>
                  <a:gd name="T13" fmla="*/ 233 h 604"/>
                  <a:gd name="T14" fmla="*/ 992 w 1077"/>
                  <a:gd name="T15" fmla="*/ 147 h 604"/>
                  <a:gd name="T16" fmla="*/ 685 w 1077"/>
                  <a:gd name="T17" fmla="*/ 518 h 604"/>
                  <a:gd name="T18" fmla="*/ 433 w 1077"/>
                  <a:gd name="T19" fmla="*/ 258 h 604"/>
                  <a:gd name="T20" fmla="*/ 61 w 1077"/>
                  <a:gd name="T21" fmla="*/ 604 h 604"/>
                  <a:gd name="T22" fmla="*/ 0 w 1077"/>
                  <a:gd name="T23" fmla="*/ 518 h 604"/>
                  <a:gd name="T24" fmla="*/ 0 w 1077"/>
                  <a:gd name="T25" fmla="*/ 518 h 604"/>
                  <a:gd name="T26" fmla="*/ 0 w 1077"/>
                  <a:gd name="T27" fmla="*/ 518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77" h="604">
                    <a:moveTo>
                      <a:pt x="0" y="518"/>
                    </a:moveTo>
                    <a:lnTo>
                      <a:pt x="436" y="118"/>
                    </a:lnTo>
                    <a:lnTo>
                      <a:pt x="685" y="364"/>
                    </a:lnTo>
                    <a:lnTo>
                      <a:pt x="921" y="90"/>
                    </a:lnTo>
                    <a:lnTo>
                      <a:pt x="835" y="0"/>
                    </a:lnTo>
                    <a:lnTo>
                      <a:pt x="1077" y="0"/>
                    </a:lnTo>
                    <a:lnTo>
                      <a:pt x="1077" y="233"/>
                    </a:lnTo>
                    <a:lnTo>
                      <a:pt x="992" y="147"/>
                    </a:lnTo>
                    <a:lnTo>
                      <a:pt x="685" y="518"/>
                    </a:lnTo>
                    <a:lnTo>
                      <a:pt x="433" y="258"/>
                    </a:lnTo>
                    <a:lnTo>
                      <a:pt x="61" y="604"/>
                    </a:lnTo>
                    <a:lnTo>
                      <a:pt x="0" y="518"/>
                    </a:lnTo>
                    <a:moveTo>
                      <a:pt x="0" y="518"/>
                    </a:moveTo>
                    <a:lnTo>
                      <a:pt x="0" y="518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02283DC3-625F-40E8-8C3F-F51211691F32}"/>
                </a:ext>
              </a:extLst>
            </p:cNvPr>
            <p:cNvSpPr/>
            <p:nvPr/>
          </p:nvSpPr>
          <p:spPr>
            <a:xfrm>
              <a:off x="8560640" y="2662607"/>
              <a:ext cx="121058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defRPr/>
              </a:pPr>
              <a:r>
                <a:rPr lang="zh-CN" altLang="en-US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输入标题</a:t>
              </a: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DAECDD86-5658-452A-807E-7A9695E39AB2}"/>
                </a:ext>
              </a:extLst>
            </p:cNvPr>
            <p:cNvCxnSpPr/>
            <p:nvPr/>
          </p:nvCxnSpPr>
          <p:spPr>
            <a:xfrm>
              <a:off x="8516985" y="2727853"/>
              <a:ext cx="0" cy="26961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F2019226-39EA-4723-A014-2305A4D2C312}"/>
              </a:ext>
            </a:extLst>
          </p:cNvPr>
          <p:cNvGrpSpPr/>
          <p:nvPr/>
        </p:nvGrpSpPr>
        <p:grpSpPr>
          <a:xfrm>
            <a:off x="1298769" y="2070307"/>
            <a:ext cx="4042488" cy="3002828"/>
            <a:chOff x="1352939" y="2303847"/>
            <a:chExt cx="4042488" cy="3002828"/>
          </a:xfrm>
        </p:grpSpPr>
        <p:sp>
          <p:nvSpPr>
            <p:cNvPr id="26" name="矩形 25">
              <a:extLst>
                <a:ext uri="{FF2B5EF4-FFF2-40B4-BE49-F238E27FC236}">
                  <a16:creationId xmlns="" xmlns:a16="http://schemas.microsoft.com/office/drawing/2014/main" id="{1877F90D-F2C1-4538-87CC-4B75B99663EA}"/>
                </a:ext>
              </a:extLst>
            </p:cNvPr>
            <p:cNvSpPr/>
            <p:nvPr/>
          </p:nvSpPr>
          <p:spPr>
            <a:xfrm>
              <a:off x="1352939" y="3586524"/>
              <a:ext cx="4042488" cy="17201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8-14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号字，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1.3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倍字间距。标题数字等都可以通过点击和重新输入进行更改，顶部“开始”面板中可以对字体、字号、颜色、行距等进行修改。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97000893-B0F8-43E7-9D6B-769615D7BC5D}"/>
                </a:ext>
              </a:extLst>
            </p:cNvPr>
            <p:cNvSpPr/>
            <p:nvPr/>
          </p:nvSpPr>
          <p:spPr>
            <a:xfrm>
              <a:off x="2611681" y="2303847"/>
              <a:ext cx="1084065" cy="1084065"/>
            </a:xfrm>
            <a:prstGeom prst="ellipse">
              <a:avLst/>
            </a:prstGeom>
            <a:gradFill flip="none" rotWithShape="1">
              <a:gsLst>
                <a:gs pos="0">
                  <a:srgbClr val="72BCFB"/>
                </a:gs>
                <a:gs pos="84000">
                  <a:srgbClr val="E1F3F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90500" sx="102000" sy="102000" algn="ctr" rotWithShape="0">
                <a:srgbClr val="72BCFB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3629BB0F-D9FC-4447-97B3-59DF8DE3C515}"/>
                </a:ext>
              </a:extLst>
            </p:cNvPr>
            <p:cNvSpPr/>
            <p:nvPr/>
          </p:nvSpPr>
          <p:spPr>
            <a:xfrm>
              <a:off x="3338553" y="2662607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输入标题</a:t>
              </a: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65E802F7-1CC6-4400-9F20-49A3C0A9233D}"/>
                </a:ext>
              </a:extLst>
            </p:cNvPr>
            <p:cNvCxnSpPr/>
            <p:nvPr/>
          </p:nvCxnSpPr>
          <p:spPr>
            <a:xfrm>
              <a:off x="3294898" y="2727853"/>
              <a:ext cx="0" cy="26961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12">
              <a:extLst>
                <a:ext uri="{FF2B5EF4-FFF2-40B4-BE49-F238E27FC236}">
                  <a16:creationId xmlns="" xmlns:a16="http://schemas.microsoft.com/office/drawing/2014/main" id="{F1503F96-20A7-4DB6-BA34-1FFA3163AB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36851" y="2682875"/>
              <a:ext cx="460375" cy="354013"/>
            </a:xfrm>
            <a:custGeom>
              <a:avLst/>
              <a:gdLst>
                <a:gd name="T0" fmla="*/ 1110 w 3293"/>
                <a:gd name="T1" fmla="*/ 1546 h 2540"/>
                <a:gd name="T2" fmla="*/ 1211 w 3293"/>
                <a:gd name="T3" fmla="*/ 1501 h 2540"/>
                <a:gd name="T4" fmla="*/ 1206 w 3293"/>
                <a:gd name="T5" fmla="*/ 1298 h 2540"/>
                <a:gd name="T6" fmla="*/ 1033 w 3293"/>
                <a:gd name="T7" fmla="*/ 314 h 2540"/>
                <a:gd name="T8" fmla="*/ 878 w 3293"/>
                <a:gd name="T9" fmla="*/ 286 h 2540"/>
                <a:gd name="T10" fmla="*/ 859 w 3293"/>
                <a:gd name="T11" fmla="*/ 286 h 2540"/>
                <a:gd name="T12" fmla="*/ 421 w 3293"/>
                <a:gd name="T13" fmla="*/ 771 h 2540"/>
                <a:gd name="T14" fmla="*/ 667 w 3293"/>
                <a:gd name="T15" fmla="*/ 1344 h 2540"/>
                <a:gd name="T16" fmla="*/ 683 w 3293"/>
                <a:gd name="T17" fmla="*/ 1428 h 2540"/>
                <a:gd name="T18" fmla="*/ 657 w 3293"/>
                <a:gd name="T19" fmla="*/ 1498 h 2540"/>
                <a:gd name="T20" fmla="*/ 17 w 3293"/>
                <a:gd name="T21" fmla="*/ 1974 h 2540"/>
                <a:gd name="T22" fmla="*/ 14 w 3293"/>
                <a:gd name="T23" fmla="*/ 2186 h 2540"/>
                <a:gd name="T24" fmla="*/ 335 w 3293"/>
                <a:gd name="T25" fmla="*/ 2294 h 2540"/>
                <a:gd name="T26" fmla="*/ 376 w 3293"/>
                <a:gd name="T27" fmla="*/ 2130 h 2540"/>
                <a:gd name="T28" fmla="*/ 1110 w 3293"/>
                <a:gd name="T29" fmla="*/ 1546 h 2540"/>
                <a:gd name="T30" fmla="*/ 3275 w 3293"/>
                <a:gd name="T31" fmla="*/ 1972 h 2540"/>
                <a:gd name="T32" fmla="*/ 2618 w 3293"/>
                <a:gd name="T33" fmla="*/ 1497 h 2540"/>
                <a:gd name="T34" fmla="*/ 2593 w 3293"/>
                <a:gd name="T35" fmla="*/ 1427 h 2540"/>
                <a:gd name="T36" fmla="*/ 2608 w 3293"/>
                <a:gd name="T37" fmla="*/ 1343 h 2540"/>
                <a:gd name="T38" fmla="*/ 2861 w 3293"/>
                <a:gd name="T39" fmla="*/ 770 h 2540"/>
                <a:gd name="T40" fmla="*/ 2411 w 3293"/>
                <a:gd name="T41" fmla="*/ 286 h 2540"/>
                <a:gd name="T42" fmla="*/ 2392 w 3293"/>
                <a:gd name="T43" fmla="*/ 286 h 2540"/>
                <a:gd name="T44" fmla="*/ 2208 w 3293"/>
                <a:gd name="T45" fmla="*/ 323 h 2540"/>
                <a:gd name="T46" fmla="*/ 2004 w 3293"/>
                <a:gd name="T47" fmla="*/ 1295 h 2540"/>
                <a:gd name="T48" fmla="*/ 2261 w 3293"/>
                <a:gd name="T49" fmla="*/ 1598 h 2540"/>
                <a:gd name="T50" fmla="*/ 2835 w 3293"/>
                <a:gd name="T51" fmla="*/ 2089 h 2540"/>
                <a:gd name="T52" fmla="*/ 2876 w 3293"/>
                <a:gd name="T53" fmla="*/ 2294 h 2540"/>
                <a:gd name="T54" fmla="*/ 3279 w 3293"/>
                <a:gd name="T55" fmla="*/ 2183 h 2540"/>
                <a:gd name="T56" fmla="*/ 3275 w 3293"/>
                <a:gd name="T57" fmla="*/ 1972 h 2540"/>
                <a:gd name="T58" fmla="*/ 1882 w 3293"/>
                <a:gd name="T59" fmla="*/ 1504 h 2540"/>
                <a:gd name="T60" fmla="*/ 1850 w 3293"/>
                <a:gd name="T61" fmla="*/ 1417 h 2540"/>
                <a:gd name="T62" fmla="*/ 1869 w 3293"/>
                <a:gd name="T63" fmla="*/ 1312 h 2540"/>
                <a:gd name="T64" fmla="*/ 2179 w 3293"/>
                <a:gd name="T65" fmla="*/ 601 h 2540"/>
                <a:gd name="T66" fmla="*/ 1628 w 3293"/>
                <a:gd name="T67" fmla="*/ 0 h 2540"/>
                <a:gd name="T68" fmla="*/ 1604 w 3293"/>
                <a:gd name="T69" fmla="*/ 0 h 2540"/>
                <a:gd name="T70" fmla="*/ 1053 w 3293"/>
                <a:gd name="T71" fmla="*/ 601 h 2540"/>
                <a:gd name="T72" fmla="*/ 1362 w 3293"/>
                <a:gd name="T73" fmla="*/ 1312 h 2540"/>
                <a:gd name="T74" fmla="*/ 1401 w 3293"/>
                <a:gd name="T75" fmla="*/ 1434 h 2540"/>
                <a:gd name="T76" fmla="*/ 1350 w 3293"/>
                <a:gd name="T77" fmla="*/ 1504 h 2540"/>
                <a:gd name="T78" fmla="*/ 499 w 3293"/>
                <a:gd name="T79" fmla="*/ 2089 h 2540"/>
                <a:gd name="T80" fmla="*/ 905 w 3293"/>
                <a:gd name="T81" fmla="*/ 2504 h 2540"/>
                <a:gd name="T82" fmla="*/ 1628 w 3293"/>
                <a:gd name="T83" fmla="*/ 2540 h 2540"/>
                <a:gd name="T84" fmla="*/ 2738 w 3293"/>
                <a:gd name="T85" fmla="*/ 2094 h 2540"/>
                <a:gd name="T86" fmla="*/ 1882 w 3293"/>
                <a:gd name="T87" fmla="*/ 1504 h 2540"/>
                <a:gd name="T88" fmla="*/ 1882 w 3293"/>
                <a:gd name="T89" fmla="*/ 1504 h 2540"/>
                <a:gd name="T90" fmla="*/ 1882 w 3293"/>
                <a:gd name="T91" fmla="*/ 1504 h 2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93" h="2540">
                  <a:moveTo>
                    <a:pt x="1110" y="1546"/>
                  </a:moveTo>
                  <a:cubicBezTo>
                    <a:pt x="1138" y="1536"/>
                    <a:pt x="1171" y="1526"/>
                    <a:pt x="1211" y="1501"/>
                  </a:cubicBezTo>
                  <a:cubicBezTo>
                    <a:pt x="1269" y="1465"/>
                    <a:pt x="1314" y="1390"/>
                    <a:pt x="1206" y="1298"/>
                  </a:cubicBezTo>
                  <a:cubicBezTo>
                    <a:pt x="850" y="784"/>
                    <a:pt x="979" y="443"/>
                    <a:pt x="1033" y="314"/>
                  </a:cubicBezTo>
                  <a:cubicBezTo>
                    <a:pt x="988" y="297"/>
                    <a:pt x="937" y="286"/>
                    <a:pt x="878" y="286"/>
                  </a:cubicBezTo>
                  <a:cubicBezTo>
                    <a:pt x="859" y="286"/>
                    <a:pt x="859" y="286"/>
                    <a:pt x="859" y="286"/>
                  </a:cubicBezTo>
                  <a:cubicBezTo>
                    <a:pt x="518" y="286"/>
                    <a:pt x="428" y="597"/>
                    <a:pt x="421" y="771"/>
                  </a:cubicBezTo>
                  <a:cubicBezTo>
                    <a:pt x="416" y="1181"/>
                    <a:pt x="667" y="1344"/>
                    <a:pt x="667" y="1344"/>
                  </a:cubicBezTo>
                  <a:cubicBezTo>
                    <a:pt x="667" y="1344"/>
                    <a:pt x="683" y="1366"/>
                    <a:pt x="683" y="1428"/>
                  </a:cubicBezTo>
                  <a:cubicBezTo>
                    <a:pt x="683" y="1443"/>
                    <a:pt x="673" y="1485"/>
                    <a:pt x="657" y="1498"/>
                  </a:cubicBezTo>
                  <a:cubicBezTo>
                    <a:pt x="517" y="1612"/>
                    <a:pt x="50" y="1730"/>
                    <a:pt x="17" y="1974"/>
                  </a:cubicBezTo>
                  <a:cubicBezTo>
                    <a:pt x="0" y="2044"/>
                    <a:pt x="10" y="2118"/>
                    <a:pt x="14" y="2186"/>
                  </a:cubicBezTo>
                  <a:cubicBezTo>
                    <a:pt x="90" y="2244"/>
                    <a:pt x="335" y="2294"/>
                    <a:pt x="335" y="2294"/>
                  </a:cubicBezTo>
                  <a:cubicBezTo>
                    <a:pt x="335" y="2294"/>
                    <a:pt x="355" y="2232"/>
                    <a:pt x="376" y="2130"/>
                  </a:cubicBezTo>
                  <a:cubicBezTo>
                    <a:pt x="407" y="1979"/>
                    <a:pt x="611" y="1735"/>
                    <a:pt x="1110" y="1546"/>
                  </a:cubicBezTo>
                  <a:close/>
                  <a:moveTo>
                    <a:pt x="3275" y="1972"/>
                  </a:moveTo>
                  <a:cubicBezTo>
                    <a:pt x="3242" y="1728"/>
                    <a:pt x="2762" y="1610"/>
                    <a:pt x="2618" y="1497"/>
                  </a:cubicBezTo>
                  <a:cubicBezTo>
                    <a:pt x="2602" y="1484"/>
                    <a:pt x="2593" y="1441"/>
                    <a:pt x="2593" y="1427"/>
                  </a:cubicBezTo>
                  <a:cubicBezTo>
                    <a:pt x="2593" y="1364"/>
                    <a:pt x="2608" y="1343"/>
                    <a:pt x="2608" y="1343"/>
                  </a:cubicBezTo>
                  <a:cubicBezTo>
                    <a:pt x="2608" y="1343"/>
                    <a:pt x="2866" y="1180"/>
                    <a:pt x="2861" y="770"/>
                  </a:cubicBezTo>
                  <a:cubicBezTo>
                    <a:pt x="2854" y="596"/>
                    <a:pt x="2745" y="286"/>
                    <a:pt x="2411" y="286"/>
                  </a:cubicBezTo>
                  <a:cubicBezTo>
                    <a:pt x="2392" y="286"/>
                    <a:pt x="2392" y="286"/>
                    <a:pt x="2392" y="286"/>
                  </a:cubicBezTo>
                  <a:cubicBezTo>
                    <a:pt x="2320" y="286"/>
                    <a:pt x="2260" y="300"/>
                    <a:pt x="2208" y="323"/>
                  </a:cubicBezTo>
                  <a:cubicBezTo>
                    <a:pt x="2280" y="562"/>
                    <a:pt x="2365" y="1001"/>
                    <a:pt x="2004" y="1295"/>
                  </a:cubicBezTo>
                  <a:cubicBezTo>
                    <a:pt x="1862" y="1507"/>
                    <a:pt x="2335" y="1631"/>
                    <a:pt x="2261" y="1598"/>
                  </a:cubicBezTo>
                  <a:cubicBezTo>
                    <a:pt x="2689" y="1790"/>
                    <a:pt x="2804" y="1937"/>
                    <a:pt x="2835" y="2089"/>
                  </a:cubicBezTo>
                  <a:cubicBezTo>
                    <a:pt x="2861" y="2216"/>
                    <a:pt x="2876" y="2294"/>
                    <a:pt x="2876" y="2294"/>
                  </a:cubicBezTo>
                  <a:cubicBezTo>
                    <a:pt x="2876" y="2294"/>
                    <a:pt x="3196" y="2245"/>
                    <a:pt x="3279" y="2183"/>
                  </a:cubicBezTo>
                  <a:cubicBezTo>
                    <a:pt x="3282" y="2115"/>
                    <a:pt x="3293" y="2042"/>
                    <a:pt x="3275" y="1972"/>
                  </a:cubicBezTo>
                  <a:close/>
                  <a:moveTo>
                    <a:pt x="1882" y="1504"/>
                  </a:moveTo>
                  <a:cubicBezTo>
                    <a:pt x="1862" y="1488"/>
                    <a:pt x="1850" y="1434"/>
                    <a:pt x="1850" y="1417"/>
                  </a:cubicBezTo>
                  <a:cubicBezTo>
                    <a:pt x="1850" y="1339"/>
                    <a:pt x="1869" y="1312"/>
                    <a:pt x="1869" y="1312"/>
                  </a:cubicBezTo>
                  <a:cubicBezTo>
                    <a:pt x="1869" y="1313"/>
                    <a:pt x="2185" y="1142"/>
                    <a:pt x="2179" y="601"/>
                  </a:cubicBezTo>
                  <a:cubicBezTo>
                    <a:pt x="2170" y="385"/>
                    <a:pt x="2037" y="0"/>
                    <a:pt x="1628" y="0"/>
                  </a:cubicBezTo>
                  <a:cubicBezTo>
                    <a:pt x="1604" y="0"/>
                    <a:pt x="1604" y="0"/>
                    <a:pt x="1604" y="0"/>
                  </a:cubicBezTo>
                  <a:cubicBezTo>
                    <a:pt x="1175" y="0"/>
                    <a:pt x="1061" y="385"/>
                    <a:pt x="1053" y="601"/>
                  </a:cubicBezTo>
                  <a:cubicBezTo>
                    <a:pt x="1047" y="1110"/>
                    <a:pt x="1362" y="1312"/>
                    <a:pt x="1362" y="1312"/>
                  </a:cubicBezTo>
                  <a:cubicBezTo>
                    <a:pt x="1362" y="1312"/>
                    <a:pt x="1401" y="1356"/>
                    <a:pt x="1401" y="1434"/>
                  </a:cubicBezTo>
                  <a:cubicBezTo>
                    <a:pt x="1401" y="1451"/>
                    <a:pt x="1370" y="1488"/>
                    <a:pt x="1350" y="1504"/>
                  </a:cubicBezTo>
                  <a:cubicBezTo>
                    <a:pt x="1174" y="1644"/>
                    <a:pt x="540" y="1786"/>
                    <a:pt x="499" y="2089"/>
                  </a:cubicBezTo>
                  <a:cubicBezTo>
                    <a:pt x="467" y="2218"/>
                    <a:pt x="279" y="2422"/>
                    <a:pt x="905" y="2504"/>
                  </a:cubicBezTo>
                  <a:cubicBezTo>
                    <a:pt x="1077" y="2527"/>
                    <a:pt x="1311" y="2540"/>
                    <a:pt x="1628" y="2540"/>
                  </a:cubicBezTo>
                  <a:cubicBezTo>
                    <a:pt x="3079" y="2540"/>
                    <a:pt x="2779" y="2259"/>
                    <a:pt x="2738" y="2094"/>
                  </a:cubicBezTo>
                  <a:cubicBezTo>
                    <a:pt x="2697" y="1791"/>
                    <a:pt x="2058" y="1644"/>
                    <a:pt x="1882" y="1504"/>
                  </a:cubicBezTo>
                  <a:close/>
                  <a:moveTo>
                    <a:pt x="1882" y="1504"/>
                  </a:moveTo>
                  <a:cubicBezTo>
                    <a:pt x="1882" y="1504"/>
                    <a:pt x="1882" y="1504"/>
                    <a:pt x="1882" y="150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4843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>
            <a:extLst>
              <a:ext uri="{FF2B5EF4-FFF2-40B4-BE49-F238E27FC236}">
                <a16:creationId xmlns="" xmlns:a16="http://schemas.microsoft.com/office/drawing/2014/main" id="{35F92C54-EB67-48AC-8F79-06FB3F60A9F9}"/>
              </a:ext>
            </a:extLst>
          </p:cNvPr>
          <p:cNvSpPr/>
          <p:nvPr/>
        </p:nvSpPr>
        <p:spPr>
          <a:xfrm>
            <a:off x="1788886" y="949779"/>
            <a:ext cx="3162300" cy="3346450"/>
          </a:xfrm>
          <a:prstGeom prst="parallelogram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平行四边形 2">
            <a:extLst>
              <a:ext uri="{FF2B5EF4-FFF2-40B4-BE49-F238E27FC236}">
                <a16:creationId xmlns="" xmlns:a16="http://schemas.microsoft.com/office/drawing/2014/main" id="{BA1D7853-5471-4FC8-A2F3-0645C823C5FE}"/>
              </a:ext>
            </a:extLst>
          </p:cNvPr>
          <p:cNvSpPr/>
          <p:nvPr/>
        </p:nvSpPr>
        <p:spPr>
          <a:xfrm>
            <a:off x="7440386" y="949779"/>
            <a:ext cx="3162300" cy="3346450"/>
          </a:xfrm>
          <a:prstGeom prst="parallelogram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平行四边形 3">
            <a:extLst>
              <a:ext uri="{FF2B5EF4-FFF2-40B4-BE49-F238E27FC236}">
                <a16:creationId xmlns="" xmlns:a16="http://schemas.microsoft.com/office/drawing/2014/main" id="{45884C34-47D9-4689-8161-CF6226C3E3C4}"/>
              </a:ext>
            </a:extLst>
          </p:cNvPr>
          <p:cNvSpPr/>
          <p:nvPr/>
        </p:nvSpPr>
        <p:spPr>
          <a:xfrm>
            <a:off x="4174560" y="2716667"/>
            <a:ext cx="3162300" cy="3346450"/>
          </a:xfrm>
          <a:prstGeom prst="parallelogram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CD355BBB-F405-44C0-AF86-550850E569FE}"/>
              </a:ext>
            </a:extLst>
          </p:cNvPr>
          <p:cNvSpPr/>
          <p:nvPr/>
        </p:nvSpPr>
        <p:spPr>
          <a:xfrm>
            <a:off x="1675697" y="4447338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169790DE-50AC-419B-B54D-9D6B91F6DB7B}"/>
              </a:ext>
            </a:extLst>
          </p:cNvPr>
          <p:cNvSpPr txBox="1"/>
          <p:nvPr/>
        </p:nvSpPr>
        <p:spPr>
          <a:xfrm>
            <a:off x="7360241" y="444733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02D4CC7B-595A-4186-B6E8-611D69539693}"/>
              </a:ext>
            </a:extLst>
          </p:cNvPr>
          <p:cNvSpPr txBox="1"/>
          <p:nvPr/>
        </p:nvSpPr>
        <p:spPr>
          <a:xfrm>
            <a:off x="7360241" y="4876317"/>
            <a:ext cx="2255619" cy="952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ACBB2C0B-7A86-478F-B3FB-089923F2F7BD}"/>
              </a:ext>
            </a:extLst>
          </p:cNvPr>
          <p:cNvCxnSpPr>
            <a:cxnSpLocks/>
          </p:cNvCxnSpPr>
          <p:nvPr/>
        </p:nvCxnSpPr>
        <p:spPr>
          <a:xfrm flipH="1">
            <a:off x="3932923" y="2716667"/>
            <a:ext cx="820268" cy="3346450"/>
          </a:xfrm>
          <a:prstGeom prst="line">
            <a:avLst/>
          </a:prstGeom>
          <a:ln>
            <a:solidFill>
              <a:srgbClr val="72BCFB"/>
            </a:solidFill>
          </a:ln>
          <a:effectLst>
            <a:outerShdw blurRad="114300" sx="102000" sy="102000" algn="ctr" rotWithShape="0">
              <a:srgbClr val="72BCFB">
                <a:alpha val="2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31C76064-7CC6-4BB3-8EF6-6548AE6FFA7F}"/>
              </a:ext>
            </a:extLst>
          </p:cNvPr>
          <p:cNvCxnSpPr>
            <a:cxnSpLocks/>
          </p:cNvCxnSpPr>
          <p:nvPr/>
        </p:nvCxnSpPr>
        <p:spPr>
          <a:xfrm flipH="1">
            <a:off x="7182772" y="949779"/>
            <a:ext cx="820268" cy="3346450"/>
          </a:xfrm>
          <a:prstGeom prst="line">
            <a:avLst/>
          </a:prstGeom>
          <a:ln>
            <a:solidFill>
              <a:srgbClr val="72BCFB"/>
            </a:solidFill>
          </a:ln>
          <a:effectLst>
            <a:outerShdw blurRad="114300" sx="102000" sy="102000" algn="ctr" rotWithShape="0">
              <a:srgbClr val="72BCFB">
                <a:alpha val="2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B576199E-A444-4C1C-98E6-E2EE3361858C}"/>
              </a:ext>
            </a:extLst>
          </p:cNvPr>
          <p:cNvCxnSpPr>
            <a:cxnSpLocks/>
          </p:cNvCxnSpPr>
          <p:nvPr/>
        </p:nvCxnSpPr>
        <p:spPr>
          <a:xfrm flipH="1">
            <a:off x="9572218" y="2716667"/>
            <a:ext cx="820268" cy="3346450"/>
          </a:xfrm>
          <a:prstGeom prst="line">
            <a:avLst/>
          </a:prstGeom>
          <a:ln>
            <a:solidFill>
              <a:srgbClr val="72BCFB"/>
            </a:solidFill>
          </a:ln>
          <a:effectLst>
            <a:outerShdw blurRad="114300" sx="102000" sy="102000" algn="ctr" rotWithShape="0">
              <a:srgbClr val="72BCFB">
                <a:alpha val="2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F583DF30-6232-4128-96EE-15783D812BAC}"/>
              </a:ext>
            </a:extLst>
          </p:cNvPr>
          <p:cNvSpPr txBox="1"/>
          <p:nvPr/>
        </p:nvSpPr>
        <p:spPr>
          <a:xfrm>
            <a:off x="1675697" y="4876317"/>
            <a:ext cx="2255619" cy="952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46592A67-F69E-48EB-84FB-148F4D154FC8}"/>
              </a:ext>
            </a:extLst>
          </p:cNvPr>
          <p:cNvSpPr/>
          <p:nvPr/>
        </p:nvSpPr>
        <p:spPr>
          <a:xfrm>
            <a:off x="5228529" y="949704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78249872-D312-41AD-AE1A-734416FA5B45}"/>
              </a:ext>
            </a:extLst>
          </p:cNvPr>
          <p:cNvSpPr txBox="1"/>
          <p:nvPr/>
        </p:nvSpPr>
        <p:spPr>
          <a:xfrm>
            <a:off x="5228529" y="1378683"/>
            <a:ext cx="2255619" cy="952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</a:t>
            </a:r>
          </a:p>
        </p:txBody>
      </p:sp>
    </p:spTree>
    <p:extLst>
      <p:ext uri="{BB962C8B-B14F-4D97-AF65-F5344CB8AC3E}">
        <p14:creationId xmlns:p14="http://schemas.microsoft.com/office/powerpoint/2010/main" val="1363824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9" grpId="0"/>
      <p:bldP spid="10" grpId="0"/>
      <p:bldP spid="11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BED82B6A-5B70-4FDD-9850-7FAC27410827}"/>
              </a:ext>
            </a:extLst>
          </p:cNvPr>
          <p:cNvGrpSpPr/>
          <p:nvPr/>
        </p:nvGrpSpPr>
        <p:grpSpPr>
          <a:xfrm>
            <a:off x="5539197" y="222641"/>
            <a:ext cx="1084572" cy="1084572"/>
            <a:chOff x="11151056" y="292100"/>
            <a:chExt cx="492443" cy="492443"/>
          </a:xfrm>
        </p:grpSpPr>
        <p:sp>
          <p:nvSpPr>
            <p:cNvPr id="3" name="椭圆 2">
              <a:extLst>
                <a:ext uri="{FF2B5EF4-FFF2-40B4-BE49-F238E27FC236}">
                  <a16:creationId xmlns="" xmlns:a16="http://schemas.microsoft.com/office/drawing/2014/main" id="{18887975-D725-45D5-A86E-F135D1BBC485}"/>
                </a:ext>
              </a:extLst>
            </p:cNvPr>
            <p:cNvSpPr/>
            <p:nvPr/>
          </p:nvSpPr>
          <p:spPr>
            <a:xfrm>
              <a:off x="11151056" y="292100"/>
              <a:ext cx="492443" cy="492443"/>
            </a:xfrm>
            <a:prstGeom prst="ellipse">
              <a:avLst/>
            </a:prstGeom>
            <a:noFill/>
            <a:ln>
              <a:solidFill>
                <a:srgbClr val="72BCFB"/>
              </a:solidFill>
            </a:ln>
            <a:effectLst>
              <a:outerShdw blurRad="63500" sx="102000" sy="102000" algn="ctr" rotWithShape="0">
                <a:srgbClr val="72BCFB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="" xmlns:a16="http://schemas.microsoft.com/office/drawing/2014/main" id="{7AF42519-A920-4DF0-B6E2-B3793AC853E8}"/>
                </a:ext>
              </a:extLst>
            </p:cNvPr>
            <p:cNvSpPr/>
            <p:nvPr/>
          </p:nvSpPr>
          <p:spPr>
            <a:xfrm>
              <a:off x="11329957" y="471001"/>
              <a:ext cx="134639" cy="134639"/>
            </a:xfrm>
            <a:prstGeom prst="ellipse">
              <a:avLst/>
            </a:prstGeom>
            <a:solidFill>
              <a:srgbClr val="72BCFB"/>
            </a:solidFill>
            <a:ln>
              <a:noFill/>
            </a:ln>
            <a:effectLst>
              <a:outerShdw blurRad="266700" sx="102000" sy="102000" algn="ctr" rotWithShape="0">
                <a:srgbClr val="72BCFB">
                  <a:alpha val="3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35C3AA5C-A899-4B07-891B-732D2C843197}"/>
              </a:ext>
            </a:extLst>
          </p:cNvPr>
          <p:cNvSpPr/>
          <p:nvPr/>
        </p:nvSpPr>
        <p:spPr>
          <a:xfrm>
            <a:off x="5914569" y="1831312"/>
            <a:ext cx="333829" cy="333829"/>
          </a:xfrm>
          <a:prstGeom prst="ellipse">
            <a:avLst/>
          </a:prstGeom>
          <a:solidFill>
            <a:srgbClr val="72BCFB"/>
          </a:solidFill>
          <a:ln>
            <a:noFill/>
          </a:ln>
          <a:effectLst>
            <a:outerShdw blurRad="165100" sx="102000" sy="102000" algn="ctr" rotWithShape="0">
              <a:srgbClr val="72BCFB">
                <a:alpha val="4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E7890728-7EF1-452B-95B3-EC12B0B18ECD}"/>
              </a:ext>
            </a:extLst>
          </p:cNvPr>
          <p:cNvGrpSpPr/>
          <p:nvPr/>
        </p:nvGrpSpPr>
        <p:grpSpPr>
          <a:xfrm>
            <a:off x="4419600" y="2569028"/>
            <a:ext cx="3352800" cy="3352800"/>
            <a:chOff x="4419600" y="2569028"/>
            <a:chExt cx="3352800" cy="3352800"/>
          </a:xfrm>
        </p:grpSpPr>
        <p:sp>
          <p:nvSpPr>
            <p:cNvPr id="6" name="弧形 5">
              <a:extLst>
                <a:ext uri="{FF2B5EF4-FFF2-40B4-BE49-F238E27FC236}">
                  <a16:creationId xmlns="" xmlns:a16="http://schemas.microsoft.com/office/drawing/2014/main" id="{3F8FF1CA-EDF6-4152-A2BF-145C7C559819}"/>
                </a:ext>
              </a:extLst>
            </p:cNvPr>
            <p:cNvSpPr/>
            <p:nvPr/>
          </p:nvSpPr>
          <p:spPr>
            <a:xfrm>
              <a:off x="4419600" y="2569028"/>
              <a:ext cx="3352800" cy="3352800"/>
            </a:xfrm>
            <a:prstGeom prst="arc">
              <a:avLst/>
            </a:prstGeom>
            <a:ln w="25400">
              <a:solidFill>
                <a:srgbClr val="72BCFB"/>
              </a:solidFill>
            </a:ln>
            <a:effectLst>
              <a:outerShdw blurRad="63500" sx="102000" sy="102000" algn="ctr" rotWithShape="0">
                <a:srgbClr val="72BCFB">
                  <a:alpha val="28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弧形 6">
              <a:extLst>
                <a:ext uri="{FF2B5EF4-FFF2-40B4-BE49-F238E27FC236}">
                  <a16:creationId xmlns="" xmlns:a16="http://schemas.microsoft.com/office/drawing/2014/main" id="{52A56755-0309-4DAB-A1B6-5FB4B04C9924}"/>
                </a:ext>
              </a:extLst>
            </p:cNvPr>
            <p:cNvSpPr/>
            <p:nvPr/>
          </p:nvSpPr>
          <p:spPr>
            <a:xfrm>
              <a:off x="4419600" y="2569028"/>
              <a:ext cx="3352800" cy="3352800"/>
            </a:xfrm>
            <a:prstGeom prst="arc">
              <a:avLst>
                <a:gd name="adj1" fmla="val 21587421"/>
                <a:gd name="adj2" fmla="val 16136680"/>
              </a:avLst>
            </a:prstGeom>
            <a:ln w="25400">
              <a:solidFill>
                <a:srgbClr val="72BCFB"/>
              </a:solidFill>
              <a:prstDash val="sysDot"/>
            </a:ln>
            <a:effectLst>
              <a:outerShdw blurRad="63500" sx="102000" sy="102000" algn="ctr" rotWithShape="0">
                <a:srgbClr val="72BCFB">
                  <a:alpha val="28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A462A3F9-7313-42AF-958C-9FE3D20DFDD1}"/>
              </a:ext>
            </a:extLst>
          </p:cNvPr>
          <p:cNvSpPr/>
          <p:nvPr/>
        </p:nvSpPr>
        <p:spPr>
          <a:xfrm>
            <a:off x="4922317" y="3095171"/>
            <a:ext cx="2347365" cy="234736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0" sx="102000" sy="102000" algn="ctr" rotWithShape="0">
              <a:srgbClr val="72BCFB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F51A9395-050F-4381-AA55-7553336D10F1}"/>
              </a:ext>
            </a:extLst>
          </p:cNvPr>
          <p:cNvSpPr txBox="1"/>
          <p:nvPr/>
        </p:nvSpPr>
        <p:spPr bwMode="auto">
          <a:xfrm>
            <a:off x="4794134" y="3741262"/>
            <a:ext cx="3377268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rgbClr val="72BCFB"/>
                </a:solidFill>
                <a:cs typeface="+mn-ea"/>
                <a:sym typeface="+mn-lt"/>
              </a:rPr>
              <a:t>完成</a:t>
            </a:r>
            <a:r>
              <a:rPr lang="zh-CN" altLang="en-US" sz="48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情况</a:t>
            </a:r>
            <a:endParaRPr lang="zh-CN" altLang="en-US" sz="4800" b="1" spc="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4707ADC7-2AAE-43CC-B65E-DCECC91CADE4}"/>
              </a:ext>
            </a:extLst>
          </p:cNvPr>
          <p:cNvSpPr txBox="1"/>
          <p:nvPr/>
        </p:nvSpPr>
        <p:spPr bwMode="auto">
          <a:xfrm>
            <a:off x="3889091" y="4629461"/>
            <a:ext cx="4681312" cy="49494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2838396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8" grpId="0" animBg="1"/>
      <p:bldP spid="8" grpId="1" animBg="1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809CC3D5-4D9E-40EA-8B91-F3669231D2C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59" b="29585"/>
          <a:stretch/>
        </p:blipFill>
        <p:spPr>
          <a:xfrm>
            <a:off x="0" y="815551"/>
            <a:ext cx="12192000" cy="363778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E72C860-F897-4BB3-99DC-4062D428F645}"/>
              </a:ext>
            </a:extLst>
          </p:cNvPr>
          <p:cNvSpPr/>
          <p:nvPr/>
        </p:nvSpPr>
        <p:spPr>
          <a:xfrm>
            <a:off x="0" y="817282"/>
            <a:ext cx="12191992" cy="3657600"/>
          </a:xfrm>
          <a:prstGeom prst="rect">
            <a:avLst/>
          </a:prstGeom>
          <a:solidFill>
            <a:srgbClr val="72BCFB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ED8E6A93-7097-437E-9509-83C9949DF33C}"/>
              </a:ext>
            </a:extLst>
          </p:cNvPr>
          <p:cNvSpPr/>
          <p:nvPr/>
        </p:nvSpPr>
        <p:spPr>
          <a:xfrm>
            <a:off x="658813" y="3870960"/>
            <a:ext cx="10874375" cy="236632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52400" dist="50800" dir="5400000" algn="ctr" rotWithShape="0">
              <a:srgbClr val="72BCFB">
                <a:alpha val="4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object 10">
            <a:extLst>
              <a:ext uri="{FF2B5EF4-FFF2-40B4-BE49-F238E27FC236}">
                <a16:creationId xmlns="" xmlns:a16="http://schemas.microsoft.com/office/drawing/2014/main" id="{F4974215-5C2E-4DB5-807F-C55A1C92E80C}"/>
              </a:ext>
            </a:extLst>
          </p:cNvPr>
          <p:cNvSpPr txBox="1"/>
          <p:nvPr/>
        </p:nvSpPr>
        <p:spPr>
          <a:xfrm>
            <a:off x="941775" y="1756721"/>
            <a:ext cx="8415585" cy="453183"/>
          </a:xfrm>
          <a:prstGeom prst="rect">
            <a:avLst/>
          </a:prstGeom>
        </p:spPr>
        <p:txBody>
          <a:bodyPr vert="horz" wrap="square" lIns="108000" tIns="72000" rIns="108000" bIns="72000" rtlCol="0">
            <a:spAutoFit/>
          </a:bodyPr>
          <a:lstStyle/>
          <a:p>
            <a:pPr marR="5080" lvl="0"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请输入 您的标题</a:t>
            </a:r>
            <a:endParaRPr kumimoji="0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7C53FD6E-0E1F-4001-8389-2CC4DD87D9A9}"/>
              </a:ext>
            </a:extLst>
          </p:cNvPr>
          <p:cNvSpPr/>
          <p:nvPr/>
        </p:nvSpPr>
        <p:spPr>
          <a:xfrm>
            <a:off x="941775" y="2464679"/>
            <a:ext cx="8976924" cy="924915"/>
          </a:xfrm>
          <a:prstGeom prst="rect">
            <a:avLst/>
          </a:prstGeom>
        </p:spPr>
        <p:txBody>
          <a:bodyPr wrap="square" lIns="108000" tIns="72000" rIns="108000" bIns="72000">
            <a:spAutoFit/>
          </a:bodyPr>
          <a:lstStyle/>
          <a:p>
            <a:pPr marL="0" marR="648335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61D6CF57-1545-42AC-8223-2AA8398DC029}"/>
              </a:ext>
            </a:extLst>
          </p:cNvPr>
          <p:cNvSpPr/>
          <p:nvPr/>
        </p:nvSpPr>
        <p:spPr>
          <a:xfrm>
            <a:off x="922158" y="4593247"/>
            <a:ext cx="3235408" cy="887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6F00CAE3-E011-40D4-8661-1601575B6695}"/>
              </a:ext>
            </a:extLst>
          </p:cNvPr>
          <p:cNvCxnSpPr/>
          <p:nvPr/>
        </p:nvCxnSpPr>
        <p:spPr>
          <a:xfrm>
            <a:off x="4358640" y="4306045"/>
            <a:ext cx="0" cy="161723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529D7E1B-6472-49F7-BB5B-4E8C5CA025F6}"/>
              </a:ext>
            </a:extLst>
          </p:cNvPr>
          <p:cNvCxnSpPr/>
          <p:nvPr/>
        </p:nvCxnSpPr>
        <p:spPr>
          <a:xfrm>
            <a:off x="7991634" y="4348627"/>
            <a:ext cx="0" cy="161723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20271069-4E21-4E4E-B412-4785F0AB09D3}"/>
              </a:ext>
            </a:extLst>
          </p:cNvPr>
          <p:cNvSpPr/>
          <p:nvPr/>
        </p:nvSpPr>
        <p:spPr>
          <a:xfrm>
            <a:off x="662969" y="1564640"/>
            <a:ext cx="72361" cy="1971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A8E11408-75C1-43B0-8471-09E5FB524933}"/>
              </a:ext>
            </a:extLst>
          </p:cNvPr>
          <p:cNvSpPr/>
          <p:nvPr/>
        </p:nvSpPr>
        <p:spPr>
          <a:xfrm>
            <a:off x="4530545" y="4593246"/>
            <a:ext cx="3235408" cy="887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69E121B3-19D3-4366-AB2E-43246DA3C4D9}"/>
              </a:ext>
            </a:extLst>
          </p:cNvPr>
          <p:cNvSpPr/>
          <p:nvPr/>
        </p:nvSpPr>
        <p:spPr>
          <a:xfrm>
            <a:off x="8144707" y="4606906"/>
            <a:ext cx="3235408" cy="887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3888916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/>
      <p:bldP spid="10" grpId="0" animBg="1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演示文稿3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72BCFB"/>
      </a:accent1>
      <a:accent2>
        <a:srgbClr val="72BCFB"/>
      </a:accent2>
      <a:accent3>
        <a:srgbClr val="72BCFB"/>
      </a:accent3>
      <a:accent4>
        <a:srgbClr val="72BCFB"/>
      </a:accent4>
      <a:accent5>
        <a:srgbClr val="72BCFB"/>
      </a:accent5>
      <a:accent6>
        <a:srgbClr val="72BCFB"/>
      </a:accent6>
      <a:hlink>
        <a:srgbClr val="0563C1"/>
      </a:hlink>
      <a:folHlink>
        <a:srgbClr val="954D72"/>
      </a:folHlink>
    </a:clrScheme>
    <a:fontScheme name="miaqzls4">
      <a:majorFont>
        <a:latin typeface="Arial" panose="020F0302020204030204"/>
        <a:ea typeface="SimHei"/>
        <a:cs typeface=""/>
      </a:majorFont>
      <a:minorFont>
        <a:latin typeface="Arial" panose="020F0502020204030204"/>
        <a:ea typeface="Sim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72BCFB"/>
    </a:accent1>
    <a:accent2>
      <a:srgbClr val="72BCFB"/>
    </a:accent2>
    <a:accent3>
      <a:srgbClr val="72BCFB"/>
    </a:accent3>
    <a:accent4>
      <a:srgbClr val="72BCFB"/>
    </a:accent4>
    <a:accent5>
      <a:srgbClr val="72BCFB"/>
    </a:accent5>
    <a:accent6>
      <a:srgbClr val="72BCFB"/>
    </a:accent6>
    <a:hlink>
      <a:srgbClr val="0563C1"/>
    </a:hlink>
    <a:folHlink>
      <a:srgbClr val="954D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72BCFB"/>
    </a:accent1>
    <a:accent2>
      <a:srgbClr val="72BCFB"/>
    </a:accent2>
    <a:accent3>
      <a:srgbClr val="72BCFB"/>
    </a:accent3>
    <a:accent4>
      <a:srgbClr val="72BCFB"/>
    </a:accent4>
    <a:accent5>
      <a:srgbClr val="72BCFB"/>
    </a:accent5>
    <a:accent6>
      <a:srgbClr val="72BCFB"/>
    </a:accent6>
    <a:hlink>
      <a:srgbClr val="0563C1"/>
    </a:hlink>
    <a:folHlink>
      <a:srgbClr val="954D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72BCFB"/>
    </a:accent1>
    <a:accent2>
      <a:srgbClr val="72BCFB"/>
    </a:accent2>
    <a:accent3>
      <a:srgbClr val="72BCFB"/>
    </a:accent3>
    <a:accent4>
      <a:srgbClr val="72BCFB"/>
    </a:accent4>
    <a:accent5>
      <a:srgbClr val="72BCFB"/>
    </a:accent5>
    <a:accent6>
      <a:srgbClr val="72BCFB"/>
    </a:accent6>
    <a:hlink>
      <a:srgbClr val="0563C1"/>
    </a:hlink>
    <a:folHlink>
      <a:srgbClr val="954D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72BCFB"/>
    </a:accent1>
    <a:accent2>
      <a:srgbClr val="72BCFB"/>
    </a:accent2>
    <a:accent3>
      <a:srgbClr val="72BCFB"/>
    </a:accent3>
    <a:accent4>
      <a:srgbClr val="72BCFB"/>
    </a:accent4>
    <a:accent5>
      <a:srgbClr val="72BCFB"/>
    </a:accent5>
    <a:accent6>
      <a:srgbClr val="72BCFB"/>
    </a:accent6>
    <a:hlink>
      <a:srgbClr val="0563C1"/>
    </a:hlink>
    <a:folHlink>
      <a:srgbClr val="954D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72BCFB"/>
    </a:accent1>
    <a:accent2>
      <a:srgbClr val="72BCFB"/>
    </a:accent2>
    <a:accent3>
      <a:srgbClr val="72BCFB"/>
    </a:accent3>
    <a:accent4>
      <a:srgbClr val="72BCFB"/>
    </a:accent4>
    <a:accent5>
      <a:srgbClr val="72BCFB"/>
    </a:accent5>
    <a:accent6>
      <a:srgbClr val="72BCFB"/>
    </a:accent6>
    <a:hlink>
      <a:srgbClr val="0563C1"/>
    </a:hlink>
    <a:folHlink>
      <a:srgbClr val="954D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72BCFB"/>
    </a:accent1>
    <a:accent2>
      <a:srgbClr val="72BCFB"/>
    </a:accent2>
    <a:accent3>
      <a:srgbClr val="72BCFB"/>
    </a:accent3>
    <a:accent4>
      <a:srgbClr val="72BCFB"/>
    </a:accent4>
    <a:accent5>
      <a:srgbClr val="72BCFB"/>
    </a:accent5>
    <a:accent6>
      <a:srgbClr val="72BCFB"/>
    </a:accent6>
    <a:hlink>
      <a:srgbClr val="0563C1"/>
    </a:hlink>
    <a:folHlink>
      <a:srgbClr val="954D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72BCFB"/>
    </a:accent1>
    <a:accent2>
      <a:srgbClr val="72BCFB"/>
    </a:accent2>
    <a:accent3>
      <a:srgbClr val="72BCFB"/>
    </a:accent3>
    <a:accent4>
      <a:srgbClr val="72BCFB"/>
    </a:accent4>
    <a:accent5>
      <a:srgbClr val="72BCFB"/>
    </a:accent5>
    <a:accent6>
      <a:srgbClr val="72BCFB"/>
    </a:accent6>
    <a:hlink>
      <a:srgbClr val="0563C1"/>
    </a:hlink>
    <a:folHlink>
      <a:srgbClr val="954D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72BCFB"/>
    </a:accent1>
    <a:accent2>
      <a:srgbClr val="72BCFB"/>
    </a:accent2>
    <a:accent3>
      <a:srgbClr val="72BCFB"/>
    </a:accent3>
    <a:accent4>
      <a:srgbClr val="72BCFB"/>
    </a:accent4>
    <a:accent5>
      <a:srgbClr val="72BCFB"/>
    </a:accent5>
    <a:accent6>
      <a:srgbClr val="72BCFB"/>
    </a:accent6>
    <a:hlink>
      <a:srgbClr val="0563C1"/>
    </a:hlink>
    <a:folHlink>
      <a:srgbClr val="954D72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72BCFB"/>
    </a:accent1>
    <a:accent2>
      <a:srgbClr val="72BCFB"/>
    </a:accent2>
    <a:accent3>
      <a:srgbClr val="72BCFB"/>
    </a:accent3>
    <a:accent4>
      <a:srgbClr val="72BCFB"/>
    </a:accent4>
    <a:accent5>
      <a:srgbClr val="72BCFB"/>
    </a:accent5>
    <a:accent6>
      <a:srgbClr val="72BCFB"/>
    </a:accent6>
    <a:hlink>
      <a:srgbClr val="0563C1"/>
    </a:hlink>
    <a:folHlink>
      <a:srgbClr val="954D72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72BCFB"/>
    </a:accent1>
    <a:accent2>
      <a:srgbClr val="72BCFB"/>
    </a:accent2>
    <a:accent3>
      <a:srgbClr val="72BCFB"/>
    </a:accent3>
    <a:accent4>
      <a:srgbClr val="72BCFB"/>
    </a:accent4>
    <a:accent5>
      <a:srgbClr val="72BCFB"/>
    </a:accent5>
    <a:accent6>
      <a:srgbClr val="72BCFB"/>
    </a:accent6>
    <a:hlink>
      <a:srgbClr val="0563C1"/>
    </a:hlink>
    <a:folHlink>
      <a:srgbClr val="954D72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72BCFB"/>
    </a:accent1>
    <a:accent2>
      <a:srgbClr val="72BCFB"/>
    </a:accent2>
    <a:accent3>
      <a:srgbClr val="72BCFB"/>
    </a:accent3>
    <a:accent4>
      <a:srgbClr val="72BCFB"/>
    </a:accent4>
    <a:accent5>
      <a:srgbClr val="72BCFB"/>
    </a:accent5>
    <a:accent6>
      <a:srgbClr val="72BCFB"/>
    </a:accent6>
    <a:hlink>
      <a:srgbClr val="0563C1"/>
    </a:hlink>
    <a:folHlink>
      <a:srgbClr val="954D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72BCFB"/>
    </a:accent1>
    <a:accent2>
      <a:srgbClr val="72BCFB"/>
    </a:accent2>
    <a:accent3>
      <a:srgbClr val="72BCFB"/>
    </a:accent3>
    <a:accent4>
      <a:srgbClr val="72BCFB"/>
    </a:accent4>
    <a:accent5>
      <a:srgbClr val="72BCFB"/>
    </a:accent5>
    <a:accent6>
      <a:srgbClr val="72BCFB"/>
    </a:accent6>
    <a:hlink>
      <a:srgbClr val="0563C1"/>
    </a:hlink>
    <a:folHlink>
      <a:srgbClr val="954D72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72BCFB"/>
    </a:accent1>
    <a:accent2>
      <a:srgbClr val="72BCFB"/>
    </a:accent2>
    <a:accent3>
      <a:srgbClr val="72BCFB"/>
    </a:accent3>
    <a:accent4>
      <a:srgbClr val="72BCFB"/>
    </a:accent4>
    <a:accent5>
      <a:srgbClr val="72BCFB"/>
    </a:accent5>
    <a:accent6>
      <a:srgbClr val="72BCFB"/>
    </a:accent6>
    <a:hlink>
      <a:srgbClr val="0563C1"/>
    </a:hlink>
    <a:folHlink>
      <a:srgbClr val="954D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72BCFB"/>
    </a:accent1>
    <a:accent2>
      <a:srgbClr val="72BCFB"/>
    </a:accent2>
    <a:accent3>
      <a:srgbClr val="72BCFB"/>
    </a:accent3>
    <a:accent4>
      <a:srgbClr val="72BCFB"/>
    </a:accent4>
    <a:accent5>
      <a:srgbClr val="72BCFB"/>
    </a:accent5>
    <a:accent6>
      <a:srgbClr val="72BCFB"/>
    </a:accent6>
    <a:hlink>
      <a:srgbClr val="0563C1"/>
    </a:hlink>
    <a:folHlink>
      <a:srgbClr val="954D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72BCFB"/>
    </a:accent1>
    <a:accent2>
      <a:srgbClr val="72BCFB"/>
    </a:accent2>
    <a:accent3>
      <a:srgbClr val="72BCFB"/>
    </a:accent3>
    <a:accent4>
      <a:srgbClr val="72BCFB"/>
    </a:accent4>
    <a:accent5>
      <a:srgbClr val="72BCFB"/>
    </a:accent5>
    <a:accent6>
      <a:srgbClr val="72BCFB"/>
    </a:accent6>
    <a:hlink>
      <a:srgbClr val="0563C1"/>
    </a:hlink>
    <a:folHlink>
      <a:srgbClr val="954D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72BCFB"/>
    </a:accent1>
    <a:accent2>
      <a:srgbClr val="72BCFB"/>
    </a:accent2>
    <a:accent3>
      <a:srgbClr val="72BCFB"/>
    </a:accent3>
    <a:accent4>
      <a:srgbClr val="72BCFB"/>
    </a:accent4>
    <a:accent5>
      <a:srgbClr val="72BCFB"/>
    </a:accent5>
    <a:accent6>
      <a:srgbClr val="72BCFB"/>
    </a:accent6>
    <a:hlink>
      <a:srgbClr val="0563C1"/>
    </a:hlink>
    <a:folHlink>
      <a:srgbClr val="954D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72BCFB"/>
    </a:accent1>
    <a:accent2>
      <a:srgbClr val="72BCFB"/>
    </a:accent2>
    <a:accent3>
      <a:srgbClr val="72BCFB"/>
    </a:accent3>
    <a:accent4>
      <a:srgbClr val="72BCFB"/>
    </a:accent4>
    <a:accent5>
      <a:srgbClr val="72BCFB"/>
    </a:accent5>
    <a:accent6>
      <a:srgbClr val="72BCFB"/>
    </a:accent6>
    <a:hlink>
      <a:srgbClr val="0563C1"/>
    </a:hlink>
    <a:folHlink>
      <a:srgbClr val="954D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72BCFB"/>
    </a:accent1>
    <a:accent2>
      <a:srgbClr val="72BCFB"/>
    </a:accent2>
    <a:accent3>
      <a:srgbClr val="72BCFB"/>
    </a:accent3>
    <a:accent4>
      <a:srgbClr val="72BCFB"/>
    </a:accent4>
    <a:accent5>
      <a:srgbClr val="72BCFB"/>
    </a:accent5>
    <a:accent6>
      <a:srgbClr val="72BCFB"/>
    </a:accent6>
    <a:hlink>
      <a:srgbClr val="0563C1"/>
    </a:hlink>
    <a:folHlink>
      <a:srgbClr val="954D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72BCFB"/>
    </a:accent1>
    <a:accent2>
      <a:srgbClr val="72BCFB"/>
    </a:accent2>
    <a:accent3>
      <a:srgbClr val="72BCFB"/>
    </a:accent3>
    <a:accent4>
      <a:srgbClr val="72BCFB"/>
    </a:accent4>
    <a:accent5>
      <a:srgbClr val="72BCFB"/>
    </a:accent5>
    <a:accent6>
      <a:srgbClr val="72BCFB"/>
    </a:accent6>
    <a:hlink>
      <a:srgbClr val="0563C1"/>
    </a:hlink>
    <a:folHlink>
      <a:srgbClr val="954D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72BCFB"/>
    </a:accent1>
    <a:accent2>
      <a:srgbClr val="72BCFB"/>
    </a:accent2>
    <a:accent3>
      <a:srgbClr val="72BCFB"/>
    </a:accent3>
    <a:accent4>
      <a:srgbClr val="72BCFB"/>
    </a:accent4>
    <a:accent5>
      <a:srgbClr val="72BCFB"/>
    </a:accent5>
    <a:accent6>
      <a:srgbClr val="72BCFB"/>
    </a:accent6>
    <a:hlink>
      <a:srgbClr val="0563C1"/>
    </a:hlink>
    <a:folHlink>
      <a:srgbClr val="954D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384</TotalTime>
  <Words>2104</Words>
  <Application>Microsoft Office PowerPoint</Application>
  <PresentationFormat>宽屏</PresentationFormat>
  <Paragraphs>168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6" baseType="lpstr">
      <vt:lpstr>等线</vt:lpstr>
      <vt:lpstr>SimHei</vt:lpstr>
      <vt:lpstr>Arial</vt:lpstr>
      <vt:lpstr>Helvetica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演示文稿3</dc:title>
  <dc:creator>Administrator</dc:creator>
  <cp:lastModifiedBy>Administrator</cp:lastModifiedBy>
  <cp:revision>22</cp:revision>
  <dcterms:created xsi:type="dcterms:W3CDTF">2019-03-07T03:39:59Z</dcterms:created>
  <dcterms:modified xsi:type="dcterms:W3CDTF">2021-01-26T07:04:56Z</dcterms:modified>
</cp:coreProperties>
</file>