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svg" ContentType="image/svg"/>
  <Default Extension="wdp" ContentType="image/vnd.ms-photo"/>
  <Override PartName="/customXml/item1.xml" ContentType="application/xml"/>
  <Override PartName="/customXml/item2.xml" ContentType="application/xml"/>
  <Override PartName="/customXml/item3.xml" ContentType="applicatio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4"/>
    <p:sldMasterId id="2147483657" r:id="rId5"/>
  </p:sldMasterIdLst>
  <p:sldIdLst>
    <p:sldId id="260" r:id="rId6"/>
    <p:sldId id="257" r:id="rId7"/>
    <p:sldId id="259" r:id="rId8"/>
    <p:sldId id="258" r:id="rId9"/>
    <p:sldId id="273" r:id="rId10"/>
    <p:sldId id="266" r:id="rId11"/>
    <p:sldId id="272" r:id="rId12"/>
    <p:sldId id="264" r:id="rId13"/>
    <p:sldId id="262" r:id="rId14"/>
    <p:sldId id="261" r:id="rId15"/>
    <p:sldId id="265" r:id="rId16"/>
    <p:sldId id="271" r:id="rId17"/>
    <p:sldId id="263" r:id="rId18"/>
    <p:sldId id="268" r:id="rId19"/>
    <p:sldId id="267" r:id="rId20"/>
    <p:sldId id="270" r:id="rId21"/>
    <p:sldId id="269" r:id="rId22"/>
    <p:sldId id="275" r:id="rId23"/>
    <p:sldId id="274" r:id="rId24"/>
    <p:sldId id="277" r:id="rId25"/>
    <p:sldId id="278"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设计" id="{5ED10A54-BCA7-472A-BFE1-CF0AC2224F6B}">
          <p14:sldIdLst>
            <p14:sldId id="260"/>
            <p14:sldId id="257"/>
            <p14:sldId id="259"/>
            <p14:sldId id="258"/>
            <p14:sldId id="273"/>
            <p14:sldId id="266"/>
            <p14:sldId id="272"/>
            <p14:sldId id="264"/>
            <p14:sldId id="262"/>
            <p14:sldId id="261"/>
            <p14:sldId id="265"/>
            <p14:sldId id="271"/>
            <p14:sldId id="263"/>
            <p14:sldId id="268"/>
            <p14:sldId id="267"/>
            <p14:sldId id="270"/>
            <p14:sldId id="269"/>
            <p14:sldId id="275"/>
            <p14:sldId id="274"/>
          </p14:sldIdLst>
        </p14:section>
        <p14:section name="使用技巧" id="{E66427B0-1121-42A7-84EF-5FE7B0FB218F}">
          <p14:sldIdLst>
            <p14:sldId id="277"/>
            <p14:sldId id="27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showGuides="1">
      <p:cViewPr>
        <p:scale>
          <a:sx n="75" d="100"/>
          <a:sy n="75" d="100"/>
        </p:scale>
        <p:origin x="1956" y="139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ustomXml" Target="../customXml/item1.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customXml" Target="../customXml/item2.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customXml" Target="../customXml/item3.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Master" Target="slideMasters/slideMaster1.xml" /><Relationship Id="rId5" Type="http://schemas.openxmlformats.org/officeDocument/2006/relationships/slideMaster" Target="slideMasters/slideMaster2.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 Id="rId2" Type="http://schemas.microsoft.com/office/2011/relationships/chartColorStyle" Target="colors1.xml" /><Relationship Id="rId3" Type="http://schemas.microsoft.com/office/2011/relationships/chartStyle" Target="style1.xml"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 Id="rId2" Type="http://schemas.microsoft.com/office/2011/relationships/chartColorStyle" Target="colors2.xml" /><Relationship Id="rId3" Type="http://schemas.microsoft.com/office/2011/relationships/chartStyle" Target="style2.xml"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12933568097651005"/>
          <c:y val="0.036375842988491058"/>
          <c:w val="0.97413283586502075"/>
          <c:h val="0.78214842081069946"/>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showLeaderLines val="0"/>
        </c:dLbls>
        <c:gapWidth val="355"/>
        <c:overlap val="-10"/>
        <c:axId val="1771598480"/>
        <c:axId val="1771598152"/>
      </c:barChart>
      <c:catAx>
        <c:axId val="1771598480"/>
        <c:scaling>
          <c:orientation/>
        </c:scaling>
        <c:delete val="0"/>
        <c:axPos val="b"/>
        <c:numFmt formatCode="General" sourceLinked="1"/>
        <c:majorTickMark val="none"/>
        <c:minorTickMark val="none"/>
        <c:spPr>
          <a:noFill/>
          <a:ln w="9525" cap="flat" cmpd="sng" algn="ctr">
            <a:solidFill>
              <a:schemeClr val="tx1">
                <a:lumMod val="15000"/>
                <a:lumOff val="85000"/>
              </a:schemeClr>
            </a:solidFill>
            <a:round/>
          </a:ln>
          <a:effectLst/>
        </c:spPr>
        <c:txPr>
          <a:bodyPr rot="-60000000" spcFirstLastPara="1"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1771598152"/>
        <c:crosses val="autoZero"/>
        <c:auto val="0"/>
        <c:lblAlgn val="ctr"/>
        <c:lblOffset/>
        <c:noMultiLvlLbl val="0"/>
      </c:catAx>
      <c:valAx>
        <c:axId val="1771598152"/>
        <c:scaling>
          <c:orientation/>
        </c:scaling>
        <c:delete val="1"/>
        <c:axPos val="l"/>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1771598480"/>
        <c:crossBetween val="between"/>
      </c:valAx>
      <c:spPr>
        <a:noFill/>
        <a:ln w="25400">
          <a:noFill/>
        </a:ln>
        <a:effectLst/>
      </c:spPr>
    </c:plotArea>
    <c:legend>
      <c:legendPos val="b"/>
      <c:layout>
        <c:manualLayout>
          <c:xMode val="edge"/>
          <c:yMode val="edge"/>
          <c:x val="0.43281164765357971"/>
          <c:y val="0.93987572193145752"/>
          <c:w val="0.12967351078987122"/>
          <c:h val="0.056048136204481125"/>
        </c:manualLayout>
      </c:layout>
      <c:overlay val="0"/>
      <c:spPr>
        <a:noFill/>
        <a:ln>
          <a:noFill/>
        </a:ln>
        <a:effectLst/>
      </c:spPr>
      <c:txPr>
        <a:bodyPr rot="0" spcFirstLastPara="1"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legend>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963327288627625"/>
          <c:y val="0.22014017403125763"/>
          <c:w val="0.48073345422744751"/>
          <c:h val="0.55971962213516235"/>
        </c:manualLayout>
      </c:layout>
      <c:doughnutChart>
        <c:varyColors val="1"/>
        <c:ser>
          <c:idx val="0"/>
          <c:order val="0"/>
          <c:tx>
            <c:strRef>
              <c:f>Sheet1!$B$1</c:f>
              <c:strCache>
                <c:ptCount val="1"/>
                <c:pt idx="0">
                  <c:v>销售额</c:v>
                </c:pt>
              </c:strCache>
            </c:strRef>
          </c:tx>
          <c:spPr>
            <a:ln>
              <a:solidFill>
                <a:schemeClr val="tx1"/>
              </a:solidFill>
            </a:ln>
          </c:spPr>
          <c:dPt>
            <c:idx val="0"/>
            <c:invertIfNegative val="1"/>
            <c:spPr>
              <a:gradFill>
                <a:gsLst>
                  <a:gs pos="100000">
                    <a:schemeClr val="accent3">
                      <a:lumMod val="60000"/>
                      <a:lumOff val="40000"/>
                    </a:schemeClr>
                  </a:gs>
                  <a:gs pos="0">
                    <a:schemeClr val="accent3">
                      <a:lumMod val="60000"/>
                      <a:lumOff val="40000"/>
                    </a:schemeClr>
                  </a:gs>
                </a:gsLst>
                <a:lin ang="2700000" scaled="1"/>
              </a:gradFill>
              <a:ln w="19050">
                <a:noFill/>
              </a:ln>
            </c:spPr>
          </c:dPt>
          <c:dPt>
            <c:idx val="1"/>
            <c:invertIfNegative val="1"/>
            <c:spPr>
              <a:gradFill>
                <a:gsLst>
                  <a:gs pos="100000">
                    <a:schemeClr val="accent2">
                      <a:lumMod val="75000"/>
                    </a:schemeClr>
                  </a:gs>
                  <a:gs pos="0">
                    <a:schemeClr val="accent2">
                      <a:lumMod val="75000"/>
                    </a:schemeClr>
                  </a:gs>
                </a:gsLst>
                <a:lin ang="2700000" scaled="1"/>
              </a:gradFill>
              <a:ln w="19050">
                <a:noFill/>
              </a:ln>
            </c:spPr>
          </c:dPt>
          <c:dPt>
            <c:idx val="2"/>
            <c:invertIfNegative val="1"/>
            <c:spPr>
              <a:gradFill>
                <a:gsLst>
                  <a:gs pos="0">
                    <a:schemeClr val="accent1">
                      <a:lumMod val="75000"/>
                    </a:schemeClr>
                  </a:gs>
                  <a:gs pos="100000">
                    <a:schemeClr val="accent1">
                      <a:lumMod val="75000"/>
                    </a:schemeClr>
                  </a:gs>
                </a:gsLst>
                <a:lin ang="2700000" scaled="1"/>
              </a:gradFill>
              <a:ln w="19050">
                <a:noFill/>
              </a:ln>
            </c:spPr>
          </c:dPt>
          <c:dLbls>
            <c:dLbl>
              <c:idx val="0"/>
              <c:layout>
                <c:manualLayout>
                  <c:x val="0.12863686680793762"/>
                  <c:y val="0.063193634152412415"/>
                </c:manualLayout>
              </c:layout>
              <c:numFmt formatCode="General" sourceLinked="1"/>
              <c:spPr>
                <a:noFill/>
                <a:ln>
                  <a:noFill/>
                </a:ln>
                <a:effectLst/>
              </c:spPr>
              <c:txPr>
                <a:bodyPr rot="-120000" spcFirstLastPara="1" vertOverflow="ellipsis" vert="horz" wrap="square" lIns="38100" tIns="19050" rIns="38100" bIns="19050" anchor="ctr" anchorCtr="1"/>
                <a:p>
                  <a:pPr>
                    <a:defRPr lang="zh-CN" sz="1600" b="0" i="0" u="none" strike="noStrike" kern="1200" baseline="0" smtId="4294967295">
                      <a:solidFill>
                        <a:schemeClr val="tx1">
                          <a:lumMod val="75000"/>
                          <a:lumOff val="25000"/>
                        </a:schemeClr>
                      </a:solidFill>
                      <a:latin typeface="+mn-lt"/>
                      <a:ea typeface="+mn-ea"/>
                      <a:cs typeface="+mn-cs"/>
                    </a:defRPr>
                  </a:pPr>
                  <a:endParaRPr lang="zh-CN" sz="1600" b="0" i="0" u="none" strike="noStrike" kern="1200" baseline="0" smtId="4294967295">
                    <a:solidFill>
                      <a:schemeClr val="tx1">
                        <a:lumMod val="75000"/>
                        <a:lumOff val="25000"/>
                      </a:schemeClr>
                    </a:solidFill>
                    <a:latin typeface="+mn-lt"/>
                    <a:ea typeface="+mn-ea"/>
                    <a:cs typeface="+mn-cs"/>
                  </a:endParaRPr>
                </a:p>
              </c:txPr>
              <c:showLegendKey val="0"/>
              <c:showVal val="1"/>
              <c:showCatName val="0"/>
              <c:showSerName val="0"/>
              <c:showPercent val="1"/>
              <c:showBubbleSize val="0"/>
              <c:separator> </c:separator>
              <c:extLst/>
            </c:dLbl>
            <c:dLbl>
              <c:idx val="1"/>
              <c:layout>
                <c:manualLayout>
                  <c:x val="-0.14451161026954651"/>
                  <c:y val="-0.019979679957032204"/>
                </c:manualLayout>
              </c:layout>
              <c:numFmt formatCode="General" sourceLinked="1"/>
              <c:spPr>
                <a:noFill/>
                <a:ln>
                  <a:noFill/>
                </a:ln>
                <a:effectLst/>
              </c:spPr>
              <c:txPr>
                <a:bodyPr rot="-120000" spcFirstLastPara="1" vertOverflow="ellipsis" vert="horz" wrap="square" lIns="38100" tIns="19050" rIns="38100" bIns="19050" anchor="ctr" anchorCtr="1"/>
                <a:p>
                  <a:pPr>
                    <a:defRPr lang="zh-CN" sz="1600" b="0" i="0" u="none" strike="noStrike" kern="1200" baseline="0" smtId="4294967295">
                      <a:solidFill>
                        <a:schemeClr val="tx1">
                          <a:lumMod val="75000"/>
                          <a:lumOff val="25000"/>
                        </a:schemeClr>
                      </a:solidFill>
                      <a:latin typeface="+mn-lt"/>
                      <a:ea typeface="+mn-ea"/>
                      <a:cs typeface="+mn-cs"/>
                    </a:defRPr>
                  </a:pPr>
                  <a:endParaRPr lang="zh-CN" sz="1600" b="0" i="0" u="none" strike="noStrike" kern="1200" baseline="0" smtId="4294967295">
                    <a:solidFill>
                      <a:schemeClr val="tx1">
                        <a:lumMod val="75000"/>
                        <a:lumOff val="25000"/>
                      </a:schemeClr>
                    </a:solidFill>
                    <a:latin typeface="+mn-lt"/>
                    <a:ea typeface="+mn-ea"/>
                    <a:cs typeface="+mn-cs"/>
                  </a:endParaRPr>
                </a:p>
              </c:txPr>
              <c:showLegendKey val="0"/>
              <c:showVal val="1"/>
              <c:showCatName val="0"/>
              <c:showSerName val="0"/>
              <c:showPercent val="1"/>
              <c:showBubbleSize val="0"/>
              <c:separator> </c:separator>
              <c:extLst/>
            </c:dLbl>
            <c:dLbl>
              <c:idx val="2"/>
              <c:layout>
                <c:manualLayout>
                  <c:x val="-0.10680608451366425"/>
                  <c:y val="-0.095133505761623383"/>
                </c:manualLayout>
              </c:layout>
              <c:numFmt formatCode="General" sourceLinked="1"/>
              <c:spPr>
                <a:noFill/>
                <a:ln>
                  <a:noFill/>
                </a:ln>
                <a:effectLst/>
              </c:spPr>
              <c:txPr>
                <a:bodyPr rot="-120000" spcFirstLastPara="1" vertOverflow="ellipsis" vert="horz" wrap="square" lIns="38100" tIns="19050" rIns="38100" bIns="19050" anchor="ctr" anchorCtr="1"/>
                <a:p>
                  <a:pPr>
                    <a:defRPr lang="zh-CN" sz="1600" b="0" i="0" u="none" strike="noStrike" kern="1200" baseline="0" smtId="4294967295">
                      <a:solidFill>
                        <a:schemeClr val="tx1">
                          <a:lumMod val="75000"/>
                          <a:lumOff val="25000"/>
                        </a:schemeClr>
                      </a:solidFill>
                      <a:latin typeface="+mn-lt"/>
                      <a:ea typeface="+mn-ea"/>
                      <a:cs typeface="+mn-cs"/>
                    </a:defRPr>
                  </a:pPr>
                  <a:endParaRPr lang="zh-CN" sz="1600" b="0" i="0" u="none" strike="noStrike" kern="1200" baseline="0" smtId="4294967295">
                    <a:solidFill>
                      <a:schemeClr val="tx1">
                        <a:lumMod val="75000"/>
                        <a:lumOff val="25000"/>
                      </a:schemeClr>
                    </a:solidFill>
                    <a:latin typeface="+mn-lt"/>
                    <a:ea typeface="+mn-ea"/>
                    <a:cs typeface="+mn-cs"/>
                  </a:endParaRPr>
                </a:p>
              </c:txPr>
              <c:showLegendKey val="0"/>
              <c:showVal val="1"/>
              <c:showCatName val="0"/>
              <c:showSerName val="0"/>
              <c:showPercent val="1"/>
              <c:showBubbleSize val="0"/>
              <c:separator> </c:separator>
              <c:extLst/>
            </c:dLbl>
            <c:spPr>
              <a:noFill/>
              <a:ln>
                <a:noFill/>
              </a:ln>
              <a:effectLst/>
            </c:spPr>
            <c:txPr>
              <a:bodyPr rot="-120000" spcFirstLastPara="1" vertOverflow="ellipsis" vert="horz" wrap="square" lIns="38100" tIns="19050" rIns="38100" bIns="19050" anchor="ctr" anchorCtr="1"/>
              <a:p>
                <a:pPr>
                  <a:defRPr lang="zh-CN" sz="1600" b="0" i="0" u="none" strike="noStrike" kern="1200" baseline="0" smtId="4294967295">
                    <a:solidFill>
                      <a:schemeClr val="tx1">
                        <a:lumMod val="75000"/>
                        <a:lumOff val="25000"/>
                      </a:schemeClr>
                    </a:solidFill>
                    <a:latin typeface="+mn-lt"/>
                    <a:ea typeface="+mn-ea"/>
                    <a:cs typeface="+mn-cs"/>
                  </a:defRPr>
                </a:pPr>
                <a:endParaRPr lang="zh-CN" sz="1600" b="0" i="0" u="none" strike="noStrike" kern="1200" baseline="0" smtId="4294967295">
                  <a:solidFill>
                    <a:schemeClr val="tx1">
                      <a:lumMod val="75000"/>
                      <a:lumOff val="25000"/>
                    </a:schemeClr>
                  </a:solidFill>
                  <a:latin typeface="+mn-lt"/>
                  <a:ea typeface="+mn-ea"/>
                  <a:cs typeface="+mn-cs"/>
                </a:endParaRPr>
              </a:p>
            </c:txPr>
            <c:showLegendKey val="0"/>
            <c:showVal val="1"/>
            <c:showCatName val="0"/>
            <c:showSerName val="0"/>
            <c:showPercent val="1"/>
            <c:showBubbleSize val="0"/>
            <c:separator> </c:separator>
            <c:showLeaderLines val="1"/>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c:spPr>
                </c15:leaderLines>
              </c:ext>
            </c:extLst>
          </c:dLbls>
          <c:cat>
            <c:strRef>
              <c:f>Sheet1!$A$2:$A$4</c:f>
              <c:strCache>
                <c:ptCount val="3"/>
                <c:pt idx="0">
                  <c:v>第一季度</c:v>
                </c:pt>
                <c:pt idx="1">
                  <c:v>第二季度</c:v>
                </c:pt>
                <c:pt idx="2">
                  <c:v>第三季度</c:v>
                </c:pt>
              </c:strCache>
            </c:strRef>
          </c:cat>
          <c:val>
            <c:numRef>
              <c:f>Sheet1!$B$2:$B$4</c:f>
              <c:numCache>
                <c:formatCode>General</c:formatCode>
                <c:ptCount val="3"/>
                <c:pt idx="0">
                  <c:v>8.2</c:v>
                </c:pt>
                <c:pt idx="1">
                  <c:v>3.2</c:v>
                </c:pt>
                <c:pt idx="2">
                  <c:v>1.4</c:v>
                </c:pt>
              </c:numCache>
            </c:numRef>
          </c:val>
        </c:ser>
        <c:dLbls>
          <c:showLegendKey val="0"/>
          <c:showVal val="0"/>
          <c:showCatName val="0"/>
          <c:showSerName val="0"/>
          <c:showPercent val="0"/>
          <c:showBubbleSize val="0"/>
          <c:showLeaderLines val="0"/>
        </c:dLbls>
        <c:firstSliceAng/>
        <c:holeSize val="85"/>
      </c:doughnutChart>
      <c:spPr>
        <a:noFill/>
        <a:ln>
          <a:noFill/>
        </a:ln>
        <a:effectLst/>
      </c:spPr>
    </c:plotArea>
    <c:plotVisOnly val="1"/>
    <c:dispBlanksAs val="gap"/>
    <c:showDLblsOverMax val="0"/>
  </c:chart>
  <c:spPr>
    <a:noFill/>
    <a:ln>
      <a:noFill/>
    </a:ln>
    <a:effectLst/>
  </c:spPr>
  <c:txPr>
    <a:bodyPr/>
    <a:p>
      <a:pPr>
        <a:defRPr lang="zh-CN" sz="1600" smtId="4294967295"/>
      </a:pPr>
      <a:endParaRPr lang="zh-CN" sz="1600" smtId="4294967295"/>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ineChart>
        <c:grouping/>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mooth val="1"/>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ser>
        <c:dLbls>
          <c:showLegendKey val="0"/>
          <c:showVal val="0"/>
          <c:showCatName val="0"/>
          <c:showSerName val="0"/>
          <c:showPercent val="0"/>
          <c:showBubbleSize val="0"/>
          <c:showLeaderLines val="0"/>
        </c:dLbls>
        <c:axId val="1246801240"/>
        <c:axId val="1052292632"/>
      </c:lineChart>
      <c:catAx>
        <c:axId val="1246801240"/>
        <c:scaling>
          <c:orientation/>
        </c:scaling>
        <c:delete val="0"/>
        <c:axPos val="b"/>
        <c:numFmt formatCode="General" sourceLinked="1"/>
        <c:majorTickMark val="none"/>
        <c:minorTickMark val="none"/>
        <c:spPr>
          <a:noFill/>
          <a:ln w="9525" cap="flat" cmpd="sng" algn="ctr">
            <a:solidFill>
              <a:schemeClr val="tx1">
                <a:lumMod val="15000"/>
                <a:lumOff val="85000"/>
              </a:schemeClr>
            </a:solidFill>
            <a:round/>
          </a:ln>
          <a:effectLst/>
        </c:spPr>
        <c:txPr>
          <a:bodyPr rot="-60000000" spcFirstLastPara="1"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1052292632"/>
        <c:crosses val="autoZero"/>
        <c:auto val="0"/>
        <c:lblAlgn val="ctr"/>
        <c:lblOffset/>
        <c:noMultiLvlLbl val="0"/>
      </c:catAx>
      <c:valAx>
        <c:axId val="1052292632"/>
        <c:scaling>
          <c:orientation/>
        </c:scaling>
        <c:delete val="0"/>
        <c:axPos val="l"/>
        <c:majorGridlines>
          <c:spPr>
            <a:ln w="9525" cap="flat" cmpd="sng" algn="ctr">
              <a:solidFill>
                <a:schemeClr val="bg2">
                  <a:alpha val="49000"/>
                </a:schemeClr>
              </a:solidFill>
              <a:round/>
            </a:ln>
            <a:effectLst/>
          </c:spPr>
        </c:majorGridlines>
        <c:numFmt formatCode="General" sourceLinked="1"/>
        <c:majorTickMark val="out"/>
        <c:minorTickMark val="none"/>
        <c:spPr>
          <a:noFill/>
          <a:ln>
            <a:noFill/>
          </a:ln>
          <a:effectLst/>
        </c:spPr>
        <c:txPr>
          <a:bodyPr rot="-60000000" spcFirstLastPara="1" vertOverflow="ellipsis" vert="horz" wrap="square" anchor="ctr" anchorCtr="1"/>
          <a:p>
            <a:pPr>
              <a:defRPr lang="zh-CN" sz="1800" b="0" i="0" u="none" strike="noStrike" kern="1200" baseline="0" smtId="4294967295">
                <a:solidFill>
                  <a:schemeClr val="tx1">
                    <a:lumMod val="65000"/>
                    <a:lumOff val="35000"/>
                  </a:schemeClr>
                </a:solidFill>
                <a:latin typeface="+mn-lt"/>
                <a:ea typeface="+mn-ea"/>
                <a:cs typeface="+mn-cs"/>
              </a:defRPr>
            </a:pPr>
            <a:endParaRPr lang="zh-CN" sz="1800" b="0" i="0" u="none" strike="noStrike" kern="1200" baseline="0" smtId="4294967295">
              <a:solidFill>
                <a:schemeClr val="tx1">
                  <a:lumMod val="65000"/>
                  <a:lumOff val="35000"/>
                </a:schemeClr>
              </a:solidFill>
              <a:latin typeface="+mn-lt"/>
              <a:ea typeface="+mn-ea"/>
              <a:cs typeface="+mn-cs"/>
            </a:endParaRPr>
          </a:p>
        </c:txPr>
        <c:crossAx val="1246801240"/>
        <c:crosses val="autoZero"/>
        <c:crossBetween val="between"/>
      </c:valAx>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olors1.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a="http://schemas.openxmlformats.org/drawingml/2006/main" xmlns:r="http://schemas.openxmlformats.org/officeDocument/2006/relationships" xmlns:cs="http://schemas.microsoft.com/office/drawing/2012/chartStyle"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a="http://schemas.openxmlformats.org/drawingml/2006/main" xmlns:r="http://schemas.openxmlformats.org/officeDocument/2006/relationships" xmlns:cs="http://schemas.microsoft.com/office/drawing/2012/chartStyle"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image" Target="../media/image3.png" /><Relationship Id="rId4"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6.jpeg" /><Relationship Id="rId2" Type="http://schemas.openxmlformats.org/officeDocument/2006/relationships/image" Target="../media/image7.png" /><Relationship Id="rId3" Type="http://schemas.microsoft.com/office/2007/relationships/hdphoto" Target="../media/image8.wdp" /><Relationship Id="rId4" Type="http://schemas.openxmlformats.org/officeDocument/2006/relationships/hyperlink" Target="http://www.officeplus.cn/Template/Home.shtml" TargetMode="External" /><Relationship Id="rId5" Type="http://schemas.openxmlformats.org/officeDocument/2006/relationships/image" Target="../media/image9.jpeg" /><Relationship Id="rId6"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7.png" /><Relationship Id="rId2" Type="http://schemas.microsoft.com/office/2007/relationships/hdphoto" Target="../media/image8.wdp" /><Relationship Id="rId3" Type="http://schemas.openxmlformats.org/officeDocument/2006/relationships/hyperlink" Target="http://www.officeplus.cn/Template/Home.shtml" TargetMode="External" /><Relationship Id="rId4" Type="http://schemas.openxmlformats.org/officeDocument/2006/relationships/image" Target="../media/image10.jpeg" /><Relationship Id="rId5" Type="http://schemas.openxmlformats.org/officeDocument/2006/relationships/image" Target="../media/image11.jpeg" /><Relationship Id="rId6" Type="http://schemas.openxmlformats.org/officeDocument/2006/relationships/image" Target="../media/image12.jpeg"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gradFill flip="none" rotWithShape="1">
          <a:gsLst>
            <a:gs pos="100000">
              <a:schemeClr val="accent2"/>
            </a:gs>
            <a:gs pos="48000">
              <a:schemeClr val="accent2"/>
            </a:gs>
            <a:gs pos="0">
              <a:schemeClr val="accent2">
                <a:lumMod val="60000"/>
                <a:lumOff val="40000"/>
              </a:schemeClr>
            </a:gs>
          </a:gsLst>
          <a:path path="circle">
            <a:fillToRect l="50000" t="50000" r="50000" b="50000"/>
          </a:path>
        </a:gradFill>
        <a:effectLst/>
      </p:bgPr>
    </p:bg>
    <p:spTree>
      <p:nvGrpSpPr>
        <p:cNvPr id="1" name=""/>
        <p:cNvGrpSpPr/>
        <p:nvPr/>
      </p:nvGrpSpPr>
      <p:grpSpPr>
        <a:xfrm>
          <a:off x="0" y="0"/>
          <a:ext cx="0" cy="0"/>
        </a:xfrm>
      </p:grpSpPr>
      <p:sp>
        <p:nvSpPr>
          <p:cNvPr id="7" name="椭圆 6"/>
          <p:cNvSpPr/>
          <p:nvPr userDrawn="1"/>
        </p:nvSpPr>
        <p:spPr>
          <a:xfrm>
            <a:off x="1154868" y="3831309"/>
            <a:ext cx="736600" cy="736600"/>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3093297" y="659825"/>
            <a:ext cx="736600" cy="736600"/>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4452936" y="4226122"/>
            <a:ext cx="3286126" cy="488512"/>
            <a:chOff x="4175226" y="3867239"/>
            <a:chExt cx="4962323" cy="488512"/>
          </a:xfrm>
        </p:grpSpPr>
        <p:sp>
          <p:nvSpPr>
            <p:cNvPr id="11" name="任意多边形: 形状 10"/>
            <p:cNvSpPr/>
            <p:nvPr/>
          </p:nvSpPr>
          <p:spPr>
            <a:xfrm>
              <a:off x="4175226" y="3976999"/>
              <a:ext cx="478482" cy="378752"/>
            </a:xfrm>
            <a:custGeom>
              <a:gdLst>
                <a:gd name="connsiteX0" fmla="*/ 0 w 341770"/>
                <a:gd name="connsiteY0" fmla="*/ 1588 h 382588"/>
                <a:gd name="connsiteX1" fmla="*/ 341313 w 341770"/>
                <a:gd name="connsiteY1" fmla="*/ 0 h 382588"/>
                <a:gd name="connsiteX2" fmla="*/ 341312 w 341770"/>
                <a:gd name="connsiteY2" fmla="*/ 379413 h 382588"/>
                <a:gd name="connsiteX3" fmla="*/ 1588 w 341770"/>
                <a:gd name="connsiteY3" fmla="*/ 382588 h 382588"/>
                <a:gd name="connsiteX4" fmla="*/ 103188 w 341770"/>
                <a:gd name="connsiteY4" fmla="*/ 192088 h 382588"/>
                <a:gd name="connsiteX5" fmla="*/ 0 w 341770"/>
                <a:gd name="connsiteY5" fmla="*/ 1588 h 3825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770" h="382588">
                  <a:moveTo>
                    <a:pt x="0" y="1588"/>
                  </a:moveTo>
                  <a:lnTo>
                    <a:pt x="341313" y="0"/>
                  </a:lnTo>
                  <a:cubicBezTo>
                    <a:pt x="339725" y="126471"/>
                    <a:pt x="342900" y="252942"/>
                    <a:pt x="341312" y="379413"/>
                  </a:cubicBezTo>
                  <a:lnTo>
                    <a:pt x="1588" y="382588"/>
                  </a:lnTo>
                  <a:lnTo>
                    <a:pt x="103188" y="192088"/>
                  </a:lnTo>
                  <a:lnTo>
                    <a:pt x="0" y="158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flipH="1">
              <a:off x="4578332" y="4279103"/>
              <a:ext cx="64511" cy="88786"/>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p:nvSpPr>
          <p:spPr>
            <a:xfrm flipH="1">
              <a:off x="8659067" y="3976999"/>
              <a:ext cx="478482" cy="378752"/>
            </a:xfrm>
            <a:custGeom>
              <a:gdLst>
                <a:gd name="connsiteX0" fmla="*/ 0 w 341770"/>
                <a:gd name="connsiteY0" fmla="*/ 1588 h 382588"/>
                <a:gd name="connsiteX1" fmla="*/ 341313 w 341770"/>
                <a:gd name="connsiteY1" fmla="*/ 0 h 382588"/>
                <a:gd name="connsiteX2" fmla="*/ 341312 w 341770"/>
                <a:gd name="connsiteY2" fmla="*/ 379413 h 382588"/>
                <a:gd name="connsiteX3" fmla="*/ 1588 w 341770"/>
                <a:gd name="connsiteY3" fmla="*/ 382588 h 382588"/>
                <a:gd name="connsiteX4" fmla="*/ 103188 w 341770"/>
                <a:gd name="connsiteY4" fmla="*/ 192088 h 382588"/>
                <a:gd name="connsiteX5" fmla="*/ 0 w 341770"/>
                <a:gd name="connsiteY5" fmla="*/ 1588 h 3825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770" h="382588">
                  <a:moveTo>
                    <a:pt x="0" y="1588"/>
                  </a:moveTo>
                  <a:lnTo>
                    <a:pt x="341313" y="0"/>
                  </a:lnTo>
                  <a:cubicBezTo>
                    <a:pt x="339725" y="126471"/>
                    <a:pt x="342900" y="252942"/>
                    <a:pt x="341312" y="379413"/>
                  </a:cubicBezTo>
                  <a:lnTo>
                    <a:pt x="1588" y="382588"/>
                  </a:lnTo>
                  <a:lnTo>
                    <a:pt x="103188" y="192088"/>
                  </a:lnTo>
                  <a:lnTo>
                    <a:pt x="0" y="158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8669933" y="4279103"/>
              <a:ext cx="64511" cy="88786"/>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flipH="1">
              <a:off x="4566194" y="3867239"/>
              <a:ext cx="4180387" cy="425189"/>
            </a:xfrm>
            <a:custGeom>
              <a:gdLst>
                <a:gd name="connsiteX0" fmla="*/ 4180387 w 4180387"/>
                <a:gd name="connsiteY0" fmla="*/ 0 h 425189"/>
                <a:gd name="connsiteX1" fmla="*/ 2298287 w 4180387"/>
                <a:gd name="connsiteY1" fmla="*/ 0 h 425189"/>
                <a:gd name="connsiteX2" fmla="*/ 1882100 w 4180387"/>
                <a:gd name="connsiteY2" fmla="*/ 0 h 425189"/>
                <a:gd name="connsiteX3" fmla="*/ 0 w 4180387"/>
                <a:gd name="connsiteY3" fmla="*/ 0 h 425189"/>
                <a:gd name="connsiteX4" fmla="*/ 0 w 4180387"/>
                <a:gd name="connsiteY4" fmla="*/ 425189 h 425189"/>
                <a:gd name="connsiteX5" fmla="*/ 1882100 w 4180387"/>
                <a:gd name="connsiteY5" fmla="*/ 425189 h 425189"/>
                <a:gd name="connsiteX6" fmla="*/ 2298287 w 4180387"/>
                <a:gd name="connsiteY6" fmla="*/ 425189 h 425189"/>
                <a:gd name="connsiteX7" fmla="*/ 4180387 w 4180387"/>
                <a:gd name="connsiteY7" fmla="*/ 425189 h 42518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80386" h="425189">
                  <a:moveTo>
                    <a:pt x="4180387" y="0"/>
                  </a:moveTo>
                  <a:lnTo>
                    <a:pt x="2298287" y="0"/>
                  </a:lnTo>
                  <a:lnTo>
                    <a:pt x="1882100" y="0"/>
                  </a:lnTo>
                  <a:lnTo>
                    <a:pt x="0" y="0"/>
                  </a:lnTo>
                  <a:lnTo>
                    <a:pt x="0" y="425189"/>
                  </a:lnTo>
                  <a:lnTo>
                    <a:pt x="1882100" y="425189"/>
                  </a:lnTo>
                  <a:lnTo>
                    <a:pt x="2298287" y="425189"/>
                  </a:lnTo>
                  <a:lnTo>
                    <a:pt x="4180387" y="425189"/>
                  </a:lnTo>
                  <a:close/>
                </a:path>
              </a:pathLst>
            </a:custGeom>
            <a:solidFill>
              <a:schemeClr val="accent1"/>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7" name="椭圆 16"/>
          <p:cNvSpPr/>
          <p:nvPr userDrawn="1"/>
        </p:nvSpPr>
        <p:spPr>
          <a:xfrm>
            <a:off x="7339927" y="891029"/>
            <a:ext cx="280460" cy="280460"/>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userDrawn="1"/>
        </p:nvSpPr>
        <p:spPr>
          <a:xfrm>
            <a:off x="10011877" y="4335882"/>
            <a:ext cx="378752" cy="378752"/>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10190902" y="811923"/>
            <a:ext cx="606838" cy="606838"/>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图形 25" descr="书籍"/>
          <p:cNvSpPr/>
          <p:nvPr userDrawn="1"/>
        </p:nvSpPr>
        <p:spPr>
          <a:xfrm rot="20519702">
            <a:off x="3308157" y="884950"/>
            <a:ext cx="306880" cy="286349"/>
          </a:xfrm>
          <a:custGeom>
            <a:gdLst>
              <a:gd name="connsiteX0" fmla="*/ 811530 w 811529"/>
              <a:gd name="connsiteY0" fmla="*/ 266700 h 757237"/>
              <a:gd name="connsiteX1" fmla="*/ 762000 w 811529"/>
              <a:gd name="connsiteY1" fmla="*/ 248603 h 757237"/>
              <a:gd name="connsiteX2" fmla="*/ 762000 w 811529"/>
              <a:gd name="connsiteY2" fmla="*/ 144780 h 757237"/>
              <a:gd name="connsiteX3" fmla="*/ 811530 w 811529"/>
              <a:gd name="connsiteY3" fmla="*/ 123825 h 757237"/>
              <a:gd name="connsiteX4" fmla="*/ 476250 w 811529"/>
              <a:gd name="connsiteY4" fmla="*/ 0 h 757237"/>
              <a:gd name="connsiteX5" fmla="*/ 68580 w 811529"/>
              <a:gd name="connsiteY5" fmla="*/ 142875 h 757237"/>
              <a:gd name="connsiteX6" fmla="*/ 28575 w 811529"/>
              <a:gd name="connsiteY6" fmla="*/ 257175 h 757237"/>
              <a:gd name="connsiteX7" fmla="*/ 33337 w 811529"/>
              <a:gd name="connsiteY7" fmla="*/ 299085 h 757237"/>
              <a:gd name="connsiteX8" fmla="*/ 0 w 811529"/>
              <a:gd name="connsiteY8" fmla="*/ 409575 h 757237"/>
              <a:gd name="connsiteX9" fmla="*/ 28575 w 811529"/>
              <a:gd name="connsiteY9" fmla="*/ 492443 h 757237"/>
              <a:gd name="connsiteX10" fmla="*/ 26670 w 811529"/>
              <a:gd name="connsiteY10" fmla="*/ 552450 h 757237"/>
              <a:gd name="connsiteX11" fmla="*/ 76200 w 811529"/>
              <a:gd name="connsiteY11" fmla="*/ 647700 h 757237"/>
              <a:gd name="connsiteX12" fmla="*/ 340995 w 811529"/>
              <a:gd name="connsiteY12" fmla="*/ 757238 h 757237"/>
              <a:gd name="connsiteX13" fmla="*/ 809625 w 811529"/>
              <a:gd name="connsiteY13" fmla="*/ 562928 h 757237"/>
              <a:gd name="connsiteX14" fmla="*/ 760095 w 811529"/>
              <a:gd name="connsiteY14" fmla="*/ 544830 h 757237"/>
              <a:gd name="connsiteX15" fmla="*/ 760095 w 811529"/>
              <a:gd name="connsiteY15" fmla="*/ 440055 h 757237"/>
              <a:gd name="connsiteX16" fmla="*/ 809625 w 811529"/>
              <a:gd name="connsiteY16" fmla="*/ 419100 h 757237"/>
              <a:gd name="connsiteX17" fmla="*/ 733425 w 811529"/>
              <a:gd name="connsiteY17" fmla="*/ 390525 h 757237"/>
              <a:gd name="connsiteX18" fmla="*/ 733425 w 811529"/>
              <a:gd name="connsiteY18" fmla="*/ 299085 h 757237"/>
              <a:gd name="connsiteX19" fmla="*/ 811530 w 811529"/>
              <a:gd name="connsiteY19" fmla="*/ 266700 h 757237"/>
              <a:gd name="connsiteX20" fmla="*/ 80010 w 811529"/>
              <a:gd name="connsiteY20" fmla="*/ 209550 h 757237"/>
              <a:gd name="connsiteX21" fmla="*/ 344805 w 811529"/>
              <a:gd name="connsiteY21" fmla="*/ 313373 h 757237"/>
              <a:gd name="connsiteX22" fmla="*/ 724853 w 811529"/>
              <a:gd name="connsiteY22" fmla="*/ 160020 h 757237"/>
              <a:gd name="connsiteX23" fmla="*/ 724853 w 811529"/>
              <a:gd name="connsiteY23" fmla="*/ 241935 h 757237"/>
              <a:gd name="connsiteX24" fmla="*/ 344805 w 811529"/>
              <a:gd name="connsiteY24" fmla="*/ 400050 h 757237"/>
              <a:gd name="connsiteX25" fmla="*/ 80010 w 811529"/>
              <a:gd name="connsiteY25" fmla="*/ 295275 h 757237"/>
              <a:gd name="connsiteX26" fmla="*/ 80010 w 811529"/>
              <a:gd name="connsiteY26" fmla="*/ 209550 h 757237"/>
              <a:gd name="connsiteX27" fmla="*/ 722948 w 811529"/>
              <a:gd name="connsiteY27" fmla="*/ 538163 h 757237"/>
              <a:gd name="connsiteX28" fmla="*/ 342900 w 811529"/>
              <a:gd name="connsiteY28" fmla="*/ 695325 h 757237"/>
              <a:gd name="connsiteX29" fmla="*/ 77153 w 811529"/>
              <a:gd name="connsiteY29" fmla="*/ 590550 h 757237"/>
              <a:gd name="connsiteX30" fmla="*/ 77153 w 811529"/>
              <a:gd name="connsiteY30" fmla="*/ 516255 h 757237"/>
              <a:gd name="connsiteX31" fmla="*/ 314325 w 811529"/>
              <a:gd name="connsiteY31" fmla="*/ 613410 h 757237"/>
              <a:gd name="connsiteX32" fmla="*/ 723900 w 811529"/>
              <a:gd name="connsiteY32" fmla="*/ 451485 h 757237"/>
              <a:gd name="connsiteX33" fmla="*/ 722948 w 811529"/>
              <a:gd name="connsiteY33" fmla="*/ 538163 h 757237"/>
              <a:gd name="connsiteX34" fmla="*/ 696278 w 811529"/>
              <a:gd name="connsiteY34" fmla="*/ 395288 h 757237"/>
              <a:gd name="connsiteX35" fmla="*/ 316230 w 811529"/>
              <a:gd name="connsiteY35" fmla="*/ 552450 h 757237"/>
              <a:gd name="connsiteX36" fmla="*/ 51435 w 811529"/>
              <a:gd name="connsiteY36" fmla="*/ 447675 h 757237"/>
              <a:gd name="connsiteX37" fmla="*/ 51435 w 811529"/>
              <a:gd name="connsiteY37" fmla="*/ 361950 h 757237"/>
              <a:gd name="connsiteX38" fmla="*/ 323850 w 811529"/>
              <a:gd name="connsiteY38" fmla="*/ 470535 h 757237"/>
              <a:gd name="connsiteX39" fmla="*/ 697230 w 811529"/>
              <a:gd name="connsiteY39" fmla="*/ 314325 h 757237"/>
              <a:gd name="connsiteX40" fmla="*/ 697230 w 811529"/>
              <a:gd name="connsiteY40" fmla="*/ 395288 h 7572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11529" h="757237">
                <a:moveTo>
                  <a:pt x="811530" y="266700"/>
                </a:moveTo>
                <a:lnTo>
                  <a:pt x="762000" y="248603"/>
                </a:lnTo>
                <a:lnTo>
                  <a:pt x="762000" y="144780"/>
                </a:lnTo>
                <a:lnTo>
                  <a:pt x="811530" y="123825"/>
                </a:lnTo>
                <a:lnTo>
                  <a:pt x="476250" y="0"/>
                </a:lnTo>
                <a:lnTo>
                  <a:pt x="68580" y="142875"/>
                </a:lnTo>
                <a:cubicBezTo>
                  <a:pt x="29528" y="161925"/>
                  <a:pt x="28575" y="214312"/>
                  <a:pt x="28575" y="257175"/>
                </a:cubicBezTo>
                <a:cubicBezTo>
                  <a:pt x="28575" y="271463"/>
                  <a:pt x="30480" y="285750"/>
                  <a:pt x="33337" y="299085"/>
                </a:cubicBezTo>
                <a:cubicBezTo>
                  <a:pt x="952" y="320040"/>
                  <a:pt x="0" y="368618"/>
                  <a:pt x="0" y="409575"/>
                </a:cubicBezTo>
                <a:cubicBezTo>
                  <a:pt x="0" y="442913"/>
                  <a:pt x="7620" y="473393"/>
                  <a:pt x="28575" y="492443"/>
                </a:cubicBezTo>
                <a:cubicBezTo>
                  <a:pt x="23813" y="508635"/>
                  <a:pt x="26670" y="528638"/>
                  <a:pt x="26670" y="552450"/>
                </a:cubicBezTo>
                <a:cubicBezTo>
                  <a:pt x="26670" y="595313"/>
                  <a:pt x="38100" y="634365"/>
                  <a:pt x="76200" y="647700"/>
                </a:cubicBezTo>
                <a:lnTo>
                  <a:pt x="340995" y="757238"/>
                </a:lnTo>
                <a:lnTo>
                  <a:pt x="809625" y="562928"/>
                </a:lnTo>
                <a:lnTo>
                  <a:pt x="760095" y="544830"/>
                </a:lnTo>
                <a:lnTo>
                  <a:pt x="760095" y="440055"/>
                </a:lnTo>
                <a:lnTo>
                  <a:pt x="809625" y="419100"/>
                </a:lnTo>
                <a:lnTo>
                  <a:pt x="733425" y="390525"/>
                </a:lnTo>
                <a:lnTo>
                  <a:pt x="733425" y="299085"/>
                </a:lnTo>
                <a:lnTo>
                  <a:pt x="811530" y="266700"/>
                </a:lnTo>
                <a:close/>
                <a:moveTo>
                  <a:pt x="80010" y="209550"/>
                </a:moveTo>
                <a:lnTo>
                  <a:pt x="344805" y="313373"/>
                </a:lnTo>
                <a:lnTo>
                  <a:pt x="724853" y="160020"/>
                </a:lnTo>
                <a:lnTo>
                  <a:pt x="724853" y="241935"/>
                </a:lnTo>
                <a:lnTo>
                  <a:pt x="344805" y="400050"/>
                </a:lnTo>
                <a:lnTo>
                  <a:pt x="80010" y="295275"/>
                </a:lnTo>
                <a:lnTo>
                  <a:pt x="80010" y="209550"/>
                </a:lnTo>
                <a:close/>
                <a:moveTo>
                  <a:pt x="722948" y="538163"/>
                </a:moveTo>
                <a:lnTo>
                  <a:pt x="342900" y="695325"/>
                </a:lnTo>
                <a:lnTo>
                  <a:pt x="77153" y="590550"/>
                </a:lnTo>
                <a:lnTo>
                  <a:pt x="77153" y="516255"/>
                </a:lnTo>
                <a:lnTo>
                  <a:pt x="314325" y="613410"/>
                </a:lnTo>
                <a:lnTo>
                  <a:pt x="723900" y="451485"/>
                </a:lnTo>
                <a:lnTo>
                  <a:pt x="722948" y="538163"/>
                </a:lnTo>
                <a:close/>
                <a:moveTo>
                  <a:pt x="696278" y="395288"/>
                </a:moveTo>
                <a:lnTo>
                  <a:pt x="316230" y="552450"/>
                </a:lnTo>
                <a:lnTo>
                  <a:pt x="51435" y="447675"/>
                </a:lnTo>
                <a:lnTo>
                  <a:pt x="51435" y="361950"/>
                </a:lnTo>
                <a:lnTo>
                  <a:pt x="323850" y="470535"/>
                </a:lnTo>
                <a:lnTo>
                  <a:pt x="697230" y="314325"/>
                </a:lnTo>
                <a:lnTo>
                  <a:pt x="697230" y="395288"/>
                </a:lnTo>
                <a:close/>
              </a:path>
            </a:pathLst>
          </a:custGeom>
          <a:gradFill>
            <a:gsLst>
              <a:gs pos="100000">
                <a:schemeClr val="accent1">
                  <a:lumMod val="5000"/>
                  <a:lumOff val="95000"/>
                </a:schemeClr>
              </a:gs>
              <a:gs pos="0">
                <a:schemeClr val="bg1">
                  <a:alpha val="0"/>
                </a:schemeClr>
              </a:gs>
            </a:gsLst>
            <a:path path="circle">
              <a:fillToRect l="50000" t="50000" r="50000" b="50000"/>
            </a:path>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nvGrpSpPr>
          <p:cNvPr id="21" name="图形 27" descr="铅笔"/>
          <p:cNvGrpSpPr/>
          <p:nvPr userDrawn="1"/>
        </p:nvGrpSpPr>
        <p:grpSpPr>
          <a:xfrm>
            <a:off x="7402136" y="953240"/>
            <a:ext cx="156042" cy="156038"/>
            <a:chOff x="3756219" y="4454503"/>
            <a:chExt cx="914400" cy="914400"/>
          </a:xfrm>
          <a:gradFill>
            <a:gsLst>
              <a:gs pos="100000">
                <a:schemeClr val="accent1">
                  <a:lumMod val="5000"/>
                  <a:lumOff val="95000"/>
                </a:schemeClr>
              </a:gs>
              <a:gs pos="0">
                <a:schemeClr val="bg1">
                  <a:alpha val="0"/>
                </a:schemeClr>
              </a:gs>
            </a:gsLst>
            <a:path path="circle">
              <a:fillToRect l="50000" t="50000" r="50000" b="50000"/>
            </a:path>
          </a:gradFill>
        </p:grpSpPr>
        <p:sp>
          <p:nvSpPr>
            <p:cNvPr id="22" name="任意多边形: 形状 21"/>
            <p:cNvSpPr/>
            <p:nvPr/>
          </p:nvSpPr>
          <p:spPr>
            <a:xfrm>
              <a:off x="3832419" y="4634525"/>
              <a:ext cx="658177" cy="658177"/>
            </a:xfrm>
            <a:custGeom>
              <a:gdLst>
                <a:gd name="connsiteX0" fmla="*/ 161925 w 658177"/>
                <a:gd name="connsiteY0" fmla="*/ 497205 h 658177"/>
                <a:gd name="connsiteX1" fmla="*/ 161925 w 658177"/>
                <a:gd name="connsiteY1" fmla="*/ 564833 h 658177"/>
                <a:gd name="connsiteX2" fmla="*/ 80963 w 658177"/>
                <a:gd name="connsiteY2" fmla="*/ 591503 h 658177"/>
                <a:gd name="connsiteX3" fmla="*/ 66675 w 658177"/>
                <a:gd name="connsiteY3" fmla="*/ 577215 h 658177"/>
                <a:gd name="connsiteX4" fmla="*/ 93345 w 658177"/>
                <a:gd name="connsiteY4" fmla="*/ 496253 h 658177"/>
                <a:gd name="connsiteX5" fmla="*/ 161925 w 658177"/>
                <a:gd name="connsiteY5" fmla="*/ 497205 h 658177"/>
                <a:gd name="connsiteX6" fmla="*/ 536258 w 658177"/>
                <a:gd name="connsiteY6" fmla="*/ 0 h 658177"/>
                <a:gd name="connsiteX7" fmla="*/ 60008 w 658177"/>
                <a:gd name="connsiteY7" fmla="*/ 477203 h 658177"/>
                <a:gd name="connsiteX8" fmla="*/ 0 w 658177"/>
                <a:gd name="connsiteY8" fmla="*/ 658178 h 658177"/>
                <a:gd name="connsiteX9" fmla="*/ 181928 w 658177"/>
                <a:gd name="connsiteY9" fmla="*/ 598170 h 658177"/>
                <a:gd name="connsiteX10" fmla="*/ 658178 w 658177"/>
                <a:gd name="connsiteY10" fmla="*/ 121920 h 6581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8177" h="658177">
                  <a:moveTo>
                    <a:pt x="161925" y="497205"/>
                  </a:moveTo>
                  <a:cubicBezTo>
                    <a:pt x="180975" y="516255"/>
                    <a:pt x="180975" y="545783"/>
                    <a:pt x="161925" y="564833"/>
                  </a:cubicBezTo>
                  <a:lnTo>
                    <a:pt x="80963" y="591503"/>
                  </a:lnTo>
                  <a:lnTo>
                    <a:pt x="66675" y="577215"/>
                  </a:lnTo>
                  <a:lnTo>
                    <a:pt x="93345" y="496253"/>
                  </a:lnTo>
                  <a:cubicBezTo>
                    <a:pt x="113348" y="478155"/>
                    <a:pt x="142875" y="478155"/>
                    <a:pt x="161925" y="497205"/>
                  </a:cubicBezTo>
                  <a:close/>
                  <a:moveTo>
                    <a:pt x="536258" y="0"/>
                  </a:moveTo>
                  <a:lnTo>
                    <a:pt x="60008" y="477203"/>
                  </a:lnTo>
                  <a:lnTo>
                    <a:pt x="0" y="658178"/>
                  </a:lnTo>
                  <a:lnTo>
                    <a:pt x="181928" y="598170"/>
                  </a:lnTo>
                  <a:lnTo>
                    <a:pt x="658178" y="121920"/>
                  </a:lnTo>
                </a:path>
              </a:pathLst>
            </a:custGeom>
            <a:grpFill/>
            <a:ln w="9525" cap="flat">
              <a:noFill/>
              <a:prstDash val="solid"/>
              <a:miter/>
            </a:ln>
          </p:spPr>
          <p:txBody>
            <a:bodyPr rtlCol="0" anchor="ctr"/>
            <a:lstStyle/>
            <a:p>
              <a:endParaRPr lang="zh-CN" altLang="en-US"/>
            </a:p>
          </p:txBody>
        </p:sp>
        <p:sp>
          <p:nvSpPr>
            <p:cNvPr id="23" name="任意多边形: 形状 22"/>
            <p:cNvSpPr/>
            <p:nvPr/>
          </p:nvSpPr>
          <p:spPr>
            <a:xfrm>
              <a:off x="4395346" y="4529750"/>
              <a:ext cx="199908" cy="199072"/>
            </a:xfrm>
            <a:custGeom>
              <a:gdLst>
                <a:gd name="connsiteX0" fmla="*/ 188595 w 199908"/>
                <a:gd name="connsiteY0" fmla="*/ 79058 h 199072"/>
                <a:gd name="connsiteX1" fmla="*/ 120968 w 199908"/>
                <a:gd name="connsiteY1" fmla="*/ 11430 h 199072"/>
                <a:gd name="connsiteX2" fmla="*/ 66675 w 199908"/>
                <a:gd name="connsiteY2" fmla="*/ 11430 h 199072"/>
                <a:gd name="connsiteX3" fmla="*/ 0 w 199908"/>
                <a:gd name="connsiteY3" fmla="*/ 78105 h 199072"/>
                <a:gd name="connsiteX4" fmla="*/ 120968 w 199908"/>
                <a:gd name="connsiteY4" fmla="*/ 199072 h 199072"/>
                <a:gd name="connsiteX5" fmla="*/ 187643 w 199908"/>
                <a:gd name="connsiteY5" fmla="*/ 132397 h 199072"/>
                <a:gd name="connsiteX6" fmla="*/ 188595 w 199908"/>
                <a:gd name="connsiteY6" fmla="*/ 79058 h 19907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908" h="199072">
                  <a:moveTo>
                    <a:pt x="188595" y="79058"/>
                  </a:moveTo>
                  <a:lnTo>
                    <a:pt x="120968" y="11430"/>
                  </a:lnTo>
                  <a:cubicBezTo>
                    <a:pt x="105727" y="-3810"/>
                    <a:pt x="81915" y="-3810"/>
                    <a:pt x="66675" y="11430"/>
                  </a:cubicBezTo>
                  <a:lnTo>
                    <a:pt x="0" y="78105"/>
                  </a:lnTo>
                  <a:lnTo>
                    <a:pt x="120968" y="199072"/>
                  </a:lnTo>
                  <a:lnTo>
                    <a:pt x="187643" y="132397"/>
                  </a:lnTo>
                  <a:cubicBezTo>
                    <a:pt x="203835" y="118110"/>
                    <a:pt x="203835" y="94297"/>
                    <a:pt x="188595" y="79058"/>
                  </a:cubicBezTo>
                  <a:close/>
                </a:path>
              </a:pathLst>
            </a:custGeom>
            <a:grpFill/>
            <a:ln w="9525" cap="flat">
              <a:noFill/>
              <a:prstDash val="solid"/>
              <a:miter/>
            </a:ln>
          </p:spPr>
          <p:txBody>
            <a:bodyPr rtlCol="0" anchor="ctr"/>
            <a:lstStyle/>
            <a:p>
              <a:endParaRPr lang="zh-CN" altLang="en-US"/>
            </a:p>
          </p:txBody>
        </p:sp>
      </p:grpSp>
      <p:sp>
        <p:nvSpPr>
          <p:cNvPr id="24" name="图形 29" descr="标尺"/>
          <p:cNvSpPr/>
          <p:nvPr userDrawn="1"/>
        </p:nvSpPr>
        <p:spPr>
          <a:xfrm>
            <a:off x="1381259" y="4078535"/>
            <a:ext cx="270690" cy="270992"/>
          </a:xfrm>
          <a:custGeom>
            <a:gdLst>
              <a:gd name="connsiteX0" fmla="*/ 660083 w 854392"/>
              <a:gd name="connsiteY0" fmla="*/ 0 h 855345"/>
              <a:gd name="connsiteX1" fmla="*/ 0 w 854392"/>
              <a:gd name="connsiteY1" fmla="*/ 660083 h 855345"/>
              <a:gd name="connsiteX2" fmla="*/ 195263 w 854392"/>
              <a:gd name="connsiteY2" fmla="*/ 855345 h 855345"/>
              <a:gd name="connsiteX3" fmla="*/ 854393 w 854392"/>
              <a:gd name="connsiteY3" fmla="*/ 196215 h 855345"/>
              <a:gd name="connsiteX4" fmla="*/ 660083 w 854392"/>
              <a:gd name="connsiteY4" fmla="*/ 0 h 855345"/>
              <a:gd name="connsiteX5" fmla="*/ 673418 w 854392"/>
              <a:gd name="connsiteY5" fmla="*/ 296228 h 855345"/>
              <a:gd name="connsiteX6" fmla="*/ 599123 w 854392"/>
              <a:gd name="connsiteY6" fmla="*/ 370523 h 855345"/>
              <a:gd name="connsiteX7" fmla="*/ 540068 w 854392"/>
              <a:gd name="connsiteY7" fmla="*/ 311468 h 855345"/>
              <a:gd name="connsiteX8" fmla="*/ 513398 w 854392"/>
              <a:gd name="connsiteY8" fmla="*/ 338138 h 855345"/>
              <a:gd name="connsiteX9" fmla="*/ 572453 w 854392"/>
              <a:gd name="connsiteY9" fmla="*/ 397193 h 855345"/>
              <a:gd name="connsiteX10" fmla="*/ 498158 w 854392"/>
              <a:gd name="connsiteY10" fmla="*/ 471488 h 855345"/>
              <a:gd name="connsiteX11" fmla="*/ 439103 w 854392"/>
              <a:gd name="connsiteY11" fmla="*/ 412433 h 855345"/>
              <a:gd name="connsiteX12" fmla="*/ 412433 w 854392"/>
              <a:gd name="connsiteY12" fmla="*/ 439103 h 855345"/>
              <a:gd name="connsiteX13" fmla="*/ 471488 w 854392"/>
              <a:gd name="connsiteY13" fmla="*/ 498158 h 855345"/>
              <a:gd name="connsiteX14" fmla="*/ 397193 w 854392"/>
              <a:gd name="connsiteY14" fmla="*/ 572453 h 855345"/>
              <a:gd name="connsiteX15" fmla="*/ 338138 w 854392"/>
              <a:gd name="connsiteY15" fmla="*/ 513398 h 855345"/>
              <a:gd name="connsiteX16" fmla="*/ 311468 w 854392"/>
              <a:gd name="connsiteY16" fmla="*/ 540068 h 855345"/>
              <a:gd name="connsiteX17" fmla="*/ 370523 w 854392"/>
              <a:gd name="connsiteY17" fmla="*/ 599123 h 855345"/>
              <a:gd name="connsiteX18" fmla="*/ 296228 w 854392"/>
              <a:gd name="connsiteY18" fmla="*/ 673418 h 855345"/>
              <a:gd name="connsiteX19" fmla="*/ 237173 w 854392"/>
              <a:gd name="connsiteY19" fmla="*/ 614363 h 855345"/>
              <a:gd name="connsiteX20" fmla="*/ 210503 w 854392"/>
              <a:gd name="connsiteY20" fmla="*/ 641033 h 855345"/>
              <a:gd name="connsiteX21" fmla="*/ 269558 w 854392"/>
              <a:gd name="connsiteY21" fmla="*/ 700088 h 855345"/>
              <a:gd name="connsiteX22" fmla="*/ 196215 w 854392"/>
              <a:gd name="connsiteY22" fmla="*/ 773430 h 855345"/>
              <a:gd name="connsiteX23" fmla="*/ 81915 w 854392"/>
              <a:gd name="connsiteY23" fmla="*/ 659130 h 855345"/>
              <a:gd name="connsiteX24" fmla="*/ 660083 w 854392"/>
              <a:gd name="connsiteY24" fmla="*/ 80963 h 855345"/>
              <a:gd name="connsiteX25" fmla="*/ 774383 w 854392"/>
              <a:gd name="connsiteY25" fmla="*/ 195263 h 855345"/>
              <a:gd name="connsiteX26" fmla="*/ 701040 w 854392"/>
              <a:gd name="connsiteY26" fmla="*/ 268605 h 855345"/>
              <a:gd name="connsiteX27" fmla="*/ 641985 w 854392"/>
              <a:gd name="connsiteY27" fmla="*/ 209550 h 855345"/>
              <a:gd name="connsiteX28" fmla="*/ 614363 w 854392"/>
              <a:gd name="connsiteY28" fmla="*/ 237173 h 855345"/>
              <a:gd name="connsiteX29" fmla="*/ 673418 w 854392"/>
              <a:gd name="connsiteY29" fmla="*/ 296228 h 85534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54391" h="855344">
                <a:moveTo>
                  <a:pt x="660083" y="0"/>
                </a:moveTo>
                <a:lnTo>
                  <a:pt x="0" y="660083"/>
                </a:lnTo>
                <a:lnTo>
                  <a:pt x="195263" y="855345"/>
                </a:lnTo>
                <a:lnTo>
                  <a:pt x="854393" y="196215"/>
                </a:lnTo>
                <a:lnTo>
                  <a:pt x="660083" y="0"/>
                </a:lnTo>
                <a:close/>
                <a:moveTo>
                  <a:pt x="673418" y="296228"/>
                </a:moveTo>
                <a:lnTo>
                  <a:pt x="599123" y="370523"/>
                </a:lnTo>
                <a:lnTo>
                  <a:pt x="540068" y="311468"/>
                </a:lnTo>
                <a:lnTo>
                  <a:pt x="513398" y="338138"/>
                </a:lnTo>
                <a:lnTo>
                  <a:pt x="572453" y="397193"/>
                </a:lnTo>
                <a:lnTo>
                  <a:pt x="498158" y="471488"/>
                </a:lnTo>
                <a:lnTo>
                  <a:pt x="439103" y="412433"/>
                </a:lnTo>
                <a:lnTo>
                  <a:pt x="412433" y="439103"/>
                </a:lnTo>
                <a:lnTo>
                  <a:pt x="471488" y="498158"/>
                </a:lnTo>
                <a:lnTo>
                  <a:pt x="397193" y="572453"/>
                </a:lnTo>
                <a:lnTo>
                  <a:pt x="338138" y="513398"/>
                </a:lnTo>
                <a:lnTo>
                  <a:pt x="311468" y="540068"/>
                </a:lnTo>
                <a:lnTo>
                  <a:pt x="370523" y="599123"/>
                </a:lnTo>
                <a:lnTo>
                  <a:pt x="296228" y="673418"/>
                </a:lnTo>
                <a:lnTo>
                  <a:pt x="237173" y="614363"/>
                </a:lnTo>
                <a:lnTo>
                  <a:pt x="210503" y="641033"/>
                </a:lnTo>
                <a:lnTo>
                  <a:pt x="269558" y="700088"/>
                </a:lnTo>
                <a:lnTo>
                  <a:pt x="196215" y="773430"/>
                </a:lnTo>
                <a:lnTo>
                  <a:pt x="81915" y="659130"/>
                </a:lnTo>
                <a:lnTo>
                  <a:pt x="660083" y="80963"/>
                </a:lnTo>
                <a:lnTo>
                  <a:pt x="774383" y="195263"/>
                </a:lnTo>
                <a:lnTo>
                  <a:pt x="701040" y="268605"/>
                </a:lnTo>
                <a:lnTo>
                  <a:pt x="641985" y="209550"/>
                </a:lnTo>
                <a:lnTo>
                  <a:pt x="614363" y="237173"/>
                </a:lnTo>
                <a:lnTo>
                  <a:pt x="673418" y="296228"/>
                </a:lnTo>
                <a:close/>
              </a:path>
            </a:pathLst>
          </a:custGeom>
          <a:gradFill>
            <a:gsLst>
              <a:gs pos="100000">
                <a:schemeClr val="accent1">
                  <a:lumMod val="5000"/>
                  <a:lumOff val="95000"/>
                </a:schemeClr>
              </a:gs>
              <a:gs pos="0">
                <a:schemeClr val="bg1">
                  <a:alpha val="0"/>
                </a:schemeClr>
              </a:gs>
            </a:gsLst>
            <a:path path="circle">
              <a:fillToRect l="50000" t="50000" r="50000" b="50000"/>
            </a:path>
          </a:gradFill>
          <a:ln w="9525" cap="flat">
            <a:noFill/>
            <a:prstDash val="solid"/>
            <a:miter/>
          </a:ln>
        </p:spPr>
        <p:txBody>
          <a:bodyPr rtlCol="0" anchor="ctr"/>
          <a:lstStyle/>
          <a:p>
            <a:endParaRPr lang="zh-CN" altLang="en-US"/>
          </a:p>
        </p:txBody>
      </p:sp>
      <p:sp>
        <p:nvSpPr>
          <p:cNvPr id="25" name="图形 31" descr="文凭卷筒"/>
          <p:cNvSpPr/>
          <p:nvPr userDrawn="1"/>
        </p:nvSpPr>
        <p:spPr>
          <a:xfrm rot="15076128">
            <a:off x="10350888" y="1025777"/>
            <a:ext cx="286867" cy="179129"/>
          </a:xfrm>
          <a:custGeom>
            <a:gdLst>
              <a:gd name="connsiteX0" fmla="*/ 793813 w 793813"/>
              <a:gd name="connsiteY0" fmla="*/ 193359 h 495682"/>
              <a:gd name="connsiteX1" fmla="*/ 676275 w 793813"/>
              <a:gd name="connsiteY1" fmla="*/ 28957 h 495682"/>
              <a:gd name="connsiteX2" fmla="*/ 504825 w 793813"/>
              <a:gd name="connsiteY2" fmla="*/ 28957 h 495682"/>
              <a:gd name="connsiteX3" fmla="*/ 484251 w 793813"/>
              <a:gd name="connsiteY3" fmla="*/ 10479 h 495682"/>
              <a:gd name="connsiteX4" fmla="*/ 455676 w 793813"/>
              <a:gd name="connsiteY4" fmla="*/ 10479 h 495682"/>
              <a:gd name="connsiteX5" fmla="*/ 429006 w 793813"/>
              <a:gd name="connsiteY5" fmla="*/ 1 h 495682"/>
              <a:gd name="connsiteX6" fmla="*/ 399669 w 793813"/>
              <a:gd name="connsiteY6" fmla="*/ 12574 h 495682"/>
              <a:gd name="connsiteX7" fmla="*/ 367665 w 793813"/>
              <a:gd name="connsiteY7" fmla="*/ 12574 h 495682"/>
              <a:gd name="connsiteX8" fmla="*/ 349663 w 793813"/>
              <a:gd name="connsiteY8" fmla="*/ 28957 h 495682"/>
              <a:gd name="connsiteX9" fmla="*/ 96679 w 793813"/>
              <a:gd name="connsiteY9" fmla="*/ 29529 h 495682"/>
              <a:gd name="connsiteX10" fmla="*/ 0 w 793813"/>
              <a:gd name="connsiteY10" fmla="*/ 190882 h 495682"/>
              <a:gd name="connsiteX11" fmla="*/ 104775 w 793813"/>
              <a:gd name="connsiteY11" fmla="*/ 352807 h 495682"/>
              <a:gd name="connsiteX12" fmla="*/ 328613 w 793813"/>
              <a:gd name="connsiteY12" fmla="*/ 352807 h 495682"/>
              <a:gd name="connsiteX13" fmla="*/ 328613 w 793813"/>
              <a:gd name="connsiteY13" fmla="*/ 495682 h 495682"/>
              <a:gd name="connsiteX14" fmla="*/ 423863 w 793813"/>
              <a:gd name="connsiteY14" fmla="*/ 421864 h 495682"/>
              <a:gd name="connsiteX15" fmla="*/ 519113 w 793813"/>
              <a:gd name="connsiteY15" fmla="*/ 495682 h 495682"/>
              <a:gd name="connsiteX16" fmla="*/ 519113 w 793813"/>
              <a:gd name="connsiteY16" fmla="*/ 352807 h 495682"/>
              <a:gd name="connsiteX17" fmla="*/ 742950 w 793813"/>
              <a:gd name="connsiteY17" fmla="*/ 352807 h 495682"/>
              <a:gd name="connsiteX18" fmla="*/ 762000 w 793813"/>
              <a:gd name="connsiteY18" fmla="*/ 333757 h 495682"/>
              <a:gd name="connsiteX19" fmla="*/ 742950 w 793813"/>
              <a:gd name="connsiteY19" fmla="*/ 314707 h 495682"/>
              <a:gd name="connsiteX20" fmla="*/ 690563 w 793813"/>
              <a:gd name="connsiteY20" fmla="*/ 267082 h 495682"/>
              <a:gd name="connsiteX21" fmla="*/ 747713 w 793813"/>
              <a:gd name="connsiteY21" fmla="*/ 267082 h 495682"/>
              <a:gd name="connsiteX22" fmla="*/ 793813 w 793813"/>
              <a:gd name="connsiteY22" fmla="*/ 193359 h 495682"/>
              <a:gd name="connsiteX23" fmla="*/ 427101 w 793813"/>
              <a:gd name="connsiteY23" fmla="*/ 68772 h 495682"/>
              <a:gd name="connsiteX24" fmla="*/ 510730 w 793813"/>
              <a:gd name="connsiteY24" fmla="*/ 152402 h 495682"/>
              <a:gd name="connsiteX25" fmla="*/ 427099 w 793813"/>
              <a:gd name="connsiteY25" fmla="*/ 236031 h 495682"/>
              <a:gd name="connsiteX26" fmla="*/ 343472 w 793813"/>
              <a:gd name="connsiteY26" fmla="*/ 152782 h 495682"/>
              <a:gd name="connsiteX27" fmla="*/ 426719 w 793813"/>
              <a:gd name="connsiteY27" fmla="*/ 68773 h 495682"/>
              <a:gd name="connsiteX28" fmla="*/ 427101 w 793813"/>
              <a:gd name="connsiteY28" fmla="*/ 68772 h 495682"/>
              <a:gd name="connsiteX29" fmla="*/ 310134 w 793813"/>
              <a:gd name="connsiteY29" fmla="*/ 67057 h 495682"/>
              <a:gd name="connsiteX30" fmla="*/ 310134 w 793813"/>
              <a:gd name="connsiteY30" fmla="*/ 74296 h 495682"/>
              <a:gd name="connsiteX31" fmla="*/ 287655 w 793813"/>
              <a:gd name="connsiteY31" fmla="*/ 125636 h 495682"/>
              <a:gd name="connsiteX32" fmla="*/ 276797 w 793813"/>
              <a:gd name="connsiteY32" fmla="*/ 152782 h 495682"/>
              <a:gd name="connsiteX33" fmla="*/ 289370 w 793813"/>
              <a:gd name="connsiteY33" fmla="*/ 181357 h 495682"/>
              <a:gd name="connsiteX34" fmla="*/ 289370 w 793813"/>
              <a:gd name="connsiteY34" fmla="*/ 213266 h 495682"/>
              <a:gd name="connsiteX35" fmla="*/ 301371 w 793813"/>
              <a:gd name="connsiteY35" fmla="*/ 228982 h 495682"/>
              <a:gd name="connsiteX36" fmla="*/ 194501 w 793813"/>
              <a:gd name="connsiteY36" fmla="*/ 228982 h 495682"/>
              <a:gd name="connsiteX37" fmla="*/ 204788 w 793813"/>
              <a:gd name="connsiteY37" fmla="*/ 181357 h 495682"/>
              <a:gd name="connsiteX38" fmla="*/ 173641 w 793813"/>
              <a:gd name="connsiteY38" fmla="*/ 67057 h 495682"/>
              <a:gd name="connsiteX39" fmla="*/ 104775 w 793813"/>
              <a:gd name="connsiteY39" fmla="*/ 314707 h 495682"/>
              <a:gd name="connsiteX40" fmla="*/ 38100 w 793813"/>
              <a:gd name="connsiteY40" fmla="*/ 190882 h 495682"/>
              <a:gd name="connsiteX41" fmla="*/ 104775 w 793813"/>
              <a:gd name="connsiteY41" fmla="*/ 67057 h 495682"/>
              <a:gd name="connsiteX42" fmla="*/ 166688 w 793813"/>
              <a:gd name="connsiteY42" fmla="*/ 181357 h 495682"/>
              <a:gd name="connsiteX43" fmla="*/ 138113 w 793813"/>
              <a:gd name="connsiteY43" fmla="*/ 228982 h 495682"/>
              <a:gd name="connsiteX44" fmla="*/ 109538 w 793813"/>
              <a:gd name="connsiteY44" fmla="*/ 176595 h 495682"/>
              <a:gd name="connsiteX45" fmla="*/ 111538 w 793813"/>
              <a:gd name="connsiteY45" fmla="*/ 157545 h 495682"/>
              <a:gd name="connsiteX46" fmla="*/ 97060 w 793813"/>
              <a:gd name="connsiteY46" fmla="*/ 134780 h 495682"/>
              <a:gd name="connsiteX47" fmla="*/ 74295 w 793813"/>
              <a:gd name="connsiteY47" fmla="*/ 149258 h 495682"/>
              <a:gd name="connsiteX48" fmla="*/ 71438 w 793813"/>
              <a:gd name="connsiteY48" fmla="*/ 176595 h 495682"/>
              <a:gd name="connsiteX49" fmla="*/ 138113 w 793813"/>
              <a:gd name="connsiteY49" fmla="*/ 267082 h 495682"/>
              <a:gd name="connsiteX50" fmla="*/ 328613 w 793813"/>
              <a:gd name="connsiteY50" fmla="*/ 267082 h 495682"/>
              <a:gd name="connsiteX51" fmla="*/ 328613 w 793813"/>
              <a:gd name="connsiteY51" fmla="*/ 314707 h 495682"/>
              <a:gd name="connsiteX52" fmla="*/ 423863 w 793813"/>
              <a:gd name="connsiteY52" fmla="*/ 373667 h 495682"/>
              <a:gd name="connsiteX53" fmla="*/ 366713 w 793813"/>
              <a:gd name="connsiteY53" fmla="*/ 417958 h 495682"/>
              <a:gd name="connsiteX54" fmla="*/ 366713 w 793813"/>
              <a:gd name="connsiteY54" fmla="*/ 290800 h 495682"/>
              <a:gd name="connsiteX55" fmla="*/ 373666 w 793813"/>
              <a:gd name="connsiteY55" fmla="*/ 294324 h 495682"/>
              <a:gd name="connsiteX56" fmla="*/ 402241 w 793813"/>
              <a:gd name="connsiteY56" fmla="*/ 294324 h 495682"/>
              <a:gd name="connsiteX57" fmla="*/ 429197 w 793813"/>
              <a:gd name="connsiteY57" fmla="*/ 305182 h 495682"/>
              <a:gd name="connsiteX58" fmla="*/ 458534 w 793813"/>
              <a:gd name="connsiteY58" fmla="*/ 292609 h 495682"/>
              <a:gd name="connsiteX59" fmla="*/ 481013 w 793813"/>
              <a:gd name="connsiteY59" fmla="*/ 295276 h 495682"/>
              <a:gd name="connsiteX60" fmla="*/ 481013 w 793813"/>
              <a:gd name="connsiteY60" fmla="*/ 417958 h 495682"/>
              <a:gd name="connsiteX61" fmla="*/ 519113 w 793813"/>
              <a:gd name="connsiteY61" fmla="*/ 314707 h 495682"/>
              <a:gd name="connsiteX62" fmla="*/ 519113 w 793813"/>
              <a:gd name="connsiteY62" fmla="*/ 270416 h 495682"/>
              <a:gd name="connsiteX63" fmla="*/ 527495 w 793813"/>
              <a:gd name="connsiteY63" fmla="*/ 267082 h 495682"/>
              <a:gd name="connsiteX64" fmla="*/ 652463 w 793813"/>
              <a:gd name="connsiteY64" fmla="*/ 267082 h 495682"/>
              <a:gd name="connsiteX65" fmla="*/ 667798 w 793813"/>
              <a:gd name="connsiteY65" fmla="*/ 314707 h 495682"/>
              <a:gd name="connsiteX66" fmla="*/ 551498 w 793813"/>
              <a:gd name="connsiteY66" fmla="*/ 228982 h 495682"/>
              <a:gd name="connsiteX67" fmla="*/ 571119 w 793813"/>
              <a:gd name="connsiteY67" fmla="*/ 207932 h 495682"/>
              <a:gd name="connsiteX68" fmla="*/ 571119 w 793813"/>
              <a:gd name="connsiteY68" fmla="*/ 179357 h 495682"/>
              <a:gd name="connsiteX69" fmla="*/ 581597 w 793813"/>
              <a:gd name="connsiteY69" fmla="*/ 152687 h 495682"/>
              <a:gd name="connsiteX70" fmla="*/ 569024 w 793813"/>
              <a:gd name="connsiteY70" fmla="*/ 123350 h 495682"/>
              <a:gd name="connsiteX71" fmla="*/ 569024 w 793813"/>
              <a:gd name="connsiteY71" fmla="*/ 91346 h 495682"/>
              <a:gd name="connsiteX72" fmla="*/ 548545 w 793813"/>
              <a:gd name="connsiteY72" fmla="*/ 70963 h 495682"/>
              <a:gd name="connsiteX73" fmla="*/ 547688 w 793813"/>
              <a:gd name="connsiteY73" fmla="*/ 67057 h 495682"/>
              <a:gd name="connsiteX74" fmla="*/ 676275 w 793813"/>
              <a:gd name="connsiteY74" fmla="*/ 67057 h 495682"/>
              <a:gd name="connsiteX75" fmla="*/ 749332 w 793813"/>
              <a:gd name="connsiteY75" fmla="*/ 147258 h 495682"/>
              <a:gd name="connsiteX76" fmla="*/ 747713 w 793813"/>
              <a:gd name="connsiteY76" fmla="*/ 228982 h 4956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93813" h="495682">
                <a:moveTo>
                  <a:pt x="793813" y="193359"/>
                </a:moveTo>
                <a:cubicBezTo>
                  <a:pt x="793813" y="126684"/>
                  <a:pt x="756476" y="28957"/>
                  <a:pt x="676275" y="28957"/>
                </a:cubicBezTo>
                <a:lnTo>
                  <a:pt x="504825" y="28957"/>
                </a:lnTo>
                <a:cubicBezTo>
                  <a:pt x="500569" y="20404"/>
                  <a:pt x="493211" y="13795"/>
                  <a:pt x="484251" y="10479"/>
                </a:cubicBezTo>
                <a:cubicBezTo>
                  <a:pt x="475087" y="6772"/>
                  <a:pt x="464840" y="6772"/>
                  <a:pt x="455676" y="10479"/>
                </a:cubicBezTo>
                <a:cubicBezTo>
                  <a:pt x="448366" y="3844"/>
                  <a:pt x="438878" y="117"/>
                  <a:pt x="429006" y="1"/>
                </a:cubicBezTo>
                <a:cubicBezTo>
                  <a:pt x="417899" y="-94"/>
                  <a:pt x="407259" y="4466"/>
                  <a:pt x="399669" y="12574"/>
                </a:cubicBezTo>
                <a:cubicBezTo>
                  <a:pt x="389471" y="8098"/>
                  <a:pt x="377863" y="8098"/>
                  <a:pt x="367665" y="12574"/>
                </a:cubicBezTo>
                <a:cubicBezTo>
                  <a:pt x="360075" y="15983"/>
                  <a:pt x="353770" y="21722"/>
                  <a:pt x="349663" y="28957"/>
                </a:cubicBezTo>
                <a:cubicBezTo>
                  <a:pt x="349663" y="28957"/>
                  <a:pt x="97441" y="28957"/>
                  <a:pt x="96679" y="29529"/>
                </a:cubicBezTo>
                <a:cubicBezTo>
                  <a:pt x="41910" y="35720"/>
                  <a:pt x="0" y="104300"/>
                  <a:pt x="0" y="190882"/>
                </a:cubicBezTo>
                <a:cubicBezTo>
                  <a:pt x="0" y="281656"/>
                  <a:pt x="46006" y="352807"/>
                  <a:pt x="104775" y="352807"/>
                </a:cubicBezTo>
                <a:lnTo>
                  <a:pt x="328613" y="352807"/>
                </a:lnTo>
                <a:lnTo>
                  <a:pt x="328613" y="495682"/>
                </a:lnTo>
                <a:lnTo>
                  <a:pt x="423863" y="421864"/>
                </a:lnTo>
                <a:lnTo>
                  <a:pt x="519113" y="495682"/>
                </a:lnTo>
                <a:lnTo>
                  <a:pt x="519113" y="352807"/>
                </a:lnTo>
                <a:lnTo>
                  <a:pt x="742950" y="352807"/>
                </a:lnTo>
                <a:cubicBezTo>
                  <a:pt x="753471" y="352807"/>
                  <a:pt x="762000" y="344279"/>
                  <a:pt x="762000" y="333757"/>
                </a:cubicBezTo>
                <a:cubicBezTo>
                  <a:pt x="762000" y="323236"/>
                  <a:pt x="753471" y="314707"/>
                  <a:pt x="742950" y="314707"/>
                </a:cubicBezTo>
                <a:cubicBezTo>
                  <a:pt x="715359" y="315948"/>
                  <a:pt x="691949" y="294666"/>
                  <a:pt x="690563" y="267082"/>
                </a:cubicBezTo>
                <a:lnTo>
                  <a:pt x="747713" y="267082"/>
                </a:lnTo>
                <a:cubicBezTo>
                  <a:pt x="770001" y="267082"/>
                  <a:pt x="793813" y="248032"/>
                  <a:pt x="793813" y="193359"/>
                </a:cubicBezTo>
                <a:close/>
                <a:moveTo>
                  <a:pt x="427101" y="68772"/>
                </a:moveTo>
                <a:cubicBezTo>
                  <a:pt x="473289" y="68772"/>
                  <a:pt x="510731" y="106215"/>
                  <a:pt x="510730" y="152402"/>
                </a:cubicBezTo>
                <a:cubicBezTo>
                  <a:pt x="510730" y="198590"/>
                  <a:pt x="473287" y="236032"/>
                  <a:pt x="427099" y="236031"/>
                </a:cubicBezTo>
                <a:cubicBezTo>
                  <a:pt x="381061" y="236030"/>
                  <a:pt x="343681" y="198821"/>
                  <a:pt x="343472" y="152782"/>
                </a:cubicBezTo>
                <a:cubicBezTo>
                  <a:pt x="343261" y="106596"/>
                  <a:pt x="380532" y="68983"/>
                  <a:pt x="426719" y="68773"/>
                </a:cubicBezTo>
                <a:cubicBezTo>
                  <a:pt x="426847" y="68772"/>
                  <a:pt x="426973" y="68772"/>
                  <a:pt x="427101" y="68772"/>
                </a:cubicBezTo>
                <a:close/>
                <a:moveTo>
                  <a:pt x="310134" y="67057"/>
                </a:moveTo>
                <a:cubicBezTo>
                  <a:pt x="309944" y="69466"/>
                  <a:pt x="309944" y="71888"/>
                  <a:pt x="310134" y="74296"/>
                </a:cubicBezTo>
                <a:cubicBezTo>
                  <a:pt x="289787" y="82304"/>
                  <a:pt x="279739" y="105253"/>
                  <a:pt x="287655" y="125636"/>
                </a:cubicBezTo>
                <a:cubicBezTo>
                  <a:pt x="280796" y="133027"/>
                  <a:pt x="276926" y="142700"/>
                  <a:pt x="276797" y="152782"/>
                </a:cubicBezTo>
                <a:cubicBezTo>
                  <a:pt x="276912" y="163624"/>
                  <a:pt x="281454" y="173948"/>
                  <a:pt x="289370" y="181357"/>
                </a:cubicBezTo>
                <a:cubicBezTo>
                  <a:pt x="284898" y="191524"/>
                  <a:pt x="284898" y="203100"/>
                  <a:pt x="289370" y="213266"/>
                </a:cubicBezTo>
                <a:cubicBezTo>
                  <a:pt x="291992" y="219427"/>
                  <a:pt x="296118" y="224831"/>
                  <a:pt x="301371" y="228982"/>
                </a:cubicBezTo>
                <a:lnTo>
                  <a:pt x="194501" y="228982"/>
                </a:lnTo>
                <a:cubicBezTo>
                  <a:pt x="201171" y="213984"/>
                  <a:pt x="204672" y="197771"/>
                  <a:pt x="204788" y="181357"/>
                </a:cubicBezTo>
                <a:cubicBezTo>
                  <a:pt x="204788" y="133732"/>
                  <a:pt x="193167" y="94108"/>
                  <a:pt x="173641" y="67057"/>
                </a:cubicBezTo>
                <a:close/>
                <a:moveTo>
                  <a:pt x="104775" y="314707"/>
                </a:moveTo>
                <a:cubicBezTo>
                  <a:pt x="72581" y="314707"/>
                  <a:pt x="38100" y="264987"/>
                  <a:pt x="38100" y="190882"/>
                </a:cubicBezTo>
                <a:cubicBezTo>
                  <a:pt x="38100" y="116778"/>
                  <a:pt x="72581" y="67057"/>
                  <a:pt x="104775" y="67057"/>
                </a:cubicBezTo>
                <a:cubicBezTo>
                  <a:pt x="140684" y="67057"/>
                  <a:pt x="166688" y="114682"/>
                  <a:pt x="166688" y="181357"/>
                </a:cubicBezTo>
                <a:cubicBezTo>
                  <a:pt x="166688" y="181357"/>
                  <a:pt x="166021" y="228982"/>
                  <a:pt x="138113" y="228982"/>
                </a:cubicBezTo>
                <a:cubicBezTo>
                  <a:pt x="124587" y="228982"/>
                  <a:pt x="109538" y="206599"/>
                  <a:pt x="109538" y="176595"/>
                </a:cubicBezTo>
                <a:cubicBezTo>
                  <a:pt x="109491" y="170190"/>
                  <a:pt x="110161" y="163800"/>
                  <a:pt x="111538" y="157545"/>
                </a:cubicBezTo>
                <a:cubicBezTo>
                  <a:pt x="113826" y="147261"/>
                  <a:pt x="107344" y="137068"/>
                  <a:pt x="97060" y="134780"/>
                </a:cubicBezTo>
                <a:cubicBezTo>
                  <a:pt x="86776" y="132492"/>
                  <a:pt x="76583" y="138974"/>
                  <a:pt x="74295" y="149258"/>
                </a:cubicBezTo>
                <a:cubicBezTo>
                  <a:pt x="72344" y="158238"/>
                  <a:pt x="71386" y="167405"/>
                  <a:pt x="71438" y="176595"/>
                </a:cubicBezTo>
                <a:cubicBezTo>
                  <a:pt x="71438" y="227363"/>
                  <a:pt x="100775" y="267082"/>
                  <a:pt x="138113" y="267082"/>
                </a:cubicBezTo>
                <a:lnTo>
                  <a:pt x="328613" y="267082"/>
                </a:lnTo>
                <a:lnTo>
                  <a:pt x="328613" y="314707"/>
                </a:lnTo>
                <a:close/>
                <a:moveTo>
                  <a:pt x="423863" y="373667"/>
                </a:moveTo>
                <a:lnTo>
                  <a:pt x="366713" y="417958"/>
                </a:lnTo>
                <a:lnTo>
                  <a:pt x="366713" y="290800"/>
                </a:lnTo>
                <a:cubicBezTo>
                  <a:pt x="368919" y="292182"/>
                  <a:pt x="371246" y="293361"/>
                  <a:pt x="373666" y="294324"/>
                </a:cubicBezTo>
                <a:cubicBezTo>
                  <a:pt x="382855" y="297897"/>
                  <a:pt x="393051" y="297897"/>
                  <a:pt x="402241" y="294324"/>
                </a:cubicBezTo>
                <a:cubicBezTo>
                  <a:pt x="409583" y="301139"/>
                  <a:pt x="419181" y="305006"/>
                  <a:pt x="429197" y="305182"/>
                </a:cubicBezTo>
                <a:cubicBezTo>
                  <a:pt x="440294" y="305231"/>
                  <a:pt x="450915" y="300679"/>
                  <a:pt x="458534" y="292609"/>
                </a:cubicBezTo>
                <a:cubicBezTo>
                  <a:pt x="465627" y="295593"/>
                  <a:pt x="473418" y="296517"/>
                  <a:pt x="481013" y="295276"/>
                </a:cubicBezTo>
                <a:lnTo>
                  <a:pt x="481013" y="417958"/>
                </a:lnTo>
                <a:close/>
                <a:moveTo>
                  <a:pt x="519113" y="314707"/>
                </a:moveTo>
                <a:lnTo>
                  <a:pt x="519113" y="270416"/>
                </a:lnTo>
                <a:cubicBezTo>
                  <a:pt x="522011" y="269587"/>
                  <a:pt x="524819" y="268470"/>
                  <a:pt x="527495" y="267082"/>
                </a:cubicBezTo>
                <a:lnTo>
                  <a:pt x="652463" y="267082"/>
                </a:lnTo>
                <a:cubicBezTo>
                  <a:pt x="652463" y="284171"/>
                  <a:pt x="657827" y="300829"/>
                  <a:pt x="667798" y="314707"/>
                </a:cubicBezTo>
                <a:close/>
                <a:moveTo>
                  <a:pt x="551498" y="228982"/>
                </a:moveTo>
                <a:cubicBezTo>
                  <a:pt x="560539" y="224800"/>
                  <a:pt x="567581" y="217244"/>
                  <a:pt x="571119" y="207932"/>
                </a:cubicBezTo>
                <a:cubicBezTo>
                  <a:pt x="574664" y="198737"/>
                  <a:pt x="574664" y="188553"/>
                  <a:pt x="571119" y="179357"/>
                </a:cubicBezTo>
                <a:cubicBezTo>
                  <a:pt x="577848" y="172106"/>
                  <a:pt x="581591" y="162580"/>
                  <a:pt x="581597" y="152687"/>
                </a:cubicBezTo>
                <a:cubicBezTo>
                  <a:pt x="581645" y="141590"/>
                  <a:pt x="577093" y="130968"/>
                  <a:pt x="569024" y="123350"/>
                </a:cubicBezTo>
                <a:cubicBezTo>
                  <a:pt x="573454" y="113142"/>
                  <a:pt x="573454" y="101554"/>
                  <a:pt x="569024" y="91346"/>
                </a:cubicBezTo>
                <a:cubicBezTo>
                  <a:pt x="565095" y="82156"/>
                  <a:pt x="557754" y="74848"/>
                  <a:pt x="548545" y="70963"/>
                </a:cubicBezTo>
                <a:cubicBezTo>
                  <a:pt x="548370" y="69639"/>
                  <a:pt x="548084" y="68333"/>
                  <a:pt x="547688" y="67057"/>
                </a:cubicBezTo>
                <a:lnTo>
                  <a:pt x="676275" y="67057"/>
                </a:lnTo>
                <a:cubicBezTo>
                  <a:pt x="714375" y="67057"/>
                  <a:pt x="738950" y="108491"/>
                  <a:pt x="749332" y="147258"/>
                </a:cubicBezTo>
                <a:cubicBezTo>
                  <a:pt x="761429" y="192787"/>
                  <a:pt x="753428" y="225649"/>
                  <a:pt x="747713" y="228982"/>
                </a:cubicBezTo>
                <a:close/>
              </a:path>
            </a:pathLst>
          </a:custGeom>
          <a:gradFill>
            <a:gsLst>
              <a:gs pos="100000">
                <a:schemeClr val="accent1">
                  <a:lumMod val="5000"/>
                  <a:lumOff val="95000"/>
                </a:schemeClr>
              </a:gs>
              <a:gs pos="0">
                <a:schemeClr val="bg1">
                  <a:alpha val="0"/>
                </a:schemeClr>
              </a:gs>
            </a:gsLst>
            <a:path path="circle">
              <a:fillToRect l="50000" t="50000" r="50000" b="50000"/>
            </a:path>
          </a:gradFill>
          <a:ln w="9525" cap="flat">
            <a:noFill/>
            <a:prstDash val="solid"/>
            <a:miter/>
          </a:ln>
        </p:spPr>
        <p:txBody>
          <a:bodyPr rtlCol="0" anchor="ctr"/>
          <a:lstStyle/>
          <a:p>
            <a:endParaRPr lang="zh-CN" altLang="en-US"/>
          </a:p>
        </p:txBody>
      </p:sp>
      <p:sp>
        <p:nvSpPr>
          <p:cNvPr id="26" name="椭圆 25"/>
          <p:cNvSpPr/>
          <p:nvPr userDrawn="1"/>
        </p:nvSpPr>
        <p:spPr>
          <a:xfrm>
            <a:off x="2991062" y="4580143"/>
            <a:ext cx="102235" cy="102235"/>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userDrawn="1"/>
        </p:nvSpPr>
        <p:spPr>
          <a:xfrm>
            <a:off x="1532307" y="713492"/>
            <a:ext cx="102235" cy="102235"/>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userDrawn="1"/>
        </p:nvCxnSpPr>
        <p:spPr>
          <a:xfrm>
            <a:off x="2351314" y="3443979"/>
            <a:ext cx="94406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a:off x="8896622" y="3443979"/>
            <a:ext cx="106017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14514" y="5132879"/>
            <a:ext cx="12264572" cy="1761406"/>
            <a:chOff x="-14514" y="5132879"/>
            <a:chExt cx="12264572" cy="1761406"/>
          </a:xfrm>
        </p:grpSpPr>
        <p:sp>
          <p:nvSpPr>
            <p:cNvPr id="31" name="任意多边形: 形状 30"/>
            <p:cNvSpPr/>
            <p:nvPr userDrawn="1"/>
          </p:nvSpPr>
          <p:spPr>
            <a:xfrm>
              <a:off x="-14514" y="5244897"/>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p:cNvSpPr/>
            <p:nvPr userDrawn="1"/>
          </p:nvSpPr>
          <p:spPr>
            <a:xfrm flipH="1">
              <a:off x="5551037" y="5244897"/>
              <a:ext cx="6684506"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p:cNvSpPr/>
            <p:nvPr userDrawn="1"/>
          </p:nvSpPr>
          <p:spPr>
            <a:xfrm flipH="1">
              <a:off x="6110515" y="5132879"/>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p:cNvSpPr/>
            <p:nvPr userDrawn="1"/>
          </p:nvSpPr>
          <p:spPr>
            <a:xfrm>
              <a:off x="-14514" y="5167314"/>
              <a:ext cx="5048955" cy="1140530"/>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图形 31" descr="文凭卷筒"/>
          <p:cNvSpPr/>
          <p:nvPr userDrawn="1"/>
        </p:nvSpPr>
        <p:spPr>
          <a:xfrm rot="15076128">
            <a:off x="10124346" y="4472611"/>
            <a:ext cx="168622" cy="105293"/>
          </a:xfrm>
          <a:custGeom>
            <a:gdLst>
              <a:gd name="connsiteX0" fmla="*/ 793813 w 793813"/>
              <a:gd name="connsiteY0" fmla="*/ 193359 h 495682"/>
              <a:gd name="connsiteX1" fmla="*/ 676275 w 793813"/>
              <a:gd name="connsiteY1" fmla="*/ 28957 h 495682"/>
              <a:gd name="connsiteX2" fmla="*/ 504825 w 793813"/>
              <a:gd name="connsiteY2" fmla="*/ 28957 h 495682"/>
              <a:gd name="connsiteX3" fmla="*/ 484251 w 793813"/>
              <a:gd name="connsiteY3" fmla="*/ 10479 h 495682"/>
              <a:gd name="connsiteX4" fmla="*/ 455676 w 793813"/>
              <a:gd name="connsiteY4" fmla="*/ 10479 h 495682"/>
              <a:gd name="connsiteX5" fmla="*/ 429006 w 793813"/>
              <a:gd name="connsiteY5" fmla="*/ 1 h 495682"/>
              <a:gd name="connsiteX6" fmla="*/ 399669 w 793813"/>
              <a:gd name="connsiteY6" fmla="*/ 12574 h 495682"/>
              <a:gd name="connsiteX7" fmla="*/ 367665 w 793813"/>
              <a:gd name="connsiteY7" fmla="*/ 12574 h 495682"/>
              <a:gd name="connsiteX8" fmla="*/ 349663 w 793813"/>
              <a:gd name="connsiteY8" fmla="*/ 28957 h 495682"/>
              <a:gd name="connsiteX9" fmla="*/ 96679 w 793813"/>
              <a:gd name="connsiteY9" fmla="*/ 29529 h 495682"/>
              <a:gd name="connsiteX10" fmla="*/ 0 w 793813"/>
              <a:gd name="connsiteY10" fmla="*/ 190882 h 495682"/>
              <a:gd name="connsiteX11" fmla="*/ 104775 w 793813"/>
              <a:gd name="connsiteY11" fmla="*/ 352807 h 495682"/>
              <a:gd name="connsiteX12" fmla="*/ 328613 w 793813"/>
              <a:gd name="connsiteY12" fmla="*/ 352807 h 495682"/>
              <a:gd name="connsiteX13" fmla="*/ 328613 w 793813"/>
              <a:gd name="connsiteY13" fmla="*/ 495682 h 495682"/>
              <a:gd name="connsiteX14" fmla="*/ 423863 w 793813"/>
              <a:gd name="connsiteY14" fmla="*/ 421864 h 495682"/>
              <a:gd name="connsiteX15" fmla="*/ 519113 w 793813"/>
              <a:gd name="connsiteY15" fmla="*/ 495682 h 495682"/>
              <a:gd name="connsiteX16" fmla="*/ 519113 w 793813"/>
              <a:gd name="connsiteY16" fmla="*/ 352807 h 495682"/>
              <a:gd name="connsiteX17" fmla="*/ 742950 w 793813"/>
              <a:gd name="connsiteY17" fmla="*/ 352807 h 495682"/>
              <a:gd name="connsiteX18" fmla="*/ 762000 w 793813"/>
              <a:gd name="connsiteY18" fmla="*/ 333757 h 495682"/>
              <a:gd name="connsiteX19" fmla="*/ 742950 w 793813"/>
              <a:gd name="connsiteY19" fmla="*/ 314707 h 495682"/>
              <a:gd name="connsiteX20" fmla="*/ 690563 w 793813"/>
              <a:gd name="connsiteY20" fmla="*/ 267082 h 495682"/>
              <a:gd name="connsiteX21" fmla="*/ 747713 w 793813"/>
              <a:gd name="connsiteY21" fmla="*/ 267082 h 495682"/>
              <a:gd name="connsiteX22" fmla="*/ 793813 w 793813"/>
              <a:gd name="connsiteY22" fmla="*/ 193359 h 495682"/>
              <a:gd name="connsiteX23" fmla="*/ 427101 w 793813"/>
              <a:gd name="connsiteY23" fmla="*/ 68772 h 495682"/>
              <a:gd name="connsiteX24" fmla="*/ 510730 w 793813"/>
              <a:gd name="connsiteY24" fmla="*/ 152402 h 495682"/>
              <a:gd name="connsiteX25" fmla="*/ 427099 w 793813"/>
              <a:gd name="connsiteY25" fmla="*/ 236031 h 495682"/>
              <a:gd name="connsiteX26" fmla="*/ 343472 w 793813"/>
              <a:gd name="connsiteY26" fmla="*/ 152782 h 495682"/>
              <a:gd name="connsiteX27" fmla="*/ 426719 w 793813"/>
              <a:gd name="connsiteY27" fmla="*/ 68773 h 495682"/>
              <a:gd name="connsiteX28" fmla="*/ 427101 w 793813"/>
              <a:gd name="connsiteY28" fmla="*/ 68772 h 495682"/>
              <a:gd name="connsiteX29" fmla="*/ 310134 w 793813"/>
              <a:gd name="connsiteY29" fmla="*/ 67057 h 495682"/>
              <a:gd name="connsiteX30" fmla="*/ 310134 w 793813"/>
              <a:gd name="connsiteY30" fmla="*/ 74296 h 495682"/>
              <a:gd name="connsiteX31" fmla="*/ 287655 w 793813"/>
              <a:gd name="connsiteY31" fmla="*/ 125636 h 495682"/>
              <a:gd name="connsiteX32" fmla="*/ 276797 w 793813"/>
              <a:gd name="connsiteY32" fmla="*/ 152782 h 495682"/>
              <a:gd name="connsiteX33" fmla="*/ 289370 w 793813"/>
              <a:gd name="connsiteY33" fmla="*/ 181357 h 495682"/>
              <a:gd name="connsiteX34" fmla="*/ 289370 w 793813"/>
              <a:gd name="connsiteY34" fmla="*/ 213266 h 495682"/>
              <a:gd name="connsiteX35" fmla="*/ 301371 w 793813"/>
              <a:gd name="connsiteY35" fmla="*/ 228982 h 495682"/>
              <a:gd name="connsiteX36" fmla="*/ 194501 w 793813"/>
              <a:gd name="connsiteY36" fmla="*/ 228982 h 495682"/>
              <a:gd name="connsiteX37" fmla="*/ 204788 w 793813"/>
              <a:gd name="connsiteY37" fmla="*/ 181357 h 495682"/>
              <a:gd name="connsiteX38" fmla="*/ 173641 w 793813"/>
              <a:gd name="connsiteY38" fmla="*/ 67057 h 495682"/>
              <a:gd name="connsiteX39" fmla="*/ 104775 w 793813"/>
              <a:gd name="connsiteY39" fmla="*/ 314707 h 495682"/>
              <a:gd name="connsiteX40" fmla="*/ 38100 w 793813"/>
              <a:gd name="connsiteY40" fmla="*/ 190882 h 495682"/>
              <a:gd name="connsiteX41" fmla="*/ 104775 w 793813"/>
              <a:gd name="connsiteY41" fmla="*/ 67057 h 495682"/>
              <a:gd name="connsiteX42" fmla="*/ 166688 w 793813"/>
              <a:gd name="connsiteY42" fmla="*/ 181357 h 495682"/>
              <a:gd name="connsiteX43" fmla="*/ 138113 w 793813"/>
              <a:gd name="connsiteY43" fmla="*/ 228982 h 495682"/>
              <a:gd name="connsiteX44" fmla="*/ 109538 w 793813"/>
              <a:gd name="connsiteY44" fmla="*/ 176595 h 495682"/>
              <a:gd name="connsiteX45" fmla="*/ 111538 w 793813"/>
              <a:gd name="connsiteY45" fmla="*/ 157545 h 495682"/>
              <a:gd name="connsiteX46" fmla="*/ 97060 w 793813"/>
              <a:gd name="connsiteY46" fmla="*/ 134780 h 495682"/>
              <a:gd name="connsiteX47" fmla="*/ 74295 w 793813"/>
              <a:gd name="connsiteY47" fmla="*/ 149258 h 495682"/>
              <a:gd name="connsiteX48" fmla="*/ 71438 w 793813"/>
              <a:gd name="connsiteY48" fmla="*/ 176595 h 495682"/>
              <a:gd name="connsiteX49" fmla="*/ 138113 w 793813"/>
              <a:gd name="connsiteY49" fmla="*/ 267082 h 495682"/>
              <a:gd name="connsiteX50" fmla="*/ 328613 w 793813"/>
              <a:gd name="connsiteY50" fmla="*/ 267082 h 495682"/>
              <a:gd name="connsiteX51" fmla="*/ 328613 w 793813"/>
              <a:gd name="connsiteY51" fmla="*/ 314707 h 495682"/>
              <a:gd name="connsiteX52" fmla="*/ 423863 w 793813"/>
              <a:gd name="connsiteY52" fmla="*/ 373667 h 495682"/>
              <a:gd name="connsiteX53" fmla="*/ 366713 w 793813"/>
              <a:gd name="connsiteY53" fmla="*/ 417958 h 495682"/>
              <a:gd name="connsiteX54" fmla="*/ 366713 w 793813"/>
              <a:gd name="connsiteY54" fmla="*/ 290800 h 495682"/>
              <a:gd name="connsiteX55" fmla="*/ 373666 w 793813"/>
              <a:gd name="connsiteY55" fmla="*/ 294324 h 495682"/>
              <a:gd name="connsiteX56" fmla="*/ 402241 w 793813"/>
              <a:gd name="connsiteY56" fmla="*/ 294324 h 495682"/>
              <a:gd name="connsiteX57" fmla="*/ 429197 w 793813"/>
              <a:gd name="connsiteY57" fmla="*/ 305182 h 495682"/>
              <a:gd name="connsiteX58" fmla="*/ 458534 w 793813"/>
              <a:gd name="connsiteY58" fmla="*/ 292609 h 495682"/>
              <a:gd name="connsiteX59" fmla="*/ 481013 w 793813"/>
              <a:gd name="connsiteY59" fmla="*/ 295276 h 495682"/>
              <a:gd name="connsiteX60" fmla="*/ 481013 w 793813"/>
              <a:gd name="connsiteY60" fmla="*/ 417958 h 495682"/>
              <a:gd name="connsiteX61" fmla="*/ 519113 w 793813"/>
              <a:gd name="connsiteY61" fmla="*/ 314707 h 495682"/>
              <a:gd name="connsiteX62" fmla="*/ 519113 w 793813"/>
              <a:gd name="connsiteY62" fmla="*/ 270416 h 495682"/>
              <a:gd name="connsiteX63" fmla="*/ 527495 w 793813"/>
              <a:gd name="connsiteY63" fmla="*/ 267082 h 495682"/>
              <a:gd name="connsiteX64" fmla="*/ 652463 w 793813"/>
              <a:gd name="connsiteY64" fmla="*/ 267082 h 495682"/>
              <a:gd name="connsiteX65" fmla="*/ 667798 w 793813"/>
              <a:gd name="connsiteY65" fmla="*/ 314707 h 495682"/>
              <a:gd name="connsiteX66" fmla="*/ 551498 w 793813"/>
              <a:gd name="connsiteY66" fmla="*/ 228982 h 495682"/>
              <a:gd name="connsiteX67" fmla="*/ 571119 w 793813"/>
              <a:gd name="connsiteY67" fmla="*/ 207932 h 495682"/>
              <a:gd name="connsiteX68" fmla="*/ 571119 w 793813"/>
              <a:gd name="connsiteY68" fmla="*/ 179357 h 495682"/>
              <a:gd name="connsiteX69" fmla="*/ 581597 w 793813"/>
              <a:gd name="connsiteY69" fmla="*/ 152687 h 495682"/>
              <a:gd name="connsiteX70" fmla="*/ 569024 w 793813"/>
              <a:gd name="connsiteY70" fmla="*/ 123350 h 495682"/>
              <a:gd name="connsiteX71" fmla="*/ 569024 w 793813"/>
              <a:gd name="connsiteY71" fmla="*/ 91346 h 495682"/>
              <a:gd name="connsiteX72" fmla="*/ 548545 w 793813"/>
              <a:gd name="connsiteY72" fmla="*/ 70963 h 495682"/>
              <a:gd name="connsiteX73" fmla="*/ 547688 w 793813"/>
              <a:gd name="connsiteY73" fmla="*/ 67057 h 495682"/>
              <a:gd name="connsiteX74" fmla="*/ 676275 w 793813"/>
              <a:gd name="connsiteY74" fmla="*/ 67057 h 495682"/>
              <a:gd name="connsiteX75" fmla="*/ 749332 w 793813"/>
              <a:gd name="connsiteY75" fmla="*/ 147258 h 495682"/>
              <a:gd name="connsiteX76" fmla="*/ 747713 w 793813"/>
              <a:gd name="connsiteY76" fmla="*/ 228982 h 4956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93813" h="495682">
                <a:moveTo>
                  <a:pt x="793813" y="193359"/>
                </a:moveTo>
                <a:cubicBezTo>
                  <a:pt x="793813" y="126684"/>
                  <a:pt x="756476" y="28957"/>
                  <a:pt x="676275" y="28957"/>
                </a:cubicBezTo>
                <a:lnTo>
                  <a:pt x="504825" y="28957"/>
                </a:lnTo>
                <a:cubicBezTo>
                  <a:pt x="500569" y="20404"/>
                  <a:pt x="493211" y="13795"/>
                  <a:pt x="484251" y="10479"/>
                </a:cubicBezTo>
                <a:cubicBezTo>
                  <a:pt x="475087" y="6772"/>
                  <a:pt x="464840" y="6772"/>
                  <a:pt x="455676" y="10479"/>
                </a:cubicBezTo>
                <a:cubicBezTo>
                  <a:pt x="448366" y="3844"/>
                  <a:pt x="438878" y="117"/>
                  <a:pt x="429006" y="1"/>
                </a:cubicBezTo>
                <a:cubicBezTo>
                  <a:pt x="417899" y="-94"/>
                  <a:pt x="407259" y="4466"/>
                  <a:pt x="399669" y="12574"/>
                </a:cubicBezTo>
                <a:cubicBezTo>
                  <a:pt x="389471" y="8098"/>
                  <a:pt x="377863" y="8098"/>
                  <a:pt x="367665" y="12574"/>
                </a:cubicBezTo>
                <a:cubicBezTo>
                  <a:pt x="360075" y="15983"/>
                  <a:pt x="353770" y="21722"/>
                  <a:pt x="349663" y="28957"/>
                </a:cubicBezTo>
                <a:cubicBezTo>
                  <a:pt x="349663" y="28957"/>
                  <a:pt x="97441" y="28957"/>
                  <a:pt x="96679" y="29529"/>
                </a:cubicBezTo>
                <a:cubicBezTo>
                  <a:pt x="41910" y="35720"/>
                  <a:pt x="0" y="104300"/>
                  <a:pt x="0" y="190882"/>
                </a:cubicBezTo>
                <a:cubicBezTo>
                  <a:pt x="0" y="281656"/>
                  <a:pt x="46006" y="352807"/>
                  <a:pt x="104775" y="352807"/>
                </a:cubicBezTo>
                <a:lnTo>
                  <a:pt x="328613" y="352807"/>
                </a:lnTo>
                <a:lnTo>
                  <a:pt x="328613" y="495682"/>
                </a:lnTo>
                <a:lnTo>
                  <a:pt x="423863" y="421864"/>
                </a:lnTo>
                <a:lnTo>
                  <a:pt x="519113" y="495682"/>
                </a:lnTo>
                <a:lnTo>
                  <a:pt x="519113" y="352807"/>
                </a:lnTo>
                <a:lnTo>
                  <a:pt x="742950" y="352807"/>
                </a:lnTo>
                <a:cubicBezTo>
                  <a:pt x="753471" y="352807"/>
                  <a:pt x="762000" y="344279"/>
                  <a:pt x="762000" y="333757"/>
                </a:cubicBezTo>
                <a:cubicBezTo>
                  <a:pt x="762000" y="323236"/>
                  <a:pt x="753471" y="314707"/>
                  <a:pt x="742950" y="314707"/>
                </a:cubicBezTo>
                <a:cubicBezTo>
                  <a:pt x="715359" y="315948"/>
                  <a:pt x="691949" y="294666"/>
                  <a:pt x="690563" y="267082"/>
                </a:cubicBezTo>
                <a:lnTo>
                  <a:pt x="747713" y="267082"/>
                </a:lnTo>
                <a:cubicBezTo>
                  <a:pt x="770001" y="267082"/>
                  <a:pt x="793813" y="248032"/>
                  <a:pt x="793813" y="193359"/>
                </a:cubicBezTo>
                <a:close/>
                <a:moveTo>
                  <a:pt x="427101" y="68772"/>
                </a:moveTo>
                <a:cubicBezTo>
                  <a:pt x="473289" y="68772"/>
                  <a:pt x="510731" y="106215"/>
                  <a:pt x="510730" y="152402"/>
                </a:cubicBezTo>
                <a:cubicBezTo>
                  <a:pt x="510730" y="198590"/>
                  <a:pt x="473287" y="236032"/>
                  <a:pt x="427099" y="236031"/>
                </a:cubicBezTo>
                <a:cubicBezTo>
                  <a:pt x="381061" y="236030"/>
                  <a:pt x="343681" y="198821"/>
                  <a:pt x="343472" y="152782"/>
                </a:cubicBezTo>
                <a:cubicBezTo>
                  <a:pt x="343261" y="106596"/>
                  <a:pt x="380532" y="68983"/>
                  <a:pt x="426719" y="68773"/>
                </a:cubicBezTo>
                <a:cubicBezTo>
                  <a:pt x="426847" y="68772"/>
                  <a:pt x="426973" y="68772"/>
                  <a:pt x="427101" y="68772"/>
                </a:cubicBezTo>
                <a:close/>
                <a:moveTo>
                  <a:pt x="310134" y="67057"/>
                </a:moveTo>
                <a:cubicBezTo>
                  <a:pt x="309944" y="69466"/>
                  <a:pt x="309944" y="71888"/>
                  <a:pt x="310134" y="74296"/>
                </a:cubicBezTo>
                <a:cubicBezTo>
                  <a:pt x="289787" y="82304"/>
                  <a:pt x="279739" y="105253"/>
                  <a:pt x="287655" y="125636"/>
                </a:cubicBezTo>
                <a:cubicBezTo>
                  <a:pt x="280796" y="133027"/>
                  <a:pt x="276926" y="142700"/>
                  <a:pt x="276797" y="152782"/>
                </a:cubicBezTo>
                <a:cubicBezTo>
                  <a:pt x="276912" y="163624"/>
                  <a:pt x="281454" y="173948"/>
                  <a:pt x="289370" y="181357"/>
                </a:cubicBezTo>
                <a:cubicBezTo>
                  <a:pt x="284898" y="191524"/>
                  <a:pt x="284898" y="203100"/>
                  <a:pt x="289370" y="213266"/>
                </a:cubicBezTo>
                <a:cubicBezTo>
                  <a:pt x="291992" y="219427"/>
                  <a:pt x="296118" y="224831"/>
                  <a:pt x="301371" y="228982"/>
                </a:cubicBezTo>
                <a:lnTo>
                  <a:pt x="194501" y="228982"/>
                </a:lnTo>
                <a:cubicBezTo>
                  <a:pt x="201171" y="213984"/>
                  <a:pt x="204672" y="197771"/>
                  <a:pt x="204788" y="181357"/>
                </a:cubicBezTo>
                <a:cubicBezTo>
                  <a:pt x="204788" y="133732"/>
                  <a:pt x="193167" y="94108"/>
                  <a:pt x="173641" y="67057"/>
                </a:cubicBezTo>
                <a:close/>
                <a:moveTo>
                  <a:pt x="104775" y="314707"/>
                </a:moveTo>
                <a:cubicBezTo>
                  <a:pt x="72581" y="314707"/>
                  <a:pt x="38100" y="264987"/>
                  <a:pt x="38100" y="190882"/>
                </a:cubicBezTo>
                <a:cubicBezTo>
                  <a:pt x="38100" y="116778"/>
                  <a:pt x="72581" y="67057"/>
                  <a:pt x="104775" y="67057"/>
                </a:cubicBezTo>
                <a:cubicBezTo>
                  <a:pt x="140684" y="67057"/>
                  <a:pt x="166688" y="114682"/>
                  <a:pt x="166688" y="181357"/>
                </a:cubicBezTo>
                <a:cubicBezTo>
                  <a:pt x="166688" y="181357"/>
                  <a:pt x="166021" y="228982"/>
                  <a:pt x="138113" y="228982"/>
                </a:cubicBezTo>
                <a:cubicBezTo>
                  <a:pt x="124587" y="228982"/>
                  <a:pt x="109538" y="206599"/>
                  <a:pt x="109538" y="176595"/>
                </a:cubicBezTo>
                <a:cubicBezTo>
                  <a:pt x="109491" y="170190"/>
                  <a:pt x="110161" y="163800"/>
                  <a:pt x="111538" y="157545"/>
                </a:cubicBezTo>
                <a:cubicBezTo>
                  <a:pt x="113826" y="147261"/>
                  <a:pt x="107344" y="137068"/>
                  <a:pt x="97060" y="134780"/>
                </a:cubicBezTo>
                <a:cubicBezTo>
                  <a:pt x="86776" y="132492"/>
                  <a:pt x="76583" y="138974"/>
                  <a:pt x="74295" y="149258"/>
                </a:cubicBezTo>
                <a:cubicBezTo>
                  <a:pt x="72344" y="158238"/>
                  <a:pt x="71386" y="167405"/>
                  <a:pt x="71438" y="176595"/>
                </a:cubicBezTo>
                <a:cubicBezTo>
                  <a:pt x="71438" y="227363"/>
                  <a:pt x="100775" y="267082"/>
                  <a:pt x="138113" y="267082"/>
                </a:cubicBezTo>
                <a:lnTo>
                  <a:pt x="328613" y="267082"/>
                </a:lnTo>
                <a:lnTo>
                  <a:pt x="328613" y="314707"/>
                </a:lnTo>
                <a:close/>
                <a:moveTo>
                  <a:pt x="423863" y="373667"/>
                </a:moveTo>
                <a:lnTo>
                  <a:pt x="366713" y="417958"/>
                </a:lnTo>
                <a:lnTo>
                  <a:pt x="366713" y="290800"/>
                </a:lnTo>
                <a:cubicBezTo>
                  <a:pt x="368919" y="292182"/>
                  <a:pt x="371246" y="293361"/>
                  <a:pt x="373666" y="294324"/>
                </a:cubicBezTo>
                <a:cubicBezTo>
                  <a:pt x="382855" y="297897"/>
                  <a:pt x="393051" y="297897"/>
                  <a:pt x="402241" y="294324"/>
                </a:cubicBezTo>
                <a:cubicBezTo>
                  <a:pt x="409583" y="301139"/>
                  <a:pt x="419181" y="305006"/>
                  <a:pt x="429197" y="305182"/>
                </a:cubicBezTo>
                <a:cubicBezTo>
                  <a:pt x="440294" y="305231"/>
                  <a:pt x="450915" y="300679"/>
                  <a:pt x="458534" y="292609"/>
                </a:cubicBezTo>
                <a:cubicBezTo>
                  <a:pt x="465627" y="295593"/>
                  <a:pt x="473418" y="296517"/>
                  <a:pt x="481013" y="295276"/>
                </a:cubicBezTo>
                <a:lnTo>
                  <a:pt x="481013" y="417958"/>
                </a:lnTo>
                <a:close/>
                <a:moveTo>
                  <a:pt x="519113" y="314707"/>
                </a:moveTo>
                <a:lnTo>
                  <a:pt x="519113" y="270416"/>
                </a:lnTo>
                <a:cubicBezTo>
                  <a:pt x="522011" y="269587"/>
                  <a:pt x="524819" y="268470"/>
                  <a:pt x="527495" y="267082"/>
                </a:cubicBezTo>
                <a:lnTo>
                  <a:pt x="652463" y="267082"/>
                </a:lnTo>
                <a:cubicBezTo>
                  <a:pt x="652463" y="284171"/>
                  <a:pt x="657827" y="300829"/>
                  <a:pt x="667798" y="314707"/>
                </a:cubicBezTo>
                <a:close/>
                <a:moveTo>
                  <a:pt x="551498" y="228982"/>
                </a:moveTo>
                <a:cubicBezTo>
                  <a:pt x="560539" y="224800"/>
                  <a:pt x="567581" y="217244"/>
                  <a:pt x="571119" y="207932"/>
                </a:cubicBezTo>
                <a:cubicBezTo>
                  <a:pt x="574664" y="198737"/>
                  <a:pt x="574664" y="188553"/>
                  <a:pt x="571119" y="179357"/>
                </a:cubicBezTo>
                <a:cubicBezTo>
                  <a:pt x="577848" y="172106"/>
                  <a:pt x="581591" y="162580"/>
                  <a:pt x="581597" y="152687"/>
                </a:cubicBezTo>
                <a:cubicBezTo>
                  <a:pt x="581645" y="141590"/>
                  <a:pt x="577093" y="130968"/>
                  <a:pt x="569024" y="123350"/>
                </a:cubicBezTo>
                <a:cubicBezTo>
                  <a:pt x="573454" y="113142"/>
                  <a:pt x="573454" y="101554"/>
                  <a:pt x="569024" y="91346"/>
                </a:cubicBezTo>
                <a:cubicBezTo>
                  <a:pt x="565095" y="82156"/>
                  <a:pt x="557754" y="74848"/>
                  <a:pt x="548545" y="70963"/>
                </a:cubicBezTo>
                <a:cubicBezTo>
                  <a:pt x="548370" y="69639"/>
                  <a:pt x="548084" y="68333"/>
                  <a:pt x="547688" y="67057"/>
                </a:cubicBezTo>
                <a:lnTo>
                  <a:pt x="676275" y="67057"/>
                </a:lnTo>
                <a:cubicBezTo>
                  <a:pt x="714375" y="67057"/>
                  <a:pt x="738950" y="108491"/>
                  <a:pt x="749332" y="147258"/>
                </a:cubicBezTo>
                <a:cubicBezTo>
                  <a:pt x="761429" y="192787"/>
                  <a:pt x="753428" y="225649"/>
                  <a:pt x="747713" y="228982"/>
                </a:cubicBezTo>
                <a:close/>
              </a:path>
            </a:pathLst>
          </a:custGeom>
          <a:gradFill>
            <a:gsLst>
              <a:gs pos="100000">
                <a:schemeClr val="accent1">
                  <a:lumMod val="5000"/>
                  <a:lumOff val="95000"/>
                </a:schemeClr>
              </a:gs>
              <a:gs pos="0">
                <a:schemeClr val="bg1">
                  <a:alpha val="0"/>
                </a:schemeClr>
              </a:gs>
            </a:gsLst>
            <a:path path="circle">
              <a:fillToRect l="50000" t="50000" r="50000" b="50000"/>
            </a:path>
          </a:gradFill>
          <a:ln w="9525" cap="flat">
            <a:noFill/>
            <a:prstDash val="solid"/>
            <a:miter/>
          </a:ln>
        </p:spPr>
        <p:txBody>
          <a:bodyPr rtlCol="0" anchor="ctr"/>
          <a:lstStyle/>
          <a:p>
            <a:endParaRPr lang="zh-CN" altLang="en-US"/>
          </a:p>
        </p:txBody>
      </p:sp>
      <p:sp>
        <p:nvSpPr>
          <p:cNvPr id="36" name="文本占位符 253"/>
          <p:cNvSpPr>
            <a:spLocks noGrp="1"/>
          </p:cNvSpPr>
          <p:nvPr>
            <p:ph type="body" sz="quarter" idx="11" hasCustomPrompt="1"/>
          </p:nvPr>
        </p:nvSpPr>
        <p:spPr>
          <a:xfrm>
            <a:off x="1850196" y="2196754"/>
            <a:ext cx="8510663" cy="1089529"/>
          </a:xfrm>
          <a:prstGeom prst="rect">
            <a:avLst/>
          </a:prstGeom>
          <a:noFill/>
        </p:spPr>
        <p:txBody>
          <a:bodyPr wrap="none" rtlCol="0">
            <a:spAutoFit/>
          </a:bodyPr>
          <a:lstStyle>
            <a:lvl1pPr marL="0" indent="0" algn="ctr">
              <a:buFont typeface="Arial" panose="020b0604020202020204" pitchFamily="34" charset="0"/>
              <a:buNone/>
              <a:defRPr lang="zh-CN" altLang="en-US" sz="7200" b="1" spc="600">
                <a:gradFill flip="none" rotWithShape="1">
                  <a:gsLst>
                    <a:gs pos="74000">
                      <a:schemeClr val="accent1">
                        <a:lumMod val="5000"/>
                        <a:lumOff val="95000"/>
                      </a:schemeClr>
                    </a:gs>
                    <a:gs pos="100000">
                      <a:schemeClr val="accent2"/>
                    </a:gs>
                  </a:gsLst>
                  <a:lin ang="5400000" scaled="1"/>
                </a:gradFill>
                <a:effectLst>
                  <a:outerShdw blurRad="38100" dist="38100" dir="2700000" algn="tl">
                    <a:srgbClr val="000000">
                      <a:alpha val="43137"/>
                    </a:srgbClr>
                  </a:outerShdw>
                </a:effectLst>
              </a:defRPr>
            </a:lvl1pPr>
          </a:lstStyle>
          <a:p>
            <a:pPr marL="0" lvl="0" algn="ctr"/>
            <a:r>
              <a:rPr lang="zh-CN" altLang="en-US"/>
              <a:t>教育行业年终汇报</a:t>
            </a:r>
            <a:endParaRPr lang="zh-CN" altLang="en-US"/>
          </a:p>
        </p:txBody>
      </p:sp>
      <p:sp>
        <p:nvSpPr>
          <p:cNvPr id="37" name="文本占位符 253"/>
          <p:cNvSpPr>
            <a:spLocks noGrp="1"/>
          </p:cNvSpPr>
          <p:nvPr>
            <p:ph type="body" sz="quarter" idx="12" hasCustomPrompt="1"/>
          </p:nvPr>
        </p:nvSpPr>
        <p:spPr>
          <a:xfrm>
            <a:off x="3314432" y="3246056"/>
            <a:ext cx="5582190" cy="424732"/>
          </a:xfrm>
          <a:prstGeom prst="rect">
            <a:avLst/>
          </a:prstGeom>
        </p:spPr>
        <p:txBody>
          <a:bodyPr wrap="square">
            <a:spAutoFit/>
          </a:bodyPr>
          <a:lstStyle>
            <a:lvl1pPr marL="0" indent="0" algn="ctr">
              <a:buFont typeface="Arial" panose="020b0604020202020204" pitchFamily="34" charset="0"/>
              <a:buNone/>
              <a:defRPr lang="zh-CN" altLang="en-US" sz="2400">
                <a:solidFill>
                  <a:schemeClr val="bg1"/>
                </a:solidFill>
              </a:defRPr>
            </a:lvl1pPr>
          </a:lstStyle>
          <a:p>
            <a:pPr algn="dist"/>
            <a:r>
              <a:rPr lang="en-US" altLang="zh-CN" sz="2400">
                <a:solidFill>
                  <a:schemeClr val="bg1"/>
                </a:solidFill>
              </a:rPr>
              <a:t>Education industry year-end report</a:t>
            </a:r>
            <a:endParaRPr lang="zh-CN" altLang="en-US" sz="2400">
              <a:solidFill>
                <a:schemeClr val="bg1"/>
              </a:solidFill>
            </a:endParaRPr>
          </a:p>
        </p:txBody>
      </p:sp>
      <p:sp>
        <p:nvSpPr>
          <p:cNvPr id="40" name="文本占位符 257"/>
          <p:cNvSpPr>
            <a:spLocks noGrp="1"/>
          </p:cNvSpPr>
          <p:nvPr>
            <p:ph type="body" sz="quarter" idx="13" hasCustomPrompt="1"/>
          </p:nvPr>
        </p:nvSpPr>
        <p:spPr>
          <a:xfrm>
            <a:off x="5448537" y="4281750"/>
            <a:ext cx="1313180" cy="313932"/>
          </a:xfrm>
          <a:prstGeom prst="rect">
            <a:avLst/>
          </a:prstGeom>
          <a:noFill/>
        </p:spPr>
        <p:txBody>
          <a:bodyPr wrap="none" rtlCol="0">
            <a:spAutoFit/>
          </a:bodyPr>
          <a:lstStyle>
            <a:lvl1pPr marL="0" indent="0" algn="ctr">
              <a:buFont typeface="Arial" panose="020b0604020202020204" pitchFamily="34" charset="0"/>
              <a:buNone/>
              <a:defRPr lang="zh-CN" altLang="en-US" sz="1600" b="1">
                <a:solidFill>
                  <a:schemeClr val="tx1">
                    <a:lumMod val="75000"/>
                    <a:lumOff val="25000"/>
                  </a:schemeClr>
                </a:solidFill>
              </a:defRPr>
            </a:lvl1pPr>
          </a:lstStyle>
          <a:p>
            <a:pPr marL="0" lvl="0" algn="ctr"/>
            <a:r>
              <a:rPr lang="en-US" altLang="zh-CN" err="1"/>
              <a:t>OfficePLUS</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模板使用技巧 1">
    <p:spTree>
      <p:nvGrpSpPr>
        <p:cNvPr id="1" name=""/>
        <p:cNvGrpSpPr/>
        <p:nvPr/>
      </p:nvGrpSpPr>
      <p:grpSpPr>
        <a:xfrm>
          <a:off x="0" y="0"/>
          <a:ext cx="0" cy="0"/>
        </a:xfrm>
      </p:grpSpPr>
      <p:sp>
        <p:nvSpPr>
          <p:cNvPr id="4" name="矩形 3"/>
          <p:cNvSpPr/>
          <p:nvPr userDrawn="1"/>
        </p:nvSpPr>
        <p:spPr>
          <a:xfrm>
            <a:off x="440603" y="759873"/>
            <a:ext cx="1713931" cy="369332"/>
          </a:xfrm>
          <a:prstGeom prst="rect">
            <a:avLst/>
          </a:prstGeom>
        </p:spPr>
        <p:txBody>
          <a:bodyPr wrap="none">
            <a:spAutoFit/>
          </a:bodyPr>
          <a:lstStyle/>
          <a:p>
            <a:pPr defTabSz="609600"/>
            <a:r>
              <a:rPr lang="zh-CN" altLang="en-US" sz="1800">
                <a:solidFill>
                  <a:schemeClr val="tx1">
                    <a:lumMod val="75000"/>
                    <a:lumOff val="25000"/>
                  </a:schemeClr>
                </a:solidFill>
                <a:latin typeface="Segoe UI Light" panose="020b0502040204020203"/>
                <a:ea typeface="微软雅黑"/>
                <a:cs typeface="Segoe UI Light" panose="020b0502040204020203"/>
              </a:rPr>
              <a:t>模板使用技巧</a:t>
            </a:r>
            <a:r>
              <a:rPr lang="en-US" altLang="zh-CN" sz="1800">
                <a:solidFill>
                  <a:schemeClr val="tx1">
                    <a:lumMod val="75000"/>
                    <a:lumOff val="25000"/>
                  </a:schemeClr>
                </a:solidFill>
                <a:latin typeface="Segoe UI Light" panose="020b0502040204020203"/>
                <a:ea typeface="微软雅黑"/>
                <a:cs typeface="Segoe UI Light" panose="020b0502040204020203"/>
              </a:rPr>
              <a:t> 1</a:t>
            </a:r>
            <a:endParaRPr lang="zh-CN" altLang="en-US" sz="1800">
              <a:solidFill>
                <a:schemeClr val="tx1">
                  <a:lumMod val="75000"/>
                  <a:lumOff val="25000"/>
                </a:schemeClr>
              </a:solidFill>
              <a:latin typeface="Segoe UI Light" panose="020b0502040204020203"/>
              <a:ea typeface="微软雅黑"/>
              <a:cs typeface="Segoe UI Light" panose="020b0502040204020203"/>
            </a:endParaRPr>
          </a:p>
        </p:txBody>
      </p:sp>
      <p:sp>
        <p:nvSpPr>
          <p:cNvPr id="5" name="矩形 4"/>
          <p:cNvSpPr/>
          <p:nvPr userDrawn="1"/>
        </p:nvSpPr>
        <p:spPr>
          <a:xfrm>
            <a:off x="440603" y="182445"/>
            <a:ext cx="777777" cy="246221"/>
          </a:xfrm>
          <a:prstGeom prst="rect">
            <a:avLst/>
          </a:prstGeom>
        </p:spPr>
        <p:txBody>
          <a:bodyPr wrap="none">
            <a:spAutoFit/>
          </a:bodyPr>
          <a:lstStyle/>
          <a:p>
            <a:pPr defTabSz="609600"/>
            <a:r>
              <a:rPr kumimoji="1" lang="en-US" altLang="zh-CN" sz="1000">
                <a:solidFill>
                  <a:schemeClr val="tx1">
                    <a:lumMod val="75000"/>
                    <a:lumOff val="25000"/>
                  </a:schemeClr>
                </a:solidFill>
                <a:latin typeface="Segoe UI Light" panose="020b0502040204020203"/>
                <a:ea typeface="微软雅黑"/>
                <a:cs typeface="Segoe UI Light" panose="020b0502040204020203"/>
              </a:rPr>
              <a:t>OfficePLUS</a:t>
            </a:r>
            <a:endParaRPr lang="zh-CN" altLang="en-US" sz="1000">
              <a:solidFill>
                <a:schemeClr val="tx1">
                  <a:lumMod val="75000"/>
                  <a:lumOff val="25000"/>
                </a:schemeClr>
              </a:solidFill>
              <a:latin typeface="Segoe UI Light" panose="020b0502040204020203"/>
              <a:ea typeface="微软雅黑"/>
              <a:cs typeface="Segoe UI Light" panose="020b0502040204020203"/>
            </a:endParaRPr>
          </a:p>
        </p:txBody>
      </p:sp>
      <p:sp>
        <p:nvSpPr>
          <p:cNvPr id="9" name="文本框 8"/>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charset="-122"/>
                <a:ea typeface="微软雅黑"/>
              </a:rPr>
              <a:t>一键调整模板颜色</a:t>
            </a:r>
            <a:endParaRPr lang="en-US" sz="3200" b="1">
              <a:solidFill>
                <a:schemeClr val="tx1">
                  <a:lumMod val="85000"/>
                  <a:lumOff val="15000"/>
                </a:schemeClr>
              </a:solidFill>
              <a:latin typeface="微软雅黑" panose="020b0503020204020204" charset="-122"/>
              <a:ea typeface="微软雅黑"/>
            </a:endParaRPr>
          </a:p>
        </p:txBody>
      </p:sp>
      <p:pic>
        <p:nvPicPr>
          <p:cNvPr id="10" name="图片 9"/>
          <p:cNvPicPr>
            <a:picLocks noChangeAspect="1"/>
          </p:cNvPicPr>
          <p:nvPr userDrawn="1"/>
        </p:nvPicPr>
        <p:blipFill>
          <a:blip r:embed="rId1"/>
          <a:stretch>
            <a:fillRect/>
          </a:stretch>
        </p:blipFill>
        <p:spPr>
          <a:xfrm>
            <a:off x="431800" y="2138895"/>
            <a:ext cx="5295899" cy="3847021"/>
          </a:xfrm>
          <a:prstGeom prst="rect">
            <a:avLst/>
          </a:prstGeom>
          <a:ln>
            <a:solidFill>
              <a:schemeClr val="bg1">
                <a:lumMod val="65000"/>
              </a:schemeClr>
            </a:solidFill>
          </a:ln>
        </p:spPr>
      </p:pic>
      <p:pic>
        <p:nvPicPr>
          <p:cNvPr id="11" name="图片 10"/>
          <p:cNvPicPr>
            <a:picLocks noChangeAspect="1"/>
          </p:cNvPicPr>
          <p:nvPr userDrawn="1"/>
        </p:nvPicPr>
        <p:blipFill>
          <a:blip r:embed="rId2"/>
          <a:stretch>
            <a:fillRect/>
          </a:stretch>
        </p:blipFill>
        <p:spPr>
          <a:xfrm>
            <a:off x="6464300" y="2138895"/>
            <a:ext cx="5295900" cy="3847022"/>
          </a:xfrm>
          <a:prstGeom prst="rect">
            <a:avLst/>
          </a:prstGeom>
          <a:ln>
            <a:solidFill>
              <a:schemeClr val="bg1">
                <a:lumMod val="65000"/>
              </a:schemeClr>
            </a:solidFill>
          </a:ln>
        </p:spPr>
      </p:pic>
      <p:sp>
        <p:nvSpPr>
          <p:cNvPr id="12" name="文本框 11"/>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charset="-122"/>
                <a:ea typeface="微软雅黑"/>
              </a:rPr>
              <a:t>1.</a:t>
            </a:r>
            <a:r>
              <a:rPr lang="zh-CN" altLang="en-US" sz="1200" spc="150">
                <a:latin typeface="微软雅黑" panose="020b0503020204020204" charset="-122"/>
                <a:ea typeface="微软雅黑"/>
              </a:rPr>
              <a:t> 选择“设计”</a:t>
            </a:r>
            <a:r>
              <a:rPr lang="en-US" altLang="zh-CN" sz="1200" spc="150">
                <a:latin typeface="微软雅黑" panose="020b0503020204020204" charset="-122"/>
                <a:ea typeface="微软雅黑"/>
              </a:rPr>
              <a:t>-</a:t>
            </a:r>
            <a:r>
              <a:rPr lang="zh-CN" altLang="en-US" sz="1200" spc="150">
                <a:latin typeface="微软雅黑" panose="020b0503020204020204" charset="-122"/>
                <a:ea typeface="微软雅黑"/>
              </a:rPr>
              <a:t>“变体”</a:t>
            </a:r>
            <a:r>
              <a:rPr lang="en-US" altLang="zh-CN" sz="1200" spc="150">
                <a:latin typeface="微软雅黑" panose="020b0503020204020204" charset="-122"/>
                <a:ea typeface="微软雅黑"/>
              </a:rPr>
              <a:t>-</a:t>
            </a:r>
            <a:r>
              <a:rPr lang="zh-CN" altLang="en-US" sz="1200" spc="150">
                <a:latin typeface="微软雅黑" panose="020b0503020204020204" charset="-122"/>
                <a:ea typeface="微软雅黑"/>
              </a:rPr>
              <a:t>“颜色”；</a:t>
            </a:r>
            <a:endParaRPr lang="en-US" sz="1200" spc="150">
              <a:latin typeface="微软雅黑" panose="020b0503020204020204" charset="-122"/>
              <a:ea typeface="微软雅黑"/>
            </a:endParaRPr>
          </a:p>
        </p:txBody>
      </p:sp>
      <p:sp>
        <p:nvSpPr>
          <p:cNvPr id="13" name="文本框 12"/>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charset="-122"/>
                <a:ea typeface="微软雅黑"/>
              </a:rPr>
              <a:t>2.</a:t>
            </a:r>
            <a:r>
              <a:rPr lang="zh-CN" altLang="en-US" sz="1200" spc="150">
                <a:latin typeface="微软雅黑" panose="020b0503020204020204" charset="-122"/>
                <a:ea typeface="微软雅黑"/>
              </a:rPr>
              <a:t> 选择你喜欢的颜色搭配，模板一秒调整为你选颜色。</a:t>
            </a:r>
            <a:endParaRPr lang="en-US" sz="1200" spc="150">
              <a:latin typeface="微软雅黑" panose="020b0503020204020204" charset="-122"/>
              <a:ea typeface="微软雅黑"/>
            </a:endParaRPr>
          </a:p>
        </p:txBody>
      </p:sp>
      <p:pic>
        <p:nvPicPr>
          <p:cNvPr id="14" name="图片 13"/>
          <p:cNvPicPr>
            <a:picLocks noChangeAspect="1"/>
          </p:cNvPicPr>
          <p:nvPr userDrawn="1"/>
        </p:nvPicPr>
        <p:blipFill>
          <a:blip r:embed="rId3"/>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p:cNvPicPr>
            <a:picLocks noChangeAspect="1"/>
          </p:cNvPicPr>
          <p:nvPr userDrawn="1"/>
        </p:nvPicPr>
        <p:blipFill>
          <a:blip r:embed="rId3"/>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模板使用技巧 2">
    <p:spTree>
      <p:nvGrpSpPr>
        <p:cNvPr id="1" name=""/>
        <p:cNvGrpSpPr/>
        <p:nvPr/>
      </p:nvGrpSpPr>
      <p:grpSpPr>
        <a:xfrm>
          <a:off x="0" y="0"/>
          <a:ext cx="0" cy="0"/>
        </a:xfrm>
      </p:grpSpPr>
      <p:sp>
        <p:nvSpPr>
          <p:cNvPr id="3" name="矩形 2"/>
          <p:cNvSpPr/>
          <p:nvPr userDrawn="1"/>
        </p:nvSpPr>
        <p:spPr>
          <a:xfrm>
            <a:off x="440603" y="759873"/>
            <a:ext cx="1750800" cy="369332"/>
          </a:xfrm>
          <a:prstGeom prst="rect">
            <a:avLst/>
          </a:prstGeom>
        </p:spPr>
        <p:txBody>
          <a:bodyPr wrap="none">
            <a:spAutoFit/>
          </a:bodyPr>
          <a:lstStyle/>
          <a:p>
            <a:pPr defTabSz="609600"/>
            <a:r>
              <a:rPr lang="zh-CN" altLang="en-US" sz="1800">
                <a:solidFill>
                  <a:schemeClr val="tx1">
                    <a:lumMod val="75000"/>
                    <a:lumOff val="25000"/>
                  </a:schemeClr>
                </a:solidFill>
                <a:latin typeface="Segoe UI Light" panose="020b0502040204020203"/>
                <a:ea typeface="微软雅黑"/>
                <a:cs typeface="Segoe UI Light" panose="020b0502040204020203"/>
              </a:rPr>
              <a:t>模板使用技巧</a:t>
            </a:r>
            <a:r>
              <a:rPr lang="en-US" altLang="zh-CN" sz="1800">
                <a:solidFill>
                  <a:schemeClr val="tx1">
                    <a:lumMod val="75000"/>
                    <a:lumOff val="25000"/>
                  </a:schemeClr>
                </a:solidFill>
                <a:latin typeface="Segoe UI Light" panose="020b0502040204020203"/>
                <a:ea typeface="微软雅黑"/>
                <a:cs typeface="Segoe UI Light" panose="020b0502040204020203"/>
              </a:rPr>
              <a:t> 2</a:t>
            </a:r>
            <a:endParaRPr lang="zh-CN" altLang="en-US" sz="1800">
              <a:solidFill>
                <a:schemeClr val="tx1">
                  <a:lumMod val="75000"/>
                  <a:lumOff val="25000"/>
                </a:schemeClr>
              </a:solidFill>
              <a:latin typeface="Segoe UI Light" panose="020b0502040204020203"/>
              <a:ea typeface="微软雅黑"/>
              <a:cs typeface="Segoe UI Light" panose="020b0502040204020203"/>
            </a:endParaRPr>
          </a:p>
        </p:txBody>
      </p:sp>
      <p:sp>
        <p:nvSpPr>
          <p:cNvPr id="4" name="矩形 3"/>
          <p:cNvSpPr/>
          <p:nvPr userDrawn="1"/>
        </p:nvSpPr>
        <p:spPr>
          <a:xfrm>
            <a:off x="440603" y="182445"/>
            <a:ext cx="777777" cy="246221"/>
          </a:xfrm>
          <a:prstGeom prst="rect">
            <a:avLst/>
          </a:prstGeom>
        </p:spPr>
        <p:txBody>
          <a:bodyPr wrap="none">
            <a:spAutoFit/>
          </a:bodyPr>
          <a:lstStyle/>
          <a:p>
            <a:pPr defTabSz="609600"/>
            <a:r>
              <a:rPr kumimoji="1" lang="en-US" altLang="zh-CN" sz="1000">
                <a:solidFill>
                  <a:schemeClr val="tx1">
                    <a:lumMod val="75000"/>
                    <a:lumOff val="25000"/>
                  </a:schemeClr>
                </a:solidFill>
                <a:latin typeface="Segoe UI Light" panose="020b0502040204020203"/>
                <a:ea typeface="微软雅黑"/>
                <a:cs typeface="Segoe UI Light" panose="020b0502040204020203"/>
              </a:rPr>
              <a:t>OfficePLUS</a:t>
            </a:r>
            <a:endParaRPr lang="zh-CN" altLang="en-US" sz="1000">
              <a:solidFill>
                <a:schemeClr val="tx1">
                  <a:lumMod val="75000"/>
                  <a:lumOff val="25000"/>
                </a:schemeClr>
              </a:solidFill>
              <a:latin typeface="Segoe UI Light" panose="020b0502040204020203"/>
              <a:ea typeface="微软雅黑"/>
              <a:cs typeface="Segoe UI Light" panose="020b0502040204020203"/>
            </a:endParaRPr>
          </a:p>
        </p:txBody>
      </p:sp>
      <p:pic>
        <p:nvPicPr>
          <p:cNvPr id="5" name="图片 4"/>
          <p:cNvPicPr>
            <a:picLocks noChangeAspect="1"/>
          </p:cNvPicPr>
          <p:nvPr userDrawn="1"/>
        </p:nvPicPr>
        <p:blipFill>
          <a:blip r:embed="rId1"/>
          <a:stretch>
            <a:fillRect/>
          </a:stretch>
        </p:blipFill>
        <p:spPr>
          <a:xfrm>
            <a:off x="431800" y="2138895"/>
            <a:ext cx="5295899" cy="3847021"/>
          </a:xfrm>
          <a:prstGeom prst="rect">
            <a:avLst/>
          </a:prstGeom>
          <a:ln>
            <a:solidFill>
              <a:schemeClr val="bg1">
                <a:lumMod val="65000"/>
              </a:schemeClr>
            </a:solidFill>
          </a:ln>
        </p:spPr>
      </p:pic>
      <p:pic>
        <p:nvPicPr>
          <p:cNvPr id="6" name="图片 5"/>
          <p:cNvPicPr>
            <a:picLocks noChangeAspect="1"/>
          </p:cNvPicPr>
          <p:nvPr userDrawn="1"/>
        </p:nvPicPr>
        <p:blipFill>
          <a:blip r:embed="rId2"/>
          <a:stretch>
            <a:fillRect/>
          </a:stretch>
        </p:blipFill>
        <p:spPr>
          <a:xfrm>
            <a:off x="6464301" y="2138895"/>
            <a:ext cx="5295900" cy="3847022"/>
          </a:xfrm>
          <a:prstGeom prst="rect">
            <a:avLst/>
          </a:prstGeom>
          <a:ln>
            <a:solidFill>
              <a:schemeClr val="bg1">
                <a:lumMod val="65000"/>
              </a:schemeClr>
            </a:solidFill>
          </a:ln>
        </p:spPr>
      </p:pic>
      <p:sp>
        <p:nvSpPr>
          <p:cNvPr id="7" name="文本框 6"/>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charset="-122"/>
                <a:ea typeface="微软雅黑"/>
              </a:rPr>
              <a:t>随时添加模板样式</a:t>
            </a:r>
            <a:endParaRPr lang="en-US" sz="3200" b="1">
              <a:solidFill>
                <a:schemeClr val="tx1">
                  <a:lumMod val="85000"/>
                  <a:lumOff val="15000"/>
                </a:schemeClr>
              </a:solidFill>
              <a:latin typeface="微软雅黑" panose="020b0503020204020204" charset="-122"/>
              <a:ea typeface="微软雅黑"/>
            </a:endParaRPr>
          </a:p>
        </p:txBody>
      </p:sp>
      <p:sp>
        <p:nvSpPr>
          <p:cNvPr id="8" name="文本框 7"/>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charset="-122"/>
                <a:ea typeface="微软雅黑"/>
              </a:rPr>
              <a:t>1.</a:t>
            </a:r>
            <a:r>
              <a:rPr lang="zh-CN" altLang="en-US" sz="1200" spc="150">
                <a:latin typeface="微软雅黑" panose="020b0503020204020204" charset="-122"/>
                <a:ea typeface="微软雅黑"/>
              </a:rPr>
              <a:t> 选择“开始”</a:t>
            </a:r>
            <a:r>
              <a:rPr lang="en-US" altLang="zh-CN" sz="1200" spc="150">
                <a:latin typeface="微软雅黑" panose="020b0503020204020204" charset="-122"/>
                <a:ea typeface="微软雅黑"/>
              </a:rPr>
              <a:t>-</a:t>
            </a:r>
            <a:r>
              <a:rPr lang="zh-CN" altLang="en-US" sz="1200" spc="150">
                <a:latin typeface="微软雅黑" panose="020b0503020204020204" charset="-122"/>
                <a:ea typeface="微软雅黑"/>
              </a:rPr>
              <a:t>“新建幻灯片”；</a:t>
            </a:r>
            <a:endParaRPr lang="en-US" sz="1200" spc="150">
              <a:latin typeface="微软雅黑" panose="020b0503020204020204" charset="-122"/>
              <a:ea typeface="微软雅黑"/>
            </a:endParaRPr>
          </a:p>
        </p:txBody>
      </p:sp>
      <p:sp>
        <p:nvSpPr>
          <p:cNvPr id="9" name="文本框 8"/>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charset="-122"/>
                <a:ea typeface="微软雅黑"/>
              </a:rPr>
              <a:t>2.</a:t>
            </a:r>
            <a:r>
              <a:rPr lang="zh-CN" altLang="en-US" sz="1200" spc="150">
                <a:latin typeface="微软雅黑" panose="020b0503020204020204" charset="-122"/>
                <a:ea typeface="微软雅黑"/>
              </a:rPr>
              <a:t> 选择你需要的页面，如封面页，目录页，副标题页，内容页等</a:t>
            </a:r>
            <a:r>
              <a:rPr lang="en-US" altLang="zh-CN" sz="1200" spc="150">
                <a:latin typeface="微软雅黑" panose="020b0503020204020204" charset="-122"/>
                <a:ea typeface="微软雅黑"/>
              </a:rPr>
              <a:t>…</a:t>
            </a:r>
            <a:endParaRPr lang="en-US" sz="1200" spc="150">
              <a:latin typeface="微软雅黑" panose="020b0503020204020204" charset="-122"/>
              <a:ea typeface="微软雅黑"/>
            </a:endParaRPr>
          </a:p>
        </p:txBody>
      </p:sp>
      <p:pic>
        <p:nvPicPr>
          <p:cNvPr id="10" name="图片 9"/>
          <p:cNvPicPr>
            <a:picLocks noChangeAspect="1"/>
          </p:cNvPicPr>
          <p:nvPr userDrawn="1"/>
        </p:nvPicPr>
        <p:blipFill>
          <a:blip r:embed="rId3"/>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关注微软Office文档">
    <p:spTree>
      <p:nvGrpSpPr>
        <p:cNvPr id="1" name=""/>
        <p:cNvGrpSpPr/>
        <p:nvPr/>
      </p:nvGrpSpPr>
      <p:grpSpPr>
        <a:xfrm>
          <a:off x="0" y="0"/>
          <a:ext cx="0" cy="0"/>
        </a:xfrm>
      </p:grpSpPr>
      <p:sp>
        <p:nvSpPr>
          <p:cNvPr id="3" name="矩形 2"/>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4" name="矩形: 圆角 3"/>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pic>
        <p:nvPicPr>
          <p:cNvPr id="5" name="图片 4" descr="图片包含 纵横字谜, 文字&#10;&#10;已生成极高可信度的说明"/>
          <p:cNvPicPr>
            <a:picLocks noChangeAspect="1"/>
          </p:cNvPicPr>
          <p:nvPr userDrawn="1"/>
        </p:nvPicPr>
        <p:blipFill>
          <a:blip r:embed="rId1">
            <a:clrChange>
              <a:clrFrom>
                <a:srgbClr val="FFFFFF"/>
              </a:clrFrom>
              <a:clrTo>
                <a:srgbClr val="FFFFFF">
                  <a:alpha val="0"/>
                </a:srgbClr>
              </a:clrTo>
            </a:clrChange>
          </a:blip>
          <a:stretch>
            <a:fillRect/>
          </a:stretch>
        </p:blipFill>
        <p:spPr>
          <a:xfrm>
            <a:off x="1308065" y="1756229"/>
            <a:ext cx="3345542" cy="3345542"/>
          </a:xfrm>
          <a:prstGeom prst="rect">
            <a:avLst/>
          </a:prstGeom>
        </p:spPr>
      </p:pic>
      <p:sp>
        <p:nvSpPr>
          <p:cNvPr id="6" name="文本框 5"/>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charset="-122"/>
                <a:ea typeface="微软雅黑"/>
                <a:cs typeface="+mn-ea"/>
                <a:sym typeface="+mn-lt"/>
              </a:rPr>
              <a:t>免费下载更多</a:t>
            </a:r>
            <a:endParaRPr lang="en-US" altLang="zh-CN" sz="3600" b="1" kern="0">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charset="-122"/>
                <a:ea typeface="微软雅黑"/>
                <a:cs typeface="+mn-ea"/>
                <a:sym typeface="+mn-lt"/>
              </a:rPr>
              <a:t>微软官方</a:t>
            </a:r>
            <a:r>
              <a:rPr lang="en-US" altLang="zh-CN" sz="3600" b="1" kern="0">
                <a:effectLst>
                  <a:outerShdw blurRad="38100" dist="38100" dir="2700000" algn="tl">
                    <a:srgbClr val="000000">
                      <a:alpha val="43137"/>
                    </a:srgbClr>
                  </a:outerShdw>
                </a:effectLst>
                <a:latin typeface="微软雅黑" panose="020b0503020204020204" charset="-122"/>
                <a:ea typeface="微软雅黑"/>
                <a:cs typeface="+mn-ea"/>
                <a:sym typeface="+mn-lt"/>
              </a:rPr>
              <a:t>PPT</a:t>
            </a:r>
            <a:r>
              <a:rPr lang="zh-CN" altLang="en-US" sz="3600" b="1" kern="0">
                <a:effectLst>
                  <a:outerShdw blurRad="38100" dist="38100" dir="2700000" algn="tl">
                    <a:srgbClr val="000000">
                      <a:alpha val="43137"/>
                    </a:srgbClr>
                  </a:outerShdw>
                </a:effectLst>
                <a:latin typeface="微软雅黑" panose="020b0503020204020204" charset="-122"/>
                <a:ea typeface="微软雅黑"/>
                <a:cs typeface="+mn-ea"/>
                <a:sym typeface="+mn-lt"/>
              </a:rPr>
              <a:t>模板</a:t>
            </a:r>
            <a:endParaRPr lang="en-US" altLang="zh-CN" sz="3600" b="1" kern="0">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p:txBody>
      </p:sp>
      <p:pic>
        <p:nvPicPr>
          <p:cNvPr id="7" name="图片 6">
            <a:hlinkClick r:id="rId4"/>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8" name="图片 7" descr="图片包含 室内, 文字, 纵横字谜, 物体&#10;&#10;自动生成的说明"/>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486998" y="1935162"/>
            <a:ext cx="2987676" cy="2987676"/>
          </a:xfrm>
          <a:prstGeom prst="rect">
            <a:avLst/>
          </a:prstGeom>
        </p:spPr>
      </p:pic>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微软黑科技">
    <p:spTree>
      <p:nvGrpSpPr>
        <p:cNvPr id="1" name=""/>
        <p:cNvGrpSpPr/>
        <p:nvPr/>
      </p:nvGrpSpPr>
      <p:grpSpPr>
        <a:xfrm>
          <a:off x="0" y="0"/>
          <a:ext cx="0" cy="0"/>
        </a:xfrm>
      </p:grpSpPr>
      <p:cxnSp>
        <p:nvCxnSpPr>
          <p:cNvPr id="4" name="直接连接符 3"/>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8" name="矩形: 圆角 7"/>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9" name="矩形: 圆角 8"/>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10" name="文本框 9"/>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charset="-122"/>
                <a:ea typeface="微软雅黑"/>
                <a:cs typeface="+mn-ea"/>
                <a:sym typeface="+mn-lt"/>
              </a:rPr>
              <a:t> 微信扫描小程序码，使用微软移动办公黑科技 </a:t>
            </a:r>
            <a:endParaRPr lang="en-US" sz="3200" b="1" kern="0">
              <a:latin typeface="微软雅黑" panose="020b0503020204020204" charset="-122"/>
              <a:ea typeface="微软雅黑"/>
              <a:cs typeface="+mn-ea"/>
              <a:sym typeface="+mn-lt"/>
            </a:endParaRPr>
          </a:p>
        </p:txBody>
      </p:sp>
      <p:cxnSp>
        <p:nvCxnSpPr>
          <p:cNvPr id="11" name="直接连接符 10"/>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17" name="文本框 16"/>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rPr>
              <a:t>OneDrive</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文档 」</a:t>
            </a:r>
            <a:endParaRPr 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p:txBody>
      </p:sp>
      <p:sp>
        <p:nvSpPr>
          <p:cNvPr id="18" name="文本框 17"/>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 「 微软听听文档 」</a:t>
            </a:r>
            <a:endPar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p:txBody>
      </p:sp>
      <p:sp>
        <p:nvSpPr>
          <p:cNvPr id="19" name="文本框 18"/>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识图 」</a:t>
            </a:r>
            <a:endPar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p:txBody>
      </p:sp>
      <p:cxnSp>
        <p:nvCxnSpPr>
          <p:cNvPr id="20" name="直接连接符 19"/>
          <p:cNvCxnSpPr/>
          <p:nvPr userDrawn="1"/>
        </p:nvCxnSpPr>
        <p:spPr>
          <a:xfrm flipH="1">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3"/>
          </p:cNvPr>
          <p:cNvPicPr>
            <a:picLocks noChangeAspect="1"/>
          </p:cNvPicPr>
          <p:nvPr userDrawn="1"/>
        </p:nvPicPr>
        <p:blipFill>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3" name="图片 2"/>
          <p:cNvPicPr>
            <a:picLocks noChangeAspect="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28716" y="1726788"/>
            <a:ext cx="2743200" cy="2743200"/>
          </a:xfrm>
          <a:prstGeom prst="rect">
            <a:avLst/>
          </a:prstGeom>
        </p:spPr>
      </p:pic>
      <p:pic>
        <p:nvPicPr>
          <p:cNvPr id="7" name="图片 6"/>
          <p:cNvPicPr>
            <a:picLocks noChangeAspect="1"/>
          </p:cNvPicPr>
          <p:nvPr userDrawn="1"/>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4482" y="1726788"/>
            <a:ext cx="2743200" cy="2743200"/>
          </a:xfrm>
          <a:prstGeom prst="rect">
            <a:avLst/>
          </a:prstGeom>
        </p:spPr>
      </p:pic>
      <p:pic>
        <p:nvPicPr>
          <p:cNvPr id="24" name="图片 23"/>
          <p:cNvPicPr>
            <a:picLocks noChangeAspect="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19320" y="1726788"/>
            <a:ext cx="2743200" cy="2743200"/>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3" name="文本框 2"/>
          <p:cNvSpPr txBox="1"/>
          <p:nvPr userDrawn="1"/>
        </p:nvSpPr>
        <p:spPr>
          <a:xfrm>
            <a:off x="5003393" y="1178690"/>
            <a:ext cx="2185214" cy="1089529"/>
          </a:xfrm>
          <a:prstGeom prst="rect">
            <a:avLst/>
          </a:prstGeom>
          <a:noFill/>
        </p:spPr>
        <p:txBody>
          <a:bodyPr wrap="none" rtlCol="0">
            <a:spAutoFit/>
          </a:bodyPr>
          <a:lstStyle>
            <a:lvl1pPr lvl="0" indent="0" algn="ctr">
              <a:lnSpc>
                <a:spcPct val="90000"/>
              </a:lnSpc>
              <a:spcBef>
                <a:spcPts val="1000"/>
              </a:spcBef>
              <a:buFont typeface="Arial" panose="020b0604020202020204" pitchFamily="34" charset="0"/>
              <a:buNone/>
              <a:defRPr sz="7200" b="1" spc="600">
                <a:gradFill flip="none" rotWithShape="1">
                  <a:gsLst>
                    <a:gs pos="74000">
                      <a:schemeClr val="accent1">
                        <a:lumMod val="5000"/>
                        <a:lumOff val="95000"/>
                      </a:schemeClr>
                    </a:gs>
                    <a:gs pos="100000">
                      <a:srgbClr val="508FDA"/>
                    </a:gs>
                  </a:gsLst>
                  <a:lin ang="5400000" scaled="1"/>
                </a:gradFill>
                <a:effectLst>
                  <a:outerShdw blurRad="38100" dist="38100" dir="2700000" algn="tl">
                    <a:srgbClr val="000000">
                      <a:alpha val="43137"/>
                    </a:srgbClr>
                  </a:outerShdw>
                </a:effectLs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ctr"/>
            <a:r>
              <a:rPr lang="zh-CN" altLang="en-US" sz="7200"/>
              <a:t>目录</a:t>
            </a:r>
            <a:endParaRPr lang="zh-CN" altLang="en-US" sz="7200"/>
          </a:p>
        </p:txBody>
      </p:sp>
      <p:sp>
        <p:nvSpPr>
          <p:cNvPr id="4" name="文本框 3"/>
          <p:cNvSpPr txBox="1"/>
          <p:nvPr userDrawn="1"/>
        </p:nvSpPr>
        <p:spPr>
          <a:xfrm>
            <a:off x="5259874" y="717025"/>
            <a:ext cx="1672253" cy="461665"/>
          </a:xfrm>
          <a:prstGeom prst="rect">
            <a:avLst/>
          </a:prstGeom>
          <a:noFill/>
        </p:spPr>
        <p:txBody>
          <a:bodyPr wrap="none" rtlCol="0">
            <a:spAutoFit/>
          </a:bodyPr>
          <a:lstStyle/>
          <a:p>
            <a:pPr algn="ctr"/>
            <a:r>
              <a:rPr lang="en-US" altLang="zh-CN" sz="2400" b="1">
                <a:solidFill>
                  <a:schemeClr val="bg1"/>
                </a:solidFill>
                <a:effectLst>
                  <a:outerShdw blurRad="38100" dist="38100" dir="2700000" algn="tl">
                    <a:srgbClr val="000000">
                      <a:alpha val="43137"/>
                    </a:srgbClr>
                  </a:outerShdw>
                </a:effectLst>
              </a:rPr>
              <a:t>CONTENT</a:t>
            </a:r>
            <a:endParaRPr lang="zh-CN" altLang="en-US" sz="2400" b="1">
              <a:solidFill>
                <a:schemeClr val="bg1"/>
              </a:solidFill>
              <a:effectLst>
                <a:outerShdw blurRad="38100" dist="38100" dir="2700000" algn="tl">
                  <a:srgbClr val="000000">
                    <a:alpha val="43137"/>
                  </a:srgbClr>
                </a:outerShdw>
              </a:effectLst>
            </a:endParaRPr>
          </a:p>
        </p:txBody>
      </p:sp>
      <p:sp>
        <p:nvSpPr>
          <p:cNvPr id="5" name="文本占位符 198"/>
          <p:cNvSpPr>
            <a:spLocks noGrp="1"/>
          </p:cNvSpPr>
          <p:nvPr>
            <p:ph type="body" sz="quarter" idx="10" hasCustomPrompt="1"/>
          </p:nvPr>
        </p:nvSpPr>
        <p:spPr>
          <a:xfrm>
            <a:off x="2185629" y="3527273"/>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6" name="文本占位符 200"/>
          <p:cNvSpPr>
            <a:spLocks noGrp="1"/>
          </p:cNvSpPr>
          <p:nvPr>
            <p:ph type="body" sz="quarter" idx="11" hasCustomPrompt="1"/>
          </p:nvPr>
        </p:nvSpPr>
        <p:spPr>
          <a:xfrm>
            <a:off x="2183827" y="3334455"/>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7" name="文本占位符 202"/>
          <p:cNvSpPr>
            <a:spLocks noGrp="1"/>
          </p:cNvSpPr>
          <p:nvPr>
            <p:ph type="body" sz="quarter" idx="12" hasCustomPrompt="1"/>
          </p:nvPr>
        </p:nvSpPr>
        <p:spPr>
          <a:xfrm>
            <a:off x="1653174" y="3036921"/>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1</a:t>
            </a:r>
            <a:endParaRPr lang="zh-CN" altLang="en-US"/>
          </a:p>
        </p:txBody>
      </p:sp>
      <p:sp>
        <p:nvSpPr>
          <p:cNvPr id="8" name="文本占位符 198"/>
          <p:cNvSpPr>
            <a:spLocks noGrp="1"/>
          </p:cNvSpPr>
          <p:nvPr>
            <p:ph type="body" sz="quarter" idx="13" hasCustomPrompt="1"/>
          </p:nvPr>
        </p:nvSpPr>
        <p:spPr>
          <a:xfrm>
            <a:off x="5736870" y="3527273"/>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9" name="文本占位符 200"/>
          <p:cNvSpPr>
            <a:spLocks noGrp="1"/>
          </p:cNvSpPr>
          <p:nvPr>
            <p:ph type="body" sz="quarter" idx="14" hasCustomPrompt="1"/>
          </p:nvPr>
        </p:nvSpPr>
        <p:spPr>
          <a:xfrm>
            <a:off x="5735068" y="3334455"/>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10" name="文本占位符 202"/>
          <p:cNvSpPr>
            <a:spLocks noGrp="1"/>
          </p:cNvSpPr>
          <p:nvPr>
            <p:ph type="body" sz="quarter" idx="15" hasCustomPrompt="1"/>
          </p:nvPr>
        </p:nvSpPr>
        <p:spPr>
          <a:xfrm>
            <a:off x="5204415" y="3036921"/>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2</a:t>
            </a:r>
            <a:endParaRPr lang="zh-CN" altLang="en-US"/>
          </a:p>
        </p:txBody>
      </p:sp>
      <p:sp>
        <p:nvSpPr>
          <p:cNvPr id="11" name="文本占位符 198"/>
          <p:cNvSpPr>
            <a:spLocks noGrp="1"/>
          </p:cNvSpPr>
          <p:nvPr>
            <p:ph type="body" sz="quarter" idx="16" hasCustomPrompt="1"/>
          </p:nvPr>
        </p:nvSpPr>
        <p:spPr>
          <a:xfrm>
            <a:off x="9123011" y="3527273"/>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12" name="文本占位符 200"/>
          <p:cNvSpPr>
            <a:spLocks noGrp="1"/>
          </p:cNvSpPr>
          <p:nvPr>
            <p:ph type="body" sz="quarter" idx="17" hasCustomPrompt="1"/>
          </p:nvPr>
        </p:nvSpPr>
        <p:spPr>
          <a:xfrm>
            <a:off x="9121209" y="3334455"/>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13" name="文本占位符 202"/>
          <p:cNvSpPr>
            <a:spLocks noGrp="1"/>
          </p:cNvSpPr>
          <p:nvPr>
            <p:ph type="body" sz="quarter" idx="18" hasCustomPrompt="1"/>
          </p:nvPr>
        </p:nvSpPr>
        <p:spPr>
          <a:xfrm>
            <a:off x="8590556" y="3036921"/>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3</a:t>
            </a:r>
            <a:endParaRPr lang="zh-CN" altLang="en-US"/>
          </a:p>
        </p:txBody>
      </p:sp>
      <p:grpSp>
        <p:nvGrpSpPr>
          <p:cNvPr id="15" name="组合 14"/>
          <p:cNvGrpSpPr/>
          <p:nvPr userDrawn="1"/>
        </p:nvGrpSpPr>
        <p:grpSpPr>
          <a:xfrm>
            <a:off x="-14514" y="5132879"/>
            <a:ext cx="12264572" cy="1761406"/>
            <a:chOff x="-14514" y="5132879"/>
            <a:chExt cx="12264572" cy="1761406"/>
          </a:xfrm>
        </p:grpSpPr>
        <p:sp>
          <p:nvSpPr>
            <p:cNvPr id="16" name="任意多边形: 形状 15"/>
            <p:cNvSpPr/>
            <p:nvPr userDrawn="1"/>
          </p:nvSpPr>
          <p:spPr>
            <a:xfrm>
              <a:off x="-14514" y="5244897"/>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userDrawn="1"/>
          </p:nvSpPr>
          <p:spPr>
            <a:xfrm flipH="1">
              <a:off x="5551037" y="5244897"/>
              <a:ext cx="6684506"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userDrawn="1"/>
          </p:nvSpPr>
          <p:spPr>
            <a:xfrm flipH="1">
              <a:off x="6110515" y="5132879"/>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userDrawn="1"/>
          </p:nvSpPr>
          <p:spPr>
            <a:xfrm>
              <a:off x="-14514" y="5167314"/>
              <a:ext cx="5048955" cy="1140530"/>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3" name="文本框 2"/>
          <p:cNvSpPr txBox="1"/>
          <p:nvPr userDrawn="1"/>
        </p:nvSpPr>
        <p:spPr>
          <a:xfrm>
            <a:off x="5003393" y="1178690"/>
            <a:ext cx="2185214" cy="1089529"/>
          </a:xfrm>
          <a:prstGeom prst="rect">
            <a:avLst/>
          </a:prstGeom>
          <a:noFill/>
        </p:spPr>
        <p:txBody>
          <a:bodyPr wrap="none" rtlCol="0">
            <a:spAutoFit/>
          </a:bodyPr>
          <a:lstStyle>
            <a:lvl1pPr lvl="0" indent="0" algn="ctr">
              <a:lnSpc>
                <a:spcPct val="90000"/>
              </a:lnSpc>
              <a:spcBef>
                <a:spcPts val="1000"/>
              </a:spcBef>
              <a:buFont typeface="Arial" panose="020b0604020202020204" pitchFamily="34" charset="0"/>
              <a:buNone/>
              <a:defRPr sz="7200" b="1" spc="600">
                <a:gradFill flip="none" rotWithShape="1">
                  <a:gsLst>
                    <a:gs pos="74000">
                      <a:schemeClr val="accent1">
                        <a:lumMod val="5000"/>
                        <a:lumOff val="95000"/>
                      </a:schemeClr>
                    </a:gs>
                    <a:gs pos="100000">
                      <a:srgbClr val="508FDA"/>
                    </a:gs>
                  </a:gsLst>
                  <a:lin ang="5400000" scaled="1"/>
                </a:gradFill>
                <a:effectLst>
                  <a:outerShdw blurRad="38100" dist="38100" dir="2700000" algn="tl">
                    <a:srgbClr val="000000">
                      <a:alpha val="43137"/>
                    </a:srgbClr>
                  </a:outerShdw>
                </a:effectLs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ctr"/>
            <a:r>
              <a:rPr lang="zh-CN" altLang="en-US" sz="7200"/>
              <a:t>目录</a:t>
            </a:r>
            <a:endParaRPr lang="zh-CN" altLang="en-US" sz="7200"/>
          </a:p>
        </p:txBody>
      </p:sp>
      <p:sp>
        <p:nvSpPr>
          <p:cNvPr id="4" name="文本框 3"/>
          <p:cNvSpPr txBox="1"/>
          <p:nvPr userDrawn="1"/>
        </p:nvSpPr>
        <p:spPr>
          <a:xfrm>
            <a:off x="5259874" y="717025"/>
            <a:ext cx="1672253" cy="461665"/>
          </a:xfrm>
          <a:prstGeom prst="rect">
            <a:avLst/>
          </a:prstGeom>
          <a:noFill/>
        </p:spPr>
        <p:txBody>
          <a:bodyPr wrap="none" rtlCol="0">
            <a:spAutoFit/>
          </a:bodyPr>
          <a:lstStyle/>
          <a:p>
            <a:pPr algn="ctr"/>
            <a:r>
              <a:rPr lang="en-US" altLang="zh-CN" sz="2400" b="1">
                <a:solidFill>
                  <a:schemeClr val="bg1"/>
                </a:solidFill>
                <a:effectLst>
                  <a:outerShdw blurRad="38100" dist="38100" dir="2700000" algn="tl">
                    <a:srgbClr val="000000">
                      <a:alpha val="43137"/>
                    </a:srgbClr>
                  </a:outerShdw>
                </a:effectLst>
              </a:rPr>
              <a:t>CONTENT</a:t>
            </a:r>
            <a:endParaRPr lang="zh-CN" altLang="en-US" sz="2400" b="1">
              <a:solidFill>
                <a:schemeClr val="bg1"/>
              </a:solidFill>
              <a:effectLst>
                <a:outerShdw blurRad="38100" dist="38100" dir="2700000" algn="tl">
                  <a:srgbClr val="000000">
                    <a:alpha val="43137"/>
                  </a:srgbClr>
                </a:outerShdw>
              </a:effectLst>
            </a:endParaRPr>
          </a:p>
        </p:txBody>
      </p:sp>
      <p:sp>
        <p:nvSpPr>
          <p:cNvPr id="5" name="文本占位符 198"/>
          <p:cNvSpPr>
            <a:spLocks noGrp="1"/>
          </p:cNvSpPr>
          <p:nvPr>
            <p:ph type="body" sz="quarter" idx="10" hasCustomPrompt="1"/>
          </p:nvPr>
        </p:nvSpPr>
        <p:spPr>
          <a:xfrm>
            <a:off x="1647681" y="3527273"/>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6" name="文本占位符 200"/>
          <p:cNvSpPr>
            <a:spLocks noGrp="1"/>
          </p:cNvSpPr>
          <p:nvPr>
            <p:ph type="body" sz="quarter" idx="11" hasCustomPrompt="1"/>
          </p:nvPr>
        </p:nvSpPr>
        <p:spPr>
          <a:xfrm>
            <a:off x="1645879" y="3334455"/>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7" name="文本占位符 202"/>
          <p:cNvSpPr>
            <a:spLocks noGrp="1"/>
          </p:cNvSpPr>
          <p:nvPr>
            <p:ph type="body" sz="quarter" idx="12" hasCustomPrompt="1"/>
          </p:nvPr>
        </p:nvSpPr>
        <p:spPr>
          <a:xfrm>
            <a:off x="1115226" y="3036921"/>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1</a:t>
            </a:r>
            <a:endParaRPr lang="zh-CN" altLang="en-US"/>
          </a:p>
        </p:txBody>
      </p:sp>
      <p:sp>
        <p:nvSpPr>
          <p:cNvPr id="8" name="文本占位符 198"/>
          <p:cNvSpPr>
            <a:spLocks noGrp="1"/>
          </p:cNvSpPr>
          <p:nvPr>
            <p:ph type="body" sz="quarter" idx="13" hasCustomPrompt="1"/>
          </p:nvPr>
        </p:nvSpPr>
        <p:spPr>
          <a:xfrm>
            <a:off x="4354149" y="3527273"/>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9" name="文本占位符 200"/>
          <p:cNvSpPr>
            <a:spLocks noGrp="1"/>
          </p:cNvSpPr>
          <p:nvPr>
            <p:ph type="body" sz="quarter" idx="14" hasCustomPrompt="1"/>
          </p:nvPr>
        </p:nvSpPr>
        <p:spPr>
          <a:xfrm>
            <a:off x="4352347" y="3334455"/>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10" name="文本占位符 202"/>
          <p:cNvSpPr>
            <a:spLocks noGrp="1"/>
          </p:cNvSpPr>
          <p:nvPr>
            <p:ph type="body" sz="quarter" idx="15" hasCustomPrompt="1"/>
          </p:nvPr>
        </p:nvSpPr>
        <p:spPr>
          <a:xfrm>
            <a:off x="3821694" y="3036921"/>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2</a:t>
            </a:r>
            <a:endParaRPr lang="zh-CN" altLang="en-US"/>
          </a:p>
        </p:txBody>
      </p:sp>
      <p:sp>
        <p:nvSpPr>
          <p:cNvPr id="11" name="文本占位符 198"/>
          <p:cNvSpPr>
            <a:spLocks noGrp="1"/>
          </p:cNvSpPr>
          <p:nvPr>
            <p:ph type="body" sz="quarter" idx="16" hasCustomPrompt="1"/>
          </p:nvPr>
        </p:nvSpPr>
        <p:spPr>
          <a:xfrm>
            <a:off x="6918571" y="3527273"/>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12" name="文本占位符 200"/>
          <p:cNvSpPr>
            <a:spLocks noGrp="1"/>
          </p:cNvSpPr>
          <p:nvPr>
            <p:ph type="body" sz="quarter" idx="17" hasCustomPrompt="1"/>
          </p:nvPr>
        </p:nvSpPr>
        <p:spPr>
          <a:xfrm>
            <a:off x="6916769" y="3334455"/>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13" name="文本占位符 202"/>
          <p:cNvSpPr>
            <a:spLocks noGrp="1"/>
          </p:cNvSpPr>
          <p:nvPr>
            <p:ph type="body" sz="quarter" idx="18" hasCustomPrompt="1"/>
          </p:nvPr>
        </p:nvSpPr>
        <p:spPr>
          <a:xfrm>
            <a:off x="6386116" y="3036921"/>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3</a:t>
            </a:r>
            <a:endParaRPr lang="zh-CN" altLang="en-US"/>
          </a:p>
        </p:txBody>
      </p:sp>
      <p:grpSp>
        <p:nvGrpSpPr>
          <p:cNvPr id="15" name="组合 14"/>
          <p:cNvGrpSpPr/>
          <p:nvPr userDrawn="1"/>
        </p:nvGrpSpPr>
        <p:grpSpPr>
          <a:xfrm>
            <a:off x="-14514" y="5132879"/>
            <a:ext cx="12264572" cy="1761406"/>
            <a:chOff x="-14514" y="5132879"/>
            <a:chExt cx="12264572" cy="1761406"/>
          </a:xfrm>
        </p:grpSpPr>
        <p:sp>
          <p:nvSpPr>
            <p:cNvPr id="16" name="任意多边形: 形状 15"/>
            <p:cNvSpPr/>
            <p:nvPr userDrawn="1"/>
          </p:nvSpPr>
          <p:spPr>
            <a:xfrm>
              <a:off x="-14514" y="5244897"/>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userDrawn="1"/>
          </p:nvSpPr>
          <p:spPr>
            <a:xfrm flipH="1">
              <a:off x="5551037" y="5244897"/>
              <a:ext cx="6684506"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userDrawn="1"/>
          </p:nvSpPr>
          <p:spPr>
            <a:xfrm flipH="1">
              <a:off x="6110515" y="5132879"/>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userDrawn="1"/>
          </p:nvSpPr>
          <p:spPr>
            <a:xfrm>
              <a:off x="-14514" y="5167314"/>
              <a:ext cx="5048955" cy="1140530"/>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占位符 198"/>
          <p:cNvSpPr>
            <a:spLocks noGrp="1"/>
          </p:cNvSpPr>
          <p:nvPr>
            <p:ph type="body" sz="quarter" idx="19" hasCustomPrompt="1"/>
          </p:nvPr>
        </p:nvSpPr>
        <p:spPr>
          <a:xfrm>
            <a:off x="9433416" y="3527273"/>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21" name="文本占位符 200"/>
          <p:cNvSpPr>
            <a:spLocks noGrp="1"/>
          </p:cNvSpPr>
          <p:nvPr>
            <p:ph type="body" sz="quarter" idx="20" hasCustomPrompt="1"/>
          </p:nvPr>
        </p:nvSpPr>
        <p:spPr>
          <a:xfrm>
            <a:off x="9431614" y="3334455"/>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22" name="文本占位符 202"/>
          <p:cNvSpPr>
            <a:spLocks noGrp="1"/>
          </p:cNvSpPr>
          <p:nvPr>
            <p:ph type="body" sz="quarter" idx="21" hasCustomPrompt="1"/>
          </p:nvPr>
        </p:nvSpPr>
        <p:spPr>
          <a:xfrm>
            <a:off x="8900961" y="3036921"/>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4</a:t>
            </a: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3" name="文本框 2"/>
          <p:cNvSpPr txBox="1"/>
          <p:nvPr userDrawn="1"/>
        </p:nvSpPr>
        <p:spPr>
          <a:xfrm>
            <a:off x="5003393" y="994688"/>
            <a:ext cx="2185214" cy="1089529"/>
          </a:xfrm>
          <a:prstGeom prst="rect">
            <a:avLst/>
          </a:prstGeom>
          <a:noFill/>
        </p:spPr>
        <p:txBody>
          <a:bodyPr wrap="none" rtlCol="0">
            <a:spAutoFit/>
          </a:bodyPr>
          <a:lstStyle>
            <a:lvl1pPr lvl="0" indent="0" algn="ctr">
              <a:lnSpc>
                <a:spcPct val="90000"/>
              </a:lnSpc>
              <a:spcBef>
                <a:spcPts val="1000"/>
              </a:spcBef>
              <a:buFont typeface="Arial" panose="020b0604020202020204" pitchFamily="34" charset="0"/>
              <a:buNone/>
              <a:defRPr sz="7200" b="1" spc="600">
                <a:gradFill flip="none" rotWithShape="1">
                  <a:gsLst>
                    <a:gs pos="74000">
                      <a:schemeClr val="accent1">
                        <a:lumMod val="5000"/>
                        <a:lumOff val="95000"/>
                      </a:schemeClr>
                    </a:gs>
                    <a:gs pos="100000">
                      <a:srgbClr val="508FDA"/>
                    </a:gs>
                  </a:gsLst>
                  <a:lin ang="5400000" scaled="1"/>
                </a:gradFill>
                <a:effectLst>
                  <a:outerShdw blurRad="38100" dist="38100" dir="2700000" algn="tl">
                    <a:srgbClr val="000000">
                      <a:alpha val="43137"/>
                    </a:srgbClr>
                  </a:outerShdw>
                </a:effectLs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ctr"/>
            <a:r>
              <a:rPr lang="zh-CN" altLang="en-US" sz="7200"/>
              <a:t>目录</a:t>
            </a:r>
            <a:endParaRPr lang="zh-CN" altLang="en-US" sz="7200"/>
          </a:p>
        </p:txBody>
      </p:sp>
      <p:sp>
        <p:nvSpPr>
          <p:cNvPr id="4" name="文本框 3"/>
          <p:cNvSpPr txBox="1"/>
          <p:nvPr userDrawn="1"/>
        </p:nvSpPr>
        <p:spPr>
          <a:xfrm>
            <a:off x="5259874" y="533023"/>
            <a:ext cx="1672253" cy="461665"/>
          </a:xfrm>
          <a:prstGeom prst="rect">
            <a:avLst/>
          </a:prstGeom>
          <a:noFill/>
        </p:spPr>
        <p:txBody>
          <a:bodyPr wrap="none" rtlCol="0">
            <a:spAutoFit/>
          </a:bodyPr>
          <a:lstStyle/>
          <a:p>
            <a:pPr algn="ctr"/>
            <a:r>
              <a:rPr lang="en-US" altLang="zh-CN" sz="2400" b="1">
                <a:solidFill>
                  <a:schemeClr val="bg1"/>
                </a:solidFill>
                <a:effectLst>
                  <a:outerShdw blurRad="38100" dist="38100" dir="2700000" algn="tl">
                    <a:srgbClr val="000000">
                      <a:alpha val="43137"/>
                    </a:srgbClr>
                  </a:outerShdw>
                </a:effectLst>
              </a:rPr>
              <a:t>CONTENT</a:t>
            </a:r>
            <a:endParaRPr lang="zh-CN" altLang="en-US" sz="2400" b="1">
              <a:solidFill>
                <a:schemeClr val="bg1"/>
              </a:solidFill>
              <a:effectLst>
                <a:outerShdw blurRad="38100" dist="38100" dir="2700000" algn="tl">
                  <a:srgbClr val="000000">
                    <a:alpha val="43137"/>
                  </a:srgbClr>
                </a:outerShdw>
              </a:effectLst>
            </a:endParaRPr>
          </a:p>
        </p:txBody>
      </p:sp>
      <p:sp>
        <p:nvSpPr>
          <p:cNvPr id="5" name="文本占位符 198"/>
          <p:cNvSpPr>
            <a:spLocks noGrp="1"/>
          </p:cNvSpPr>
          <p:nvPr>
            <p:ph type="body" sz="quarter" idx="10" hasCustomPrompt="1"/>
          </p:nvPr>
        </p:nvSpPr>
        <p:spPr>
          <a:xfrm>
            <a:off x="2185629" y="3027088"/>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6" name="文本占位符 200"/>
          <p:cNvSpPr>
            <a:spLocks noGrp="1"/>
          </p:cNvSpPr>
          <p:nvPr>
            <p:ph type="body" sz="quarter" idx="11" hasCustomPrompt="1"/>
          </p:nvPr>
        </p:nvSpPr>
        <p:spPr>
          <a:xfrm>
            <a:off x="2183827" y="2834270"/>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7" name="文本占位符 202"/>
          <p:cNvSpPr>
            <a:spLocks noGrp="1"/>
          </p:cNvSpPr>
          <p:nvPr>
            <p:ph type="body" sz="quarter" idx="12" hasCustomPrompt="1"/>
          </p:nvPr>
        </p:nvSpPr>
        <p:spPr>
          <a:xfrm>
            <a:off x="1653174" y="2536736"/>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1</a:t>
            </a:r>
            <a:endParaRPr lang="zh-CN" altLang="en-US"/>
          </a:p>
        </p:txBody>
      </p:sp>
      <p:sp>
        <p:nvSpPr>
          <p:cNvPr id="8" name="文本占位符 198"/>
          <p:cNvSpPr>
            <a:spLocks noGrp="1"/>
          </p:cNvSpPr>
          <p:nvPr>
            <p:ph type="body" sz="quarter" idx="13" hasCustomPrompt="1"/>
          </p:nvPr>
        </p:nvSpPr>
        <p:spPr>
          <a:xfrm>
            <a:off x="5736870" y="3027088"/>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9" name="文本占位符 200"/>
          <p:cNvSpPr>
            <a:spLocks noGrp="1"/>
          </p:cNvSpPr>
          <p:nvPr>
            <p:ph type="body" sz="quarter" idx="14" hasCustomPrompt="1"/>
          </p:nvPr>
        </p:nvSpPr>
        <p:spPr>
          <a:xfrm>
            <a:off x="5735068" y="2834270"/>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10" name="文本占位符 202"/>
          <p:cNvSpPr>
            <a:spLocks noGrp="1"/>
          </p:cNvSpPr>
          <p:nvPr>
            <p:ph type="body" sz="quarter" idx="15" hasCustomPrompt="1"/>
          </p:nvPr>
        </p:nvSpPr>
        <p:spPr>
          <a:xfrm>
            <a:off x="5204415" y="2536736"/>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2</a:t>
            </a:r>
            <a:endParaRPr lang="zh-CN" altLang="en-US"/>
          </a:p>
        </p:txBody>
      </p:sp>
      <p:sp>
        <p:nvSpPr>
          <p:cNvPr id="11" name="文本占位符 198"/>
          <p:cNvSpPr>
            <a:spLocks noGrp="1"/>
          </p:cNvSpPr>
          <p:nvPr>
            <p:ph type="body" sz="quarter" idx="16" hasCustomPrompt="1"/>
          </p:nvPr>
        </p:nvSpPr>
        <p:spPr>
          <a:xfrm>
            <a:off x="9123011" y="3027088"/>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12" name="文本占位符 200"/>
          <p:cNvSpPr>
            <a:spLocks noGrp="1"/>
          </p:cNvSpPr>
          <p:nvPr>
            <p:ph type="body" sz="quarter" idx="17" hasCustomPrompt="1"/>
          </p:nvPr>
        </p:nvSpPr>
        <p:spPr>
          <a:xfrm>
            <a:off x="9121209" y="2834270"/>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13" name="文本占位符 202"/>
          <p:cNvSpPr>
            <a:spLocks noGrp="1"/>
          </p:cNvSpPr>
          <p:nvPr>
            <p:ph type="body" sz="quarter" idx="18" hasCustomPrompt="1"/>
          </p:nvPr>
        </p:nvSpPr>
        <p:spPr>
          <a:xfrm>
            <a:off x="8590556" y="2536736"/>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3</a:t>
            </a:r>
            <a:endParaRPr lang="zh-CN" altLang="en-US"/>
          </a:p>
        </p:txBody>
      </p:sp>
      <p:grpSp>
        <p:nvGrpSpPr>
          <p:cNvPr id="15" name="组合 14"/>
          <p:cNvGrpSpPr/>
          <p:nvPr userDrawn="1"/>
        </p:nvGrpSpPr>
        <p:grpSpPr>
          <a:xfrm>
            <a:off x="-14514" y="5132879"/>
            <a:ext cx="12264572" cy="1761406"/>
            <a:chOff x="-14514" y="5132879"/>
            <a:chExt cx="12264572" cy="1761406"/>
          </a:xfrm>
        </p:grpSpPr>
        <p:sp>
          <p:nvSpPr>
            <p:cNvPr id="16" name="任意多边形: 形状 15"/>
            <p:cNvSpPr/>
            <p:nvPr userDrawn="1"/>
          </p:nvSpPr>
          <p:spPr>
            <a:xfrm>
              <a:off x="-14514" y="5244897"/>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userDrawn="1"/>
          </p:nvSpPr>
          <p:spPr>
            <a:xfrm flipH="1">
              <a:off x="5551037" y="5244897"/>
              <a:ext cx="6684506"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userDrawn="1"/>
          </p:nvSpPr>
          <p:spPr>
            <a:xfrm flipH="1">
              <a:off x="6110515" y="5132879"/>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userDrawn="1"/>
          </p:nvSpPr>
          <p:spPr>
            <a:xfrm>
              <a:off x="-14514" y="5167314"/>
              <a:ext cx="5048955" cy="1140530"/>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占位符 198"/>
          <p:cNvSpPr>
            <a:spLocks noGrp="1"/>
          </p:cNvSpPr>
          <p:nvPr>
            <p:ph type="body" sz="quarter" idx="19" hasCustomPrompt="1"/>
          </p:nvPr>
        </p:nvSpPr>
        <p:spPr>
          <a:xfrm>
            <a:off x="2185629" y="4412382"/>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21" name="文本占位符 200"/>
          <p:cNvSpPr>
            <a:spLocks noGrp="1"/>
          </p:cNvSpPr>
          <p:nvPr>
            <p:ph type="body" sz="quarter" idx="20" hasCustomPrompt="1"/>
          </p:nvPr>
        </p:nvSpPr>
        <p:spPr>
          <a:xfrm>
            <a:off x="2183827" y="4219564"/>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22" name="文本占位符 202"/>
          <p:cNvSpPr>
            <a:spLocks noGrp="1"/>
          </p:cNvSpPr>
          <p:nvPr>
            <p:ph type="body" sz="quarter" idx="21" hasCustomPrompt="1"/>
          </p:nvPr>
        </p:nvSpPr>
        <p:spPr>
          <a:xfrm>
            <a:off x="1653174" y="3922030"/>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4</a:t>
            </a:r>
            <a:endParaRPr lang="zh-CN" altLang="en-US"/>
          </a:p>
        </p:txBody>
      </p:sp>
      <p:sp>
        <p:nvSpPr>
          <p:cNvPr id="23" name="文本占位符 198"/>
          <p:cNvSpPr>
            <a:spLocks noGrp="1"/>
          </p:cNvSpPr>
          <p:nvPr>
            <p:ph type="body" sz="quarter" idx="22" hasCustomPrompt="1"/>
          </p:nvPr>
        </p:nvSpPr>
        <p:spPr>
          <a:xfrm>
            <a:off x="5736870" y="4412382"/>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24" name="文本占位符 200"/>
          <p:cNvSpPr>
            <a:spLocks noGrp="1"/>
          </p:cNvSpPr>
          <p:nvPr>
            <p:ph type="body" sz="quarter" idx="23" hasCustomPrompt="1"/>
          </p:nvPr>
        </p:nvSpPr>
        <p:spPr>
          <a:xfrm>
            <a:off x="5735068" y="4219564"/>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25" name="文本占位符 202"/>
          <p:cNvSpPr>
            <a:spLocks noGrp="1"/>
          </p:cNvSpPr>
          <p:nvPr>
            <p:ph type="body" sz="quarter" idx="24" hasCustomPrompt="1"/>
          </p:nvPr>
        </p:nvSpPr>
        <p:spPr>
          <a:xfrm>
            <a:off x="5204415" y="3922030"/>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5</a:t>
            </a:r>
            <a:endParaRPr lang="zh-CN" altLang="en-US"/>
          </a:p>
        </p:txBody>
      </p:sp>
      <p:sp>
        <p:nvSpPr>
          <p:cNvPr id="26" name="文本占位符 198"/>
          <p:cNvSpPr>
            <a:spLocks noGrp="1"/>
          </p:cNvSpPr>
          <p:nvPr>
            <p:ph type="body" sz="quarter" idx="25" hasCustomPrompt="1"/>
          </p:nvPr>
        </p:nvSpPr>
        <p:spPr>
          <a:xfrm>
            <a:off x="9123011" y="4412382"/>
            <a:ext cx="1107996" cy="341632"/>
          </a:xfrm>
          <a:prstGeom prst="rect">
            <a:avLst/>
          </a:prstGeom>
          <a:noFill/>
        </p:spPr>
        <p:txBody>
          <a:bodyPr wrap="none" rtlCol="0">
            <a:spAutoFit/>
          </a:bodyPr>
          <a:lstStyle>
            <a:lvl1pPr marL="0" indent="0">
              <a:buFont typeface="Arial" panose="020b0604020202020204" pitchFamily="34" charset="0"/>
              <a:buNone/>
              <a:defRPr lang="zh-CN" altLang="en-US" sz="18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27" name="文本占位符 200"/>
          <p:cNvSpPr>
            <a:spLocks noGrp="1"/>
          </p:cNvSpPr>
          <p:nvPr>
            <p:ph type="body" sz="quarter" idx="26" hasCustomPrompt="1"/>
          </p:nvPr>
        </p:nvSpPr>
        <p:spPr>
          <a:xfrm>
            <a:off x="9121209" y="4219564"/>
            <a:ext cx="1453539" cy="258532"/>
          </a:xfrm>
          <a:prstGeom prst="rect">
            <a:avLst/>
          </a:prstGeom>
        </p:spPr>
        <p:txBody>
          <a:bodyPr wrap="none">
            <a:spAutoFit/>
          </a:bodyPr>
          <a:lstStyle>
            <a:lvl1pPr marL="0" indent="0" algn="l">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
        <p:nvSpPr>
          <p:cNvPr id="28" name="文本占位符 202"/>
          <p:cNvSpPr>
            <a:spLocks noGrp="1"/>
          </p:cNvSpPr>
          <p:nvPr>
            <p:ph type="body" sz="quarter" idx="27" hasCustomPrompt="1"/>
          </p:nvPr>
        </p:nvSpPr>
        <p:spPr>
          <a:xfrm>
            <a:off x="8590556" y="3922030"/>
            <a:ext cx="655949" cy="1006429"/>
          </a:xfrm>
          <a:prstGeom prst="rect">
            <a:avLst/>
          </a:prstGeom>
          <a:noFill/>
        </p:spPr>
        <p:txBody>
          <a:bodyPr wrap="none" rtlCol="0">
            <a:spAutoFit/>
          </a:bodyPr>
          <a:lstStyle>
            <a:lvl1pPr marL="0" indent="0">
              <a:buNone/>
              <a:defRPr kumimoji="0" lang="zh-CN" altLang="en-US" sz="6600" b="1" i="0" u="none" strike="noStrike" cap="none" spc="0" normalizeH="0" baseline="0" smtClean="0">
                <a:ln>
                  <a:noFill/>
                </a:ln>
                <a:solidFill>
                  <a:schemeClr val="accent1"/>
                </a:solidFill>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6</a:t>
            </a:r>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16" name="文本占位符 202"/>
          <p:cNvSpPr>
            <a:spLocks noGrp="1"/>
          </p:cNvSpPr>
          <p:nvPr>
            <p:ph type="body" sz="quarter" idx="12" hasCustomPrompt="1"/>
          </p:nvPr>
        </p:nvSpPr>
        <p:spPr>
          <a:xfrm>
            <a:off x="5151671" y="1070807"/>
            <a:ext cx="1888658" cy="3770263"/>
          </a:xfrm>
          <a:prstGeom prst="rect">
            <a:avLst/>
          </a:prstGeom>
          <a:noFill/>
        </p:spPr>
        <p:txBody>
          <a:bodyPr wrap="none" rtlCol="0">
            <a:spAutoFit/>
          </a:bodyPr>
          <a:lstStyle>
            <a:lvl1pPr marL="0" indent="0" algn="ctr">
              <a:lnSpc>
                <a:spcPct val="100000"/>
              </a:lnSpc>
              <a:buNone/>
              <a:defRPr kumimoji="0" lang="zh-CN" altLang="en-US" sz="23900" b="1" i="0" u="none" strike="noStrike" cap="none" spc="0" normalizeH="0" baseline="0" smtClean="0">
                <a:ln>
                  <a:noFill/>
                </a:ln>
                <a:solidFill>
                  <a:schemeClr val="accent1"/>
                </a:solidFill>
                <a:effectLst>
                  <a:outerShdw blurRad="38100" dist="38100" dir="2700000" algn="tl">
                    <a:srgbClr val="000000">
                      <a:alpha val="43137"/>
                    </a:srgbClr>
                  </a:outerShdw>
                </a:effectLst>
                <a:uLnTx/>
                <a:uFillTx/>
                <a:latin typeface="Arial"/>
                <a:ea typeface="微软雅黑"/>
              </a:defRPr>
            </a:lvl1pPr>
            <a:lvl2pPr>
              <a:defRPr lang="zh-CN" altLang="en-US" smtClean="0"/>
            </a:lvl2pPr>
            <a:lvl3pPr>
              <a:defRPr lang="zh-CN" altLang="en-US" smtClean="0"/>
            </a:lvl3pPr>
            <a:lvl4pPr>
              <a:defRPr lang="zh-CN" altLang="en-US" smtClean="0"/>
            </a:lvl4pPr>
            <a:lvl5pPr>
              <a:defRPr lang="zh-CN" altLang="en-US"/>
            </a:lvl5pPr>
          </a:lstStyle>
          <a:p>
            <a:pPr marL="228600" lvl="0" indent="-228600" algn="ctr"/>
            <a:r>
              <a:rPr lang="en-US" altLang="zh-CN"/>
              <a:t>1</a:t>
            </a:r>
            <a:endParaRPr lang="zh-CN" altLang="en-US"/>
          </a:p>
        </p:txBody>
      </p:sp>
      <p:grpSp>
        <p:nvGrpSpPr>
          <p:cNvPr id="3" name="组合 2"/>
          <p:cNvGrpSpPr/>
          <p:nvPr userDrawn="1"/>
        </p:nvGrpSpPr>
        <p:grpSpPr>
          <a:xfrm>
            <a:off x="-14514" y="5132879"/>
            <a:ext cx="12264572" cy="1761406"/>
            <a:chOff x="-14514" y="5132879"/>
            <a:chExt cx="12264572" cy="1761406"/>
          </a:xfrm>
        </p:grpSpPr>
        <p:sp>
          <p:nvSpPr>
            <p:cNvPr id="4" name="任意多边形: 形状 3"/>
            <p:cNvSpPr/>
            <p:nvPr userDrawn="1"/>
          </p:nvSpPr>
          <p:spPr>
            <a:xfrm>
              <a:off x="-14514" y="5244897"/>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p:cNvSpPr/>
            <p:nvPr userDrawn="1"/>
          </p:nvSpPr>
          <p:spPr>
            <a:xfrm flipH="1">
              <a:off x="5551037" y="5244897"/>
              <a:ext cx="6684506"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userDrawn="1"/>
          </p:nvSpPr>
          <p:spPr>
            <a:xfrm flipH="1">
              <a:off x="6110515" y="5132879"/>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p:cNvSpPr/>
            <p:nvPr userDrawn="1"/>
          </p:nvSpPr>
          <p:spPr>
            <a:xfrm>
              <a:off x="-14514" y="5167314"/>
              <a:ext cx="5048955" cy="1140530"/>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userDrawn="1"/>
        </p:nvGrpSpPr>
        <p:grpSpPr>
          <a:xfrm flipV="1">
            <a:off x="-14514" y="-36285"/>
            <a:ext cx="12264572" cy="1761406"/>
            <a:chOff x="-14514" y="5132879"/>
            <a:chExt cx="12264572" cy="1761406"/>
          </a:xfrm>
        </p:grpSpPr>
        <p:sp>
          <p:nvSpPr>
            <p:cNvPr id="9" name="任意多边形: 形状 8"/>
            <p:cNvSpPr/>
            <p:nvPr userDrawn="1"/>
          </p:nvSpPr>
          <p:spPr>
            <a:xfrm>
              <a:off x="-14514" y="5244897"/>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userDrawn="1"/>
          </p:nvSpPr>
          <p:spPr>
            <a:xfrm flipH="1">
              <a:off x="5551037" y="5244897"/>
              <a:ext cx="6684506"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userDrawn="1"/>
          </p:nvSpPr>
          <p:spPr>
            <a:xfrm flipH="1">
              <a:off x="6110515" y="5132879"/>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nvSpPr>
          <p:spPr>
            <a:xfrm>
              <a:off x="-14514" y="5167314"/>
              <a:ext cx="5048955" cy="1140530"/>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占位符 198"/>
          <p:cNvSpPr>
            <a:spLocks noGrp="1"/>
          </p:cNvSpPr>
          <p:nvPr>
            <p:ph type="body" sz="quarter" idx="10" hasCustomPrompt="1"/>
          </p:nvPr>
        </p:nvSpPr>
        <p:spPr>
          <a:xfrm>
            <a:off x="5183383" y="4416389"/>
            <a:ext cx="1826141" cy="535531"/>
          </a:xfrm>
          <a:prstGeom prst="rect">
            <a:avLst/>
          </a:prstGeom>
          <a:noFill/>
        </p:spPr>
        <p:txBody>
          <a:bodyPr wrap="none" rtlCol="0">
            <a:spAutoFit/>
          </a:bodyPr>
          <a:lstStyle>
            <a:lvl1pPr marL="0" indent="0" algn="ctr">
              <a:buFont typeface="Arial" panose="020b0604020202020204" pitchFamily="34" charset="0"/>
              <a:buNone/>
              <a:defRPr lang="zh-CN" altLang="en-US" sz="3200" b="1"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输入标题</a:t>
            </a:r>
            <a:endParaRPr lang="zh-CN" altLang="en-US"/>
          </a:p>
        </p:txBody>
      </p:sp>
      <p:sp>
        <p:nvSpPr>
          <p:cNvPr id="15" name="文本占位符 200"/>
          <p:cNvSpPr>
            <a:spLocks noGrp="1"/>
          </p:cNvSpPr>
          <p:nvPr>
            <p:ph type="body" sz="quarter" idx="11" hasCustomPrompt="1"/>
          </p:nvPr>
        </p:nvSpPr>
        <p:spPr>
          <a:xfrm>
            <a:off x="5376942" y="4900237"/>
            <a:ext cx="1453539" cy="258532"/>
          </a:xfrm>
          <a:prstGeom prst="rect">
            <a:avLst/>
          </a:prstGeom>
        </p:spPr>
        <p:txBody>
          <a:bodyPr wrap="none">
            <a:spAutoFit/>
          </a:bodyPr>
          <a:lstStyle>
            <a:lvl1pPr marL="0" indent="0" algn="ctr">
              <a:buFont typeface="Arial" panose="020b0604020202020204" pitchFamily="34" charset="0"/>
              <a:buNone/>
              <a:defRPr lang="zh-CN" altLang="en-US" sz="1200" smtClean="0">
                <a:solidFill>
                  <a:schemeClr val="bg1"/>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a:t>ADD YOUR TITLE</a:t>
            </a:r>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cxnSp>
        <p:nvCxnSpPr>
          <p:cNvPr id="11" name="直接连接符 10"/>
          <p:cNvCxnSpPr>
            <a:stCxn id="7" idx="1"/>
          </p:cNvCxnSpPr>
          <p:nvPr userDrawn="1"/>
        </p:nvCxnSpPr>
        <p:spPr>
          <a:xfrm flipV="1">
            <a:off x="607955" y="761657"/>
            <a:ext cx="10888720" cy="32810"/>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p:cNvSpPr/>
          <p:nvPr userDrawn="1"/>
        </p:nvSpPr>
        <p:spPr>
          <a:xfrm>
            <a:off x="695325" y="895350"/>
            <a:ext cx="10801350" cy="5413375"/>
          </a:xfrm>
          <a:prstGeom prst="rect">
            <a:avLst/>
          </a:prstGeom>
          <a:solidFill>
            <a:schemeClr val="bg1"/>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220605" y="713375"/>
            <a:ext cx="474720" cy="399809"/>
            <a:chOff x="906320" y="1089025"/>
            <a:chExt cx="317700" cy="399809"/>
          </a:xfrm>
        </p:grpSpPr>
        <p:sp>
          <p:nvSpPr>
            <p:cNvPr id="3" name="任意多边形: 形状 2"/>
            <p:cNvSpPr/>
            <p:nvPr userDrawn="1"/>
          </p:nvSpPr>
          <p:spPr>
            <a:xfrm>
              <a:off x="906320" y="1089025"/>
              <a:ext cx="316858" cy="399809"/>
            </a:xfrm>
            <a:custGeom>
              <a:gdLst>
                <a:gd name="connsiteX0" fmla="*/ 0 w 341770"/>
                <a:gd name="connsiteY0" fmla="*/ 1588 h 382588"/>
                <a:gd name="connsiteX1" fmla="*/ 341313 w 341770"/>
                <a:gd name="connsiteY1" fmla="*/ 0 h 382588"/>
                <a:gd name="connsiteX2" fmla="*/ 341312 w 341770"/>
                <a:gd name="connsiteY2" fmla="*/ 379413 h 382588"/>
                <a:gd name="connsiteX3" fmla="*/ 1588 w 341770"/>
                <a:gd name="connsiteY3" fmla="*/ 382588 h 382588"/>
                <a:gd name="connsiteX4" fmla="*/ 103188 w 341770"/>
                <a:gd name="connsiteY4" fmla="*/ 192088 h 382588"/>
                <a:gd name="connsiteX5" fmla="*/ 0 w 341770"/>
                <a:gd name="connsiteY5" fmla="*/ 1588 h 3825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770" h="382588">
                  <a:moveTo>
                    <a:pt x="0" y="1588"/>
                  </a:moveTo>
                  <a:lnTo>
                    <a:pt x="341313" y="0"/>
                  </a:lnTo>
                  <a:cubicBezTo>
                    <a:pt x="339725" y="126471"/>
                    <a:pt x="342900" y="252942"/>
                    <a:pt x="341312" y="379413"/>
                  </a:cubicBezTo>
                  <a:lnTo>
                    <a:pt x="1588" y="382588"/>
                  </a:lnTo>
                  <a:lnTo>
                    <a:pt x="103188" y="192088"/>
                  </a:lnTo>
                  <a:lnTo>
                    <a:pt x="0" y="158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等腰三角形 4"/>
            <p:cNvSpPr/>
            <p:nvPr userDrawn="1"/>
          </p:nvSpPr>
          <p:spPr>
            <a:xfrm rot="16200000" flipH="1">
              <a:off x="1162367" y="1427181"/>
              <a:ext cx="64511" cy="58795"/>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 name="文本占位符 198"/>
          <p:cNvSpPr>
            <a:spLocks noGrp="1"/>
          </p:cNvSpPr>
          <p:nvPr>
            <p:ph type="body" sz="quarter" idx="10" hasCustomPrompt="1"/>
          </p:nvPr>
        </p:nvSpPr>
        <p:spPr>
          <a:xfrm>
            <a:off x="607955" y="549275"/>
            <a:ext cx="2687601" cy="490383"/>
          </a:xfrm>
          <a:prstGeom prst="homePlate">
            <a:avLst/>
          </a:prstGeom>
          <a:solidFill>
            <a:schemeClr val="accent1"/>
          </a:solidFill>
          <a:effectLst>
            <a:outerShdw blurRad="63500" algn="ctr" rotWithShape="0">
              <a:prstClr val="black">
                <a:alpha val="20000"/>
              </a:prstClr>
            </a:outerShdw>
          </a:effectLst>
        </p:spPr>
        <p:txBody>
          <a:bodyPr wrap="none" lIns="185040" tIns="111600" rIns="91440" bIns="99720" rtlCol="0">
            <a:spAutoFit/>
          </a:bodyPr>
          <a:lstStyle>
            <a:lvl1pPr marL="0" indent="0">
              <a:buFont typeface="Arial" panose="020b0604020202020204" pitchFamily="34" charset="0"/>
              <a:buNone/>
              <a:defRPr lang="zh-CN" altLang="en-US" sz="2000" b="1" smtClean="0">
                <a:solidFill>
                  <a:schemeClr val="tx1">
                    <a:lumMod val="75000"/>
                    <a:lumOff val="25000"/>
                  </a:schemeClr>
                </a:solidFill>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a:t>在这里输入你的标题</a:t>
            </a:r>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bg>
      <p:bgPr>
        <a:gradFill flip="none" rotWithShape="1">
          <a:gsLst>
            <a:gs pos="100000">
              <a:schemeClr val="accent2"/>
            </a:gs>
            <a:gs pos="48000">
              <a:schemeClr val="accent2"/>
            </a:gs>
            <a:gs pos="0">
              <a:schemeClr val="accent2">
                <a:lumMod val="60000"/>
                <a:lumOff val="40000"/>
              </a:schemeClr>
            </a:gs>
          </a:gsLst>
          <a:path path="circle">
            <a:fillToRect l="50000" t="50000" r="50000" b="50000"/>
          </a:path>
        </a:gradFill>
        <a:effectLst/>
      </p:bgPr>
    </p:bg>
    <p:spTree>
      <p:nvGrpSpPr>
        <p:cNvPr id="1" name=""/>
        <p:cNvGrpSpPr/>
        <p:nvPr/>
      </p:nvGrpSpPr>
      <p:grpSpPr>
        <a:xfrm>
          <a:off x="0" y="0"/>
          <a:ext cx="0" cy="0"/>
        </a:xfrm>
      </p:grpSpPr>
      <p:sp>
        <p:nvSpPr>
          <p:cNvPr id="7" name="椭圆 6"/>
          <p:cNvSpPr/>
          <p:nvPr userDrawn="1"/>
        </p:nvSpPr>
        <p:spPr>
          <a:xfrm>
            <a:off x="1154868" y="3831309"/>
            <a:ext cx="736600" cy="736600"/>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3093297" y="659825"/>
            <a:ext cx="736600" cy="736600"/>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4452936" y="4226122"/>
            <a:ext cx="3286126" cy="488512"/>
            <a:chOff x="4175226" y="3867239"/>
            <a:chExt cx="4962323" cy="488512"/>
          </a:xfrm>
        </p:grpSpPr>
        <p:sp>
          <p:nvSpPr>
            <p:cNvPr id="11" name="任意多边形: 形状 10"/>
            <p:cNvSpPr/>
            <p:nvPr/>
          </p:nvSpPr>
          <p:spPr>
            <a:xfrm>
              <a:off x="4175226" y="3976999"/>
              <a:ext cx="478482" cy="378752"/>
            </a:xfrm>
            <a:custGeom>
              <a:gdLst>
                <a:gd name="connsiteX0" fmla="*/ 0 w 341770"/>
                <a:gd name="connsiteY0" fmla="*/ 1588 h 382588"/>
                <a:gd name="connsiteX1" fmla="*/ 341313 w 341770"/>
                <a:gd name="connsiteY1" fmla="*/ 0 h 382588"/>
                <a:gd name="connsiteX2" fmla="*/ 341312 w 341770"/>
                <a:gd name="connsiteY2" fmla="*/ 379413 h 382588"/>
                <a:gd name="connsiteX3" fmla="*/ 1588 w 341770"/>
                <a:gd name="connsiteY3" fmla="*/ 382588 h 382588"/>
                <a:gd name="connsiteX4" fmla="*/ 103188 w 341770"/>
                <a:gd name="connsiteY4" fmla="*/ 192088 h 382588"/>
                <a:gd name="connsiteX5" fmla="*/ 0 w 341770"/>
                <a:gd name="connsiteY5" fmla="*/ 1588 h 3825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770" h="382588">
                  <a:moveTo>
                    <a:pt x="0" y="1588"/>
                  </a:moveTo>
                  <a:lnTo>
                    <a:pt x="341313" y="0"/>
                  </a:lnTo>
                  <a:cubicBezTo>
                    <a:pt x="339725" y="126471"/>
                    <a:pt x="342900" y="252942"/>
                    <a:pt x="341312" y="379413"/>
                  </a:cubicBezTo>
                  <a:lnTo>
                    <a:pt x="1588" y="382588"/>
                  </a:lnTo>
                  <a:lnTo>
                    <a:pt x="103188" y="192088"/>
                  </a:lnTo>
                  <a:lnTo>
                    <a:pt x="0" y="158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flipH="1">
              <a:off x="4578332" y="4279103"/>
              <a:ext cx="64511" cy="88786"/>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p:nvSpPr>
          <p:spPr>
            <a:xfrm flipH="1">
              <a:off x="8659067" y="3976999"/>
              <a:ext cx="478482" cy="378752"/>
            </a:xfrm>
            <a:custGeom>
              <a:gdLst>
                <a:gd name="connsiteX0" fmla="*/ 0 w 341770"/>
                <a:gd name="connsiteY0" fmla="*/ 1588 h 382588"/>
                <a:gd name="connsiteX1" fmla="*/ 341313 w 341770"/>
                <a:gd name="connsiteY1" fmla="*/ 0 h 382588"/>
                <a:gd name="connsiteX2" fmla="*/ 341312 w 341770"/>
                <a:gd name="connsiteY2" fmla="*/ 379413 h 382588"/>
                <a:gd name="connsiteX3" fmla="*/ 1588 w 341770"/>
                <a:gd name="connsiteY3" fmla="*/ 382588 h 382588"/>
                <a:gd name="connsiteX4" fmla="*/ 103188 w 341770"/>
                <a:gd name="connsiteY4" fmla="*/ 192088 h 382588"/>
                <a:gd name="connsiteX5" fmla="*/ 0 w 341770"/>
                <a:gd name="connsiteY5" fmla="*/ 1588 h 3825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770" h="382588">
                  <a:moveTo>
                    <a:pt x="0" y="1588"/>
                  </a:moveTo>
                  <a:lnTo>
                    <a:pt x="341313" y="0"/>
                  </a:lnTo>
                  <a:cubicBezTo>
                    <a:pt x="339725" y="126471"/>
                    <a:pt x="342900" y="252942"/>
                    <a:pt x="341312" y="379413"/>
                  </a:cubicBezTo>
                  <a:lnTo>
                    <a:pt x="1588" y="382588"/>
                  </a:lnTo>
                  <a:lnTo>
                    <a:pt x="103188" y="192088"/>
                  </a:lnTo>
                  <a:lnTo>
                    <a:pt x="0" y="158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8669933" y="4279103"/>
              <a:ext cx="64511" cy="88786"/>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flipH="1">
              <a:off x="4566194" y="3867239"/>
              <a:ext cx="4180387" cy="425189"/>
            </a:xfrm>
            <a:custGeom>
              <a:gdLst>
                <a:gd name="connsiteX0" fmla="*/ 4180387 w 4180387"/>
                <a:gd name="connsiteY0" fmla="*/ 0 h 425189"/>
                <a:gd name="connsiteX1" fmla="*/ 2298287 w 4180387"/>
                <a:gd name="connsiteY1" fmla="*/ 0 h 425189"/>
                <a:gd name="connsiteX2" fmla="*/ 1882100 w 4180387"/>
                <a:gd name="connsiteY2" fmla="*/ 0 h 425189"/>
                <a:gd name="connsiteX3" fmla="*/ 0 w 4180387"/>
                <a:gd name="connsiteY3" fmla="*/ 0 h 425189"/>
                <a:gd name="connsiteX4" fmla="*/ 0 w 4180387"/>
                <a:gd name="connsiteY4" fmla="*/ 425189 h 425189"/>
                <a:gd name="connsiteX5" fmla="*/ 1882100 w 4180387"/>
                <a:gd name="connsiteY5" fmla="*/ 425189 h 425189"/>
                <a:gd name="connsiteX6" fmla="*/ 2298287 w 4180387"/>
                <a:gd name="connsiteY6" fmla="*/ 425189 h 425189"/>
                <a:gd name="connsiteX7" fmla="*/ 4180387 w 4180387"/>
                <a:gd name="connsiteY7" fmla="*/ 425189 h 42518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80386" h="425189">
                  <a:moveTo>
                    <a:pt x="4180387" y="0"/>
                  </a:moveTo>
                  <a:lnTo>
                    <a:pt x="2298287" y="0"/>
                  </a:lnTo>
                  <a:lnTo>
                    <a:pt x="1882100" y="0"/>
                  </a:lnTo>
                  <a:lnTo>
                    <a:pt x="0" y="0"/>
                  </a:lnTo>
                  <a:lnTo>
                    <a:pt x="0" y="425189"/>
                  </a:lnTo>
                  <a:lnTo>
                    <a:pt x="1882100" y="425189"/>
                  </a:lnTo>
                  <a:lnTo>
                    <a:pt x="2298287" y="425189"/>
                  </a:lnTo>
                  <a:lnTo>
                    <a:pt x="4180387" y="425189"/>
                  </a:lnTo>
                  <a:close/>
                </a:path>
              </a:pathLst>
            </a:custGeom>
            <a:solidFill>
              <a:schemeClr val="accent1"/>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7" name="椭圆 16"/>
          <p:cNvSpPr/>
          <p:nvPr userDrawn="1"/>
        </p:nvSpPr>
        <p:spPr>
          <a:xfrm>
            <a:off x="7339927" y="891029"/>
            <a:ext cx="280460" cy="280460"/>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userDrawn="1"/>
        </p:nvSpPr>
        <p:spPr>
          <a:xfrm>
            <a:off x="10011877" y="4335882"/>
            <a:ext cx="378752" cy="378752"/>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10190902" y="811923"/>
            <a:ext cx="606838" cy="606838"/>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图形 25" descr="书籍"/>
          <p:cNvSpPr/>
          <p:nvPr userDrawn="1"/>
        </p:nvSpPr>
        <p:spPr>
          <a:xfrm rot="20519702">
            <a:off x="3308157" y="884950"/>
            <a:ext cx="306880" cy="286349"/>
          </a:xfrm>
          <a:custGeom>
            <a:gdLst>
              <a:gd name="connsiteX0" fmla="*/ 811530 w 811529"/>
              <a:gd name="connsiteY0" fmla="*/ 266700 h 757237"/>
              <a:gd name="connsiteX1" fmla="*/ 762000 w 811529"/>
              <a:gd name="connsiteY1" fmla="*/ 248603 h 757237"/>
              <a:gd name="connsiteX2" fmla="*/ 762000 w 811529"/>
              <a:gd name="connsiteY2" fmla="*/ 144780 h 757237"/>
              <a:gd name="connsiteX3" fmla="*/ 811530 w 811529"/>
              <a:gd name="connsiteY3" fmla="*/ 123825 h 757237"/>
              <a:gd name="connsiteX4" fmla="*/ 476250 w 811529"/>
              <a:gd name="connsiteY4" fmla="*/ 0 h 757237"/>
              <a:gd name="connsiteX5" fmla="*/ 68580 w 811529"/>
              <a:gd name="connsiteY5" fmla="*/ 142875 h 757237"/>
              <a:gd name="connsiteX6" fmla="*/ 28575 w 811529"/>
              <a:gd name="connsiteY6" fmla="*/ 257175 h 757237"/>
              <a:gd name="connsiteX7" fmla="*/ 33337 w 811529"/>
              <a:gd name="connsiteY7" fmla="*/ 299085 h 757237"/>
              <a:gd name="connsiteX8" fmla="*/ 0 w 811529"/>
              <a:gd name="connsiteY8" fmla="*/ 409575 h 757237"/>
              <a:gd name="connsiteX9" fmla="*/ 28575 w 811529"/>
              <a:gd name="connsiteY9" fmla="*/ 492443 h 757237"/>
              <a:gd name="connsiteX10" fmla="*/ 26670 w 811529"/>
              <a:gd name="connsiteY10" fmla="*/ 552450 h 757237"/>
              <a:gd name="connsiteX11" fmla="*/ 76200 w 811529"/>
              <a:gd name="connsiteY11" fmla="*/ 647700 h 757237"/>
              <a:gd name="connsiteX12" fmla="*/ 340995 w 811529"/>
              <a:gd name="connsiteY12" fmla="*/ 757238 h 757237"/>
              <a:gd name="connsiteX13" fmla="*/ 809625 w 811529"/>
              <a:gd name="connsiteY13" fmla="*/ 562928 h 757237"/>
              <a:gd name="connsiteX14" fmla="*/ 760095 w 811529"/>
              <a:gd name="connsiteY14" fmla="*/ 544830 h 757237"/>
              <a:gd name="connsiteX15" fmla="*/ 760095 w 811529"/>
              <a:gd name="connsiteY15" fmla="*/ 440055 h 757237"/>
              <a:gd name="connsiteX16" fmla="*/ 809625 w 811529"/>
              <a:gd name="connsiteY16" fmla="*/ 419100 h 757237"/>
              <a:gd name="connsiteX17" fmla="*/ 733425 w 811529"/>
              <a:gd name="connsiteY17" fmla="*/ 390525 h 757237"/>
              <a:gd name="connsiteX18" fmla="*/ 733425 w 811529"/>
              <a:gd name="connsiteY18" fmla="*/ 299085 h 757237"/>
              <a:gd name="connsiteX19" fmla="*/ 811530 w 811529"/>
              <a:gd name="connsiteY19" fmla="*/ 266700 h 757237"/>
              <a:gd name="connsiteX20" fmla="*/ 80010 w 811529"/>
              <a:gd name="connsiteY20" fmla="*/ 209550 h 757237"/>
              <a:gd name="connsiteX21" fmla="*/ 344805 w 811529"/>
              <a:gd name="connsiteY21" fmla="*/ 313373 h 757237"/>
              <a:gd name="connsiteX22" fmla="*/ 724853 w 811529"/>
              <a:gd name="connsiteY22" fmla="*/ 160020 h 757237"/>
              <a:gd name="connsiteX23" fmla="*/ 724853 w 811529"/>
              <a:gd name="connsiteY23" fmla="*/ 241935 h 757237"/>
              <a:gd name="connsiteX24" fmla="*/ 344805 w 811529"/>
              <a:gd name="connsiteY24" fmla="*/ 400050 h 757237"/>
              <a:gd name="connsiteX25" fmla="*/ 80010 w 811529"/>
              <a:gd name="connsiteY25" fmla="*/ 295275 h 757237"/>
              <a:gd name="connsiteX26" fmla="*/ 80010 w 811529"/>
              <a:gd name="connsiteY26" fmla="*/ 209550 h 757237"/>
              <a:gd name="connsiteX27" fmla="*/ 722948 w 811529"/>
              <a:gd name="connsiteY27" fmla="*/ 538163 h 757237"/>
              <a:gd name="connsiteX28" fmla="*/ 342900 w 811529"/>
              <a:gd name="connsiteY28" fmla="*/ 695325 h 757237"/>
              <a:gd name="connsiteX29" fmla="*/ 77153 w 811529"/>
              <a:gd name="connsiteY29" fmla="*/ 590550 h 757237"/>
              <a:gd name="connsiteX30" fmla="*/ 77153 w 811529"/>
              <a:gd name="connsiteY30" fmla="*/ 516255 h 757237"/>
              <a:gd name="connsiteX31" fmla="*/ 314325 w 811529"/>
              <a:gd name="connsiteY31" fmla="*/ 613410 h 757237"/>
              <a:gd name="connsiteX32" fmla="*/ 723900 w 811529"/>
              <a:gd name="connsiteY32" fmla="*/ 451485 h 757237"/>
              <a:gd name="connsiteX33" fmla="*/ 722948 w 811529"/>
              <a:gd name="connsiteY33" fmla="*/ 538163 h 757237"/>
              <a:gd name="connsiteX34" fmla="*/ 696278 w 811529"/>
              <a:gd name="connsiteY34" fmla="*/ 395288 h 757237"/>
              <a:gd name="connsiteX35" fmla="*/ 316230 w 811529"/>
              <a:gd name="connsiteY35" fmla="*/ 552450 h 757237"/>
              <a:gd name="connsiteX36" fmla="*/ 51435 w 811529"/>
              <a:gd name="connsiteY36" fmla="*/ 447675 h 757237"/>
              <a:gd name="connsiteX37" fmla="*/ 51435 w 811529"/>
              <a:gd name="connsiteY37" fmla="*/ 361950 h 757237"/>
              <a:gd name="connsiteX38" fmla="*/ 323850 w 811529"/>
              <a:gd name="connsiteY38" fmla="*/ 470535 h 757237"/>
              <a:gd name="connsiteX39" fmla="*/ 697230 w 811529"/>
              <a:gd name="connsiteY39" fmla="*/ 314325 h 757237"/>
              <a:gd name="connsiteX40" fmla="*/ 697230 w 811529"/>
              <a:gd name="connsiteY40" fmla="*/ 395288 h 7572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11529" h="757237">
                <a:moveTo>
                  <a:pt x="811530" y="266700"/>
                </a:moveTo>
                <a:lnTo>
                  <a:pt x="762000" y="248603"/>
                </a:lnTo>
                <a:lnTo>
                  <a:pt x="762000" y="144780"/>
                </a:lnTo>
                <a:lnTo>
                  <a:pt x="811530" y="123825"/>
                </a:lnTo>
                <a:lnTo>
                  <a:pt x="476250" y="0"/>
                </a:lnTo>
                <a:lnTo>
                  <a:pt x="68580" y="142875"/>
                </a:lnTo>
                <a:cubicBezTo>
                  <a:pt x="29528" y="161925"/>
                  <a:pt x="28575" y="214312"/>
                  <a:pt x="28575" y="257175"/>
                </a:cubicBezTo>
                <a:cubicBezTo>
                  <a:pt x="28575" y="271463"/>
                  <a:pt x="30480" y="285750"/>
                  <a:pt x="33337" y="299085"/>
                </a:cubicBezTo>
                <a:cubicBezTo>
                  <a:pt x="952" y="320040"/>
                  <a:pt x="0" y="368618"/>
                  <a:pt x="0" y="409575"/>
                </a:cubicBezTo>
                <a:cubicBezTo>
                  <a:pt x="0" y="442913"/>
                  <a:pt x="7620" y="473393"/>
                  <a:pt x="28575" y="492443"/>
                </a:cubicBezTo>
                <a:cubicBezTo>
                  <a:pt x="23813" y="508635"/>
                  <a:pt x="26670" y="528638"/>
                  <a:pt x="26670" y="552450"/>
                </a:cubicBezTo>
                <a:cubicBezTo>
                  <a:pt x="26670" y="595313"/>
                  <a:pt x="38100" y="634365"/>
                  <a:pt x="76200" y="647700"/>
                </a:cubicBezTo>
                <a:lnTo>
                  <a:pt x="340995" y="757238"/>
                </a:lnTo>
                <a:lnTo>
                  <a:pt x="809625" y="562928"/>
                </a:lnTo>
                <a:lnTo>
                  <a:pt x="760095" y="544830"/>
                </a:lnTo>
                <a:lnTo>
                  <a:pt x="760095" y="440055"/>
                </a:lnTo>
                <a:lnTo>
                  <a:pt x="809625" y="419100"/>
                </a:lnTo>
                <a:lnTo>
                  <a:pt x="733425" y="390525"/>
                </a:lnTo>
                <a:lnTo>
                  <a:pt x="733425" y="299085"/>
                </a:lnTo>
                <a:lnTo>
                  <a:pt x="811530" y="266700"/>
                </a:lnTo>
                <a:close/>
                <a:moveTo>
                  <a:pt x="80010" y="209550"/>
                </a:moveTo>
                <a:lnTo>
                  <a:pt x="344805" y="313373"/>
                </a:lnTo>
                <a:lnTo>
                  <a:pt x="724853" y="160020"/>
                </a:lnTo>
                <a:lnTo>
                  <a:pt x="724853" y="241935"/>
                </a:lnTo>
                <a:lnTo>
                  <a:pt x="344805" y="400050"/>
                </a:lnTo>
                <a:lnTo>
                  <a:pt x="80010" y="295275"/>
                </a:lnTo>
                <a:lnTo>
                  <a:pt x="80010" y="209550"/>
                </a:lnTo>
                <a:close/>
                <a:moveTo>
                  <a:pt x="722948" y="538163"/>
                </a:moveTo>
                <a:lnTo>
                  <a:pt x="342900" y="695325"/>
                </a:lnTo>
                <a:lnTo>
                  <a:pt x="77153" y="590550"/>
                </a:lnTo>
                <a:lnTo>
                  <a:pt x="77153" y="516255"/>
                </a:lnTo>
                <a:lnTo>
                  <a:pt x="314325" y="613410"/>
                </a:lnTo>
                <a:lnTo>
                  <a:pt x="723900" y="451485"/>
                </a:lnTo>
                <a:lnTo>
                  <a:pt x="722948" y="538163"/>
                </a:lnTo>
                <a:close/>
                <a:moveTo>
                  <a:pt x="696278" y="395288"/>
                </a:moveTo>
                <a:lnTo>
                  <a:pt x="316230" y="552450"/>
                </a:lnTo>
                <a:lnTo>
                  <a:pt x="51435" y="447675"/>
                </a:lnTo>
                <a:lnTo>
                  <a:pt x="51435" y="361950"/>
                </a:lnTo>
                <a:lnTo>
                  <a:pt x="323850" y="470535"/>
                </a:lnTo>
                <a:lnTo>
                  <a:pt x="697230" y="314325"/>
                </a:lnTo>
                <a:lnTo>
                  <a:pt x="697230" y="395288"/>
                </a:lnTo>
                <a:close/>
              </a:path>
            </a:pathLst>
          </a:custGeom>
          <a:gradFill>
            <a:gsLst>
              <a:gs pos="100000">
                <a:schemeClr val="accent1">
                  <a:lumMod val="5000"/>
                  <a:lumOff val="95000"/>
                </a:schemeClr>
              </a:gs>
              <a:gs pos="0">
                <a:schemeClr val="bg1">
                  <a:alpha val="0"/>
                </a:schemeClr>
              </a:gs>
            </a:gsLst>
            <a:path path="circle">
              <a:fillToRect l="50000" t="50000" r="50000" b="50000"/>
            </a:path>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nvGrpSpPr>
          <p:cNvPr id="21" name="图形 27" descr="铅笔"/>
          <p:cNvGrpSpPr/>
          <p:nvPr userDrawn="1"/>
        </p:nvGrpSpPr>
        <p:grpSpPr>
          <a:xfrm>
            <a:off x="7402136" y="953240"/>
            <a:ext cx="156042" cy="156038"/>
            <a:chOff x="3756219" y="4454503"/>
            <a:chExt cx="914400" cy="914400"/>
          </a:xfrm>
          <a:gradFill>
            <a:gsLst>
              <a:gs pos="100000">
                <a:schemeClr val="accent1">
                  <a:lumMod val="5000"/>
                  <a:lumOff val="95000"/>
                </a:schemeClr>
              </a:gs>
              <a:gs pos="0">
                <a:schemeClr val="bg1">
                  <a:alpha val="0"/>
                </a:schemeClr>
              </a:gs>
            </a:gsLst>
            <a:path path="circle">
              <a:fillToRect l="50000" t="50000" r="50000" b="50000"/>
            </a:path>
          </a:gradFill>
        </p:grpSpPr>
        <p:sp>
          <p:nvSpPr>
            <p:cNvPr id="22" name="任意多边形: 形状 21"/>
            <p:cNvSpPr/>
            <p:nvPr/>
          </p:nvSpPr>
          <p:spPr>
            <a:xfrm>
              <a:off x="3832419" y="4634525"/>
              <a:ext cx="658177" cy="658177"/>
            </a:xfrm>
            <a:custGeom>
              <a:gdLst>
                <a:gd name="connsiteX0" fmla="*/ 161925 w 658177"/>
                <a:gd name="connsiteY0" fmla="*/ 497205 h 658177"/>
                <a:gd name="connsiteX1" fmla="*/ 161925 w 658177"/>
                <a:gd name="connsiteY1" fmla="*/ 564833 h 658177"/>
                <a:gd name="connsiteX2" fmla="*/ 80963 w 658177"/>
                <a:gd name="connsiteY2" fmla="*/ 591503 h 658177"/>
                <a:gd name="connsiteX3" fmla="*/ 66675 w 658177"/>
                <a:gd name="connsiteY3" fmla="*/ 577215 h 658177"/>
                <a:gd name="connsiteX4" fmla="*/ 93345 w 658177"/>
                <a:gd name="connsiteY4" fmla="*/ 496253 h 658177"/>
                <a:gd name="connsiteX5" fmla="*/ 161925 w 658177"/>
                <a:gd name="connsiteY5" fmla="*/ 497205 h 658177"/>
                <a:gd name="connsiteX6" fmla="*/ 536258 w 658177"/>
                <a:gd name="connsiteY6" fmla="*/ 0 h 658177"/>
                <a:gd name="connsiteX7" fmla="*/ 60008 w 658177"/>
                <a:gd name="connsiteY7" fmla="*/ 477203 h 658177"/>
                <a:gd name="connsiteX8" fmla="*/ 0 w 658177"/>
                <a:gd name="connsiteY8" fmla="*/ 658178 h 658177"/>
                <a:gd name="connsiteX9" fmla="*/ 181928 w 658177"/>
                <a:gd name="connsiteY9" fmla="*/ 598170 h 658177"/>
                <a:gd name="connsiteX10" fmla="*/ 658178 w 658177"/>
                <a:gd name="connsiteY10" fmla="*/ 121920 h 6581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8177" h="658177">
                  <a:moveTo>
                    <a:pt x="161925" y="497205"/>
                  </a:moveTo>
                  <a:cubicBezTo>
                    <a:pt x="180975" y="516255"/>
                    <a:pt x="180975" y="545783"/>
                    <a:pt x="161925" y="564833"/>
                  </a:cubicBezTo>
                  <a:lnTo>
                    <a:pt x="80963" y="591503"/>
                  </a:lnTo>
                  <a:lnTo>
                    <a:pt x="66675" y="577215"/>
                  </a:lnTo>
                  <a:lnTo>
                    <a:pt x="93345" y="496253"/>
                  </a:lnTo>
                  <a:cubicBezTo>
                    <a:pt x="113348" y="478155"/>
                    <a:pt x="142875" y="478155"/>
                    <a:pt x="161925" y="497205"/>
                  </a:cubicBezTo>
                  <a:close/>
                  <a:moveTo>
                    <a:pt x="536258" y="0"/>
                  </a:moveTo>
                  <a:lnTo>
                    <a:pt x="60008" y="477203"/>
                  </a:lnTo>
                  <a:lnTo>
                    <a:pt x="0" y="658178"/>
                  </a:lnTo>
                  <a:lnTo>
                    <a:pt x="181928" y="598170"/>
                  </a:lnTo>
                  <a:lnTo>
                    <a:pt x="658178" y="121920"/>
                  </a:lnTo>
                </a:path>
              </a:pathLst>
            </a:custGeom>
            <a:grpFill/>
            <a:ln w="9525" cap="flat">
              <a:noFill/>
              <a:prstDash val="solid"/>
              <a:miter/>
            </a:ln>
          </p:spPr>
          <p:txBody>
            <a:bodyPr rtlCol="0" anchor="ctr"/>
            <a:lstStyle/>
            <a:p>
              <a:endParaRPr lang="zh-CN" altLang="en-US"/>
            </a:p>
          </p:txBody>
        </p:sp>
        <p:sp>
          <p:nvSpPr>
            <p:cNvPr id="23" name="任意多边形: 形状 22"/>
            <p:cNvSpPr/>
            <p:nvPr/>
          </p:nvSpPr>
          <p:spPr>
            <a:xfrm>
              <a:off x="4395346" y="4529750"/>
              <a:ext cx="199908" cy="199072"/>
            </a:xfrm>
            <a:custGeom>
              <a:gdLst>
                <a:gd name="connsiteX0" fmla="*/ 188595 w 199908"/>
                <a:gd name="connsiteY0" fmla="*/ 79058 h 199072"/>
                <a:gd name="connsiteX1" fmla="*/ 120968 w 199908"/>
                <a:gd name="connsiteY1" fmla="*/ 11430 h 199072"/>
                <a:gd name="connsiteX2" fmla="*/ 66675 w 199908"/>
                <a:gd name="connsiteY2" fmla="*/ 11430 h 199072"/>
                <a:gd name="connsiteX3" fmla="*/ 0 w 199908"/>
                <a:gd name="connsiteY3" fmla="*/ 78105 h 199072"/>
                <a:gd name="connsiteX4" fmla="*/ 120968 w 199908"/>
                <a:gd name="connsiteY4" fmla="*/ 199072 h 199072"/>
                <a:gd name="connsiteX5" fmla="*/ 187643 w 199908"/>
                <a:gd name="connsiteY5" fmla="*/ 132397 h 199072"/>
                <a:gd name="connsiteX6" fmla="*/ 188595 w 199908"/>
                <a:gd name="connsiteY6" fmla="*/ 79058 h 19907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908" h="199072">
                  <a:moveTo>
                    <a:pt x="188595" y="79058"/>
                  </a:moveTo>
                  <a:lnTo>
                    <a:pt x="120968" y="11430"/>
                  </a:lnTo>
                  <a:cubicBezTo>
                    <a:pt x="105727" y="-3810"/>
                    <a:pt x="81915" y="-3810"/>
                    <a:pt x="66675" y="11430"/>
                  </a:cubicBezTo>
                  <a:lnTo>
                    <a:pt x="0" y="78105"/>
                  </a:lnTo>
                  <a:lnTo>
                    <a:pt x="120968" y="199072"/>
                  </a:lnTo>
                  <a:lnTo>
                    <a:pt x="187643" y="132397"/>
                  </a:lnTo>
                  <a:cubicBezTo>
                    <a:pt x="203835" y="118110"/>
                    <a:pt x="203835" y="94297"/>
                    <a:pt x="188595" y="79058"/>
                  </a:cubicBezTo>
                  <a:close/>
                </a:path>
              </a:pathLst>
            </a:custGeom>
            <a:grpFill/>
            <a:ln w="9525" cap="flat">
              <a:noFill/>
              <a:prstDash val="solid"/>
              <a:miter/>
            </a:ln>
          </p:spPr>
          <p:txBody>
            <a:bodyPr rtlCol="0" anchor="ctr"/>
            <a:lstStyle/>
            <a:p>
              <a:endParaRPr lang="zh-CN" altLang="en-US"/>
            </a:p>
          </p:txBody>
        </p:sp>
      </p:grpSp>
      <p:sp>
        <p:nvSpPr>
          <p:cNvPr id="24" name="图形 29" descr="标尺"/>
          <p:cNvSpPr/>
          <p:nvPr userDrawn="1"/>
        </p:nvSpPr>
        <p:spPr>
          <a:xfrm>
            <a:off x="1381259" y="4078535"/>
            <a:ext cx="270690" cy="270992"/>
          </a:xfrm>
          <a:custGeom>
            <a:gdLst>
              <a:gd name="connsiteX0" fmla="*/ 660083 w 854392"/>
              <a:gd name="connsiteY0" fmla="*/ 0 h 855345"/>
              <a:gd name="connsiteX1" fmla="*/ 0 w 854392"/>
              <a:gd name="connsiteY1" fmla="*/ 660083 h 855345"/>
              <a:gd name="connsiteX2" fmla="*/ 195263 w 854392"/>
              <a:gd name="connsiteY2" fmla="*/ 855345 h 855345"/>
              <a:gd name="connsiteX3" fmla="*/ 854393 w 854392"/>
              <a:gd name="connsiteY3" fmla="*/ 196215 h 855345"/>
              <a:gd name="connsiteX4" fmla="*/ 660083 w 854392"/>
              <a:gd name="connsiteY4" fmla="*/ 0 h 855345"/>
              <a:gd name="connsiteX5" fmla="*/ 673418 w 854392"/>
              <a:gd name="connsiteY5" fmla="*/ 296228 h 855345"/>
              <a:gd name="connsiteX6" fmla="*/ 599123 w 854392"/>
              <a:gd name="connsiteY6" fmla="*/ 370523 h 855345"/>
              <a:gd name="connsiteX7" fmla="*/ 540068 w 854392"/>
              <a:gd name="connsiteY7" fmla="*/ 311468 h 855345"/>
              <a:gd name="connsiteX8" fmla="*/ 513398 w 854392"/>
              <a:gd name="connsiteY8" fmla="*/ 338138 h 855345"/>
              <a:gd name="connsiteX9" fmla="*/ 572453 w 854392"/>
              <a:gd name="connsiteY9" fmla="*/ 397193 h 855345"/>
              <a:gd name="connsiteX10" fmla="*/ 498158 w 854392"/>
              <a:gd name="connsiteY10" fmla="*/ 471488 h 855345"/>
              <a:gd name="connsiteX11" fmla="*/ 439103 w 854392"/>
              <a:gd name="connsiteY11" fmla="*/ 412433 h 855345"/>
              <a:gd name="connsiteX12" fmla="*/ 412433 w 854392"/>
              <a:gd name="connsiteY12" fmla="*/ 439103 h 855345"/>
              <a:gd name="connsiteX13" fmla="*/ 471488 w 854392"/>
              <a:gd name="connsiteY13" fmla="*/ 498158 h 855345"/>
              <a:gd name="connsiteX14" fmla="*/ 397193 w 854392"/>
              <a:gd name="connsiteY14" fmla="*/ 572453 h 855345"/>
              <a:gd name="connsiteX15" fmla="*/ 338138 w 854392"/>
              <a:gd name="connsiteY15" fmla="*/ 513398 h 855345"/>
              <a:gd name="connsiteX16" fmla="*/ 311468 w 854392"/>
              <a:gd name="connsiteY16" fmla="*/ 540068 h 855345"/>
              <a:gd name="connsiteX17" fmla="*/ 370523 w 854392"/>
              <a:gd name="connsiteY17" fmla="*/ 599123 h 855345"/>
              <a:gd name="connsiteX18" fmla="*/ 296228 w 854392"/>
              <a:gd name="connsiteY18" fmla="*/ 673418 h 855345"/>
              <a:gd name="connsiteX19" fmla="*/ 237173 w 854392"/>
              <a:gd name="connsiteY19" fmla="*/ 614363 h 855345"/>
              <a:gd name="connsiteX20" fmla="*/ 210503 w 854392"/>
              <a:gd name="connsiteY20" fmla="*/ 641033 h 855345"/>
              <a:gd name="connsiteX21" fmla="*/ 269558 w 854392"/>
              <a:gd name="connsiteY21" fmla="*/ 700088 h 855345"/>
              <a:gd name="connsiteX22" fmla="*/ 196215 w 854392"/>
              <a:gd name="connsiteY22" fmla="*/ 773430 h 855345"/>
              <a:gd name="connsiteX23" fmla="*/ 81915 w 854392"/>
              <a:gd name="connsiteY23" fmla="*/ 659130 h 855345"/>
              <a:gd name="connsiteX24" fmla="*/ 660083 w 854392"/>
              <a:gd name="connsiteY24" fmla="*/ 80963 h 855345"/>
              <a:gd name="connsiteX25" fmla="*/ 774383 w 854392"/>
              <a:gd name="connsiteY25" fmla="*/ 195263 h 855345"/>
              <a:gd name="connsiteX26" fmla="*/ 701040 w 854392"/>
              <a:gd name="connsiteY26" fmla="*/ 268605 h 855345"/>
              <a:gd name="connsiteX27" fmla="*/ 641985 w 854392"/>
              <a:gd name="connsiteY27" fmla="*/ 209550 h 855345"/>
              <a:gd name="connsiteX28" fmla="*/ 614363 w 854392"/>
              <a:gd name="connsiteY28" fmla="*/ 237173 h 855345"/>
              <a:gd name="connsiteX29" fmla="*/ 673418 w 854392"/>
              <a:gd name="connsiteY29" fmla="*/ 296228 h 85534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54391" h="855344">
                <a:moveTo>
                  <a:pt x="660083" y="0"/>
                </a:moveTo>
                <a:lnTo>
                  <a:pt x="0" y="660083"/>
                </a:lnTo>
                <a:lnTo>
                  <a:pt x="195263" y="855345"/>
                </a:lnTo>
                <a:lnTo>
                  <a:pt x="854393" y="196215"/>
                </a:lnTo>
                <a:lnTo>
                  <a:pt x="660083" y="0"/>
                </a:lnTo>
                <a:close/>
                <a:moveTo>
                  <a:pt x="673418" y="296228"/>
                </a:moveTo>
                <a:lnTo>
                  <a:pt x="599123" y="370523"/>
                </a:lnTo>
                <a:lnTo>
                  <a:pt x="540068" y="311468"/>
                </a:lnTo>
                <a:lnTo>
                  <a:pt x="513398" y="338138"/>
                </a:lnTo>
                <a:lnTo>
                  <a:pt x="572453" y="397193"/>
                </a:lnTo>
                <a:lnTo>
                  <a:pt x="498158" y="471488"/>
                </a:lnTo>
                <a:lnTo>
                  <a:pt x="439103" y="412433"/>
                </a:lnTo>
                <a:lnTo>
                  <a:pt x="412433" y="439103"/>
                </a:lnTo>
                <a:lnTo>
                  <a:pt x="471488" y="498158"/>
                </a:lnTo>
                <a:lnTo>
                  <a:pt x="397193" y="572453"/>
                </a:lnTo>
                <a:lnTo>
                  <a:pt x="338138" y="513398"/>
                </a:lnTo>
                <a:lnTo>
                  <a:pt x="311468" y="540068"/>
                </a:lnTo>
                <a:lnTo>
                  <a:pt x="370523" y="599123"/>
                </a:lnTo>
                <a:lnTo>
                  <a:pt x="296228" y="673418"/>
                </a:lnTo>
                <a:lnTo>
                  <a:pt x="237173" y="614363"/>
                </a:lnTo>
                <a:lnTo>
                  <a:pt x="210503" y="641033"/>
                </a:lnTo>
                <a:lnTo>
                  <a:pt x="269558" y="700088"/>
                </a:lnTo>
                <a:lnTo>
                  <a:pt x="196215" y="773430"/>
                </a:lnTo>
                <a:lnTo>
                  <a:pt x="81915" y="659130"/>
                </a:lnTo>
                <a:lnTo>
                  <a:pt x="660083" y="80963"/>
                </a:lnTo>
                <a:lnTo>
                  <a:pt x="774383" y="195263"/>
                </a:lnTo>
                <a:lnTo>
                  <a:pt x="701040" y="268605"/>
                </a:lnTo>
                <a:lnTo>
                  <a:pt x="641985" y="209550"/>
                </a:lnTo>
                <a:lnTo>
                  <a:pt x="614363" y="237173"/>
                </a:lnTo>
                <a:lnTo>
                  <a:pt x="673418" y="296228"/>
                </a:lnTo>
                <a:close/>
              </a:path>
            </a:pathLst>
          </a:custGeom>
          <a:gradFill>
            <a:gsLst>
              <a:gs pos="100000">
                <a:schemeClr val="accent1">
                  <a:lumMod val="5000"/>
                  <a:lumOff val="95000"/>
                </a:schemeClr>
              </a:gs>
              <a:gs pos="0">
                <a:schemeClr val="bg1">
                  <a:alpha val="0"/>
                </a:schemeClr>
              </a:gs>
            </a:gsLst>
            <a:path path="circle">
              <a:fillToRect l="50000" t="50000" r="50000" b="50000"/>
            </a:path>
          </a:gradFill>
          <a:ln w="9525" cap="flat">
            <a:noFill/>
            <a:prstDash val="solid"/>
            <a:miter/>
          </a:ln>
        </p:spPr>
        <p:txBody>
          <a:bodyPr rtlCol="0" anchor="ctr"/>
          <a:lstStyle/>
          <a:p>
            <a:endParaRPr lang="zh-CN" altLang="en-US"/>
          </a:p>
        </p:txBody>
      </p:sp>
      <p:sp>
        <p:nvSpPr>
          <p:cNvPr id="25" name="图形 31" descr="文凭卷筒"/>
          <p:cNvSpPr/>
          <p:nvPr userDrawn="1"/>
        </p:nvSpPr>
        <p:spPr>
          <a:xfrm rot="15076128">
            <a:off x="10350888" y="1025777"/>
            <a:ext cx="286867" cy="179129"/>
          </a:xfrm>
          <a:custGeom>
            <a:gdLst>
              <a:gd name="connsiteX0" fmla="*/ 793813 w 793813"/>
              <a:gd name="connsiteY0" fmla="*/ 193359 h 495682"/>
              <a:gd name="connsiteX1" fmla="*/ 676275 w 793813"/>
              <a:gd name="connsiteY1" fmla="*/ 28957 h 495682"/>
              <a:gd name="connsiteX2" fmla="*/ 504825 w 793813"/>
              <a:gd name="connsiteY2" fmla="*/ 28957 h 495682"/>
              <a:gd name="connsiteX3" fmla="*/ 484251 w 793813"/>
              <a:gd name="connsiteY3" fmla="*/ 10479 h 495682"/>
              <a:gd name="connsiteX4" fmla="*/ 455676 w 793813"/>
              <a:gd name="connsiteY4" fmla="*/ 10479 h 495682"/>
              <a:gd name="connsiteX5" fmla="*/ 429006 w 793813"/>
              <a:gd name="connsiteY5" fmla="*/ 1 h 495682"/>
              <a:gd name="connsiteX6" fmla="*/ 399669 w 793813"/>
              <a:gd name="connsiteY6" fmla="*/ 12574 h 495682"/>
              <a:gd name="connsiteX7" fmla="*/ 367665 w 793813"/>
              <a:gd name="connsiteY7" fmla="*/ 12574 h 495682"/>
              <a:gd name="connsiteX8" fmla="*/ 349663 w 793813"/>
              <a:gd name="connsiteY8" fmla="*/ 28957 h 495682"/>
              <a:gd name="connsiteX9" fmla="*/ 96679 w 793813"/>
              <a:gd name="connsiteY9" fmla="*/ 29529 h 495682"/>
              <a:gd name="connsiteX10" fmla="*/ 0 w 793813"/>
              <a:gd name="connsiteY10" fmla="*/ 190882 h 495682"/>
              <a:gd name="connsiteX11" fmla="*/ 104775 w 793813"/>
              <a:gd name="connsiteY11" fmla="*/ 352807 h 495682"/>
              <a:gd name="connsiteX12" fmla="*/ 328613 w 793813"/>
              <a:gd name="connsiteY12" fmla="*/ 352807 h 495682"/>
              <a:gd name="connsiteX13" fmla="*/ 328613 w 793813"/>
              <a:gd name="connsiteY13" fmla="*/ 495682 h 495682"/>
              <a:gd name="connsiteX14" fmla="*/ 423863 w 793813"/>
              <a:gd name="connsiteY14" fmla="*/ 421864 h 495682"/>
              <a:gd name="connsiteX15" fmla="*/ 519113 w 793813"/>
              <a:gd name="connsiteY15" fmla="*/ 495682 h 495682"/>
              <a:gd name="connsiteX16" fmla="*/ 519113 w 793813"/>
              <a:gd name="connsiteY16" fmla="*/ 352807 h 495682"/>
              <a:gd name="connsiteX17" fmla="*/ 742950 w 793813"/>
              <a:gd name="connsiteY17" fmla="*/ 352807 h 495682"/>
              <a:gd name="connsiteX18" fmla="*/ 762000 w 793813"/>
              <a:gd name="connsiteY18" fmla="*/ 333757 h 495682"/>
              <a:gd name="connsiteX19" fmla="*/ 742950 w 793813"/>
              <a:gd name="connsiteY19" fmla="*/ 314707 h 495682"/>
              <a:gd name="connsiteX20" fmla="*/ 690563 w 793813"/>
              <a:gd name="connsiteY20" fmla="*/ 267082 h 495682"/>
              <a:gd name="connsiteX21" fmla="*/ 747713 w 793813"/>
              <a:gd name="connsiteY21" fmla="*/ 267082 h 495682"/>
              <a:gd name="connsiteX22" fmla="*/ 793813 w 793813"/>
              <a:gd name="connsiteY22" fmla="*/ 193359 h 495682"/>
              <a:gd name="connsiteX23" fmla="*/ 427101 w 793813"/>
              <a:gd name="connsiteY23" fmla="*/ 68772 h 495682"/>
              <a:gd name="connsiteX24" fmla="*/ 510730 w 793813"/>
              <a:gd name="connsiteY24" fmla="*/ 152402 h 495682"/>
              <a:gd name="connsiteX25" fmla="*/ 427099 w 793813"/>
              <a:gd name="connsiteY25" fmla="*/ 236031 h 495682"/>
              <a:gd name="connsiteX26" fmla="*/ 343472 w 793813"/>
              <a:gd name="connsiteY26" fmla="*/ 152782 h 495682"/>
              <a:gd name="connsiteX27" fmla="*/ 426719 w 793813"/>
              <a:gd name="connsiteY27" fmla="*/ 68773 h 495682"/>
              <a:gd name="connsiteX28" fmla="*/ 427101 w 793813"/>
              <a:gd name="connsiteY28" fmla="*/ 68772 h 495682"/>
              <a:gd name="connsiteX29" fmla="*/ 310134 w 793813"/>
              <a:gd name="connsiteY29" fmla="*/ 67057 h 495682"/>
              <a:gd name="connsiteX30" fmla="*/ 310134 w 793813"/>
              <a:gd name="connsiteY30" fmla="*/ 74296 h 495682"/>
              <a:gd name="connsiteX31" fmla="*/ 287655 w 793813"/>
              <a:gd name="connsiteY31" fmla="*/ 125636 h 495682"/>
              <a:gd name="connsiteX32" fmla="*/ 276797 w 793813"/>
              <a:gd name="connsiteY32" fmla="*/ 152782 h 495682"/>
              <a:gd name="connsiteX33" fmla="*/ 289370 w 793813"/>
              <a:gd name="connsiteY33" fmla="*/ 181357 h 495682"/>
              <a:gd name="connsiteX34" fmla="*/ 289370 w 793813"/>
              <a:gd name="connsiteY34" fmla="*/ 213266 h 495682"/>
              <a:gd name="connsiteX35" fmla="*/ 301371 w 793813"/>
              <a:gd name="connsiteY35" fmla="*/ 228982 h 495682"/>
              <a:gd name="connsiteX36" fmla="*/ 194501 w 793813"/>
              <a:gd name="connsiteY36" fmla="*/ 228982 h 495682"/>
              <a:gd name="connsiteX37" fmla="*/ 204788 w 793813"/>
              <a:gd name="connsiteY37" fmla="*/ 181357 h 495682"/>
              <a:gd name="connsiteX38" fmla="*/ 173641 w 793813"/>
              <a:gd name="connsiteY38" fmla="*/ 67057 h 495682"/>
              <a:gd name="connsiteX39" fmla="*/ 104775 w 793813"/>
              <a:gd name="connsiteY39" fmla="*/ 314707 h 495682"/>
              <a:gd name="connsiteX40" fmla="*/ 38100 w 793813"/>
              <a:gd name="connsiteY40" fmla="*/ 190882 h 495682"/>
              <a:gd name="connsiteX41" fmla="*/ 104775 w 793813"/>
              <a:gd name="connsiteY41" fmla="*/ 67057 h 495682"/>
              <a:gd name="connsiteX42" fmla="*/ 166688 w 793813"/>
              <a:gd name="connsiteY42" fmla="*/ 181357 h 495682"/>
              <a:gd name="connsiteX43" fmla="*/ 138113 w 793813"/>
              <a:gd name="connsiteY43" fmla="*/ 228982 h 495682"/>
              <a:gd name="connsiteX44" fmla="*/ 109538 w 793813"/>
              <a:gd name="connsiteY44" fmla="*/ 176595 h 495682"/>
              <a:gd name="connsiteX45" fmla="*/ 111538 w 793813"/>
              <a:gd name="connsiteY45" fmla="*/ 157545 h 495682"/>
              <a:gd name="connsiteX46" fmla="*/ 97060 w 793813"/>
              <a:gd name="connsiteY46" fmla="*/ 134780 h 495682"/>
              <a:gd name="connsiteX47" fmla="*/ 74295 w 793813"/>
              <a:gd name="connsiteY47" fmla="*/ 149258 h 495682"/>
              <a:gd name="connsiteX48" fmla="*/ 71438 w 793813"/>
              <a:gd name="connsiteY48" fmla="*/ 176595 h 495682"/>
              <a:gd name="connsiteX49" fmla="*/ 138113 w 793813"/>
              <a:gd name="connsiteY49" fmla="*/ 267082 h 495682"/>
              <a:gd name="connsiteX50" fmla="*/ 328613 w 793813"/>
              <a:gd name="connsiteY50" fmla="*/ 267082 h 495682"/>
              <a:gd name="connsiteX51" fmla="*/ 328613 w 793813"/>
              <a:gd name="connsiteY51" fmla="*/ 314707 h 495682"/>
              <a:gd name="connsiteX52" fmla="*/ 423863 w 793813"/>
              <a:gd name="connsiteY52" fmla="*/ 373667 h 495682"/>
              <a:gd name="connsiteX53" fmla="*/ 366713 w 793813"/>
              <a:gd name="connsiteY53" fmla="*/ 417958 h 495682"/>
              <a:gd name="connsiteX54" fmla="*/ 366713 w 793813"/>
              <a:gd name="connsiteY54" fmla="*/ 290800 h 495682"/>
              <a:gd name="connsiteX55" fmla="*/ 373666 w 793813"/>
              <a:gd name="connsiteY55" fmla="*/ 294324 h 495682"/>
              <a:gd name="connsiteX56" fmla="*/ 402241 w 793813"/>
              <a:gd name="connsiteY56" fmla="*/ 294324 h 495682"/>
              <a:gd name="connsiteX57" fmla="*/ 429197 w 793813"/>
              <a:gd name="connsiteY57" fmla="*/ 305182 h 495682"/>
              <a:gd name="connsiteX58" fmla="*/ 458534 w 793813"/>
              <a:gd name="connsiteY58" fmla="*/ 292609 h 495682"/>
              <a:gd name="connsiteX59" fmla="*/ 481013 w 793813"/>
              <a:gd name="connsiteY59" fmla="*/ 295276 h 495682"/>
              <a:gd name="connsiteX60" fmla="*/ 481013 w 793813"/>
              <a:gd name="connsiteY60" fmla="*/ 417958 h 495682"/>
              <a:gd name="connsiteX61" fmla="*/ 519113 w 793813"/>
              <a:gd name="connsiteY61" fmla="*/ 314707 h 495682"/>
              <a:gd name="connsiteX62" fmla="*/ 519113 w 793813"/>
              <a:gd name="connsiteY62" fmla="*/ 270416 h 495682"/>
              <a:gd name="connsiteX63" fmla="*/ 527495 w 793813"/>
              <a:gd name="connsiteY63" fmla="*/ 267082 h 495682"/>
              <a:gd name="connsiteX64" fmla="*/ 652463 w 793813"/>
              <a:gd name="connsiteY64" fmla="*/ 267082 h 495682"/>
              <a:gd name="connsiteX65" fmla="*/ 667798 w 793813"/>
              <a:gd name="connsiteY65" fmla="*/ 314707 h 495682"/>
              <a:gd name="connsiteX66" fmla="*/ 551498 w 793813"/>
              <a:gd name="connsiteY66" fmla="*/ 228982 h 495682"/>
              <a:gd name="connsiteX67" fmla="*/ 571119 w 793813"/>
              <a:gd name="connsiteY67" fmla="*/ 207932 h 495682"/>
              <a:gd name="connsiteX68" fmla="*/ 571119 w 793813"/>
              <a:gd name="connsiteY68" fmla="*/ 179357 h 495682"/>
              <a:gd name="connsiteX69" fmla="*/ 581597 w 793813"/>
              <a:gd name="connsiteY69" fmla="*/ 152687 h 495682"/>
              <a:gd name="connsiteX70" fmla="*/ 569024 w 793813"/>
              <a:gd name="connsiteY70" fmla="*/ 123350 h 495682"/>
              <a:gd name="connsiteX71" fmla="*/ 569024 w 793813"/>
              <a:gd name="connsiteY71" fmla="*/ 91346 h 495682"/>
              <a:gd name="connsiteX72" fmla="*/ 548545 w 793813"/>
              <a:gd name="connsiteY72" fmla="*/ 70963 h 495682"/>
              <a:gd name="connsiteX73" fmla="*/ 547688 w 793813"/>
              <a:gd name="connsiteY73" fmla="*/ 67057 h 495682"/>
              <a:gd name="connsiteX74" fmla="*/ 676275 w 793813"/>
              <a:gd name="connsiteY74" fmla="*/ 67057 h 495682"/>
              <a:gd name="connsiteX75" fmla="*/ 749332 w 793813"/>
              <a:gd name="connsiteY75" fmla="*/ 147258 h 495682"/>
              <a:gd name="connsiteX76" fmla="*/ 747713 w 793813"/>
              <a:gd name="connsiteY76" fmla="*/ 228982 h 4956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93813" h="495682">
                <a:moveTo>
                  <a:pt x="793813" y="193359"/>
                </a:moveTo>
                <a:cubicBezTo>
                  <a:pt x="793813" y="126684"/>
                  <a:pt x="756476" y="28957"/>
                  <a:pt x="676275" y="28957"/>
                </a:cubicBezTo>
                <a:lnTo>
                  <a:pt x="504825" y="28957"/>
                </a:lnTo>
                <a:cubicBezTo>
                  <a:pt x="500569" y="20404"/>
                  <a:pt x="493211" y="13795"/>
                  <a:pt x="484251" y="10479"/>
                </a:cubicBezTo>
                <a:cubicBezTo>
                  <a:pt x="475087" y="6772"/>
                  <a:pt x="464840" y="6772"/>
                  <a:pt x="455676" y="10479"/>
                </a:cubicBezTo>
                <a:cubicBezTo>
                  <a:pt x="448366" y="3844"/>
                  <a:pt x="438878" y="117"/>
                  <a:pt x="429006" y="1"/>
                </a:cubicBezTo>
                <a:cubicBezTo>
                  <a:pt x="417899" y="-94"/>
                  <a:pt x="407259" y="4466"/>
                  <a:pt x="399669" y="12574"/>
                </a:cubicBezTo>
                <a:cubicBezTo>
                  <a:pt x="389471" y="8098"/>
                  <a:pt x="377863" y="8098"/>
                  <a:pt x="367665" y="12574"/>
                </a:cubicBezTo>
                <a:cubicBezTo>
                  <a:pt x="360075" y="15983"/>
                  <a:pt x="353770" y="21722"/>
                  <a:pt x="349663" y="28957"/>
                </a:cubicBezTo>
                <a:cubicBezTo>
                  <a:pt x="349663" y="28957"/>
                  <a:pt x="97441" y="28957"/>
                  <a:pt x="96679" y="29529"/>
                </a:cubicBezTo>
                <a:cubicBezTo>
                  <a:pt x="41910" y="35720"/>
                  <a:pt x="0" y="104300"/>
                  <a:pt x="0" y="190882"/>
                </a:cubicBezTo>
                <a:cubicBezTo>
                  <a:pt x="0" y="281656"/>
                  <a:pt x="46006" y="352807"/>
                  <a:pt x="104775" y="352807"/>
                </a:cubicBezTo>
                <a:lnTo>
                  <a:pt x="328613" y="352807"/>
                </a:lnTo>
                <a:lnTo>
                  <a:pt x="328613" y="495682"/>
                </a:lnTo>
                <a:lnTo>
                  <a:pt x="423863" y="421864"/>
                </a:lnTo>
                <a:lnTo>
                  <a:pt x="519113" y="495682"/>
                </a:lnTo>
                <a:lnTo>
                  <a:pt x="519113" y="352807"/>
                </a:lnTo>
                <a:lnTo>
                  <a:pt x="742950" y="352807"/>
                </a:lnTo>
                <a:cubicBezTo>
                  <a:pt x="753471" y="352807"/>
                  <a:pt x="762000" y="344279"/>
                  <a:pt x="762000" y="333757"/>
                </a:cubicBezTo>
                <a:cubicBezTo>
                  <a:pt x="762000" y="323236"/>
                  <a:pt x="753471" y="314707"/>
                  <a:pt x="742950" y="314707"/>
                </a:cubicBezTo>
                <a:cubicBezTo>
                  <a:pt x="715359" y="315948"/>
                  <a:pt x="691949" y="294666"/>
                  <a:pt x="690563" y="267082"/>
                </a:cubicBezTo>
                <a:lnTo>
                  <a:pt x="747713" y="267082"/>
                </a:lnTo>
                <a:cubicBezTo>
                  <a:pt x="770001" y="267082"/>
                  <a:pt x="793813" y="248032"/>
                  <a:pt x="793813" y="193359"/>
                </a:cubicBezTo>
                <a:close/>
                <a:moveTo>
                  <a:pt x="427101" y="68772"/>
                </a:moveTo>
                <a:cubicBezTo>
                  <a:pt x="473289" y="68772"/>
                  <a:pt x="510731" y="106215"/>
                  <a:pt x="510730" y="152402"/>
                </a:cubicBezTo>
                <a:cubicBezTo>
                  <a:pt x="510730" y="198590"/>
                  <a:pt x="473287" y="236032"/>
                  <a:pt x="427099" y="236031"/>
                </a:cubicBezTo>
                <a:cubicBezTo>
                  <a:pt x="381061" y="236030"/>
                  <a:pt x="343681" y="198821"/>
                  <a:pt x="343472" y="152782"/>
                </a:cubicBezTo>
                <a:cubicBezTo>
                  <a:pt x="343261" y="106596"/>
                  <a:pt x="380532" y="68983"/>
                  <a:pt x="426719" y="68773"/>
                </a:cubicBezTo>
                <a:cubicBezTo>
                  <a:pt x="426847" y="68772"/>
                  <a:pt x="426973" y="68772"/>
                  <a:pt x="427101" y="68772"/>
                </a:cubicBezTo>
                <a:close/>
                <a:moveTo>
                  <a:pt x="310134" y="67057"/>
                </a:moveTo>
                <a:cubicBezTo>
                  <a:pt x="309944" y="69466"/>
                  <a:pt x="309944" y="71888"/>
                  <a:pt x="310134" y="74296"/>
                </a:cubicBezTo>
                <a:cubicBezTo>
                  <a:pt x="289787" y="82304"/>
                  <a:pt x="279739" y="105253"/>
                  <a:pt x="287655" y="125636"/>
                </a:cubicBezTo>
                <a:cubicBezTo>
                  <a:pt x="280796" y="133027"/>
                  <a:pt x="276926" y="142700"/>
                  <a:pt x="276797" y="152782"/>
                </a:cubicBezTo>
                <a:cubicBezTo>
                  <a:pt x="276912" y="163624"/>
                  <a:pt x="281454" y="173948"/>
                  <a:pt x="289370" y="181357"/>
                </a:cubicBezTo>
                <a:cubicBezTo>
                  <a:pt x="284898" y="191524"/>
                  <a:pt x="284898" y="203100"/>
                  <a:pt x="289370" y="213266"/>
                </a:cubicBezTo>
                <a:cubicBezTo>
                  <a:pt x="291992" y="219427"/>
                  <a:pt x="296118" y="224831"/>
                  <a:pt x="301371" y="228982"/>
                </a:cubicBezTo>
                <a:lnTo>
                  <a:pt x="194501" y="228982"/>
                </a:lnTo>
                <a:cubicBezTo>
                  <a:pt x="201171" y="213984"/>
                  <a:pt x="204672" y="197771"/>
                  <a:pt x="204788" y="181357"/>
                </a:cubicBezTo>
                <a:cubicBezTo>
                  <a:pt x="204788" y="133732"/>
                  <a:pt x="193167" y="94108"/>
                  <a:pt x="173641" y="67057"/>
                </a:cubicBezTo>
                <a:close/>
                <a:moveTo>
                  <a:pt x="104775" y="314707"/>
                </a:moveTo>
                <a:cubicBezTo>
                  <a:pt x="72581" y="314707"/>
                  <a:pt x="38100" y="264987"/>
                  <a:pt x="38100" y="190882"/>
                </a:cubicBezTo>
                <a:cubicBezTo>
                  <a:pt x="38100" y="116778"/>
                  <a:pt x="72581" y="67057"/>
                  <a:pt x="104775" y="67057"/>
                </a:cubicBezTo>
                <a:cubicBezTo>
                  <a:pt x="140684" y="67057"/>
                  <a:pt x="166688" y="114682"/>
                  <a:pt x="166688" y="181357"/>
                </a:cubicBezTo>
                <a:cubicBezTo>
                  <a:pt x="166688" y="181357"/>
                  <a:pt x="166021" y="228982"/>
                  <a:pt x="138113" y="228982"/>
                </a:cubicBezTo>
                <a:cubicBezTo>
                  <a:pt x="124587" y="228982"/>
                  <a:pt x="109538" y="206599"/>
                  <a:pt x="109538" y="176595"/>
                </a:cubicBezTo>
                <a:cubicBezTo>
                  <a:pt x="109491" y="170190"/>
                  <a:pt x="110161" y="163800"/>
                  <a:pt x="111538" y="157545"/>
                </a:cubicBezTo>
                <a:cubicBezTo>
                  <a:pt x="113826" y="147261"/>
                  <a:pt x="107344" y="137068"/>
                  <a:pt x="97060" y="134780"/>
                </a:cubicBezTo>
                <a:cubicBezTo>
                  <a:pt x="86776" y="132492"/>
                  <a:pt x="76583" y="138974"/>
                  <a:pt x="74295" y="149258"/>
                </a:cubicBezTo>
                <a:cubicBezTo>
                  <a:pt x="72344" y="158238"/>
                  <a:pt x="71386" y="167405"/>
                  <a:pt x="71438" y="176595"/>
                </a:cubicBezTo>
                <a:cubicBezTo>
                  <a:pt x="71438" y="227363"/>
                  <a:pt x="100775" y="267082"/>
                  <a:pt x="138113" y="267082"/>
                </a:cubicBezTo>
                <a:lnTo>
                  <a:pt x="328613" y="267082"/>
                </a:lnTo>
                <a:lnTo>
                  <a:pt x="328613" y="314707"/>
                </a:lnTo>
                <a:close/>
                <a:moveTo>
                  <a:pt x="423863" y="373667"/>
                </a:moveTo>
                <a:lnTo>
                  <a:pt x="366713" y="417958"/>
                </a:lnTo>
                <a:lnTo>
                  <a:pt x="366713" y="290800"/>
                </a:lnTo>
                <a:cubicBezTo>
                  <a:pt x="368919" y="292182"/>
                  <a:pt x="371246" y="293361"/>
                  <a:pt x="373666" y="294324"/>
                </a:cubicBezTo>
                <a:cubicBezTo>
                  <a:pt x="382855" y="297897"/>
                  <a:pt x="393051" y="297897"/>
                  <a:pt x="402241" y="294324"/>
                </a:cubicBezTo>
                <a:cubicBezTo>
                  <a:pt x="409583" y="301139"/>
                  <a:pt x="419181" y="305006"/>
                  <a:pt x="429197" y="305182"/>
                </a:cubicBezTo>
                <a:cubicBezTo>
                  <a:pt x="440294" y="305231"/>
                  <a:pt x="450915" y="300679"/>
                  <a:pt x="458534" y="292609"/>
                </a:cubicBezTo>
                <a:cubicBezTo>
                  <a:pt x="465627" y="295593"/>
                  <a:pt x="473418" y="296517"/>
                  <a:pt x="481013" y="295276"/>
                </a:cubicBezTo>
                <a:lnTo>
                  <a:pt x="481013" y="417958"/>
                </a:lnTo>
                <a:close/>
                <a:moveTo>
                  <a:pt x="519113" y="314707"/>
                </a:moveTo>
                <a:lnTo>
                  <a:pt x="519113" y="270416"/>
                </a:lnTo>
                <a:cubicBezTo>
                  <a:pt x="522011" y="269587"/>
                  <a:pt x="524819" y="268470"/>
                  <a:pt x="527495" y="267082"/>
                </a:cubicBezTo>
                <a:lnTo>
                  <a:pt x="652463" y="267082"/>
                </a:lnTo>
                <a:cubicBezTo>
                  <a:pt x="652463" y="284171"/>
                  <a:pt x="657827" y="300829"/>
                  <a:pt x="667798" y="314707"/>
                </a:cubicBezTo>
                <a:close/>
                <a:moveTo>
                  <a:pt x="551498" y="228982"/>
                </a:moveTo>
                <a:cubicBezTo>
                  <a:pt x="560539" y="224800"/>
                  <a:pt x="567581" y="217244"/>
                  <a:pt x="571119" y="207932"/>
                </a:cubicBezTo>
                <a:cubicBezTo>
                  <a:pt x="574664" y="198737"/>
                  <a:pt x="574664" y="188553"/>
                  <a:pt x="571119" y="179357"/>
                </a:cubicBezTo>
                <a:cubicBezTo>
                  <a:pt x="577848" y="172106"/>
                  <a:pt x="581591" y="162580"/>
                  <a:pt x="581597" y="152687"/>
                </a:cubicBezTo>
                <a:cubicBezTo>
                  <a:pt x="581645" y="141590"/>
                  <a:pt x="577093" y="130968"/>
                  <a:pt x="569024" y="123350"/>
                </a:cubicBezTo>
                <a:cubicBezTo>
                  <a:pt x="573454" y="113142"/>
                  <a:pt x="573454" y="101554"/>
                  <a:pt x="569024" y="91346"/>
                </a:cubicBezTo>
                <a:cubicBezTo>
                  <a:pt x="565095" y="82156"/>
                  <a:pt x="557754" y="74848"/>
                  <a:pt x="548545" y="70963"/>
                </a:cubicBezTo>
                <a:cubicBezTo>
                  <a:pt x="548370" y="69639"/>
                  <a:pt x="548084" y="68333"/>
                  <a:pt x="547688" y="67057"/>
                </a:cubicBezTo>
                <a:lnTo>
                  <a:pt x="676275" y="67057"/>
                </a:lnTo>
                <a:cubicBezTo>
                  <a:pt x="714375" y="67057"/>
                  <a:pt x="738950" y="108491"/>
                  <a:pt x="749332" y="147258"/>
                </a:cubicBezTo>
                <a:cubicBezTo>
                  <a:pt x="761429" y="192787"/>
                  <a:pt x="753428" y="225649"/>
                  <a:pt x="747713" y="228982"/>
                </a:cubicBezTo>
                <a:close/>
              </a:path>
            </a:pathLst>
          </a:custGeom>
          <a:gradFill>
            <a:gsLst>
              <a:gs pos="100000">
                <a:schemeClr val="accent1">
                  <a:lumMod val="5000"/>
                  <a:lumOff val="95000"/>
                </a:schemeClr>
              </a:gs>
              <a:gs pos="0">
                <a:schemeClr val="bg1">
                  <a:alpha val="0"/>
                </a:schemeClr>
              </a:gs>
            </a:gsLst>
            <a:path path="circle">
              <a:fillToRect l="50000" t="50000" r="50000" b="50000"/>
            </a:path>
          </a:gradFill>
          <a:ln w="9525" cap="flat">
            <a:noFill/>
            <a:prstDash val="solid"/>
            <a:miter/>
          </a:ln>
        </p:spPr>
        <p:txBody>
          <a:bodyPr rtlCol="0" anchor="ctr"/>
          <a:lstStyle/>
          <a:p>
            <a:endParaRPr lang="zh-CN" altLang="en-US"/>
          </a:p>
        </p:txBody>
      </p:sp>
      <p:sp>
        <p:nvSpPr>
          <p:cNvPr id="26" name="椭圆 25"/>
          <p:cNvSpPr/>
          <p:nvPr userDrawn="1"/>
        </p:nvSpPr>
        <p:spPr>
          <a:xfrm>
            <a:off x="2991062" y="4580143"/>
            <a:ext cx="102235" cy="102235"/>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userDrawn="1"/>
        </p:nvSpPr>
        <p:spPr>
          <a:xfrm>
            <a:off x="1532307" y="713492"/>
            <a:ext cx="102235" cy="102235"/>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userDrawn="1"/>
        </p:nvGrpSpPr>
        <p:grpSpPr>
          <a:xfrm>
            <a:off x="-14514" y="5132879"/>
            <a:ext cx="12264572" cy="1761406"/>
            <a:chOff x="-14514" y="5132879"/>
            <a:chExt cx="12264572" cy="1761406"/>
          </a:xfrm>
        </p:grpSpPr>
        <p:sp>
          <p:nvSpPr>
            <p:cNvPr id="31" name="任意多边形: 形状 30"/>
            <p:cNvSpPr/>
            <p:nvPr userDrawn="1"/>
          </p:nvSpPr>
          <p:spPr>
            <a:xfrm>
              <a:off x="-14514" y="5244897"/>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p:cNvSpPr/>
            <p:nvPr userDrawn="1"/>
          </p:nvSpPr>
          <p:spPr>
            <a:xfrm flipH="1">
              <a:off x="5551037" y="5244897"/>
              <a:ext cx="6684506"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p:cNvSpPr/>
            <p:nvPr userDrawn="1"/>
          </p:nvSpPr>
          <p:spPr>
            <a:xfrm flipH="1">
              <a:off x="6110515" y="5132879"/>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p:cNvSpPr/>
            <p:nvPr userDrawn="1"/>
          </p:nvSpPr>
          <p:spPr>
            <a:xfrm>
              <a:off x="-14514" y="5167314"/>
              <a:ext cx="5048955" cy="1140530"/>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图形 31" descr="文凭卷筒"/>
          <p:cNvSpPr/>
          <p:nvPr userDrawn="1"/>
        </p:nvSpPr>
        <p:spPr>
          <a:xfrm rot="15076128">
            <a:off x="10124346" y="4472611"/>
            <a:ext cx="168622" cy="105293"/>
          </a:xfrm>
          <a:custGeom>
            <a:gdLst>
              <a:gd name="connsiteX0" fmla="*/ 793813 w 793813"/>
              <a:gd name="connsiteY0" fmla="*/ 193359 h 495682"/>
              <a:gd name="connsiteX1" fmla="*/ 676275 w 793813"/>
              <a:gd name="connsiteY1" fmla="*/ 28957 h 495682"/>
              <a:gd name="connsiteX2" fmla="*/ 504825 w 793813"/>
              <a:gd name="connsiteY2" fmla="*/ 28957 h 495682"/>
              <a:gd name="connsiteX3" fmla="*/ 484251 w 793813"/>
              <a:gd name="connsiteY3" fmla="*/ 10479 h 495682"/>
              <a:gd name="connsiteX4" fmla="*/ 455676 w 793813"/>
              <a:gd name="connsiteY4" fmla="*/ 10479 h 495682"/>
              <a:gd name="connsiteX5" fmla="*/ 429006 w 793813"/>
              <a:gd name="connsiteY5" fmla="*/ 1 h 495682"/>
              <a:gd name="connsiteX6" fmla="*/ 399669 w 793813"/>
              <a:gd name="connsiteY6" fmla="*/ 12574 h 495682"/>
              <a:gd name="connsiteX7" fmla="*/ 367665 w 793813"/>
              <a:gd name="connsiteY7" fmla="*/ 12574 h 495682"/>
              <a:gd name="connsiteX8" fmla="*/ 349663 w 793813"/>
              <a:gd name="connsiteY8" fmla="*/ 28957 h 495682"/>
              <a:gd name="connsiteX9" fmla="*/ 96679 w 793813"/>
              <a:gd name="connsiteY9" fmla="*/ 29529 h 495682"/>
              <a:gd name="connsiteX10" fmla="*/ 0 w 793813"/>
              <a:gd name="connsiteY10" fmla="*/ 190882 h 495682"/>
              <a:gd name="connsiteX11" fmla="*/ 104775 w 793813"/>
              <a:gd name="connsiteY11" fmla="*/ 352807 h 495682"/>
              <a:gd name="connsiteX12" fmla="*/ 328613 w 793813"/>
              <a:gd name="connsiteY12" fmla="*/ 352807 h 495682"/>
              <a:gd name="connsiteX13" fmla="*/ 328613 w 793813"/>
              <a:gd name="connsiteY13" fmla="*/ 495682 h 495682"/>
              <a:gd name="connsiteX14" fmla="*/ 423863 w 793813"/>
              <a:gd name="connsiteY14" fmla="*/ 421864 h 495682"/>
              <a:gd name="connsiteX15" fmla="*/ 519113 w 793813"/>
              <a:gd name="connsiteY15" fmla="*/ 495682 h 495682"/>
              <a:gd name="connsiteX16" fmla="*/ 519113 w 793813"/>
              <a:gd name="connsiteY16" fmla="*/ 352807 h 495682"/>
              <a:gd name="connsiteX17" fmla="*/ 742950 w 793813"/>
              <a:gd name="connsiteY17" fmla="*/ 352807 h 495682"/>
              <a:gd name="connsiteX18" fmla="*/ 762000 w 793813"/>
              <a:gd name="connsiteY18" fmla="*/ 333757 h 495682"/>
              <a:gd name="connsiteX19" fmla="*/ 742950 w 793813"/>
              <a:gd name="connsiteY19" fmla="*/ 314707 h 495682"/>
              <a:gd name="connsiteX20" fmla="*/ 690563 w 793813"/>
              <a:gd name="connsiteY20" fmla="*/ 267082 h 495682"/>
              <a:gd name="connsiteX21" fmla="*/ 747713 w 793813"/>
              <a:gd name="connsiteY21" fmla="*/ 267082 h 495682"/>
              <a:gd name="connsiteX22" fmla="*/ 793813 w 793813"/>
              <a:gd name="connsiteY22" fmla="*/ 193359 h 495682"/>
              <a:gd name="connsiteX23" fmla="*/ 427101 w 793813"/>
              <a:gd name="connsiteY23" fmla="*/ 68772 h 495682"/>
              <a:gd name="connsiteX24" fmla="*/ 510730 w 793813"/>
              <a:gd name="connsiteY24" fmla="*/ 152402 h 495682"/>
              <a:gd name="connsiteX25" fmla="*/ 427099 w 793813"/>
              <a:gd name="connsiteY25" fmla="*/ 236031 h 495682"/>
              <a:gd name="connsiteX26" fmla="*/ 343472 w 793813"/>
              <a:gd name="connsiteY26" fmla="*/ 152782 h 495682"/>
              <a:gd name="connsiteX27" fmla="*/ 426719 w 793813"/>
              <a:gd name="connsiteY27" fmla="*/ 68773 h 495682"/>
              <a:gd name="connsiteX28" fmla="*/ 427101 w 793813"/>
              <a:gd name="connsiteY28" fmla="*/ 68772 h 495682"/>
              <a:gd name="connsiteX29" fmla="*/ 310134 w 793813"/>
              <a:gd name="connsiteY29" fmla="*/ 67057 h 495682"/>
              <a:gd name="connsiteX30" fmla="*/ 310134 w 793813"/>
              <a:gd name="connsiteY30" fmla="*/ 74296 h 495682"/>
              <a:gd name="connsiteX31" fmla="*/ 287655 w 793813"/>
              <a:gd name="connsiteY31" fmla="*/ 125636 h 495682"/>
              <a:gd name="connsiteX32" fmla="*/ 276797 w 793813"/>
              <a:gd name="connsiteY32" fmla="*/ 152782 h 495682"/>
              <a:gd name="connsiteX33" fmla="*/ 289370 w 793813"/>
              <a:gd name="connsiteY33" fmla="*/ 181357 h 495682"/>
              <a:gd name="connsiteX34" fmla="*/ 289370 w 793813"/>
              <a:gd name="connsiteY34" fmla="*/ 213266 h 495682"/>
              <a:gd name="connsiteX35" fmla="*/ 301371 w 793813"/>
              <a:gd name="connsiteY35" fmla="*/ 228982 h 495682"/>
              <a:gd name="connsiteX36" fmla="*/ 194501 w 793813"/>
              <a:gd name="connsiteY36" fmla="*/ 228982 h 495682"/>
              <a:gd name="connsiteX37" fmla="*/ 204788 w 793813"/>
              <a:gd name="connsiteY37" fmla="*/ 181357 h 495682"/>
              <a:gd name="connsiteX38" fmla="*/ 173641 w 793813"/>
              <a:gd name="connsiteY38" fmla="*/ 67057 h 495682"/>
              <a:gd name="connsiteX39" fmla="*/ 104775 w 793813"/>
              <a:gd name="connsiteY39" fmla="*/ 314707 h 495682"/>
              <a:gd name="connsiteX40" fmla="*/ 38100 w 793813"/>
              <a:gd name="connsiteY40" fmla="*/ 190882 h 495682"/>
              <a:gd name="connsiteX41" fmla="*/ 104775 w 793813"/>
              <a:gd name="connsiteY41" fmla="*/ 67057 h 495682"/>
              <a:gd name="connsiteX42" fmla="*/ 166688 w 793813"/>
              <a:gd name="connsiteY42" fmla="*/ 181357 h 495682"/>
              <a:gd name="connsiteX43" fmla="*/ 138113 w 793813"/>
              <a:gd name="connsiteY43" fmla="*/ 228982 h 495682"/>
              <a:gd name="connsiteX44" fmla="*/ 109538 w 793813"/>
              <a:gd name="connsiteY44" fmla="*/ 176595 h 495682"/>
              <a:gd name="connsiteX45" fmla="*/ 111538 w 793813"/>
              <a:gd name="connsiteY45" fmla="*/ 157545 h 495682"/>
              <a:gd name="connsiteX46" fmla="*/ 97060 w 793813"/>
              <a:gd name="connsiteY46" fmla="*/ 134780 h 495682"/>
              <a:gd name="connsiteX47" fmla="*/ 74295 w 793813"/>
              <a:gd name="connsiteY47" fmla="*/ 149258 h 495682"/>
              <a:gd name="connsiteX48" fmla="*/ 71438 w 793813"/>
              <a:gd name="connsiteY48" fmla="*/ 176595 h 495682"/>
              <a:gd name="connsiteX49" fmla="*/ 138113 w 793813"/>
              <a:gd name="connsiteY49" fmla="*/ 267082 h 495682"/>
              <a:gd name="connsiteX50" fmla="*/ 328613 w 793813"/>
              <a:gd name="connsiteY50" fmla="*/ 267082 h 495682"/>
              <a:gd name="connsiteX51" fmla="*/ 328613 w 793813"/>
              <a:gd name="connsiteY51" fmla="*/ 314707 h 495682"/>
              <a:gd name="connsiteX52" fmla="*/ 423863 w 793813"/>
              <a:gd name="connsiteY52" fmla="*/ 373667 h 495682"/>
              <a:gd name="connsiteX53" fmla="*/ 366713 w 793813"/>
              <a:gd name="connsiteY53" fmla="*/ 417958 h 495682"/>
              <a:gd name="connsiteX54" fmla="*/ 366713 w 793813"/>
              <a:gd name="connsiteY54" fmla="*/ 290800 h 495682"/>
              <a:gd name="connsiteX55" fmla="*/ 373666 w 793813"/>
              <a:gd name="connsiteY55" fmla="*/ 294324 h 495682"/>
              <a:gd name="connsiteX56" fmla="*/ 402241 w 793813"/>
              <a:gd name="connsiteY56" fmla="*/ 294324 h 495682"/>
              <a:gd name="connsiteX57" fmla="*/ 429197 w 793813"/>
              <a:gd name="connsiteY57" fmla="*/ 305182 h 495682"/>
              <a:gd name="connsiteX58" fmla="*/ 458534 w 793813"/>
              <a:gd name="connsiteY58" fmla="*/ 292609 h 495682"/>
              <a:gd name="connsiteX59" fmla="*/ 481013 w 793813"/>
              <a:gd name="connsiteY59" fmla="*/ 295276 h 495682"/>
              <a:gd name="connsiteX60" fmla="*/ 481013 w 793813"/>
              <a:gd name="connsiteY60" fmla="*/ 417958 h 495682"/>
              <a:gd name="connsiteX61" fmla="*/ 519113 w 793813"/>
              <a:gd name="connsiteY61" fmla="*/ 314707 h 495682"/>
              <a:gd name="connsiteX62" fmla="*/ 519113 w 793813"/>
              <a:gd name="connsiteY62" fmla="*/ 270416 h 495682"/>
              <a:gd name="connsiteX63" fmla="*/ 527495 w 793813"/>
              <a:gd name="connsiteY63" fmla="*/ 267082 h 495682"/>
              <a:gd name="connsiteX64" fmla="*/ 652463 w 793813"/>
              <a:gd name="connsiteY64" fmla="*/ 267082 h 495682"/>
              <a:gd name="connsiteX65" fmla="*/ 667798 w 793813"/>
              <a:gd name="connsiteY65" fmla="*/ 314707 h 495682"/>
              <a:gd name="connsiteX66" fmla="*/ 551498 w 793813"/>
              <a:gd name="connsiteY66" fmla="*/ 228982 h 495682"/>
              <a:gd name="connsiteX67" fmla="*/ 571119 w 793813"/>
              <a:gd name="connsiteY67" fmla="*/ 207932 h 495682"/>
              <a:gd name="connsiteX68" fmla="*/ 571119 w 793813"/>
              <a:gd name="connsiteY68" fmla="*/ 179357 h 495682"/>
              <a:gd name="connsiteX69" fmla="*/ 581597 w 793813"/>
              <a:gd name="connsiteY69" fmla="*/ 152687 h 495682"/>
              <a:gd name="connsiteX70" fmla="*/ 569024 w 793813"/>
              <a:gd name="connsiteY70" fmla="*/ 123350 h 495682"/>
              <a:gd name="connsiteX71" fmla="*/ 569024 w 793813"/>
              <a:gd name="connsiteY71" fmla="*/ 91346 h 495682"/>
              <a:gd name="connsiteX72" fmla="*/ 548545 w 793813"/>
              <a:gd name="connsiteY72" fmla="*/ 70963 h 495682"/>
              <a:gd name="connsiteX73" fmla="*/ 547688 w 793813"/>
              <a:gd name="connsiteY73" fmla="*/ 67057 h 495682"/>
              <a:gd name="connsiteX74" fmla="*/ 676275 w 793813"/>
              <a:gd name="connsiteY74" fmla="*/ 67057 h 495682"/>
              <a:gd name="connsiteX75" fmla="*/ 749332 w 793813"/>
              <a:gd name="connsiteY75" fmla="*/ 147258 h 495682"/>
              <a:gd name="connsiteX76" fmla="*/ 747713 w 793813"/>
              <a:gd name="connsiteY76" fmla="*/ 228982 h 4956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93813" h="495682">
                <a:moveTo>
                  <a:pt x="793813" y="193359"/>
                </a:moveTo>
                <a:cubicBezTo>
                  <a:pt x="793813" y="126684"/>
                  <a:pt x="756476" y="28957"/>
                  <a:pt x="676275" y="28957"/>
                </a:cubicBezTo>
                <a:lnTo>
                  <a:pt x="504825" y="28957"/>
                </a:lnTo>
                <a:cubicBezTo>
                  <a:pt x="500569" y="20404"/>
                  <a:pt x="493211" y="13795"/>
                  <a:pt x="484251" y="10479"/>
                </a:cubicBezTo>
                <a:cubicBezTo>
                  <a:pt x="475087" y="6772"/>
                  <a:pt x="464840" y="6772"/>
                  <a:pt x="455676" y="10479"/>
                </a:cubicBezTo>
                <a:cubicBezTo>
                  <a:pt x="448366" y="3844"/>
                  <a:pt x="438878" y="117"/>
                  <a:pt x="429006" y="1"/>
                </a:cubicBezTo>
                <a:cubicBezTo>
                  <a:pt x="417899" y="-94"/>
                  <a:pt x="407259" y="4466"/>
                  <a:pt x="399669" y="12574"/>
                </a:cubicBezTo>
                <a:cubicBezTo>
                  <a:pt x="389471" y="8098"/>
                  <a:pt x="377863" y="8098"/>
                  <a:pt x="367665" y="12574"/>
                </a:cubicBezTo>
                <a:cubicBezTo>
                  <a:pt x="360075" y="15983"/>
                  <a:pt x="353770" y="21722"/>
                  <a:pt x="349663" y="28957"/>
                </a:cubicBezTo>
                <a:cubicBezTo>
                  <a:pt x="349663" y="28957"/>
                  <a:pt x="97441" y="28957"/>
                  <a:pt x="96679" y="29529"/>
                </a:cubicBezTo>
                <a:cubicBezTo>
                  <a:pt x="41910" y="35720"/>
                  <a:pt x="0" y="104300"/>
                  <a:pt x="0" y="190882"/>
                </a:cubicBezTo>
                <a:cubicBezTo>
                  <a:pt x="0" y="281656"/>
                  <a:pt x="46006" y="352807"/>
                  <a:pt x="104775" y="352807"/>
                </a:cubicBezTo>
                <a:lnTo>
                  <a:pt x="328613" y="352807"/>
                </a:lnTo>
                <a:lnTo>
                  <a:pt x="328613" y="495682"/>
                </a:lnTo>
                <a:lnTo>
                  <a:pt x="423863" y="421864"/>
                </a:lnTo>
                <a:lnTo>
                  <a:pt x="519113" y="495682"/>
                </a:lnTo>
                <a:lnTo>
                  <a:pt x="519113" y="352807"/>
                </a:lnTo>
                <a:lnTo>
                  <a:pt x="742950" y="352807"/>
                </a:lnTo>
                <a:cubicBezTo>
                  <a:pt x="753471" y="352807"/>
                  <a:pt x="762000" y="344279"/>
                  <a:pt x="762000" y="333757"/>
                </a:cubicBezTo>
                <a:cubicBezTo>
                  <a:pt x="762000" y="323236"/>
                  <a:pt x="753471" y="314707"/>
                  <a:pt x="742950" y="314707"/>
                </a:cubicBezTo>
                <a:cubicBezTo>
                  <a:pt x="715359" y="315948"/>
                  <a:pt x="691949" y="294666"/>
                  <a:pt x="690563" y="267082"/>
                </a:cubicBezTo>
                <a:lnTo>
                  <a:pt x="747713" y="267082"/>
                </a:lnTo>
                <a:cubicBezTo>
                  <a:pt x="770001" y="267082"/>
                  <a:pt x="793813" y="248032"/>
                  <a:pt x="793813" y="193359"/>
                </a:cubicBezTo>
                <a:close/>
                <a:moveTo>
                  <a:pt x="427101" y="68772"/>
                </a:moveTo>
                <a:cubicBezTo>
                  <a:pt x="473289" y="68772"/>
                  <a:pt x="510731" y="106215"/>
                  <a:pt x="510730" y="152402"/>
                </a:cubicBezTo>
                <a:cubicBezTo>
                  <a:pt x="510730" y="198590"/>
                  <a:pt x="473287" y="236032"/>
                  <a:pt x="427099" y="236031"/>
                </a:cubicBezTo>
                <a:cubicBezTo>
                  <a:pt x="381061" y="236030"/>
                  <a:pt x="343681" y="198821"/>
                  <a:pt x="343472" y="152782"/>
                </a:cubicBezTo>
                <a:cubicBezTo>
                  <a:pt x="343261" y="106596"/>
                  <a:pt x="380532" y="68983"/>
                  <a:pt x="426719" y="68773"/>
                </a:cubicBezTo>
                <a:cubicBezTo>
                  <a:pt x="426847" y="68772"/>
                  <a:pt x="426973" y="68772"/>
                  <a:pt x="427101" y="68772"/>
                </a:cubicBezTo>
                <a:close/>
                <a:moveTo>
                  <a:pt x="310134" y="67057"/>
                </a:moveTo>
                <a:cubicBezTo>
                  <a:pt x="309944" y="69466"/>
                  <a:pt x="309944" y="71888"/>
                  <a:pt x="310134" y="74296"/>
                </a:cubicBezTo>
                <a:cubicBezTo>
                  <a:pt x="289787" y="82304"/>
                  <a:pt x="279739" y="105253"/>
                  <a:pt x="287655" y="125636"/>
                </a:cubicBezTo>
                <a:cubicBezTo>
                  <a:pt x="280796" y="133027"/>
                  <a:pt x="276926" y="142700"/>
                  <a:pt x="276797" y="152782"/>
                </a:cubicBezTo>
                <a:cubicBezTo>
                  <a:pt x="276912" y="163624"/>
                  <a:pt x="281454" y="173948"/>
                  <a:pt x="289370" y="181357"/>
                </a:cubicBezTo>
                <a:cubicBezTo>
                  <a:pt x="284898" y="191524"/>
                  <a:pt x="284898" y="203100"/>
                  <a:pt x="289370" y="213266"/>
                </a:cubicBezTo>
                <a:cubicBezTo>
                  <a:pt x="291992" y="219427"/>
                  <a:pt x="296118" y="224831"/>
                  <a:pt x="301371" y="228982"/>
                </a:cubicBezTo>
                <a:lnTo>
                  <a:pt x="194501" y="228982"/>
                </a:lnTo>
                <a:cubicBezTo>
                  <a:pt x="201171" y="213984"/>
                  <a:pt x="204672" y="197771"/>
                  <a:pt x="204788" y="181357"/>
                </a:cubicBezTo>
                <a:cubicBezTo>
                  <a:pt x="204788" y="133732"/>
                  <a:pt x="193167" y="94108"/>
                  <a:pt x="173641" y="67057"/>
                </a:cubicBezTo>
                <a:close/>
                <a:moveTo>
                  <a:pt x="104775" y="314707"/>
                </a:moveTo>
                <a:cubicBezTo>
                  <a:pt x="72581" y="314707"/>
                  <a:pt x="38100" y="264987"/>
                  <a:pt x="38100" y="190882"/>
                </a:cubicBezTo>
                <a:cubicBezTo>
                  <a:pt x="38100" y="116778"/>
                  <a:pt x="72581" y="67057"/>
                  <a:pt x="104775" y="67057"/>
                </a:cubicBezTo>
                <a:cubicBezTo>
                  <a:pt x="140684" y="67057"/>
                  <a:pt x="166688" y="114682"/>
                  <a:pt x="166688" y="181357"/>
                </a:cubicBezTo>
                <a:cubicBezTo>
                  <a:pt x="166688" y="181357"/>
                  <a:pt x="166021" y="228982"/>
                  <a:pt x="138113" y="228982"/>
                </a:cubicBezTo>
                <a:cubicBezTo>
                  <a:pt x="124587" y="228982"/>
                  <a:pt x="109538" y="206599"/>
                  <a:pt x="109538" y="176595"/>
                </a:cubicBezTo>
                <a:cubicBezTo>
                  <a:pt x="109491" y="170190"/>
                  <a:pt x="110161" y="163800"/>
                  <a:pt x="111538" y="157545"/>
                </a:cubicBezTo>
                <a:cubicBezTo>
                  <a:pt x="113826" y="147261"/>
                  <a:pt x="107344" y="137068"/>
                  <a:pt x="97060" y="134780"/>
                </a:cubicBezTo>
                <a:cubicBezTo>
                  <a:pt x="86776" y="132492"/>
                  <a:pt x="76583" y="138974"/>
                  <a:pt x="74295" y="149258"/>
                </a:cubicBezTo>
                <a:cubicBezTo>
                  <a:pt x="72344" y="158238"/>
                  <a:pt x="71386" y="167405"/>
                  <a:pt x="71438" y="176595"/>
                </a:cubicBezTo>
                <a:cubicBezTo>
                  <a:pt x="71438" y="227363"/>
                  <a:pt x="100775" y="267082"/>
                  <a:pt x="138113" y="267082"/>
                </a:cubicBezTo>
                <a:lnTo>
                  <a:pt x="328613" y="267082"/>
                </a:lnTo>
                <a:lnTo>
                  <a:pt x="328613" y="314707"/>
                </a:lnTo>
                <a:close/>
                <a:moveTo>
                  <a:pt x="423863" y="373667"/>
                </a:moveTo>
                <a:lnTo>
                  <a:pt x="366713" y="417958"/>
                </a:lnTo>
                <a:lnTo>
                  <a:pt x="366713" y="290800"/>
                </a:lnTo>
                <a:cubicBezTo>
                  <a:pt x="368919" y="292182"/>
                  <a:pt x="371246" y="293361"/>
                  <a:pt x="373666" y="294324"/>
                </a:cubicBezTo>
                <a:cubicBezTo>
                  <a:pt x="382855" y="297897"/>
                  <a:pt x="393051" y="297897"/>
                  <a:pt x="402241" y="294324"/>
                </a:cubicBezTo>
                <a:cubicBezTo>
                  <a:pt x="409583" y="301139"/>
                  <a:pt x="419181" y="305006"/>
                  <a:pt x="429197" y="305182"/>
                </a:cubicBezTo>
                <a:cubicBezTo>
                  <a:pt x="440294" y="305231"/>
                  <a:pt x="450915" y="300679"/>
                  <a:pt x="458534" y="292609"/>
                </a:cubicBezTo>
                <a:cubicBezTo>
                  <a:pt x="465627" y="295593"/>
                  <a:pt x="473418" y="296517"/>
                  <a:pt x="481013" y="295276"/>
                </a:cubicBezTo>
                <a:lnTo>
                  <a:pt x="481013" y="417958"/>
                </a:lnTo>
                <a:close/>
                <a:moveTo>
                  <a:pt x="519113" y="314707"/>
                </a:moveTo>
                <a:lnTo>
                  <a:pt x="519113" y="270416"/>
                </a:lnTo>
                <a:cubicBezTo>
                  <a:pt x="522011" y="269587"/>
                  <a:pt x="524819" y="268470"/>
                  <a:pt x="527495" y="267082"/>
                </a:cubicBezTo>
                <a:lnTo>
                  <a:pt x="652463" y="267082"/>
                </a:lnTo>
                <a:cubicBezTo>
                  <a:pt x="652463" y="284171"/>
                  <a:pt x="657827" y="300829"/>
                  <a:pt x="667798" y="314707"/>
                </a:cubicBezTo>
                <a:close/>
                <a:moveTo>
                  <a:pt x="551498" y="228982"/>
                </a:moveTo>
                <a:cubicBezTo>
                  <a:pt x="560539" y="224800"/>
                  <a:pt x="567581" y="217244"/>
                  <a:pt x="571119" y="207932"/>
                </a:cubicBezTo>
                <a:cubicBezTo>
                  <a:pt x="574664" y="198737"/>
                  <a:pt x="574664" y="188553"/>
                  <a:pt x="571119" y="179357"/>
                </a:cubicBezTo>
                <a:cubicBezTo>
                  <a:pt x="577848" y="172106"/>
                  <a:pt x="581591" y="162580"/>
                  <a:pt x="581597" y="152687"/>
                </a:cubicBezTo>
                <a:cubicBezTo>
                  <a:pt x="581645" y="141590"/>
                  <a:pt x="577093" y="130968"/>
                  <a:pt x="569024" y="123350"/>
                </a:cubicBezTo>
                <a:cubicBezTo>
                  <a:pt x="573454" y="113142"/>
                  <a:pt x="573454" y="101554"/>
                  <a:pt x="569024" y="91346"/>
                </a:cubicBezTo>
                <a:cubicBezTo>
                  <a:pt x="565095" y="82156"/>
                  <a:pt x="557754" y="74848"/>
                  <a:pt x="548545" y="70963"/>
                </a:cubicBezTo>
                <a:cubicBezTo>
                  <a:pt x="548370" y="69639"/>
                  <a:pt x="548084" y="68333"/>
                  <a:pt x="547688" y="67057"/>
                </a:cubicBezTo>
                <a:lnTo>
                  <a:pt x="676275" y="67057"/>
                </a:lnTo>
                <a:cubicBezTo>
                  <a:pt x="714375" y="67057"/>
                  <a:pt x="738950" y="108491"/>
                  <a:pt x="749332" y="147258"/>
                </a:cubicBezTo>
                <a:cubicBezTo>
                  <a:pt x="761429" y="192787"/>
                  <a:pt x="753428" y="225649"/>
                  <a:pt x="747713" y="228982"/>
                </a:cubicBezTo>
                <a:close/>
              </a:path>
            </a:pathLst>
          </a:custGeom>
          <a:gradFill>
            <a:gsLst>
              <a:gs pos="100000">
                <a:schemeClr val="accent1">
                  <a:lumMod val="5000"/>
                  <a:lumOff val="95000"/>
                </a:schemeClr>
              </a:gs>
              <a:gs pos="0">
                <a:schemeClr val="bg1">
                  <a:alpha val="0"/>
                </a:schemeClr>
              </a:gs>
            </a:gsLst>
            <a:path path="circle">
              <a:fillToRect l="50000" t="50000" r="50000" b="50000"/>
            </a:path>
          </a:gradFill>
          <a:ln w="9525" cap="flat">
            <a:noFill/>
            <a:prstDash val="solid"/>
            <a:miter/>
          </a:ln>
        </p:spPr>
        <p:txBody>
          <a:bodyPr rtlCol="0" anchor="ctr"/>
          <a:lstStyle/>
          <a:p>
            <a:endParaRPr lang="zh-CN" altLang="en-US"/>
          </a:p>
        </p:txBody>
      </p:sp>
      <p:sp>
        <p:nvSpPr>
          <p:cNvPr id="36" name="文本占位符 253"/>
          <p:cNvSpPr>
            <a:spLocks noGrp="1"/>
          </p:cNvSpPr>
          <p:nvPr>
            <p:ph type="body" sz="quarter" idx="11" hasCustomPrompt="1"/>
          </p:nvPr>
        </p:nvSpPr>
        <p:spPr>
          <a:xfrm>
            <a:off x="5012921" y="2196754"/>
            <a:ext cx="2185214" cy="1089529"/>
          </a:xfrm>
          <a:prstGeom prst="rect">
            <a:avLst/>
          </a:prstGeom>
          <a:noFill/>
        </p:spPr>
        <p:txBody>
          <a:bodyPr wrap="none" rtlCol="0">
            <a:spAutoFit/>
          </a:bodyPr>
          <a:lstStyle>
            <a:lvl1pPr marL="0" indent="0" algn="ctr">
              <a:buFont typeface="Arial" panose="020b0604020202020204" pitchFamily="34" charset="0"/>
              <a:buNone/>
              <a:defRPr lang="zh-CN" altLang="en-US" sz="7200" b="1" spc="600">
                <a:gradFill flip="none" rotWithShape="1">
                  <a:gsLst>
                    <a:gs pos="74000">
                      <a:schemeClr val="accent1">
                        <a:lumMod val="5000"/>
                        <a:lumOff val="95000"/>
                      </a:schemeClr>
                    </a:gs>
                    <a:gs pos="100000">
                      <a:schemeClr val="accent2"/>
                    </a:gs>
                  </a:gsLst>
                  <a:lin ang="5400000" scaled="1"/>
                </a:gradFill>
                <a:effectLst>
                  <a:outerShdw blurRad="38100" dist="38100" dir="2700000" algn="tl">
                    <a:srgbClr val="000000">
                      <a:alpha val="43137"/>
                    </a:srgbClr>
                  </a:outerShdw>
                </a:effectLst>
              </a:defRPr>
            </a:lvl1pPr>
          </a:lstStyle>
          <a:p>
            <a:pPr marL="0" lvl="0" algn="ctr"/>
            <a:r>
              <a:rPr lang="zh-CN" altLang="en-US"/>
              <a:t>谢谢</a:t>
            </a:r>
            <a:endParaRPr lang="zh-CN" altLang="en-US"/>
          </a:p>
        </p:txBody>
      </p:sp>
      <p:sp>
        <p:nvSpPr>
          <p:cNvPr id="37" name="文本占位符 253"/>
          <p:cNvSpPr>
            <a:spLocks noGrp="1"/>
          </p:cNvSpPr>
          <p:nvPr>
            <p:ph type="body" sz="quarter" idx="12" hasCustomPrompt="1"/>
          </p:nvPr>
        </p:nvSpPr>
        <p:spPr>
          <a:xfrm>
            <a:off x="3314432" y="3246056"/>
            <a:ext cx="5582190" cy="424732"/>
          </a:xfrm>
          <a:prstGeom prst="rect">
            <a:avLst/>
          </a:prstGeom>
        </p:spPr>
        <p:txBody>
          <a:bodyPr wrap="square">
            <a:spAutoFit/>
          </a:bodyPr>
          <a:lstStyle>
            <a:lvl1pPr marL="0" indent="0" algn="ctr">
              <a:buFont typeface="Arial" panose="020b0604020202020204" pitchFamily="34" charset="0"/>
              <a:buNone/>
              <a:defRPr lang="zh-CN" altLang="en-US" sz="2400">
                <a:solidFill>
                  <a:schemeClr val="bg1"/>
                </a:solidFill>
              </a:defRPr>
            </a:lvl1pPr>
          </a:lstStyle>
          <a:p>
            <a:pPr algn="dist"/>
            <a:r>
              <a:rPr lang="en-US" altLang="zh-CN" sz="2400">
                <a:solidFill>
                  <a:schemeClr val="bg1"/>
                </a:solidFill>
              </a:rPr>
              <a:t>Thankeyou</a:t>
            </a:r>
            <a:endParaRPr lang="zh-CN" altLang="en-US" sz="2400">
              <a:solidFill>
                <a:schemeClr val="bg1"/>
              </a:solidFill>
            </a:endParaRPr>
          </a:p>
        </p:txBody>
      </p:sp>
      <p:sp>
        <p:nvSpPr>
          <p:cNvPr id="40" name="文本占位符 257"/>
          <p:cNvSpPr>
            <a:spLocks noGrp="1"/>
          </p:cNvSpPr>
          <p:nvPr>
            <p:ph type="body" sz="quarter" idx="13" hasCustomPrompt="1"/>
          </p:nvPr>
        </p:nvSpPr>
        <p:spPr>
          <a:xfrm>
            <a:off x="5448537" y="4281750"/>
            <a:ext cx="1313180" cy="313932"/>
          </a:xfrm>
          <a:prstGeom prst="rect">
            <a:avLst/>
          </a:prstGeom>
          <a:noFill/>
        </p:spPr>
        <p:txBody>
          <a:bodyPr wrap="none" rtlCol="0">
            <a:spAutoFit/>
          </a:bodyPr>
          <a:lstStyle>
            <a:lvl1pPr marL="0" indent="0" algn="ctr">
              <a:buFont typeface="Arial" panose="020b0604020202020204" pitchFamily="34" charset="0"/>
              <a:buNone/>
              <a:defRPr lang="zh-CN" altLang="en-US" sz="1600" b="1">
                <a:solidFill>
                  <a:schemeClr val="tx1">
                    <a:lumMod val="75000"/>
                    <a:lumOff val="25000"/>
                  </a:schemeClr>
                </a:solidFill>
              </a:defRPr>
            </a:lvl1pPr>
          </a:lstStyle>
          <a:p>
            <a:pPr marL="0" lvl="0" algn="ctr"/>
            <a:r>
              <a:rPr lang="en-US" altLang="zh-CN" err="1"/>
              <a:t>OfficePLUS</a:t>
            </a:r>
            <a:endParaRPr lang="zh-CN" altLang="en-US"/>
          </a:p>
        </p:txBody>
      </p:sp>
      <p:sp>
        <p:nvSpPr>
          <p:cNvPr id="41" name="矩形 40"/>
          <p:cNvSpPr/>
          <p:nvPr userDrawn="1"/>
        </p:nvSpPr>
        <p:spPr>
          <a:xfrm>
            <a:off x="5524500" y="-1727200"/>
            <a:ext cx="1143000" cy="1143000"/>
          </a:xfrm>
          <a:prstGeom prst="rect">
            <a:avLst/>
          </a:prstGeom>
          <a:solidFill>
            <a:srgbClr val="FDEE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userDrawn="1"/>
        </p:nvSpPr>
        <p:spPr>
          <a:xfrm>
            <a:off x="6761717" y="-1727200"/>
            <a:ext cx="1143000" cy="1143000"/>
          </a:xfrm>
          <a:prstGeom prst="rect">
            <a:avLst/>
          </a:prstGeom>
          <a:solidFill>
            <a:srgbClr val="387F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标题幻灯片">
    <p:bg>
      <p:bgPr>
        <a:solidFill>
          <a:srgbClr val="E73A1C"/>
        </a:solidFill>
        <a:effectLst/>
      </p:bgPr>
    </p:bg>
    <p:spTree>
      <p:nvGrpSpPr>
        <p:cNvPr id="1" name=""/>
        <p:cNvGrpSpPr/>
        <p:nvPr/>
      </p:nvGrpSpPr>
      <p:grpSpPr>
        <a:xfrm>
          <a:off x="0" y="0"/>
          <a:ext cx="0" cy="0"/>
        </a:xfrm>
      </p:grpSpPr>
      <p:sp>
        <p:nvSpPr>
          <p:cNvPr id="6" name="矩形 5"/>
          <p:cNvSpPr/>
          <p:nvPr userDrawn="1"/>
        </p:nvSpPr>
        <p:spPr>
          <a:xfrm>
            <a:off x="440603" y="759873"/>
            <a:ext cx="662361" cy="379656"/>
          </a:xfrm>
          <a:prstGeom prst="rect">
            <a:avLst/>
          </a:prstGeom>
        </p:spPr>
        <p:txBody>
          <a:bodyPr wrap="none">
            <a:spAutoFit/>
          </a:bodyPr>
          <a:lstStyle/>
          <a:p>
            <a:pPr defTabSz="609600"/>
            <a:r>
              <a:rPr lang="zh-CN" altLang="en-US" sz="1800">
                <a:solidFill>
                  <a:srgbClr val="FFFFFF"/>
                </a:solidFill>
                <a:latin typeface="Segoe UI Light" panose="020b0502040204020203"/>
                <a:ea typeface="微软雅黑"/>
                <a:cs typeface="Segoe UI Light" panose="020b0502040204020203"/>
              </a:rPr>
              <a:t>标注</a:t>
            </a:r>
            <a:endParaRPr lang="zh-CN" altLang="en-US" sz="1800">
              <a:solidFill>
                <a:srgbClr val="FFFFFF"/>
              </a:solidFill>
              <a:latin typeface="Segoe UI Light" panose="020b0502040204020203"/>
              <a:ea typeface="微软雅黑"/>
              <a:cs typeface="Segoe UI Light" panose="020b0502040204020203"/>
            </a:endParaRPr>
          </a:p>
        </p:txBody>
      </p:sp>
      <p:sp>
        <p:nvSpPr>
          <p:cNvPr id="11" name="矩形 10"/>
          <p:cNvSpPr/>
          <p:nvPr userDrawn="1"/>
        </p:nvSpPr>
        <p:spPr>
          <a:xfrm>
            <a:off x="2572589" y="759873"/>
            <a:ext cx="1402001" cy="3453253"/>
          </a:xfrm>
          <a:prstGeom prst="rect">
            <a:avLst/>
          </a:prstGeom>
        </p:spPr>
        <p:txBody>
          <a:bodyPr wrap="square">
            <a:spAutoFit/>
          </a:bodyPr>
          <a:lstStyle/>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字体使用 </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行距</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背景图片出处</a:t>
            </a:r>
            <a:endParaRPr lang="zh-CN" altLang="en-US" sz="1400">
              <a:solidFill>
                <a:srgbClr val="FFFFFF"/>
              </a:solidFill>
              <a:latin typeface="Segoe UI Light" panose="020b0502040204020203"/>
              <a:ea typeface="微软雅黑"/>
              <a:cs typeface="Segoe UI Light" panose="020b0502040204020203"/>
            </a:endParaRPr>
          </a:p>
          <a:p>
            <a:pPr defTabSz="609600">
              <a:lnSpc>
                <a:spcPct val="130000"/>
              </a:lnSpc>
            </a:pPr>
            <a:endParaRPr lang="zh-CN" altLang="en-US" sz="1400">
              <a:solidFill>
                <a:srgbClr val="FFFFFF"/>
              </a:solidFill>
              <a:latin typeface="Segoe UI Light" panose="020b0502040204020203"/>
              <a:ea typeface="微软雅黑"/>
              <a:cs typeface="Segoe UI Light" panose="020b0502040204020203"/>
            </a:endParaRPr>
          </a:p>
          <a:p>
            <a:pPr defTabSz="609600">
              <a:lnSpc>
                <a:spcPct val="130000"/>
              </a:lnSpc>
            </a:pPr>
            <a:endParaRPr lang="zh-CN" altLang="en-US"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声明</a:t>
            </a:r>
            <a:endParaRPr lang="en-US" altLang="zh-CN" sz="1400">
              <a:solidFill>
                <a:srgbClr val="FFFFFF"/>
              </a:solidFill>
              <a:latin typeface="Segoe UI Light" panose="020b0502040204020203"/>
              <a:ea typeface="微软雅黑"/>
              <a:cs typeface="Segoe UI Light" panose="020b0502040204020203"/>
            </a:endParaRPr>
          </a:p>
        </p:txBody>
      </p:sp>
      <p:sp>
        <p:nvSpPr>
          <p:cNvPr id="12" name="矩形 11"/>
          <p:cNvSpPr/>
          <p:nvPr userDrawn="1"/>
        </p:nvSpPr>
        <p:spPr>
          <a:xfrm>
            <a:off x="4153010" y="759873"/>
            <a:ext cx="7074345" cy="4239879"/>
          </a:xfrm>
          <a:prstGeom prst="rect">
            <a:avLst/>
          </a:prstGeom>
        </p:spPr>
        <p:txBody>
          <a:bodyPr wrap="square">
            <a:spAutoFit/>
          </a:bodyPr>
          <a:lstStyle/>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英文 </a:t>
            </a:r>
            <a:r>
              <a:rPr lang="en-US" altLang="zh-CN" sz="1400">
                <a:solidFill>
                  <a:srgbClr val="FFFFFF"/>
                </a:solidFill>
                <a:latin typeface="Segoe UI Light" panose="020b0502040204020203"/>
                <a:ea typeface="微软雅黑"/>
                <a:cs typeface="Segoe UI Light" panose="020b0502040204020203"/>
              </a:rPr>
              <a:t>Arial</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中文 微软雅黑</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正文 </a:t>
            </a:r>
            <a:r>
              <a:rPr lang="en-US" altLang="zh-CN" sz="1400">
                <a:solidFill>
                  <a:srgbClr val="FFFFFF"/>
                </a:solidFill>
                <a:latin typeface="Segoe UI Light" panose="020b0502040204020203"/>
                <a:ea typeface="微软雅黑"/>
                <a:cs typeface="Segoe UI Light" panose="020b0502040204020203"/>
              </a:rPr>
              <a:t>1.3</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en-US" altLang="zh-CN" sz="1400" err="1">
                <a:solidFill>
                  <a:srgbClr val="FFFFFF"/>
                </a:solidFill>
                <a:latin typeface="Segoe UI Light" panose="020b0502040204020203"/>
                <a:ea typeface="微软雅黑"/>
                <a:cs typeface="Segoe UI Light" panose="020b0502040204020203"/>
              </a:rPr>
              <a:t>cn.bing.com</a:t>
            </a:r>
            <a:endParaRPr lang="zh-CN" altLang="en-US" sz="1400">
              <a:solidFill>
                <a:srgbClr val="FFFFFF"/>
              </a:solidFill>
              <a:latin typeface="Segoe UI Light" panose="020b0502040204020203"/>
              <a:ea typeface="微软雅黑"/>
              <a:cs typeface="Segoe UI Light" panose="020b0502040204020203"/>
            </a:endParaRPr>
          </a:p>
          <a:p>
            <a:pPr defTabSz="609600">
              <a:lnSpc>
                <a:spcPct val="130000"/>
              </a:lnSpc>
            </a:pPr>
            <a:endParaRPr lang="zh-CN" altLang="en-US" sz="1400">
              <a:solidFill>
                <a:srgbClr val="FFFFFF"/>
              </a:solidFill>
              <a:latin typeface="Segoe UI Light" panose="020b0502040204020203"/>
              <a:ea typeface="微软雅黑"/>
              <a:cs typeface="Segoe UI Light" panose="020b0502040204020203"/>
            </a:endParaRPr>
          </a:p>
          <a:p>
            <a:pPr defTabSz="609600">
              <a:lnSpc>
                <a:spcPct val="130000"/>
              </a:lnSpc>
            </a:pPr>
            <a:endParaRPr lang="zh-CN" altLang="en-US" sz="1400">
              <a:solidFill>
                <a:srgbClr val="FFFFFF"/>
              </a:solidFill>
              <a:latin typeface="Segoe UI Light" panose="020b0502040204020203"/>
              <a:ea typeface="微软雅黑"/>
              <a:cs typeface="Segoe UI Light" panose="020b0502040204020203"/>
            </a:endParaRPr>
          </a:p>
          <a:p>
            <a:pPr marL="0" marR="0" lvl="0" indent="0" algn="l" defTabSz="609600" rtl="0" eaLnBrk="1" fontAlgn="auto" latinLnBrk="0" hangingPunct="1">
              <a:lnSpc>
                <a:spcPct val="130000"/>
              </a:lnSpc>
              <a:spcBef>
                <a:spcPct val="0"/>
              </a:spcBef>
              <a:spcAft>
                <a:spcPct val="0"/>
              </a:spcAft>
              <a:buClrTx/>
              <a:buSzTx/>
              <a:buFontTx/>
              <a:buNone/>
              <a:defRPr/>
            </a:pP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本网站所提供的任何信息内容（包括但不限于 </a:t>
            </a:r>
            <a:r>
              <a:rPr kumimoji="0" lang="en-US" altLang="zh-CN"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PPT</a:t>
            </a:r>
            <a:r>
              <a:rPr kumimoji="0" lang="zh-CN" altLang="en-US"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 </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模板、</a:t>
            </a:r>
            <a:r>
              <a:rPr kumimoji="0" lang="en-US" altLang="zh-CN"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Word</a:t>
            </a:r>
            <a:r>
              <a:rPr kumimoji="0" lang="zh-CN" altLang="en-US"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 </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文档、</a:t>
            </a:r>
            <a:r>
              <a:rPr kumimoji="0" lang="en-US" altLang="zh-CN"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Excel</a:t>
            </a:r>
            <a:r>
              <a:rPr kumimoji="0" lang="zh-CN" altLang="en-US"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 </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图表、图片素材等）均受</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中华人民共和国著作权法</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信息网络传播权保护条例</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及其他适用的法律法规的保护，未经权利人书面明确授权，信息内容的任何部分</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包括图片或图表</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不得被全部或部分的复制、传播、销售，否则将承担法律责任。</a:t>
            </a:r>
            <a:endPar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endParaRPr>
          </a:p>
        </p:txBody>
      </p:sp>
      <p:sp>
        <p:nvSpPr>
          <p:cNvPr id="13" name="矩形 12"/>
          <p:cNvSpPr/>
          <p:nvPr userDrawn="1"/>
        </p:nvSpPr>
        <p:spPr>
          <a:xfrm>
            <a:off x="440603" y="182445"/>
            <a:ext cx="777777" cy="246221"/>
          </a:xfrm>
          <a:prstGeom prst="rect">
            <a:avLst/>
          </a:prstGeom>
        </p:spPr>
        <p:txBody>
          <a:bodyPr wrap="none">
            <a:spAutoFit/>
          </a:bodyPr>
          <a:lstStyle/>
          <a:p>
            <a:pPr defTabSz="609600"/>
            <a:r>
              <a:rPr kumimoji="1" lang="en-US" altLang="zh-CN" sz="1000">
                <a:solidFill>
                  <a:prstClr val="white"/>
                </a:solidFill>
                <a:latin typeface="Segoe UI Light" panose="020b0502040204020203"/>
                <a:ea typeface="微软雅黑"/>
                <a:cs typeface="Segoe UI Light" panose="020b0502040204020203"/>
              </a:rPr>
              <a:t>OfficePLUS</a:t>
            </a:r>
            <a:endParaRPr lang="zh-CN" altLang="en-US" sz="1000">
              <a:solidFill>
                <a:prstClr val="white"/>
              </a:solidFill>
              <a:latin typeface="Segoe UI Light" panose="020b0502040204020203"/>
              <a:ea typeface="微软雅黑"/>
              <a:cs typeface="Segoe UI Light" panose="020b0502040204020203"/>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slideLayout" Target="../slideLayouts/slideLayout10.xml" /><Relationship Id="rId3" Type="http://schemas.openxmlformats.org/officeDocument/2006/relationships/slideLayout" Target="../slideLayouts/slideLayout11.xml" /><Relationship Id="rId4" Type="http://schemas.openxmlformats.org/officeDocument/2006/relationships/slideLayout" Target="../slideLayouts/slideLayout12.xml" /><Relationship Id="rId5" Type="http://schemas.openxmlformats.org/officeDocument/2006/relationships/slideLayout" Target="../slideLayouts/slideLayout13.xml" /><Relationship Id="rId6"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flip="none" rotWithShape="1">
          <a:gsLst>
            <a:gs pos="100000">
              <a:srgbClr val="387FD4"/>
            </a:gs>
            <a:gs pos="48000">
              <a:srgbClr val="3B81D5"/>
            </a:gs>
            <a:gs pos="0">
              <a:srgbClr val="387FD4">
                <a:lumMod val="79000"/>
                <a:lumOff val="21000"/>
              </a:srgbClr>
            </a:gs>
          </a:gsLst>
          <a:path path="circle">
            <a:fillToRect l="50000" t="50000" r="50000" b="50000"/>
          </a:path>
        </a:gra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chart" Target="../charts/char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chart" Target="../charts/char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9.png" /><Relationship Id="rId3" Type="http://schemas.openxmlformats.org/officeDocument/2006/relationships/image" Target="../media/image30.svg" /><Relationship Id="rId4" Type="http://schemas.openxmlformats.org/officeDocument/2006/relationships/image" Target="../media/image31.png" /><Relationship Id="rId5" Type="http://schemas.openxmlformats.org/officeDocument/2006/relationships/image" Target="../media/image32.svg" /><Relationship Id="rId6" Type="http://schemas.openxmlformats.org/officeDocument/2006/relationships/image" Target="../media/image33.png" /><Relationship Id="rId7" Type="http://schemas.openxmlformats.org/officeDocument/2006/relationships/image" Target="../media/image34.svg" /><Relationship Id="rId8" Type="http://schemas.openxmlformats.org/officeDocument/2006/relationships/image" Target="../media/image35.png" /><Relationship Id="rId9" Type="http://schemas.openxmlformats.org/officeDocument/2006/relationships/image" Target="../media/image36.sv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chart" Target="../charts/char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1.png" /><Relationship Id="rId11" Type="http://schemas.openxmlformats.org/officeDocument/2006/relationships/image" Target="../media/image22.svg" /><Relationship Id="rId2" Type="http://schemas.openxmlformats.org/officeDocument/2006/relationships/image" Target="../media/image13.png" /><Relationship Id="rId3" Type="http://schemas.openxmlformats.org/officeDocument/2006/relationships/image" Target="../media/image14.svg" /><Relationship Id="rId4" Type="http://schemas.openxmlformats.org/officeDocument/2006/relationships/image" Target="../media/image15.png" /><Relationship Id="rId5" Type="http://schemas.openxmlformats.org/officeDocument/2006/relationships/image" Target="../media/image16.svg" /><Relationship Id="rId6" Type="http://schemas.openxmlformats.org/officeDocument/2006/relationships/image" Target="../media/image17.png" /><Relationship Id="rId7" Type="http://schemas.openxmlformats.org/officeDocument/2006/relationships/image" Target="../media/image18.svg" /><Relationship Id="rId8" Type="http://schemas.openxmlformats.org/officeDocument/2006/relationships/image" Target="../media/image19.png" /><Relationship Id="rId9" Type="http://schemas.openxmlformats.org/officeDocument/2006/relationships/image" Target="../media/image20.sv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3.png" /><Relationship Id="rId3" Type="http://schemas.openxmlformats.org/officeDocument/2006/relationships/image" Target="../media/image24.svg" /><Relationship Id="rId4" Type="http://schemas.openxmlformats.org/officeDocument/2006/relationships/image" Target="../media/image25.png" /><Relationship Id="rId5" Type="http://schemas.openxmlformats.org/officeDocument/2006/relationships/image" Target="../media/image26.svg" /><Relationship Id="rId6" Type="http://schemas.openxmlformats.org/officeDocument/2006/relationships/image" Target="../media/image27.png" /><Relationship Id="rId7" Type="http://schemas.openxmlformats.org/officeDocument/2006/relationships/image" Target="../media/image28.sv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 name="文本占位符 10"/>
          <p:cNvSpPr>
            <a:spLocks noGrp="1"/>
          </p:cNvSpPr>
          <p:nvPr>
            <p:ph type="body" sz="quarter" idx="11"/>
          </p:nvPr>
        </p:nvSpPr>
        <p:spPr/>
        <p:txBody>
          <a:bodyPr/>
          <a:lstStyle/>
          <a:p>
            <a:r>
              <a:rPr lang="zh-CN" altLang="en-US"/>
              <a:t>教育行业年终汇报</a:t>
            </a:r>
            <a:endParaRPr lang="zh-CN" altLang="en-US"/>
          </a:p>
        </p:txBody>
      </p:sp>
      <p:sp>
        <p:nvSpPr>
          <p:cNvPr id="12" name="文本占位符 11"/>
          <p:cNvSpPr>
            <a:spLocks noGrp="1"/>
          </p:cNvSpPr>
          <p:nvPr>
            <p:ph type="body" sz="quarter" idx="12"/>
          </p:nvPr>
        </p:nvSpPr>
        <p:spPr/>
        <p:txBody>
          <a:bodyPr/>
          <a:lstStyle/>
          <a:p>
            <a:r>
              <a:rPr lang="en-US" altLang="zh-CN"/>
              <a:t>Education industry year-end report</a:t>
            </a:r>
            <a:endParaRPr lang="en-US" altLang="zh-CN"/>
          </a:p>
        </p:txBody>
      </p:sp>
      <p:sp>
        <p:nvSpPr>
          <p:cNvPr id="13" name="文本占位符 12"/>
          <p:cNvSpPr>
            <a:spLocks noGrp="1"/>
          </p:cNvSpPr>
          <p:nvPr>
            <p:ph type="body" sz="quarter" idx="13"/>
          </p:nvPr>
        </p:nvSpPr>
        <p:spPr>
          <a:xfrm>
            <a:off x="5807540" y="4281750"/>
            <a:ext cx="595173" cy="318889"/>
          </a:xfrm>
        </p:spPr>
        <p:txBody>
          <a:bodyPr/>
          <a:lstStyle/>
          <a:p>
            <a:r>
              <a:rPr lang="en-US" altLang="zh-CN" err="1"/>
              <a:t>文库</a:t>
            </a:r>
            <a:endParaRPr lang="zh-CN" altLang="en-US"/>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a:xfrm>
            <a:off x="607955" y="549275"/>
            <a:ext cx="1682401" cy="490383"/>
          </a:xfrm>
        </p:spPr>
        <p:txBody>
          <a:bodyPr/>
          <a:lstStyle/>
          <a:p>
            <a:r>
              <a:rPr lang="zh-CN" altLang="en-US"/>
              <a:t>数据图表页</a:t>
            </a:r>
            <a:endParaRPr lang="zh-CN" altLang="en-US"/>
          </a:p>
        </p:txBody>
      </p:sp>
      <p:graphicFrame>
        <p:nvGraphicFramePr>
          <p:cNvPr id="3" name="图表 2"/>
          <p:cNvGraphicFramePr/>
          <p:nvPr/>
        </p:nvGraphicFramePr>
        <p:xfrm>
          <a:off x="1387581" y="1207075"/>
          <a:ext cx="5810038" cy="4990140"/>
        </p:xfrm>
        <a:graphic>
          <a:graphicData uri="http://schemas.openxmlformats.org/drawingml/2006/chart">
            <c:chart xmlns:c="http://schemas.openxmlformats.org/drawingml/2006/chart" r:id="rId2"/>
          </a:graphicData>
        </a:graphic>
      </p:graphicFrame>
      <p:sp>
        <p:nvSpPr>
          <p:cNvPr id="4" name="文本框 3"/>
          <p:cNvSpPr txBox="1"/>
          <p:nvPr/>
        </p:nvSpPr>
        <p:spPr>
          <a:xfrm>
            <a:off x="7763230" y="1831068"/>
            <a:ext cx="1005403" cy="338554"/>
          </a:xfrm>
          <a:prstGeom prst="rect">
            <a:avLst/>
          </a:prstGeom>
          <a:noFill/>
        </p:spPr>
        <p:txBody>
          <a:bodyPr wrap="none" rtlCol="0">
            <a:spAutoFit/>
          </a:bodyPr>
          <a:lstStyle/>
          <a:p>
            <a:r>
              <a:rPr lang="zh-CN" altLang="en-US" sz="1600" b="1"/>
              <a:t>输入标题</a:t>
            </a:r>
            <a:endParaRPr lang="zh-CN" altLang="en-US" sz="1600" b="1"/>
          </a:p>
        </p:txBody>
      </p:sp>
      <p:sp>
        <p:nvSpPr>
          <p:cNvPr id="5" name="矩形 4"/>
          <p:cNvSpPr/>
          <p:nvPr/>
        </p:nvSpPr>
        <p:spPr>
          <a:xfrm>
            <a:off x="7763230" y="2169622"/>
            <a:ext cx="2611680" cy="1346522"/>
          </a:xfrm>
          <a:prstGeom prst="rect">
            <a:avLst/>
          </a:prstGeom>
        </p:spPr>
        <p:txBody>
          <a:bodyPr wrap="square">
            <a:spAutoFit/>
          </a:bodyPr>
          <a:lstStyle/>
          <a:p>
            <a:pPr algn="just" defTabSz="914400">
              <a:lnSpc>
                <a:spcPct val="150000"/>
              </a:lnSpc>
            </a:pPr>
            <a:r>
              <a:rPr lang="zh-CN" altLang="en-US" sz="140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zh-CN" altLang="en-US" sz="1400">
              <a:solidFill>
                <a:schemeClr val="tx1">
                  <a:lumMod val="75000"/>
                  <a:lumOff val="25000"/>
                </a:schemeClr>
              </a:solidFill>
              <a:cs typeface="+mn-ea"/>
              <a:sym typeface="+mn-lt"/>
            </a:endParaRPr>
          </a:p>
        </p:txBody>
      </p:sp>
      <p:sp>
        <p:nvSpPr>
          <p:cNvPr id="6" name="文本框 5"/>
          <p:cNvSpPr txBox="1"/>
          <p:nvPr/>
        </p:nvSpPr>
        <p:spPr>
          <a:xfrm>
            <a:off x="7763230" y="3851549"/>
            <a:ext cx="1005403" cy="338554"/>
          </a:xfrm>
          <a:prstGeom prst="rect">
            <a:avLst/>
          </a:prstGeom>
          <a:noFill/>
        </p:spPr>
        <p:txBody>
          <a:bodyPr wrap="none" rtlCol="0">
            <a:spAutoFit/>
          </a:bodyPr>
          <a:lstStyle/>
          <a:p>
            <a:r>
              <a:rPr lang="zh-CN" altLang="en-US" sz="1600" b="1"/>
              <a:t>输入标题</a:t>
            </a:r>
            <a:endParaRPr lang="zh-CN" altLang="en-US" sz="1600" b="1"/>
          </a:p>
        </p:txBody>
      </p:sp>
      <p:sp>
        <p:nvSpPr>
          <p:cNvPr id="7" name="矩形 6"/>
          <p:cNvSpPr/>
          <p:nvPr/>
        </p:nvSpPr>
        <p:spPr>
          <a:xfrm>
            <a:off x="7763230" y="4190103"/>
            <a:ext cx="2611680" cy="1346522"/>
          </a:xfrm>
          <a:prstGeom prst="rect">
            <a:avLst/>
          </a:prstGeom>
        </p:spPr>
        <p:txBody>
          <a:bodyPr wrap="square">
            <a:spAutoFit/>
          </a:bodyPr>
          <a:lstStyle/>
          <a:p>
            <a:pPr algn="just" defTabSz="914400">
              <a:lnSpc>
                <a:spcPct val="150000"/>
              </a:lnSpc>
            </a:pPr>
            <a:r>
              <a:rPr lang="zh-CN" altLang="en-US" sz="140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zh-CN" altLang="en-US" sz="1400">
              <a:solidFill>
                <a:schemeClr val="tx1">
                  <a:lumMod val="75000"/>
                  <a:lumOff val="25000"/>
                </a:schemeClr>
              </a:solidFill>
              <a:cs typeface="+mn-ea"/>
              <a:sym typeface="+mn-lt"/>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a:xfrm>
            <a:off x="607955" y="549275"/>
            <a:ext cx="1713488" cy="490383"/>
          </a:xfrm>
        </p:spPr>
        <p:txBody>
          <a:bodyPr/>
          <a:lstStyle/>
          <a:p>
            <a:r>
              <a:rPr lang="zh-CN" altLang="en-US"/>
              <a:t>六项文字页</a:t>
            </a:r>
            <a:endParaRPr lang="zh-CN" altLang="en-US"/>
          </a:p>
        </p:txBody>
      </p:sp>
      <p:grpSp>
        <p:nvGrpSpPr>
          <p:cNvPr id="3" name="图形 25" descr="罗盘"/>
          <p:cNvGrpSpPr/>
          <p:nvPr/>
        </p:nvGrpSpPr>
        <p:grpSpPr>
          <a:xfrm>
            <a:off x="1508244" y="1743681"/>
            <a:ext cx="592885" cy="592885"/>
            <a:chOff x="1868184" y="2438633"/>
            <a:chExt cx="914400" cy="914400"/>
          </a:xfrm>
          <a:solidFill>
            <a:schemeClr val="tx1">
              <a:lumMod val="75000"/>
              <a:lumOff val="25000"/>
            </a:schemeClr>
          </a:solidFill>
        </p:grpSpPr>
        <p:sp>
          <p:nvSpPr>
            <p:cNvPr id="4" name="任意多边形: 形状 3"/>
            <p:cNvSpPr/>
            <p:nvPr/>
          </p:nvSpPr>
          <p:spPr>
            <a:xfrm>
              <a:off x="1963434" y="2533883"/>
              <a:ext cx="723900" cy="723900"/>
            </a:xfrm>
            <a:custGeom>
              <a:gdLst>
                <a:gd name="connsiteX0" fmla="*/ 361950 w 723900"/>
                <a:gd name="connsiteY0" fmla="*/ 0 h 723900"/>
                <a:gd name="connsiteX1" fmla="*/ 0 w 723900"/>
                <a:gd name="connsiteY1" fmla="*/ 361950 h 723900"/>
                <a:gd name="connsiteX2" fmla="*/ 361950 w 723900"/>
                <a:gd name="connsiteY2" fmla="*/ 723900 h 723900"/>
                <a:gd name="connsiteX3" fmla="*/ 723900 w 723900"/>
                <a:gd name="connsiteY3" fmla="*/ 361950 h 723900"/>
                <a:gd name="connsiteX4" fmla="*/ 361950 w 723900"/>
                <a:gd name="connsiteY4" fmla="*/ 0 h 723900"/>
                <a:gd name="connsiteX5" fmla="*/ 361950 w 723900"/>
                <a:gd name="connsiteY5" fmla="*/ 57150 h 723900"/>
                <a:gd name="connsiteX6" fmla="*/ 666750 w 723900"/>
                <a:gd name="connsiteY6" fmla="*/ 361950 h 723900"/>
                <a:gd name="connsiteX7" fmla="*/ 361950 w 723900"/>
                <a:gd name="connsiteY7" fmla="*/ 666750 h 723900"/>
                <a:gd name="connsiteX8" fmla="*/ 57150 w 723900"/>
                <a:gd name="connsiteY8" fmla="*/ 361950 h 723900"/>
                <a:gd name="connsiteX9" fmla="*/ 361950 w 723900"/>
                <a:gd name="connsiteY9" fmla="*/ 57150 h 723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3900" h="723900">
                  <a:moveTo>
                    <a:pt x="361950" y="0"/>
                  </a:moveTo>
                  <a:cubicBezTo>
                    <a:pt x="161925" y="0"/>
                    <a:pt x="0" y="161925"/>
                    <a:pt x="0" y="361950"/>
                  </a:cubicBezTo>
                  <a:cubicBezTo>
                    <a:pt x="0" y="561975"/>
                    <a:pt x="161925" y="723900"/>
                    <a:pt x="361950" y="723900"/>
                  </a:cubicBezTo>
                  <a:cubicBezTo>
                    <a:pt x="561975" y="723900"/>
                    <a:pt x="723900" y="561975"/>
                    <a:pt x="723900" y="361950"/>
                  </a:cubicBezTo>
                  <a:cubicBezTo>
                    <a:pt x="723900" y="161925"/>
                    <a:pt x="561975" y="0"/>
                    <a:pt x="361950" y="0"/>
                  </a:cubicBezTo>
                  <a:close/>
                  <a:moveTo>
                    <a:pt x="361950" y="57150"/>
                  </a:moveTo>
                  <a:cubicBezTo>
                    <a:pt x="529590" y="57150"/>
                    <a:pt x="666750" y="194310"/>
                    <a:pt x="666750" y="361950"/>
                  </a:cubicBezTo>
                  <a:cubicBezTo>
                    <a:pt x="666750" y="529590"/>
                    <a:pt x="529590" y="666750"/>
                    <a:pt x="361950" y="666750"/>
                  </a:cubicBezTo>
                  <a:cubicBezTo>
                    <a:pt x="194310" y="666750"/>
                    <a:pt x="57150" y="529590"/>
                    <a:pt x="57150" y="361950"/>
                  </a:cubicBezTo>
                  <a:cubicBezTo>
                    <a:pt x="57150" y="194310"/>
                    <a:pt x="194310" y="57150"/>
                    <a:pt x="361950" y="57150"/>
                  </a:cubicBezTo>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5" name="任意多边形: 形状 4"/>
            <p:cNvSpPr/>
            <p:nvPr/>
          </p:nvSpPr>
          <p:spPr>
            <a:xfrm>
              <a:off x="2176794" y="2749147"/>
              <a:ext cx="295275" cy="295275"/>
            </a:xfrm>
            <a:custGeom>
              <a:gdLst>
                <a:gd name="connsiteX0" fmla="*/ 0 w 295275"/>
                <a:gd name="connsiteY0" fmla="*/ 295275 h 295275"/>
                <a:gd name="connsiteX1" fmla="*/ 209550 w 295275"/>
                <a:gd name="connsiteY1" fmla="*/ 209550 h 295275"/>
                <a:gd name="connsiteX2" fmla="*/ 295275 w 295275"/>
                <a:gd name="connsiteY2" fmla="*/ 0 h 295275"/>
                <a:gd name="connsiteX3" fmla="*/ 85725 w 295275"/>
                <a:gd name="connsiteY3" fmla="*/ 87630 h 295275"/>
                <a:gd name="connsiteX4" fmla="*/ 0 w 295275"/>
                <a:gd name="connsiteY4" fmla="*/ 295275 h 295275"/>
                <a:gd name="connsiteX5" fmla="*/ 148590 w 295275"/>
                <a:gd name="connsiteY5" fmla="*/ 127635 h 295275"/>
                <a:gd name="connsiteX6" fmla="*/ 167640 w 295275"/>
                <a:gd name="connsiteY6" fmla="*/ 146685 h 295275"/>
                <a:gd name="connsiteX7" fmla="*/ 148590 w 295275"/>
                <a:gd name="connsiteY7" fmla="*/ 165735 h 295275"/>
                <a:gd name="connsiteX8" fmla="*/ 129540 w 295275"/>
                <a:gd name="connsiteY8" fmla="*/ 146685 h 295275"/>
                <a:gd name="connsiteX9" fmla="*/ 148590 w 295275"/>
                <a:gd name="connsiteY9" fmla="*/ 127635 h 2952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295275">
                  <a:moveTo>
                    <a:pt x="0" y="295275"/>
                  </a:moveTo>
                  <a:lnTo>
                    <a:pt x="209550" y="209550"/>
                  </a:lnTo>
                  <a:lnTo>
                    <a:pt x="295275" y="0"/>
                  </a:lnTo>
                  <a:lnTo>
                    <a:pt x="85725" y="87630"/>
                  </a:lnTo>
                  <a:lnTo>
                    <a:pt x="0" y="295275"/>
                  </a:lnTo>
                  <a:close/>
                  <a:moveTo>
                    <a:pt x="148590" y="127635"/>
                  </a:moveTo>
                  <a:cubicBezTo>
                    <a:pt x="160020" y="127635"/>
                    <a:pt x="167640" y="135255"/>
                    <a:pt x="167640" y="146685"/>
                  </a:cubicBezTo>
                  <a:cubicBezTo>
                    <a:pt x="167640" y="158115"/>
                    <a:pt x="160020" y="165735"/>
                    <a:pt x="148590" y="165735"/>
                  </a:cubicBezTo>
                  <a:cubicBezTo>
                    <a:pt x="137160" y="165735"/>
                    <a:pt x="129540" y="158115"/>
                    <a:pt x="129540" y="146685"/>
                  </a:cubicBezTo>
                  <a:cubicBezTo>
                    <a:pt x="129540" y="135255"/>
                    <a:pt x="137160" y="127635"/>
                    <a:pt x="148590" y="127635"/>
                  </a:cubicBezTo>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grpSp>
      <p:grpSp>
        <p:nvGrpSpPr>
          <p:cNvPr id="6" name="图形 2" descr="带标记的地图"/>
          <p:cNvGrpSpPr/>
          <p:nvPr/>
        </p:nvGrpSpPr>
        <p:grpSpPr>
          <a:xfrm>
            <a:off x="4968728" y="1743681"/>
            <a:ext cx="592885" cy="592885"/>
            <a:chOff x="6139402" y="388456"/>
            <a:chExt cx="914400" cy="914400"/>
          </a:xfrm>
          <a:solidFill>
            <a:schemeClr val="tx1">
              <a:lumMod val="75000"/>
              <a:lumOff val="25000"/>
            </a:schemeClr>
          </a:solidFill>
        </p:grpSpPr>
        <p:sp>
          <p:nvSpPr>
            <p:cNvPr id="7" name="任意多边形: 形状 6"/>
            <p:cNvSpPr/>
            <p:nvPr/>
          </p:nvSpPr>
          <p:spPr>
            <a:xfrm>
              <a:off x="6687033" y="536002"/>
              <a:ext cx="200080" cy="304891"/>
            </a:xfrm>
            <a:custGeom>
              <a:gdLst>
                <a:gd name="connsiteX0" fmla="*/ 100068 w 200080"/>
                <a:gd name="connsiteY0" fmla="*/ 140109 h 304891"/>
                <a:gd name="connsiteX1" fmla="*/ 59111 w 200080"/>
                <a:gd name="connsiteY1" fmla="*/ 97246 h 304891"/>
                <a:gd name="connsiteX2" fmla="*/ 101021 w 200080"/>
                <a:gd name="connsiteY2" fmla="*/ 55336 h 304891"/>
                <a:gd name="connsiteX3" fmla="*/ 142931 w 200080"/>
                <a:gd name="connsiteY3" fmla="*/ 97246 h 304891"/>
                <a:gd name="connsiteX4" fmla="*/ 130548 w 200080"/>
                <a:gd name="connsiteY4" fmla="*/ 126774 h 304891"/>
                <a:gd name="connsiteX5" fmla="*/ 100068 w 200080"/>
                <a:gd name="connsiteY5" fmla="*/ 140109 h 304891"/>
                <a:gd name="connsiteX6" fmla="*/ 59111 w 200080"/>
                <a:gd name="connsiteY6" fmla="*/ 7711 h 304891"/>
                <a:gd name="connsiteX7" fmla="*/ 11486 w 200080"/>
                <a:gd name="connsiteY7" fmla="*/ 50574 h 304891"/>
                <a:gd name="connsiteX8" fmla="*/ 6723 w 200080"/>
                <a:gd name="connsiteY8" fmla="*/ 132489 h 304891"/>
                <a:gd name="connsiteX9" fmla="*/ 52443 w 200080"/>
                <a:gd name="connsiteY9" fmla="*/ 231549 h 304891"/>
                <a:gd name="connsiteX10" fmla="*/ 82923 w 200080"/>
                <a:gd name="connsiteY10" fmla="*/ 294414 h 304891"/>
                <a:gd name="connsiteX11" fmla="*/ 100068 w 200080"/>
                <a:gd name="connsiteY11" fmla="*/ 304891 h 304891"/>
                <a:gd name="connsiteX12" fmla="*/ 117213 w 200080"/>
                <a:gd name="connsiteY12" fmla="*/ 294414 h 304891"/>
                <a:gd name="connsiteX13" fmla="*/ 147693 w 200080"/>
                <a:gd name="connsiteY13" fmla="*/ 231549 h 304891"/>
                <a:gd name="connsiteX14" fmla="*/ 193413 w 200080"/>
                <a:gd name="connsiteY14" fmla="*/ 133441 h 304891"/>
                <a:gd name="connsiteX15" fmla="*/ 200081 w 200080"/>
                <a:gd name="connsiteY15" fmla="*/ 97246 h 304891"/>
                <a:gd name="connsiteX16" fmla="*/ 59111 w 200080"/>
                <a:gd name="connsiteY16" fmla="*/ 7711 h 3048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80" h="304891">
                  <a:moveTo>
                    <a:pt x="100068" y="140109"/>
                  </a:moveTo>
                  <a:cubicBezTo>
                    <a:pt x="77208" y="140109"/>
                    <a:pt x="58158" y="121059"/>
                    <a:pt x="59111" y="97246"/>
                  </a:cubicBezTo>
                  <a:cubicBezTo>
                    <a:pt x="59111" y="74386"/>
                    <a:pt x="78161" y="55336"/>
                    <a:pt x="101021" y="55336"/>
                  </a:cubicBezTo>
                  <a:cubicBezTo>
                    <a:pt x="123881" y="55336"/>
                    <a:pt x="142931" y="74386"/>
                    <a:pt x="142931" y="97246"/>
                  </a:cubicBezTo>
                  <a:cubicBezTo>
                    <a:pt x="142931" y="108676"/>
                    <a:pt x="138168" y="119154"/>
                    <a:pt x="130548" y="126774"/>
                  </a:cubicBezTo>
                  <a:cubicBezTo>
                    <a:pt x="121976" y="135346"/>
                    <a:pt x="111498" y="140109"/>
                    <a:pt x="100068" y="140109"/>
                  </a:cubicBezTo>
                  <a:close/>
                  <a:moveTo>
                    <a:pt x="59111" y="7711"/>
                  </a:moveTo>
                  <a:cubicBezTo>
                    <a:pt x="38156" y="15331"/>
                    <a:pt x="21963" y="31524"/>
                    <a:pt x="11486" y="50574"/>
                  </a:cubicBezTo>
                  <a:cubicBezTo>
                    <a:pt x="-1849" y="76291"/>
                    <a:pt x="-3754" y="105819"/>
                    <a:pt x="6723" y="132489"/>
                  </a:cubicBezTo>
                  <a:lnTo>
                    <a:pt x="52443" y="231549"/>
                  </a:lnTo>
                  <a:lnTo>
                    <a:pt x="82923" y="294414"/>
                  </a:lnTo>
                  <a:cubicBezTo>
                    <a:pt x="85781" y="301081"/>
                    <a:pt x="92448" y="304891"/>
                    <a:pt x="100068" y="304891"/>
                  </a:cubicBezTo>
                  <a:cubicBezTo>
                    <a:pt x="107688" y="304891"/>
                    <a:pt x="114356" y="301081"/>
                    <a:pt x="117213" y="294414"/>
                  </a:cubicBezTo>
                  <a:lnTo>
                    <a:pt x="147693" y="231549"/>
                  </a:lnTo>
                  <a:lnTo>
                    <a:pt x="193413" y="133441"/>
                  </a:lnTo>
                  <a:cubicBezTo>
                    <a:pt x="198176" y="122011"/>
                    <a:pt x="200081" y="109629"/>
                    <a:pt x="200081" y="97246"/>
                  </a:cubicBezTo>
                  <a:cubicBezTo>
                    <a:pt x="200081" y="30571"/>
                    <a:pt x="131501" y="-19911"/>
                    <a:pt x="59111" y="7711"/>
                  </a:cubicBez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8" name="任意多边形: 形状 7"/>
            <p:cNvSpPr/>
            <p:nvPr/>
          </p:nvSpPr>
          <p:spPr>
            <a:xfrm>
              <a:off x="6215602" y="621818"/>
              <a:ext cx="762000" cy="533400"/>
            </a:xfrm>
            <a:custGeom>
              <a:gdLst>
                <a:gd name="connsiteX0" fmla="*/ 361950 w 762000"/>
                <a:gd name="connsiteY0" fmla="*/ 460058 h 533400"/>
                <a:gd name="connsiteX1" fmla="*/ 209550 w 762000"/>
                <a:gd name="connsiteY1" fmla="*/ 383858 h 533400"/>
                <a:gd name="connsiteX2" fmla="*/ 209550 w 762000"/>
                <a:gd name="connsiteY2" fmla="*/ 73343 h 533400"/>
                <a:gd name="connsiteX3" fmla="*/ 361950 w 762000"/>
                <a:gd name="connsiteY3" fmla="*/ 149543 h 533400"/>
                <a:gd name="connsiteX4" fmla="*/ 361950 w 762000"/>
                <a:gd name="connsiteY4" fmla="*/ 460058 h 533400"/>
                <a:gd name="connsiteX5" fmla="*/ 171450 w 762000"/>
                <a:gd name="connsiteY5" fmla="*/ 383858 h 533400"/>
                <a:gd name="connsiteX6" fmla="*/ 57150 w 762000"/>
                <a:gd name="connsiteY6" fmla="*/ 441008 h 533400"/>
                <a:gd name="connsiteX7" fmla="*/ 57150 w 762000"/>
                <a:gd name="connsiteY7" fmla="*/ 130493 h 533400"/>
                <a:gd name="connsiteX8" fmla="*/ 171450 w 762000"/>
                <a:gd name="connsiteY8" fmla="*/ 73343 h 533400"/>
                <a:gd name="connsiteX9" fmla="*/ 171450 w 762000"/>
                <a:gd name="connsiteY9" fmla="*/ 383858 h 533400"/>
                <a:gd name="connsiteX10" fmla="*/ 699135 w 762000"/>
                <a:gd name="connsiteY10" fmla="*/ 63818 h 533400"/>
                <a:gd name="connsiteX11" fmla="*/ 699135 w 762000"/>
                <a:gd name="connsiteY11" fmla="*/ 63818 h 533400"/>
                <a:gd name="connsiteX12" fmla="*/ 675323 w 762000"/>
                <a:gd name="connsiteY12" fmla="*/ 115252 h 533400"/>
                <a:gd name="connsiteX13" fmla="*/ 704850 w 762000"/>
                <a:gd name="connsiteY13" fmla="*/ 130493 h 533400"/>
                <a:gd name="connsiteX14" fmla="*/ 704850 w 762000"/>
                <a:gd name="connsiteY14" fmla="*/ 441008 h 533400"/>
                <a:gd name="connsiteX15" fmla="*/ 590550 w 762000"/>
                <a:gd name="connsiteY15" fmla="*/ 383858 h 533400"/>
                <a:gd name="connsiteX16" fmla="*/ 590550 w 762000"/>
                <a:gd name="connsiteY16" fmla="*/ 257175 h 533400"/>
                <a:gd name="connsiteX17" fmla="*/ 552450 w 762000"/>
                <a:gd name="connsiteY17" fmla="*/ 257175 h 533400"/>
                <a:gd name="connsiteX18" fmla="*/ 552450 w 762000"/>
                <a:gd name="connsiteY18" fmla="*/ 383858 h 533400"/>
                <a:gd name="connsiteX19" fmla="*/ 400050 w 762000"/>
                <a:gd name="connsiteY19" fmla="*/ 460058 h 533400"/>
                <a:gd name="connsiteX20" fmla="*/ 400050 w 762000"/>
                <a:gd name="connsiteY20" fmla="*/ 149543 h 533400"/>
                <a:gd name="connsiteX21" fmla="*/ 467678 w 762000"/>
                <a:gd name="connsiteY21" fmla="*/ 115252 h 533400"/>
                <a:gd name="connsiteX22" fmla="*/ 443865 w 762000"/>
                <a:gd name="connsiteY22" fmla="*/ 63818 h 533400"/>
                <a:gd name="connsiteX23" fmla="*/ 381000 w 762000"/>
                <a:gd name="connsiteY23" fmla="*/ 95250 h 533400"/>
                <a:gd name="connsiteX24" fmla="*/ 190500 w 762000"/>
                <a:gd name="connsiteY24" fmla="*/ 0 h 533400"/>
                <a:gd name="connsiteX25" fmla="*/ 0 w 762000"/>
                <a:gd name="connsiteY25" fmla="*/ 95250 h 533400"/>
                <a:gd name="connsiteX26" fmla="*/ 0 w 762000"/>
                <a:gd name="connsiteY26" fmla="*/ 533400 h 533400"/>
                <a:gd name="connsiteX27" fmla="*/ 190500 w 762000"/>
                <a:gd name="connsiteY27" fmla="*/ 438150 h 533400"/>
                <a:gd name="connsiteX28" fmla="*/ 381000 w 762000"/>
                <a:gd name="connsiteY28" fmla="*/ 533400 h 533400"/>
                <a:gd name="connsiteX29" fmla="*/ 571500 w 762000"/>
                <a:gd name="connsiteY29" fmla="*/ 438150 h 533400"/>
                <a:gd name="connsiteX30" fmla="*/ 762000 w 762000"/>
                <a:gd name="connsiteY30" fmla="*/ 533400 h 533400"/>
                <a:gd name="connsiteX31" fmla="*/ 762000 w 762000"/>
                <a:gd name="connsiteY31" fmla="*/ 95250 h 533400"/>
                <a:gd name="connsiteX32" fmla="*/ 699135 w 762000"/>
                <a:gd name="connsiteY32" fmla="*/ 63818 h 5334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62000" h="533400">
                  <a:moveTo>
                    <a:pt x="361950" y="460058"/>
                  </a:moveTo>
                  <a:lnTo>
                    <a:pt x="209550" y="383858"/>
                  </a:lnTo>
                  <a:lnTo>
                    <a:pt x="209550" y="73343"/>
                  </a:lnTo>
                  <a:lnTo>
                    <a:pt x="361950" y="149543"/>
                  </a:lnTo>
                  <a:lnTo>
                    <a:pt x="361950" y="460058"/>
                  </a:lnTo>
                  <a:close/>
                  <a:moveTo>
                    <a:pt x="171450" y="383858"/>
                  </a:moveTo>
                  <a:lnTo>
                    <a:pt x="57150" y="441008"/>
                  </a:lnTo>
                  <a:lnTo>
                    <a:pt x="57150" y="130493"/>
                  </a:lnTo>
                  <a:lnTo>
                    <a:pt x="171450" y="73343"/>
                  </a:lnTo>
                  <a:lnTo>
                    <a:pt x="171450" y="383858"/>
                  </a:lnTo>
                  <a:close/>
                  <a:moveTo>
                    <a:pt x="699135" y="63818"/>
                  </a:moveTo>
                  <a:lnTo>
                    <a:pt x="699135" y="63818"/>
                  </a:lnTo>
                  <a:lnTo>
                    <a:pt x="675323" y="115252"/>
                  </a:lnTo>
                  <a:lnTo>
                    <a:pt x="704850" y="130493"/>
                  </a:lnTo>
                  <a:lnTo>
                    <a:pt x="704850" y="441008"/>
                  </a:lnTo>
                  <a:lnTo>
                    <a:pt x="590550" y="383858"/>
                  </a:lnTo>
                  <a:lnTo>
                    <a:pt x="590550" y="257175"/>
                  </a:lnTo>
                  <a:lnTo>
                    <a:pt x="552450" y="257175"/>
                  </a:lnTo>
                  <a:lnTo>
                    <a:pt x="552450" y="383858"/>
                  </a:lnTo>
                  <a:lnTo>
                    <a:pt x="400050" y="460058"/>
                  </a:lnTo>
                  <a:lnTo>
                    <a:pt x="400050" y="149543"/>
                  </a:lnTo>
                  <a:lnTo>
                    <a:pt x="467678" y="115252"/>
                  </a:lnTo>
                  <a:lnTo>
                    <a:pt x="443865" y="63818"/>
                  </a:lnTo>
                  <a:lnTo>
                    <a:pt x="381000" y="95250"/>
                  </a:lnTo>
                  <a:lnTo>
                    <a:pt x="190500" y="0"/>
                  </a:lnTo>
                  <a:lnTo>
                    <a:pt x="0" y="95250"/>
                  </a:lnTo>
                  <a:lnTo>
                    <a:pt x="0" y="533400"/>
                  </a:lnTo>
                  <a:lnTo>
                    <a:pt x="190500" y="438150"/>
                  </a:lnTo>
                  <a:lnTo>
                    <a:pt x="381000" y="533400"/>
                  </a:lnTo>
                  <a:lnTo>
                    <a:pt x="571500" y="438150"/>
                  </a:lnTo>
                  <a:lnTo>
                    <a:pt x="762000" y="533400"/>
                  </a:lnTo>
                  <a:lnTo>
                    <a:pt x="762000" y="95250"/>
                  </a:lnTo>
                  <a:lnTo>
                    <a:pt x="699135" y="63818"/>
                  </a:ln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grpSp>
      <p:grpSp>
        <p:nvGrpSpPr>
          <p:cNvPr id="9" name="图形 23" descr="地球仪亚洲和澳大利亚"/>
          <p:cNvGrpSpPr/>
          <p:nvPr/>
        </p:nvGrpSpPr>
        <p:grpSpPr>
          <a:xfrm>
            <a:off x="8449641" y="1814811"/>
            <a:ext cx="469367" cy="469367"/>
            <a:chOff x="8674384" y="-361950"/>
            <a:chExt cx="723900" cy="723900"/>
          </a:xfrm>
          <a:solidFill>
            <a:schemeClr val="tx1">
              <a:lumMod val="75000"/>
              <a:lumOff val="25000"/>
            </a:schemeClr>
          </a:solidFill>
        </p:grpSpPr>
        <p:sp>
          <p:nvSpPr>
            <p:cNvPr id="10" name="任意多边形: 形状 9"/>
            <p:cNvSpPr/>
            <p:nvPr/>
          </p:nvSpPr>
          <p:spPr>
            <a:xfrm>
              <a:off x="8674384" y="-361950"/>
              <a:ext cx="723900" cy="723900"/>
            </a:xfrm>
            <a:custGeom>
              <a:gdLst>
                <a:gd name="connsiteX0" fmla="*/ 361950 w 723900"/>
                <a:gd name="connsiteY0" fmla="*/ 0 h 723900"/>
                <a:gd name="connsiteX1" fmla="*/ 0 w 723900"/>
                <a:gd name="connsiteY1" fmla="*/ 361950 h 723900"/>
                <a:gd name="connsiteX2" fmla="*/ 361950 w 723900"/>
                <a:gd name="connsiteY2" fmla="*/ 723900 h 723900"/>
                <a:gd name="connsiteX3" fmla="*/ 723900 w 723900"/>
                <a:gd name="connsiteY3" fmla="*/ 361950 h 723900"/>
                <a:gd name="connsiteX4" fmla="*/ 361950 w 723900"/>
                <a:gd name="connsiteY4" fmla="*/ 0 h 723900"/>
                <a:gd name="connsiteX5" fmla="*/ 361950 w 723900"/>
                <a:gd name="connsiteY5" fmla="*/ 685800 h 723900"/>
                <a:gd name="connsiteX6" fmla="*/ 38100 w 723900"/>
                <a:gd name="connsiteY6" fmla="*/ 361950 h 723900"/>
                <a:gd name="connsiteX7" fmla="*/ 38100 w 723900"/>
                <a:gd name="connsiteY7" fmla="*/ 348615 h 723900"/>
                <a:gd name="connsiteX8" fmla="*/ 51435 w 723900"/>
                <a:gd name="connsiteY8" fmla="*/ 331470 h 723900"/>
                <a:gd name="connsiteX9" fmla="*/ 66675 w 723900"/>
                <a:gd name="connsiteY9" fmla="*/ 323850 h 723900"/>
                <a:gd name="connsiteX10" fmla="*/ 99060 w 723900"/>
                <a:gd name="connsiteY10" fmla="*/ 323850 h 723900"/>
                <a:gd name="connsiteX11" fmla="*/ 107632 w 723900"/>
                <a:gd name="connsiteY11" fmla="*/ 329565 h 723900"/>
                <a:gd name="connsiteX12" fmla="*/ 141923 w 723900"/>
                <a:gd name="connsiteY12" fmla="*/ 398145 h 723900"/>
                <a:gd name="connsiteX13" fmla="*/ 144780 w 723900"/>
                <a:gd name="connsiteY13" fmla="*/ 401955 h 723900"/>
                <a:gd name="connsiteX14" fmla="*/ 156210 w 723900"/>
                <a:gd name="connsiteY14" fmla="*/ 409575 h 723900"/>
                <a:gd name="connsiteX15" fmla="*/ 171450 w 723900"/>
                <a:gd name="connsiteY15" fmla="*/ 401955 h 723900"/>
                <a:gd name="connsiteX16" fmla="*/ 171450 w 723900"/>
                <a:gd name="connsiteY16" fmla="*/ 370523 h 723900"/>
                <a:gd name="connsiteX17" fmla="*/ 177165 w 723900"/>
                <a:gd name="connsiteY17" fmla="*/ 357188 h 723900"/>
                <a:gd name="connsiteX18" fmla="*/ 201930 w 723900"/>
                <a:gd name="connsiteY18" fmla="*/ 332423 h 723900"/>
                <a:gd name="connsiteX19" fmla="*/ 216218 w 723900"/>
                <a:gd name="connsiteY19" fmla="*/ 333375 h 723900"/>
                <a:gd name="connsiteX20" fmla="*/ 244793 w 723900"/>
                <a:gd name="connsiteY20" fmla="*/ 369570 h 723900"/>
                <a:gd name="connsiteX21" fmla="*/ 252413 w 723900"/>
                <a:gd name="connsiteY21" fmla="*/ 373380 h 723900"/>
                <a:gd name="connsiteX22" fmla="*/ 259080 w 723900"/>
                <a:gd name="connsiteY22" fmla="*/ 373380 h 723900"/>
                <a:gd name="connsiteX23" fmla="*/ 272415 w 723900"/>
                <a:gd name="connsiteY23" fmla="*/ 379095 h 723900"/>
                <a:gd name="connsiteX24" fmla="*/ 280035 w 723900"/>
                <a:gd name="connsiteY24" fmla="*/ 386715 h 723900"/>
                <a:gd name="connsiteX25" fmla="*/ 293370 w 723900"/>
                <a:gd name="connsiteY25" fmla="*/ 392430 h 723900"/>
                <a:gd name="connsiteX26" fmla="*/ 295275 w 723900"/>
                <a:gd name="connsiteY26" fmla="*/ 392430 h 723900"/>
                <a:gd name="connsiteX27" fmla="*/ 304800 w 723900"/>
                <a:gd name="connsiteY27" fmla="*/ 382905 h 723900"/>
                <a:gd name="connsiteX28" fmla="*/ 304800 w 723900"/>
                <a:gd name="connsiteY28" fmla="*/ 360045 h 723900"/>
                <a:gd name="connsiteX29" fmla="*/ 299085 w 723900"/>
                <a:gd name="connsiteY29" fmla="*/ 351473 h 723900"/>
                <a:gd name="connsiteX30" fmla="*/ 290513 w 723900"/>
                <a:gd name="connsiteY30" fmla="*/ 347663 h 723900"/>
                <a:gd name="connsiteX31" fmla="*/ 284798 w 723900"/>
                <a:gd name="connsiteY31" fmla="*/ 339090 h 723900"/>
                <a:gd name="connsiteX32" fmla="*/ 284798 w 723900"/>
                <a:gd name="connsiteY32" fmla="*/ 323850 h 723900"/>
                <a:gd name="connsiteX33" fmla="*/ 294323 w 723900"/>
                <a:gd name="connsiteY33" fmla="*/ 314325 h 723900"/>
                <a:gd name="connsiteX34" fmla="*/ 318135 w 723900"/>
                <a:gd name="connsiteY34" fmla="*/ 314325 h 723900"/>
                <a:gd name="connsiteX35" fmla="*/ 325755 w 723900"/>
                <a:gd name="connsiteY35" fmla="*/ 310515 h 723900"/>
                <a:gd name="connsiteX36" fmla="*/ 339090 w 723900"/>
                <a:gd name="connsiteY36" fmla="*/ 290513 h 723900"/>
                <a:gd name="connsiteX37" fmla="*/ 341948 w 723900"/>
                <a:gd name="connsiteY37" fmla="*/ 280035 h 723900"/>
                <a:gd name="connsiteX38" fmla="*/ 341948 w 723900"/>
                <a:gd name="connsiteY38" fmla="*/ 260033 h 723900"/>
                <a:gd name="connsiteX39" fmla="*/ 340995 w 723900"/>
                <a:gd name="connsiteY39" fmla="*/ 255270 h 723900"/>
                <a:gd name="connsiteX40" fmla="*/ 334328 w 723900"/>
                <a:gd name="connsiteY40" fmla="*/ 226695 h 723900"/>
                <a:gd name="connsiteX41" fmla="*/ 339090 w 723900"/>
                <a:gd name="connsiteY41" fmla="*/ 216218 h 723900"/>
                <a:gd name="connsiteX42" fmla="*/ 343853 w 723900"/>
                <a:gd name="connsiteY42" fmla="*/ 214313 h 723900"/>
                <a:gd name="connsiteX43" fmla="*/ 356235 w 723900"/>
                <a:gd name="connsiteY43" fmla="*/ 217170 h 723900"/>
                <a:gd name="connsiteX44" fmla="*/ 370523 w 723900"/>
                <a:gd name="connsiteY44" fmla="*/ 239077 h 723900"/>
                <a:gd name="connsiteX45" fmla="*/ 380048 w 723900"/>
                <a:gd name="connsiteY45" fmla="*/ 239077 h 723900"/>
                <a:gd name="connsiteX46" fmla="*/ 381953 w 723900"/>
                <a:gd name="connsiteY46" fmla="*/ 201930 h 723900"/>
                <a:gd name="connsiteX47" fmla="*/ 389573 w 723900"/>
                <a:gd name="connsiteY47" fmla="*/ 183833 h 723900"/>
                <a:gd name="connsiteX48" fmla="*/ 414338 w 723900"/>
                <a:gd name="connsiteY48" fmla="*/ 164783 h 723900"/>
                <a:gd name="connsiteX49" fmla="*/ 418148 w 723900"/>
                <a:gd name="connsiteY49" fmla="*/ 157163 h 723900"/>
                <a:gd name="connsiteX50" fmla="*/ 418148 w 723900"/>
                <a:gd name="connsiteY50" fmla="*/ 152400 h 723900"/>
                <a:gd name="connsiteX51" fmla="*/ 427673 w 723900"/>
                <a:gd name="connsiteY51" fmla="*/ 142875 h 723900"/>
                <a:gd name="connsiteX52" fmla="*/ 437198 w 723900"/>
                <a:gd name="connsiteY52" fmla="*/ 133350 h 723900"/>
                <a:gd name="connsiteX53" fmla="*/ 437198 w 723900"/>
                <a:gd name="connsiteY53" fmla="*/ 131445 h 723900"/>
                <a:gd name="connsiteX54" fmla="*/ 429578 w 723900"/>
                <a:gd name="connsiteY54" fmla="*/ 121920 h 723900"/>
                <a:gd name="connsiteX55" fmla="*/ 412433 w 723900"/>
                <a:gd name="connsiteY55" fmla="*/ 118110 h 723900"/>
                <a:gd name="connsiteX56" fmla="*/ 406718 w 723900"/>
                <a:gd name="connsiteY56" fmla="*/ 102870 h 723900"/>
                <a:gd name="connsiteX57" fmla="*/ 418148 w 723900"/>
                <a:gd name="connsiteY57" fmla="*/ 87630 h 723900"/>
                <a:gd name="connsiteX58" fmla="*/ 441008 w 723900"/>
                <a:gd name="connsiteY58" fmla="*/ 76200 h 723900"/>
                <a:gd name="connsiteX59" fmla="*/ 470535 w 723900"/>
                <a:gd name="connsiteY59" fmla="*/ 76200 h 723900"/>
                <a:gd name="connsiteX60" fmla="*/ 487680 w 723900"/>
                <a:gd name="connsiteY60" fmla="*/ 64770 h 723900"/>
                <a:gd name="connsiteX61" fmla="*/ 685800 w 723900"/>
                <a:gd name="connsiteY61" fmla="*/ 361950 h 723900"/>
                <a:gd name="connsiteX62" fmla="*/ 361950 w 723900"/>
                <a:gd name="connsiteY62" fmla="*/ 685800 h 723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723900" h="723900">
                  <a:moveTo>
                    <a:pt x="361950" y="0"/>
                  </a:moveTo>
                  <a:cubicBezTo>
                    <a:pt x="161925" y="0"/>
                    <a:pt x="0" y="161925"/>
                    <a:pt x="0" y="361950"/>
                  </a:cubicBezTo>
                  <a:cubicBezTo>
                    <a:pt x="0" y="561975"/>
                    <a:pt x="161925" y="723900"/>
                    <a:pt x="361950" y="723900"/>
                  </a:cubicBezTo>
                  <a:cubicBezTo>
                    <a:pt x="561975" y="723900"/>
                    <a:pt x="723900" y="561975"/>
                    <a:pt x="723900" y="361950"/>
                  </a:cubicBezTo>
                  <a:cubicBezTo>
                    <a:pt x="723900" y="161925"/>
                    <a:pt x="561975" y="0"/>
                    <a:pt x="361950" y="0"/>
                  </a:cubicBezTo>
                  <a:close/>
                  <a:moveTo>
                    <a:pt x="361950" y="685800"/>
                  </a:moveTo>
                  <a:cubicBezTo>
                    <a:pt x="183833" y="685800"/>
                    <a:pt x="38100" y="540068"/>
                    <a:pt x="38100" y="361950"/>
                  </a:cubicBezTo>
                  <a:cubicBezTo>
                    <a:pt x="38100" y="357188"/>
                    <a:pt x="38100" y="353378"/>
                    <a:pt x="38100" y="348615"/>
                  </a:cubicBezTo>
                  <a:lnTo>
                    <a:pt x="51435" y="331470"/>
                  </a:lnTo>
                  <a:cubicBezTo>
                    <a:pt x="55245" y="326708"/>
                    <a:pt x="60960" y="323850"/>
                    <a:pt x="66675" y="323850"/>
                  </a:cubicBezTo>
                  <a:lnTo>
                    <a:pt x="99060" y="323850"/>
                  </a:lnTo>
                  <a:cubicBezTo>
                    <a:pt x="102870" y="323850"/>
                    <a:pt x="105728" y="325755"/>
                    <a:pt x="107632" y="329565"/>
                  </a:cubicBezTo>
                  <a:lnTo>
                    <a:pt x="141923" y="398145"/>
                  </a:lnTo>
                  <a:cubicBezTo>
                    <a:pt x="142875" y="400050"/>
                    <a:pt x="143828" y="401003"/>
                    <a:pt x="144780" y="401955"/>
                  </a:cubicBezTo>
                  <a:lnTo>
                    <a:pt x="156210" y="409575"/>
                  </a:lnTo>
                  <a:cubicBezTo>
                    <a:pt x="162878" y="413385"/>
                    <a:pt x="171450" y="409575"/>
                    <a:pt x="171450" y="401955"/>
                  </a:cubicBezTo>
                  <a:lnTo>
                    <a:pt x="171450" y="370523"/>
                  </a:lnTo>
                  <a:cubicBezTo>
                    <a:pt x="171450" y="365760"/>
                    <a:pt x="173355" y="360998"/>
                    <a:pt x="177165" y="357188"/>
                  </a:cubicBezTo>
                  <a:lnTo>
                    <a:pt x="201930" y="332423"/>
                  </a:lnTo>
                  <a:cubicBezTo>
                    <a:pt x="205740" y="328613"/>
                    <a:pt x="212408" y="328613"/>
                    <a:pt x="216218" y="333375"/>
                  </a:cubicBezTo>
                  <a:lnTo>
                    <a:pt x="244793" y="369570"/>
                  </a:lnTo>
                  <a:cubicBezTo>
                    <a:pt x="246698" y="371475"/>
                    <a:pt x="249555" y="373380"/>
                    <a:pt x="252413" y="373380"/>
                  </a:cubicBezTo>
                  <a:lnTo>
                    <a:pt x="259080" y="373380"/>
                  </a:lnTo>
                  <a:cubicBezTo>
                    <a:pt x="263843" y="373380"/>
                    <a:pt x="268605" y="375285"/>
                    <a:pt x="272415" y="379095"/>
                  </a:cubicBezTo>
                  <a:lnTo>
                    <a:pt x="280035" y="386715"/>
                  </a:lnTo>
                  <a:cubicBezTo>
                    <a:pt x="283845" y="390525"/>
                    <a:pt x="288608" y="392430"/>
                    <a:pt x="293370" y="392430"/>
                  </a:cubicBezTo>
                  <a:lnTo>
                    <a:pt x="295275" y="392430"/>
                  </a:lnTo>
                  <a:cubicBezTo>
                    <a:pt x="300990" y="392430"/>
                    <a:pt x="304800" y="388620"/>
                    <a:pt x="304800" y="382905"/>
                  </a:cubicBezTo>
                  <a:lnTo>
                    <a:pt x="304800" y="360045"/>
                  </a:lnTo>
                  <a:cubicBezTo>
                    <a:pt x="304800" y="356235"/>
                    <a:pt x="302895" y="353378"/>
                    <a:pt x="299085" y="351473"/>
                  </a:cubicBezTo>
                  <a:lnTo>
                    <a:pt x="290513" y="347663"/>
                  </a:lnTo>
                  <a:cubicBezTo>
                    <a:pt x="287655" y="345758"/>
                    <a:pt x="284798" y="342900"/>
                    <a:pt x="284798" y="339090"/>
                  </a:cubicBezTo>
                  <a:lnTo>
                    <a:pt x="284798" y="323850"/>
                  </a:lnTo>
                  <a:cubicBezTo>
                    <a:pt x="284798" y="318135"/>
                    <a:pt x="288608" y="314325"/>
                    <a:pt x="294323" y="314325"/>
                  </a:cubicBezTo>
                  <a:lnTo>
                    <a:pt x="318135" y="314325"/>
                  </a:lnTo>
                  <a:cubicBezTo>
                    <a:pt x="320993" y="314325"/>
                    <a:pt x="323850" y="312420"/>
                    <a:pt x="325755" y="310515"/>
                  </a:cubicBezTo>
                  <a:lnTo>
                    <a:pt x="339090" y="290513"/>
                  </a:lnTo>
                  <a:cubicBezTo>
                    <a:pt x="340995" y="287655"/>
                    <a:pt x="341948" y="283845"/>
                    <a:pt x="341948" y="280035"/>
                  </a:cubicBezTo>
                  <a:lnTo>
                    <a:pt x="341948" y="260033"/>
                  </a:lnTo>
                  <a:cubicBezTo>
                    <a:pt x="341948" y="258127"/>
                    <a:pt x="341948" y="257175"/>
                    <a:pt x="340995" y="255270"/>
                  </a:cubicBezTo>
                  <a:lnTo>
                    <a:pt x="334328" y="226695"/>
                  </a:lnTo>
                  <a:cubicBezTo>
                    <a:pt x="333375" y="221933"/>
                    <a:pt x="335280" y="218123"/>
                    <a:pt x="339090" y="216218"/>
                  </a:cubicBezTo>
                  <a:lnTo>
                    <a:pt x="343853" y="214313"/>
                  </a:lnTo>
                  <a:cubicBezTo>
                    <a:pt x="348615" y="212408"/>
                    <a:pt x="353378" y="213360"/>
                    <a:pt x="356235" y="217170"/>
                  </a:cubicBezTo>
                  <a:cubicBezTo>
                    <a:pt x="356235" y="217170"/>
                    <a:pt x="364808" y="235268"/>
                    <a:pt x="370523" y="239077"/>
                  </a:cubicBezTo>
                  <a:cubicBezTo>
                    <a:pt x="372428" y="240030"/>
                    <a:pt x="378143" y="240983"/>
                    <a:pt x="380048" y="239077"/>
                  </a:cubicBezTo>
                  <a:cubicBezTo>
                    <a:pt x="385763" y="233363"/>
                    <a:pt x="383858" y="214313"/>
                    <a:pt x="381953" y="201930"/>
                  </a:cubicBezTo>
                  <a:cubicBezTo>
                    <a:pt x="381000" y="195263"/>
                    <a:pt x="383858" y="188595"/>
                    <a:pt x="389573" y="183833"/>
                  </a:cubicBezTo>
                  <a:lnTo>
                    <a:pt x="414338" y="164783"/>
                  </a:lnTo>
                  <a:cubicBezTo>
                    <a:pt x="417195" y="162878"/>
                    <a:pt x="418148" y="160020"/>
                    <a:pt x="418148" y="157163"/>
                  </a:cubicBezTo>
                  <a:lnTo>
                    <a:pt x="418148" y="152400"/>
                  </a:lnTo>
                  <a:cubicBezTo>
                    <a:pt x="418148" y="146685"/>
                    <a:pt x="421958" y="142875"/>
                    <a:pt x="427673" y="142875"/>
                  </a:cubicBezTo>
                  <a:cubicBezTo>
                    <a:pt x="433388" y="142875"/>
                    <a:pt x="437198" y="139065"/>
                    <a:pt x="437198" y="133350"/>
                  </a:cubicBezTo>
                  <a:lnTo>
                    <a:pt x="437198" y="131445"/>
                  </a:lnTo>
                  <a:cubicBezTo>
                    <a:pt x="437198" y="126682"/>
                    <a:pt x="434340" y="122873"/>
                    <a:pt x="429578" y="121920"/>
                  </a:cubicBezTo>
                  <a:lnTo>
                    <a:pt x="412433" y="118110"/>
                  </a:lnTo>
                  <a:cubicBezTo>
                    <a:pt x="405765" y="116205"/>
                    <a:pt x="402908" y="108585"/>
                    <a:pt x="406718" y="102870"/>
                  </a:cubicBezTo>
                  <a:lnTo>
                    <a:pt x="418148" y="87630"/>
                  </a:lnTo>
                  <a:cubicBezTo>
                    <a:pt x="423863" y="80010"/>
                    <a:pt x="432435" y="76200"/>
                    <a:pt x="441008" y="76200"/>
                  </a:cubicBezTo>
                  <a:lnTo>
                    <a:pt x="470535" y="76200"/>
                  </a:lnTo>
                  <a:cubicBezTo>
                    <a:pt x="478155" y="76200"/>
                    <a:pt x="484823" y="71438"/>
                    <a:pt x="487680" y="64770"/>
                  </a:cubicBezTo>
                  <a:cubicBezTo>
                    <a:pt x="604838" y="114300"/>
                    <a:pt x="685800" y="228600"/>
                    <a:pt x="685800" y="361950"/>
                  </a:cubicBezTo>
                  <a:cubicBezTo>
                    <a:pt x="685800" y="540068"/>
                    <a:pt x="540068" y="685800"/>
                    <a:pt x="361950" y="685800"/>
                  </a:cubicBez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11" name="任意多边形: 形状 10"/>
            <p:cNvSpPr/>
            <p:nvPr/>
          </p:nvSpPr>
          <p:spPr>
            <a:xfrm>
              <a:off x="9014913" y="125491"/>
              <a:ext cx="191571" cy="131683"/>
            </a:xfrm>
            <a:custGeom>
              <a:gdLst>
                <a:gd name="connsiteX0" fmla="*/ 184298 w 191571"/>
                <a:gd name="connsiteY0" fmla="*/ 68818 h 131683"/>
                <a:gd name="connsiteX1" fmla="*/ 180488 w 191571"/>
                <a:gd name="connsiteY1" fmla="*/ 62151 h 131683"/>
                <a:gd name="connsiteX2" fmla="*/ 143340 w 191571"/>
                <a:gd name="connsiteY2" fmla="*/ 5953 h 131683"/>
                <a:gd name="connsiteX3" fmla="*/ 126195 w 191571"/>
                <a:gd name="connsiteY3" fmla="*/ 10716 h 131683"/>
                <a:gd name="connsiteX4" fmla="*/ 126195 w 191571"/>
                <a:gd name="connsiteY4" fmla="*/ 17383 h 131683"/>
                <a:gd name="connsiteX5" fmla="*/ 116670 w 191571"/>
                <a:gd name="connsiteY5" fmla="*/ 26908 h 131683"/>
                <a:gd name="connsiteX6" fmla="*/ 112860 w 191571"/>
                <a:gd name="connsiteY6" fmla="*/ 26908 h 131683"/>
                <a:gd name="connsiteX7" fmla="*/ 104288 w 191571"/>
                <a:gd name="connsiteY7" fmla="*/ 21193 h 131683"/>
                <a:gd name="connsiteX8" fmla="*/ 96668 w 191571"/>
                <a:gd name="connsiteY8" fmla="*/ 5001 h 131683"/>
                <a:gd name="connsiteX9" fmla="*/ 79523 w 191571"/>
                <a:gd name="connsiteY9" fmla="*/ 5001 h 131683"/>
                <a:gd name="connsiteX10" fmla="*/ 71903 w 191571"/>
                <a:gd name="connsiteY10" fmla="*/ 13573 h 131683"/>
                <a:gd name="connsiteX11" fmla="*/ 65235 w 191571"/>
                <a:gd name="connsiteY11" fmla="*/ 16431 h 131683"/>
                <a:gd name="connsiteX12" fmla="*/ 58568 w 191571"/>
                <a:gd name="connsiteY12" fmla="*/ 16431 h 131683"/>
                <a:gd name="connsiteX13" fmla="*/ 45233 w 191571"/>
                <a:gd name="connsiteY13" fmla="*/ 22146 h 131683"/>
                <a:gd name="connsiteX14" fmla="*/ 7133 w 191571"/>
                <a:gd name="connsiteY14" fmla="*/ 52626 h 131683"/>
                <a:gd name="connsiteX15" fmla="*/ 3323 w 191571"/>
                <a:gd name="connsiteY15" fmla="*/ 78343 h 131683"/>
                <a:gd name="connsiteX16" fmla="*/ 28088 w 191571"/>
                <a:gd name="connsiteY16" fmla="*/ 119301 h 131683"/>
                <a:gd name="connsiteX17" fmla="*/ 57615 w 191571"/>
                <a:gd name="connsiteY17" fmla="*/ 123111 h 131683"/>
                <a:gd name="connsiteX18" fmla="*/ 75713 w 191571"/>
                <a:gd name="connsiteY18" fmla="*/ 105013 h 131683"/>
                <a:gd name="connsiteX19" fmla="*/ 101430 w 191571"/>
                <a:gd name="connsiteY19" fmla="*/ 104061 h 131683"/>
                <a:gd name="connsiteX20" fmla="*/ 132863 w 191571"/>
                <a:gd name="connsiteY20" fmla="*/ 129778 h 131683"/>
                <a:gd name="connsiteX21" fmla="*/ 138578 w 191571"/>
                <a:gd name="connsiteY21" fmla="*/ 131683 h 131683"/>
                <a:gd name="connsiteX22" fmla="*/ 164295 w 191571"/>
                <a:gd name="connsiteY22" fmla="*/ 131683 h 131683"/>
                <a:gd name="connsiteX23" fmla="*/ 173820 w 191571"/>
                <a:gd name="connsiteY23" fmla="*/ 122158 h 131683"/>
                <a:gd name="connsiteX24" fmla="*/ 173820 w 191571"/>
                <a:gd name="connsiteY24" fmla="*/ 108823 h 131683"/>
                <a:gd name="connsiteX25" fmla="*/ 179535 w 191571"/>
                <a:gd name="connsiteY25" fmla="*/ 100251 h 131683"/>
                <a:gd name="connsiteX26" fmla="*/ 186203 w 191571"/>
                <a:gd name="connsiteY26" fmla="*/ 97393 h 131683"/>
                <a:gd name="connsiteX27" fmla="*/ 190965 w 191571"/>
                <a:gd name="connsiteY27" fmla="*/ 85963 h 131683"/>
                <a:gd name="connsiteX28" fmla="*/ 184298 w 191571"/>
                <a:gd name="connsiteY28" fmla="*/ 68818 h 13168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1571" h="131683">
                  <a:moveTo>
                    <a:pt x="184298" y="68818"/>
                  </a:moveTo>
                  <a:cubicBezTo>
                    <a:pt x="183345" y="66913"/>
                    <a:pt x="182393" y="64056"/>
                    <a:pt x="180488" y="62151"/>
                  </a:cubicBezTo>
                  <a:lnTo>
                    <a:pt x="143340" y="5953"/>
                  </a:lnTo>
                  <a:cubicBezTo>
                    <a:pt x="138578" y="-1667"/>
                    <a:pt x="126195" y="1191"/>
                    <a:pt x="126195" y="10716"/>
                  </a:cubicBezTo>
                  <a:lnTo>
                    <a:pt x="126195" y="17383"/>
                  </a:lnTo>
                  <a:cubicBezTo>
                    <a:pt x="126195" y="23098"/>
                    <a:pt x="122385" y="26908"/>
                    <a:pt x="116670" y="26908"/>
                  </a:cubicBezTo>
                  <a:lnTo>
                    <a:pt x="112860" y="26908"/>
                  </a:lnTo>
                  <a:cubicBezTo>
                    <a:pt x="109050" y="26908"/>
                    <a:pt x="106193" y="25003"/>
                    <a:pt x="104288" y="21193"/>
                  </a:cubicBezTo>
                  <a:lnTo>
                    <a:pt x="96668" y="5001"/>
                  </a:lnTo>
                  <a:cubicBezTo>
                    <a:pt x="92858" y="-1667"/>
                    <a:pt x="83333" y="-1667"/>
                    <a:pt x="79523" y="5001"/>
                  </a:cubicBezTo>
                  <a:lnTo>
                    <a:pt x="71903" y="13573"/>
                  </a:lnTo>
                  <a:cubicBezTo>
                    <a:pt x="69998" y="15478"/>
                    <a:pt x="67140" y="16431"/>
                    <a:pt x="65235" y="16431"/>
                  </a:cubicBezTo>
                  <a:lnTo>
                    <a:pt x="58568" y="16431"/>
                  </a:lnTo>
                  <a:cubicBezTo>
                    <a:pt x="53805" y="16431"/>
                    <a:pt x="49043" y="18336"/>
                    <a:pt x="45233" y="22146"/>
                  </a:cubicBezTo>
                  <a:lnTo>
                    <a:pt x="7133" y="52626"/>
                  </a:lnTo>
                  <a:cubicBezTo>
                    <a:pt x="-487" y="59293"/>
                    <a:pt x="-2392" y="70723"/>
                    <a:pt x="3323" y="78343"/>
                  </a:cubicBezTo>
                  <a:lnTo>
                    <a:pt x="28088" y="119301"/>
                  </a:lnTo>
                  <a:cubicBezTo>
                    <a:pt x="34755" y="129778"/>
                    <a:pt x="49043" y="131683"/>
                    <a:pt x="57615" y="123111"/>
                  </a:cubicBezTo>
                  <a:lnTo>
                    <a:pt x="75713" y="105013"/>
                  </a:lnTo>
                  <a:cubicBezTo>
                    <a:pt x="82380" y="98346"/>
                    <a:pt x="93810" y="97393"/>
                    <a:pt x="101430" y="104061"/>
                  </a:cubicBezTo>
                  <a:lnTo>
                    <a:pt x="132863" y="129778"/>
                  </a:lnTo>
                  <a:cubicBezTo>
                    <a:pt x="134768" y="130731"/>
                    <a:pt x="136673" y="131683"/>
                    <a:pt x="138578" y="131683"/>
                  </a:cubicBezTo>
                  <a:lnTo>
                    <a:pt x="164295" y="131683"/>
                  </a:lnTo>
                  <a:cubicBezTo>
                    <a:pt x="170010" y="131683"/>
                    <a:pt x="173820" y="127873"/>
                    <a:pt x="173820" y="122158"/>
                  </a:cubicBezTo>
                  <a:lnTo>
                    <a:pt x="173820" y="108823"/>
                  </a:lnTo>
                  <a:cubicBezTo>
                    <a:pt x="173820" y="105013"/>
                    <a:pt x="175725" y="102156"/>
                    <a:pt x="179535" y="100251"/>
                  </a:cubicBezTo>
                  <a:lnTo>
                    <a:pt x="186203" y="97393"/>
                  </a:lnTo>
                  <a:cubicBezTo>
                    <a:pt x="190013" y="95488"/>
                    <a:pt x="192870" y="90726"/>
                    <a:pt x="190965" y="85963"/>
                  </a:cubicBezTo>
                  <a:lnTo>
                    <a:pt x="184298" y="68818"/>
                  </a:ln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12" name="任意多边形: 形状 11"/>
            <p:cNvSpPr/>
            <p:nvPr/>
          </p:nvSpPr>
          <p:spPr>
            <a:xfrm>
              <a:off x="9093484" y="57150"/>
              <a:ext cx="76200" cy="44767"/>
            </a:xfrm>
            <a:custGeom>
              <a:gdLst>
                <a:gd name="connsiteX0" fmla="*/ 0 w 76200"/>
                <a:gd name="connsiteY0" fmla="*/ 9525 h 44767"/>
                <a:gd name="connsiteX1" fmla="*/ 23813 w 76200"/>
                <a:gd name="connsiteY1" fmla="*/ 40957 h 44767"/>
                <a:gd name="connsiteX2" fmla="*/ 35243 w 76200"/>
                <a:gd name="connsiteY2" fmla="*/ 43815 h 44767"/>
                <a:gd name="connsiteX3" fmla="*/ 47625 w 76200"/>
                <a:gd name="connsiteY3" fmla="*/ 38100 h 44767"/>
                <a:gd name="connsiteX4" fmla="*/ 63818 w 76200"/>
                <a:gd name="connsiteY4" fmla="*/ 43815 h 44767"/>
                <a:gd name="connsiteX5" fmla="*/ 76200 w 76200"/>
                <a:gd name="connsiteY5" fmla="*/ 35243 h 44767"/>
                <a:gd name="connsiteX6" fmla="*/ 76200 w 76200"/>
                <a:gd name="connsiteY6" fmla="*/ 35243 h 44767"/>
                <a:gd name="connsiteX7" fmla="*/ 71438 w 76200"/>
                <a:gd name="connsiteY7" fmla="*/ 26670 h 44767"/>
                <a:gd name="connsiteX8" fmla="*/ 30480 w 76200"/>
                <a:gd name="connsiteY8" fmla="*/ 1905 h 44767"/>
                <a:gd name="connsiteX9" fmla="*/ 25718 w 76200"/>
                <a:gd name="connsiteY9" fmla="*/ 0 h 44767"/>
                <a:gd name="connsiteX10" fmla="*/ 0 w 76200"/>
                <a:gd name="connsiteY10" fmla="*/ 0 h 44767"/>
                <a:gd name="connsiteX11" fmla="*/ 0 w 76200"/>
                <a:gd name="connsiteY11" fmla="*/ 9525 h 4476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 h="44767">
                  <a:moveTo>
                    <a:pt x="0" y="9525"/>
                  </a:moveTo>
                  <a:lnTo>
                    <a:pt x="23813" y="40957"/>
                  </a:lnTo>
                  <a:cubicBezTo>
                    <a:pt x="26670" y="44768"/>
                    <a:pt x="31432" y="45720"/>
                    <a:pt x="35243" y="43815"/>
                  </a:cubicBezTo>
                  <a:lnTo>
                    <a:pt x="47625" y="38100"/>
                  </a:lnTo>
                  <a:lnTo>
                    <a:pt x="63818" y="43815"/>
                  </a:lnTo>
                  <a:cubicBezTo>
                    <a:pt x="69532" y="45720"/>
                    <a:pt x="76200" y="40957"/>
                    <a:pt x="76200" y="35243"/>
                  </a:cubicBezTo>
                  <a:lnTo>
                    <a:pt x="76200" y="35243"/>
                  </a:lnTo>
                  <a:cubicBezTo>
                    <a:pt x="76200" y="31432"/>
                    <a:pt x="74295" y="28575"/>
                    <a:pt x="71438" y="26670"/>
                  </a:cubicBezTo>
                  <a:lnTo>
                    <a:pt x="30480" y="1905"/>
                  </a:lnTo>
                  <a:cubicBezTo>
                    <a:pt x="29527" y="0"/>
                    <a:pt x="27623" y="0"/>
                    <a:pt x="25718" y="0"/>
                  </a:cubicBezTo>
                  <a:lnTo>
                    <a:pt x="0" y="0"/>
                  </a:lnTo>
                  <a:lnTo>
                    <a:pt x="0" y="9525"/>
                  </a:ln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13" name="任意多边形: 形状 12"/>
            <p:cNvSpPr/>
            <p:nvPr/>
          </p:nvSpPr>
          <p:spPr>
            <a:xfrm>
              <a:off x="8987813" y="42089"/>
              <a:ext cx="38399" cy="39460"/>
            </a:xfrm>
            <a:custGeom>
              <a:gdLst>
                <a:gd name="connsiteX0" fmla="*/ 32328 w 38399"/>
                <a:gd name="connsiteY0" fmla="*/ 32205 h 39460"/>
                <a:gd name="connsiteX1" fmla="*/ 38043 w 38399"/>
                <a:gd name="connsiteY1" fmla="*/ 11250 h 39460"/>
                <a:gd name="connsiteX2" fmla="*/ 35185 w 38399"/>
                <a:gd name="connsiteY2" fmla="*/ 2678 h 39460"/>
                <a:gd name="connsiteX3" fmla="*/ 22803 w 38399"/>
                <a:gd name="connsiteY3" fmla="*/ 1725 h 39460"/>
                <a:gd name="connsiteX4" fmla="*/ 3753 w 38399"/>
                <a:gd name="connsiteY4" fmla="*/ 16013 h 39460"/>
                <a:gd name="connsiteX5" fmla="*/ 5658 w 38399"/>
                <a:gd name="connsiteY5" fmla="*/ 32205 h 39460"/>
                <a:gd name="connsiteX6" fmla="*/ 18993 w 38399"/>
                <a:gd name="connsiteY6" fmla="*/ 38873 h 39460"/>
                <a:gd name="connsiteX7" fmla="*/ 32328 w 38399"/>
                <a:gd name="connsiteY7" fmla="*/ 32205 h 394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399" h="39460">
                  <a:moveTo>
                    <a:pt x="32328" y="32205"/>
                  </a:moveTo>
                  <a:lnTo>
                    <a:pt x="38043" y="11250"/>
                  </a:lnTo>
                  <a:cubicBezTo>
                    <a:pt x="38995" y="8393"/>
                    <a:pt x="38043" y="4583"/>
                    <a:pt x="35185" y="2678"/>
                  </a:cubicBezTo>
                  <a:cubicBezTo>
                    <a:pt x="32328" y="-180"/>
                    <a:pt x="26613" y="-1132"/>
                    <a:pt x="22803" y="1725"/>
                  </a:cubicBezTo>
                  <a:lnTo>
                    <a:pt x="3753" y="16013"/>
                  </a:lnTo>
                  <a:cubicBezTo>
                    <a:pt x="-1962" y="19823"/>
                    <a:pt x="-1010" y="29348"/>
                    <a:pt x="5658" y="32205"/>
                  </a:cubicBezTo>
                  <a:lnTo>
                    <a:pt x="18993" y="38873"/>
                  </a:lnTo>
                  <a:cubicBezTo>
                    <a:pt x="24708" y="40778"/>
                    <a:pt x="30423" y="37920"/>
                    <a:pt x="32328" y="32205"/>
                  </a:cubicBez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14" name="任意多边形: 形状 13"/>
            <p:cNvSpPr/>
            <p:nvPr/>
          </p:nvSpPr>
          <p:spPr>
            <a:xfrm>
              <a:off x="8912509" y="50662"/>
              <a:ext cx="95250" cy="62106"/>
            </a:xfrm>
            <a:custGeom>
              <a:gdLst>
                <a:gd name="connsiteX0" fmla="*/ 16193 w 95250"/>
                <a:gd name="connsiteY0" fmla="*/ 1725 h 62106"/>
                <a:gd name="connsiteX1" fmla="*/ 3810 w 95250"/>
                <a:gd name="connsiteY1" fmla="*/ 2678 h 62106"/>
                <a:gd name="connsiteX2" fmla="*/ 0 w 95250"/>
                <a:gd name="connsiteY2" fmla="*/ 6488 h 62106"/>
                <a:gd name="connsiteX3" fmla="*/ 56198 w 95250"/>
                <a:gd name="connsiteY3" fmla="*/ 53160 h 62106"/>
                <a:gd name="connsiteX4" fmla="*/ 59055 w 95250"/>
                <a:gd name="connsiteY4" fmla="*/ 55065 h 62106"/>
                <a:gd name="connsiteX5" fmla="*/ 80010 w 95250"/>
                <a:gd name="connsiteY5" fmla="*/ 61733 h 62106"/>
                <a:gd name="connsiteX6" fmla="*/ 89535 w 95250"/>
                <a:gd name="connsiteY6" fmla="*/ 59828 h 62106"/>
                <a:gd name="connsiteX7" fmla="*/ 95250 w 95250"/>
                <a:gd name="connsiteY7" fmla="*/ 54113 h 62106"/>
                <a:gd name="connsiteX8" fmla="*/ 16193 w 95250"/>
                <a:gd name="connsiteY8" fmla="*/ 1725 h 621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62106">
                  <a:moveTo>
                    <a:pt x="16193" y="1725"/>
                  </a:moveTo>
                  <a:cubicBezTo>
                    <a:pt x="12382" y="-1132"/>
                    <a:pt x="7620" y="-180"/>
                    <a:pt x="3810" y="2678"/>
                  </a:cubicBezTo>
                  <a:lnTo>
                    <a:pt x="0" y="6488"/>
                  </a:lnTo>
                  <a:lnTo>
                    <a:pt x="56198" y="53160"/>
                  </a:lnTo>
                  <a:cubicBezTo>
                    <a:pt x="57150" y="54113"/>
                    <a:pt x="58102" y="54113"/>
                    <a:pt x="59055" y="55065"/>
                  </a:cubicBezTo>
                  <a:lnTo>
                    <a:pt x="80010" y="61733"/>
                  </a:lnTo>
                  <a:cubicBezTo>
                    <a:pt x="83820" y="62685"/>
                    <a:pt x="87630" y="61733"/>
                    <a:pt x="89535" y="59828"/>
                  </a:cubicBezTo>
                  <a:lnTo>
                    <a:pt x="95250" y="54113"/>
                  </a:lnTo>
                  <a:cubicBezTo>
                    <a:pt x="55245" y="42683"/>
                    <a:pt x="16193" y="1725"/>
                    <a:pt x="16193" y="1725"/>
                  </a:cubicBez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15" name="任意多边形: 形状 14"/>
            <p:cNvSpPr/>
            <p:nvPr/>
          </p:nvSpPr>
          <p:spPr>
            <a:xfrm>
              <a:off x="9055083" y="-163353"/>
              <a:ext cx="58671" cy="68354"/>
            </a:xfrm>
            <a:custGeom>
              <a:gdLst>
                <a:gd name="connsiteX0" fmla="*/ 9826 w 58671"/>
                <a:gd name="connsiteY0" fmla="*/ 68104 h 68354"/>
                <a:gd name="connsiteX1" fmla="*/ 57451 w 58671"/>
                <a:gd name="connsiteY1" fmla="*/ 1429 h 68354"/>
                <a:gd name="connsiteX2" fmla="*/ 47926 w 58671"/>
                <a:gd name="connsiteY2" fmla="*/ 1429 h 68354"/>
                <a:gd name="connsiteX3" fmla="*/ 301 w 58671"/>
                <a:gd name="connsiteY3" fmla="*/ 58579 h 68354"/>
                <a:gd name="connsiteX4" fmla="*/ 9826 w 58671"/>
                <a:gd name="connsiteY4" fmla="*/ 68104 h 68354"/>
              </a:gdLst>
              <a:cxnLst>
                <a:cxn ang="0">
                  <a:pos x="connsiteX0" y="connsiteY0"/>
                </a:cxn>
                <a:cxn ang="0">
                  <a:pos x="connsiteX1" y="connsiteY1"/>
                </a:cxn>
                <a:cxn ang="0">
                  <a:pos x="connsiteX2" y="connsiteY2"/>
                </a:cxn>
                <a:cxn ang="0">
                  <a:pos x="connsiteX3" y="connsiteY3"/>
                </a:cxn>
                <a:cxn ang="0">
                  <a:pos x="connsiteX4" y="connsiteY4"/>
                </a:cxn>
              </a:cxnLst>
              <a:rect l="l" t="t" r="r" b="b"/>
              <a:pathLst>
                <a:path w="58671" h="68354">
                  <a:moveTo>
                    <a:pt x="9826" y="68104"/>
                  </a:moveTo>
                  <a:cubicBezTo>
                    <a:pt x="35543" y="50959"/>
                    <a:pt x="65071" y="30956"/>
                    <a:pt x="57451" y="1429"/>
                  </a:cubicBezTo>
                  <a:cubicBezTo>
                    <a:pt x="56498" y="-476"/>
                    <a:pt x="48878" y="-476"/>
                    <a:pt x="47926" y="1429"/>
                  </a:cubicBezTo>
                  <a:cubicBezTo>
                    <a:pt x="44116" y="18574"/>
                    <a:pt x="40306" y="32861"/>
                    <a:pt x="301" y="58579"/>
                  </a:cubicBezTo>
                  <a:cubicBezTo>
                    <a:pt x="-1604" y="60484"/>
                    <a:pt x="6016" y="70009"/>
                    <a:pt x="9826" y="68104"/>
                  </a:cubicBez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grpSp>
      <p:grpSp>
        <p:nvGrpSpPr>
          <p:cNvPr id="16" name="图形 25" descr="罗盘"/>
          <p:cNvGrpSpPr/>
          <p:nvPr/>
        </p:nvGrpSpPr>
        <p:grpSpPr>
          <a:xfrm>
            <a:off x="1508244" y="4107805"/>
            <a:ext cx="592885" cy="592885"/>
            <a:chOff x="1868184" y="2438633"/>
            <a:chExt cx="914400" cy="914400"/>
          </a:xfrm>
          <a:solidFill>
            <a:schemeClr val="tx1">
              <a:lumMod val="75000"/>
              <a:lumOff val="25000"/>
            </a:schemeClr>
          </a:solidFill>
        </p:grpSpPr>
        <p:sp>
          <p:nvSpPr>
            <p:cNvPr id="17" name="任意多边形: 形状 16"/>
            <p:cNvSpPr/>
            <p:nvPr/>
          </p:nvSpPr>
          <p:spPr>
            <a:xfrm>
              <a:off x="1963434" y="2533883"/>
              <a:ext cx="723900" cy="723900"/>
            </a:xfrm>
            <a:custGeom>
              <a:gdLst>
                <a:gd name="connsiteX0" fmla="*/ 361950 w 723900"/>
                <a:gd name="connsiteY0" fmla="*/ 0 h 723900"/>
                <a:gd name="connsiteX1" fmla="*/ 0 w 723900"/>
                <a:gd name="connsiteY1" fmla="*/ 361950 h 723900"/>
                <a:gd name="connsiteX2" fmla="*/ 361950 w 723900"/>
                <a:gd name="connsiteY2" fmla="*/ 723900 h 723900"/>
                <a:gd name="connsiteX3" fmla="*/ 723900 w 723900"/>
                <a:gd name="connsiteY3" fmla="*/ 361950 h 723900"/>
                <a:gd name="connsiteX4" fmla="*/ 361950 w 723900"/>
                <a:gd name="connsiteY4" fmla="*/ 0 h 723900"/>
                <a:gd name="connsiteX5" fmla="*/ 361950 w 723900"/>
                <a:gd name="connsiteY5" fmla="*/ 57150 h 723900"/>
                <a:gd name="connsiteX6" fmla="*/ 666750 w 723900"/>
                <a:gd name="connsiteY6" fmla="*/ 361950 h 723900"/>
                <a:gd name="connsiteX7" fmla="*/ 361950 w 723900"/>
                <a:gd name="connsiteY7" fmla="*/ 666750 h 723900"/>
                <a:gd name="connsiteX8" fmla="*/ 57150 w 723900"/>
                <a:gd name="connsiteY8" fmla="*/ 361950 h 723900"/>
                <a:gd name="connsiteX9" fmla="*/ 361950 w 723900"/>
                <a:gd name="connsiteY9" fmla="*/ 57150 h 723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3900" h="723900">
                  <a:moveTo>
                    <a:pt x="361950" y="0"/>
                  </a:moveTo>
                  <a:cubicBezTo>
                    <a:pt x="161925" y="0"/>
                    <a:pt x="0" y="161925"/>
                    <a:pt x="0" y="361950"/>
                  </a:cubicBezTo>
                  <a:cubicBezTo>
                    <a:pt x="0" y="561975"/>
                    <a:pt x="161925" y="723900"/>
                    <a:pt x="361950" y="723900"/>
                  </a:cubicBezTo>
                  <a:cubicBezTo>
                    <a:pt x="561975" y="723900"/>
                    <a:pt x="723900" y="561975"/>
                    <a:pt x="723900" y="361950"/>
                  </a:cubicBezTo>
                  <a:cubicBezTo>
                    <a:pt x="723900" y="161925"/>
                    <a:pt x="561975" y="0"/>
                    <a:pt x="361950" y="0"/>
                  </a:cubicBezTo>
                  <a:close/>
                  <a:moveTo>
                    <a:pt x="361950" y="57150"/>
                  </a:moveTo>
                  <a:cubicBezTo>
                    <a:pt x="529590" y="57150"/>
                    <a:pt x="666750" y="194310"/>
                    <a:pt x="666750" y="361950"/>
                  </a:cubicBezTo>
                  <a:cubicBezTo>
                    <a:pt x="666750" y="529590"/>
                    <a:pt x="529590" y="666750"/>
                    <a:pt x="361950" y="666750"/>
                  </a:cubicBezTo>
                  <a:cubicBezTo>
                    <a:pt x="194310" y="666750"/>
                    <a:pt x="57150" y="529590"/>
                    <a:pt x="57150" y="361950"/>
                  </a:cubicBezTo>
                  <a:cubicBezTo>
                    <a:pt x="57150" y="194310"/>
                    <a:pt x="194310" y="57150"/>
                    <a:pt x="361950" y="57150"/>
                  </a:cubicBezTo>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18" name="任意多边形: 形状 17"/>
            <p:cNvSpPr/>
            <p:nvPr/>
          </p:nvSpPr>
          <p:spPr>
            <a:xfrm>
              <a:off x="2176794" y="2749147"/>
              <a:ext cx="295275" cy="295275"/>
            </a:xfrm>
            <a:custGeom>
              <a:gdLst>
                <a:gd name="connsiteX0" fmla="*/ 0 w 295275"/>
                <a:gd name="connsiteY0" fmla="*/ 295275 h 295275"/>
                <a:gd name="connsiteX1" fmla="*/ 209550 w 295275"/>
                <a:gd name="connsiteY1" fmla="*/ 209550 h 295275"/>
                <a:gd name="connsiteX2" fmla="*/ 295275 w 295275"/>
                <a:gd name="connsiteY2" fmla="*/ 0 h 295275"/>
                <a:gd name="connsiteX3" fmla="*/ 85725 w 295275"/>
                <a:gd name="connsiteY3" fmla="*/ 87630 h 295275"/>
                <a:gd name="connsiteX4" fmla="*/ 0 w 295275"/>
                <a:gd name="connsiteY4" fmla="*/ 295275 h 295275"/>
                <a:gd name="connsiteX5" fmla="*/ 148590 w 295275"/>
                <a:gd name="connsiteY5" fmla="*/ 127635 h 295275"/>
                <a:gd name="connsiteX6" fmla="*/ 167640 w 295275"/>
                <a:gd name="connsiteY6" fmla="*/ 146685 h 295275"/>
                <a:gd name="connsiteX7" fmla="*/ 148590 w 295275"/>
                <a:gd name="connsiteY7" fmla="*/ 165735 h 295275"/>
                <a:gd name="connsiteX8" fmla="*/ 129540 w 295275"/>
                <a:gd name="connsiteY8" fmla="*/ 146685 h 295275"/>
                <a:gd name="connsiteX9" fmla="*/ 148590 w 295275"/>
                <a:gd name="connsiteY9" fmla="*/ 127635 h 2952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295275">
                  <a:moveTo>
                    <a:pt x="0" y="295275"/>
                  </a:moveTo>
                  <a:lnTo>
                    <a:pt x="209550" y="209550"/>
                  </a:lnTo>
                  <a:lnTo>
                    <a:pt x="295275" y="0"/>
                  </a:lnTo>
                  <a:lnTo>
                    <a:pt x="85725" y="87630"/>
                  </a:lnTo>
                  <a:lnTo>
                    <a:pt x="0" y="295275"/>
                  </a:lnTo>
                  <a:close/>
                  <a:moveTo>
                    <a:pt x="148590" y="127635"/>
                  </a:moveTo>
                  <a:cubicBezTo>
                    <a:pt x="160020" y="127635"/>
                    <a:pt x="167640" y="135255"/>
                    <a:pt x="167640" y="146685"/>
                  </a:cubicBezTo>
                  <a:cubicBezTo>
                    <a:pt x="167640" y="158115"/>
                    <a:pt x="160020" y="165735"/>
                    <a:pt x="148590" y="165735"/>
                  </a:cubicBezTo>
                  <a:cubicBezTo>
                    <a:pt x="137160" y="165735"/>
                    <a:pt x="129540" y="158115"/>
                    <a:pt x="129540" y="146685"/>
                  </a:cubicBezTo>
                  <a:cubicBezTo>
                    <a:pt x="129540" y="135255"/>
                    <a:pt x="137160" y="127635"/>
                    <a:pt x="148590" y="127635"/>
                  </a:cubicBezTo>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grpSp>
      <p:grpSp>
        <p:nvGrpSpPr>
          <p:cNvPr id="19" name="图形 2" descr="带标记的地图"/>
          <p:cNvGrpSpPr/>
          <p:nvPr/>
        </p:nvGrpSpPr>
        <p:grpSpPr>
          <a:xfrm>
            <a:off x="4968728" y="4107805"/>
            <a:ext cx="592885" cy="592885"/>
            <a:chOff x="6139402" y="388456"/>
            <a:chExt cx="914400" cy="914400"/>
          </a:xfrm>
          <a:solidFill>
            <a:schemeClr val="tx1">
              <a:lumMod val="75000"/>
              <a:lumOff val="25000"/>
            </a:schemeClr>
          </a:solidFill>
        </p:grpSpPr>
        <p:sp>
          <p:nvSpPr>
            <p:cNvPr id="20" name="任意多边形: 形状 19"/>
            <p:cNvSpPr/>
            <p:nvPr/>
          </p:nvSpPr>
          <p:spPr>
            <a:xfrm>
              <a:off x="6687033" y="536002"/>
              <a:ext cx="200080" cy="304891"/>
            </a:xfrm>
            <a:custGeom>
              <a:gdLst>
                <a:gd name="connsiteX0" fmla="*/ 100068 w 200080"/>
                <a:gd name="connsiteY0" fmla="*/ 140109 h 304891"/>
                <a:gd name="connsiteX1" fmla="*/ 59111 w 200080"/>
                <a:gd name="connsiteY1" fmla="*/ 97246 h 304891"/>
                <a:gd name="connsiteX2" fmla="*/ 101021 w 200080"/>
                <a:gd name="connsiteY2" fmla="*/ 55336 h 304891"/>
                <a:gd name="connsiteX3" fmla="*/ 142931 w 200080"/>
                <a:gd name="connsiteY3" fmla="*/ 97246 h 304891"/>
                <a:gd name="connsiteX4" fmla="*/ 130548 w 200080"/>
                <a:gd name="connsiteY4" fmla="*/ 126774 h 304891"/>
                <a:gd name="connsiteX5" fmla="*/ 100068 w 200080"/>
                <a:gd name="connsiteY5" fmla="*/ 140109 h 304891"/>
                <a:gd name="connsiteX6" fmla="*/ 59111 w 200080"/>
                <a:gd name="connsiteY6" fmla="*/ 7711 h 304891"/>
                <a:gd name="connsiteX7" fmla="*/ 11486 w 200080"/>
                <a:gd name="connsiteY7" fmla="*/ 50574 h 304891"/>
                <a:gd name="connsiteX8" fmla="*/ 6723 w 200080"/>
                <a:gd name="connsiteY8" fmla="*/ 132489 h 304891"/>
                <a:gd name="connsiteX9" fmla="*/ 52443 w 200080"/>
                <a:gd name="connsiteY9" fmla="*/ 231549 h 304891"/>
                <a:gd name="connsiteX10" fmla="*/ 82923 w 200080"/>
                <a:gd name="connsiteY10" fmla="*/ 294414 h 304891"/>
                <a:gd name="connsiteX11" fmla="*/ 100068 w 200080"/>
                <a:gd name="connsiteY11" fmla="*/ 304891 h 304891"/>
                <a:gd name="connsiteX12" fmla="*/ 117213 w 200080"/>
                <a:gd name="connsiteY12" fmla="*/ 294414 h 304891"/>
                <a:gd name="connsiteX13" fmla="*/ 147693 w 200080"/>
                <a:gd name="connsiteY13" fmla="*/ 231549 h 304891"/>
                <a:gd name="connsiteX14" fmla="*/ 193413 w 200080"/>
                <a:gd name="connsiteY14" fmla="*/ 133441 h 304891"/>
                <a:gd name="connsiteX15" fmla="*/ 200081 w 200080"/>
                <a:gd name="connsiteY15" fmla="*/ 97246 h 304891"/>
                <a:gd name="connsiteX16" fmla="*/ 59111 w 200080"/>
                <a:gd name="connsiteY16" fmla="*/ 7711 h 3048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80" h="304891">
                  <a:moveTo>
                    <a:pt x="100068" y="140109"/>
                  </a:moveTo>
                  <a:cubicBezTo>
                    <a:pt x="77208" y="140109"/>
                    <a:pt x="58158" y="121059"/>
                    <a:pt x="59111" y="97246"/>
                  </a:cubicBezTo>
                  <a:cubicBezTo>
                    <a:pt x="59111" y="74386"/>
                    <a:pt x="78161" y="55336"/>
                    <a:pt x="101021" y="55336"/>
                  </a:cubicBezTo>
                  <a:cubicBezTo>
                    <a:pt x="123881" y="55336"/>
                    <a:pt x="142931" y="74386"/>
                    <a:pt x="142931" y="97246"/>
                  </a:cubicBezTo>
                  <a:cubicBezTo>
                    <a:pt x="142931" y="108676"/>
                    <a:pt x="138168" y="119154"/>
                    <a:pt x="130548" y="126774"/>
                  </a:cubicBezTo>
                  <a:cubicBezTo>
                    <a:pt x="121976" y="135346"/>
                    <a:pt x="111498" y="140109"/>
                    <a:pt x="100068" y="140109"/>
                  </a:cubicBezTo>
                  <a:close/>
                  <a:moveTo>
                    <a:pt x="59111" y="7711"/>
                  </a:moveTo>
                  <a:cubicBezTo>
                    <a:pt x="38156" y="15331"/>
                    <a:pt x="21963" y="31524"/>
                    <a:pt x="11486" y="50574"/>
                  </a:cubicBezTo>
                  <a:cubicBezTo>
                    <a:pt x="-1849" y="76291"/>
                    <a:pt x="-3754" y="105819"/>
                    <a:pt x="6723" y="132489"/>
                  </a:cubicBezTo>
                  <a:lnTo>
                    <a:pt x="52443" y="231549"/>
                  </a:lnTo>
                  <a:lnTo>
                    <a:pt x="82923" y="294414"/>
                  </a:lnTo>
                  <a:cubicBezTo>
                    <a:pt x="85781" y="301081"/>
                    <a:pt x="92448" y="304891"/>
                    <a:pt x="100068" y="304891"/>
                  </a:cubicBezTo>
                  <a:cubicBezTo>
                    <a:pt x="107688" y="304891"/>
                    <a:pt x="114356" y="301081"/>
                    <a:pt x="117213" y="294414"/>
                  </a:cubicBezTo>
                  <a:lnTo>
                    <a:pt x="147693" y="231549"/>
                  </a:lnTo>
                  <a:lnTo>
                    <a:pt x="193413" y="133441"/>
                  </a:lnTo>
                  <a:cubicBezTo>
                    <a:pt x="198176" y="122011"/>
                    <a:pt x="200081" y="109629"/>
                    <a:pt x="200081" y="97246"/>
                  </a:cubicBezTo>
                  <a:cubicBezTo>
                    <a:pt x="200081" y="30571"/>
                    <a:pt x="131501" y="-19911"/>
                    <a:pt x="59111" y="7711"/>
                  </a:cubicBez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21" name="任意多边形: 形状 20"/>
            <p:cNvSpPr/>
            <p:nvPr/>
          </p:nvSpPr>
          <p:spPr>
            <a:xfrm>
              <a:off x="6215602" y="621818"/>
              <a:ext cx="762000" cy="533400"/>
            </a:xfrm>
            <a:custGeom>
              <a:gdLst>
                <a:gd name="connsiteX0" fmla="*/ 361950 w 762000"/>
                <a:gd name="connsiteY0" fmla="*/ 460058 h 533400"/>
                <a:gd name="connsiteX1" fmla="*/ 209550 w 762000"/>
                <a:gd name="connsiteY1" fmla="*/ 383858 h 533400"/>
                <a:gd name="connsiteX2" fmla="*/ 209550 w 762000"/>
                <a:gd name="connsiteY2" fmla="*/ 73343 h 533400"/>
                <a:gd name="connsiteX3" fmla="*/ 361950 w 762000"/>
                <a:gd name="connsiteY3" fmla="*/ 149543 h 533400"/>
                <a:gd name="connsiteX4" fmla="*/ 361950 w 762000"/>
                <a:gd name="connsiteY4" fmla="*/ 460058 h 533400"/>
                <a:gd name="connsiteX5" fmla="*/ 171450 w 762000"/>
                <a:gd name="connsiteY5" fmla="*/ 383858 h 533400"/>
                <a:gd name="connsiteX6" fmla="*/ 57150 w 762000"/>
                <a:gd name="connsiteY6" fmla="*/ 441008 h 533400"/>
                <a:gd name="connsiteX7" fmla="*/ 57150 w 762000"/>
                <a:gd name="connsiteY7" fmla="*/ 130493 h 533400"/>
                <a:gd name="connsiteX8" fmla="*/ 171450 w 762000"/>
                <a:gd name="connsiteY8" fmla="*/ 73343 h 533400"/>
                <a:gd name="connsiteX9" fmla="*/ 171450 w 762000"/>
                <a:gd name="connsiteY9" fmla="*/ 383858 h 533400"/>
                <a:gd name="connsiteX10" fmla="*/ 699135 w 762000"/>
                <a:gd name="connsiteY10" fmla="*/ 63818 h 533400"/>
                <a:gd name="connsiteX11" fmla="*/ 699135 w 762000"/>
                <a:gd name="connsiteY11" fmla="*/ 63818 h 533400"/>
                <a:gd name="connsiteX12" fmla="*/ 675323 w 762000"/>
                <a:gd name="connsiteY12" fmla="*/ 115252 h 533400"/>
                <a:gd name="connsiteX13" fmla="*/ 704850 w 762000"/>
                <a:gd name="connsiteY13" fmla="*/ 130493 h 533400"/>
                <a:gd name="connsiteX14" fmla="*/ 704850 w 762000"/>
                <a:gd name="connsiteY14" fmla="*/ 441008 h 533400"/>
                <a:gd name="connsiteX15" fmla="*/ 590550 w 762000"/>
                <a:gd name="connsiteY15" fmla="*/ 383858 h 533400"/>
                <a:gd name="connsiteX16" fmla="*/ 590550 w 762000"/>
                <a:gd name="connsiteY16" fmla="*/ 257175 h 533400"/>
                <a:gd name="connsiteX17" fmla="*/ 552450 w 762000"/>
                <a:gd name="connsiteY17" fmla="*/ 257175 h 533400"/>
                <a:gd name="connsiteX18" fmla="*/ 552450 w 762000"/>
                <a:gd name="connsiteY18" fmla="*/ 383858 h 533400"/>
                <a:gd name="connsiteX19" fmla="*/ 400050 w 762000"/>
                <a:gd name="connsiteY19" fmla="*/ 460058 h 533400"/>
                <a:gd name="connsiteX20" fmla="*/ 400050 w 762000"/>
                <a:gd name="connsiteY20" fmla="*/ 149543 h 533400"/>
                <a:gd name="connsiteX21" fmla="*/ 467678 w 762000"/>
                <a:gd name="connsiteY21" fmla="*/ 115252 h 533400"/>
                <a:gd name="connsiteX22" fmla="*/ 443865 w 762000"/>
                <a:gd name="connsiteY22" fmla="*/ 63818 h 533400"/>
                <a:gd name="connsiteX23" fmla="*/ 381000 w 762000"/>
                <a:gd name="connsiteY23" fmla="*/ 95250 h 533400"/>
                <a:gd name="connsiteX24" fmla="*/ 190500 w 762000"/>
                <a:gd name="connsiteY24" fmla="*/ 0 h 533400"/>
                <a:gd name="connsiteX25" fmla="*/ 0 w 762000"/>
                <a:gd name="connsiteY25" fmla="*/ 95250 h 533400"/>
                <a:gd name="connsiteX26" fmla="*/ 0 w 762000"/>
                <a:gd name="connsiteY26" fmla="*/ 533400 h 533400"/>
                <a:gd name="connsiteX27" fmla="*/ 190500 w 762000"/>
                <a:gd name="connsiteY27" fmla="*/ 438150 h 533400"/>
                <a:gd name="connsiteX28" fmla="*/ 381000 w 762000"/>
                <a:gd name="connsiteY28" fmla="*/ 533400 h 533400"/>
                <a:gd name="connsiteX29" fmla="*/ 571500 w 762000"/>
                <a:gd name="connsiteY29" fmla="*/ 438150 h 533400"/>
                <a:gd name="connsiteX30" fmla="*/ 762000 w 762000"/>
                <a:gd name="connsiteY30" fmla="*/ 533400 h 533400"/>
                <a:gd name="connsiteX31" fmla="*/ 762000 w 762000"/>
                <a:gd name="connsiteY31" fmla="*/ 95250 h 533400"/>
                <a:gd name="connsiteX32" fmla="*/ 699135 w 762000"/>
                <a:gd name="connsiteY32" fmla="*/ 63818 h 5334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62000" h="533400">
                  <a:moveTo>
                    <a:pt x="361950" y="460058"/>
                  </a:moveTo>
                  <a:lnTo>
                    <a:pt x="209550" y="383858"/>
                  </a:lnTo>
                  <a:lnTo>
                    <a:pt x="209550" y="73343"/>
                  </a:lnTo>
                  <a:lnTo>
                    <a:pt x="361950" y="149543"/>
                  </a:lnTo>
                  <a:lnTo>
                    <a:pt x="361950" y="460058"/>
                  </a:lnTo>
                  <a:close/>
                  <a:moveTo>
                    <a:pt x="171450" y="383858"/>
                  </a:moveTo>
                  <a:lnTo>
                    <a:pt x="57150" y="441008"/>
                  </a:lnTo>
                  <a:lnTo>
                    <a:pt x="57150" y="130493"/>
                  </a:lnTo>
                  <a:lnTo>
                    <a:pt x="171450" y="73343"/>
                  </a:lnTo>
                  <a:lnTo>
                    <a:pt x="171450" y="383858"/>
                  </a:lnTo>
                  <a:close/>
                  <a:moveTo>
                    <a:pt x="699135" y="63818"/>
                  </a:moveTo>
                  <a:lnTo>
                    <a:pt x="699135" y="63818"/>
                  </a:lnTo>
                  <a:lnTo>
                    <a:pt x="675323" y="115252"/>
                  </a:lnTo>
                  <a:lnTo>
                    <a:pt x="704850" y="130493"/>
                  </a:lnTo>
                  <a:lnTo>
                    <a:pt x="704850" y="441008"/>
                  </a:lnTo>
                  <a:lnTo>
                    <a:pt x="590550" y="383858"/>
                  </a:lnTo>
                  <a:lnTo>
                    <a:pt x="590550" y="257175"/>
                  </a:lnTo>
                  <a:lnTo>
                    <a:pt x="552450" y="257175"/>
                  </a:lnTo>
                  <a:lnTo>
                    <a:pt x="552450" y="383858"/>
                  </a:lnTo>
                  <a:lnTo>
                    <a:pt x="400050" y="460058"/>
                  </a:lnTo>
                  <a:lnTo>
                    <a:pt x="400050" y="149543"/>
                  </a:lnTo>
                  <a:lnTo>
                    <a:pt x="467678" y="115252"/>
                  </a:lnTo>
                  <a:lnTo>
                    <a:pt x="443865" y="63818"/>
                  </a:lnTo>
                  <a:lnTo>
                    <a:pt x="381000" y="95250"/>
                  </a:lnTo>
                  <a:lnTo>
                    <a:pt x="190500" y="0"/>
                  </a:lnTo>
                  <a:lnTo>
                    <a:pt x="0" y="95250"/>
                  </a:lnTo>
                  <a:lnTo>
                    <a:pt x="0" y="533400"/>
                  </a:lnTo>
                  <a:lnTo>
                    <a:pt x="190500" y="438150"/>
                  </a:lnTo>
                  <a:lnTo>
                    <a:pt x="381000" y="533400"/>
                  </a:lnTo>
                  <a:lnTo>
                    <a:pt x="571500" y="438150"/>
                  </a:lnTo>
                  <a:lnTo>
                    <a:pt x="762000" y="533400"/>
                  </a:lnTo>
                  <a:lnTo>
                    <a:pt x="762000" y="95250"/>
                  </a:lnTo>
                  <a:lnTo>
                    <a:pt x="699135" y="63818"/>
                  </a:ln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grpSp>
      <p:grpSp>
        <p:nvGrpSpPr>
          <p:cNvPr id="22" name="图形 23" descr="地球仪亚洲和澳大利亚"/>
          <p:cNvGrpSpPr/>
          <p:nvPr/>
        </p:nvGrpSpPr>
        <p:grpSpPr>
          <a:xfrm>
            <a:off x="8449641" y="4178935"/>
            <a:ext cx="469367" cy="469367"/>
            <a:chOff x="8674384" y="-361950"/>
            <a:chExt cx="723900" cy="723900"/>
          </a:xfrm>
          <a:solidFill>
            <a:schemeClr val="tx1">
              <a:lumMod val="75000"/>
              <a:lumOff val="25000"/>
            </a:schemeClr>
          </a:solidFill>
        </p:grpSpPr>
        <p:sp>
          <p:nvSpPr>
            <p:cNvPr id="23" name="任意多边形: 形状 22"/>
            <p:cNvSpPr/>
            <p:nvPr/>
          </p:nvSpPr>
          <p:spPr>
            <a:xfrm>
              <a:off x="8674384" y="-361950"/>
              <a:ext cx="723900" cy="723900"/>
            </a:xfrm>
            <a:custGeom>
              <a:gdLst>
                <a:gd name="connsiteX0" fmla="*/ 361950 w 723900"/>
                <a:gd name="connsiteY0" fmla="*/ 0 h 723900"/>
                <a:gd name="connsiteX1" fmla="*/ 0 w 723900"/>
                <a:gd name="connsiteY1" fmla="*/ 361950 h 723900"/>
                <a:gd name="connsiteX2" fmla="*/ 361950 w 723900"/>
                <a:gd name="connsiteY2" fmla="*/ 723900 h 723900"/>
                <a:gd name="connsiteX3" fmla="*/ 723900 w 723900"/>
                <a:gd name="connsiteY3" fmla="*/ 361950 h 723900"/>
                <a:gd name="connsiteX4" fmla="*/ 361950 w 723900"/>
                <a:gd name="connsiteY4" fmla="*/ 0 h 723900"/>
                <a:gd name="connsiteX5" fmla="*/ 361950 w 723900"/>
                <a:gd name="connsiteY5" fmla="*/ 685800 h 723900"/>
                <a:gd name="connsiteX6" fmla="*/ 38100 w 723900"/>
                <a:gd name="connsiteY6" fmla="*/ 361950 h 723900"/>
                <a:gd name="connsiteX7" fmla="*/ 38100 w 723900"/>
                <a:gd name="connsiteY7" fmla="*/ 348615 h 723900"/>
                <a:gd name="connsiteX8" fmla="*/ 51435 w 723900"/>
                <a:gd name="connsiteY8" fmla="*/ 331470 h 723900"/>
                <a:gd name="connsiteX9" fmla="*/ 66675 w 723900"/>
                <a:gd name="connsiteY9" fmla="*/ 323850 h 723900"/>
                <a:gd name="connsiteX10" fmla="*/ 99060 w 723900"/>
                <a:gd name="connsiteY10" fmla="*/ 323850 h 723900"/>
                <a:gd name="connsiteX11" fmla="*/ 107632 w 723900"/>
                <a:gd name="connsiteY11" fmla="*/ 329565 h 723900"/>
                <a:gd name="connsiteX12" fmla="*/ 141923 w 723900"/>
                <a:gd name="connsiteY12" fmla="*/ 398145 h 723900"/>
                <a:gd name="connsiteX13" fmla="*/ 144780 w 723900"/>
                <a:gd name="connsiteY13" fmla="*/ 401955 h 723900"/>
                <a:gd name="connsiteX14" fmla="*/ 156210 w 723900"/>
                <a:gd name="connsiteY14" fmla="*/ 409575 h 723900"/>
                <a:gd name="connsiteX15" fmla="*/ 171450 w 723900"/>
                <a:gd name="connsiteY15" fmla="*/ 401955 h 723900"/>
                <a:gd name="connsiteX16" fmla="*/ 171450 w 723900"/>
                <a:gd name="connsiteY16" fmla="*/ 370523 h 723900"/>
                <a:gd name="connsiteX17" fmla="*/ 177165 w 723900"/>
                <a:gd name="connsiteY17" fmla="*/ 357188 h 723900"/>
                <a:gd name="connsiteX18" fmla="*/ 201930 w 723900"/>
                <a:gd name="connsiteY18" fmla="*/ 332423 h 723900"/>
                <a:gd name="connsiteX19" fmla="*/ 216218 w 723900"/>
                <a:gd name="connsiteY19" fmla="*/ 333375 h 723900"/>
                <a:gd name="connsiteX20" fmla="*/ 244793 w 723900"/>
                <a:gd name="connsiteY20" fmla="*/ 369570 h 723900"/>
                <a:gd name="connsiteX21" fmla="*/ 252413 w 723900"/>
                <a:gd name="connsiteY21" fmla="*/ 373380 h 723900"/>
                <a:gd name="connsiteX22" fmla="*/ 259080 w 723900"/>
                <a:gd name="connsiteY22" fmla="*/ 373380 h 723900"/>
                <a:gd name="connsiteX23" fmla="*/ 272415 w 723900"/>
                <a:gd name="connsiteY23" fmla="*/ 379095 h 723900"/>
                <a:gd name="connsiteX24" fmla="*/ 280035 w 723900"/>
                <a:gd name="connsiteY24" fmla="*/ 386715 h 723900"/>
                <a:gd name="connsiteX25" fmla="*/ 293370 w 723900"/>
                <a:gd name="connsiteY25" fmla="*/ 392430 h 723900"/>
                <a:gd name="connsiteX26" fmla="*/ 295275 w 723900"/>
                <a:gd name="connsiteY26" fmla="*/ 392430 h 723900"/>
                <a:gd name="connsiteX27" fmla="*/ 304800 w 723900"/>
                <a:gd name="connsiteY27" fmla="*/ 382905 h 723900"/>
                <a:gd name="connsiteX28" fmla="*/ 304800 w 723900"/>
                <a:gd name="connsiteY28" fmla="*/ 360045 h 723900"/>
                <a:gd name="connsiteX29" fmla="*/ 299085 w 723900"/>
                <a:gd name="connsiteY29" fmla="*/ 351473 h 723900"/>
                <a:gd name="connsiteX30" fmla="*/ 290513 w 723900"/>
                <a:gd name="connsiteY30" fmla="*/ 347663 h 723900"/>
                <a:gd name="connsiteX31" fmla="*/ 284798 w 723900"/>
                <a:gd name="connsiteY31" fmla="*/ 339090 h 723900"/>
                <a:gd name="connsiteX32" fmla="*/ 284798 w 723900"/>
                <a:gd name="connsiteY32" fmla="*/ 323850 h 723900"/>
                <a:gd name="connsiteX33" fmla="*/ 294323 w 723900"/>
                <a:gd name="connsiteY33" fmla="*/ 314325 h 723900"/>
                <a:gd name="connsiteX34" fmla="*/ 318135 w 723900"/>
                <a:gd name="connsiteY34" fmla="*/ 314325 h 723900"/>
                <a:gd name="connsiteX35" fmla="*/ 325755 w 723900"/>
                <a:gd name="connsiteY35" fmla="*/ 310515 h 723900"/>
                <a:gd name="connsiteX36" fmla="*/ 339090 w 723900"/>
                <a:gd name="connsiteY36" fmla="*/ 290513 h 723900"/>
                <a:gd name="connsiteX37" fmla="*/ 341948 w 723900"/>
                <a:gd name="connsiteY37" fmla="*/ 280035 h 723900"/>
                <a:gd name="connsiteX38" fmla="*/ 341948 w 723900"/>
                <a:gd name="connsiteY38" fmla="*/ 260033 h 723900"/>
                <a:gd name="connsiteX39" fmla="*/ 340995 w 723900"/>
                <a:gd name="connsiteY39" fmla="*/ 255270 h 723900"/>
                <a:gd name="connsiteX40" fmla="*/ 334328 w 723900"/>
                <a:gd name="connsiteY40" fmla="*/ 226695 h 723900"/>
                <a:gd name="connsiteX41" fmla="*/ 339090 w 723900"/>
                <a:gd name="connsiteY41" fmla="*/ 216218 h 723900"/>
                <a:gd name="connsiteX42" fmla="*/ 343853 w 723900"/>
                <a:gd name="connsiteY42" fmla="*/ 214313 h 723900"/>
                <a:gd name="connsiteX43" fmla="*/ 356235 w 723900"/>
                <a:gd name="connsiteY43" fmla="*/ 217170 h 723900"/>
                <a:gd name="connsiteX44" fmla="*/ 370523 w 723900"/>
                <a:gd name="connsiteY44" fmla="*/ 239077 h 723900"/>
                <a:gd name="connsiteX45" fmla="*/ 380048 w 723900"/>
                <a:gd name="connsiteY45" fmla="*/ 239077 h 723900"/>
                <a:gd name="connsiteX46" fmla="*/ 381953 w 723900"/>
                <a:gd name="connsiteY46" fmla="*/ 201930 h 723900"/>
                <a:gd name="connsiteX47" fmla="*/ 389573 w 723900"/>
                <a:gd name="connsiteY47" fmla="*/ 183833 h 723900"/>
                <a:gd name="connsiteX48" fmla="*/ 414338 w 723900"/>
                <a:gd name="connsiteY48" fmla="*/ 164783 h 723900"/>
                <a:gd name="connsiteX49" fmla="*/ 418148 w 723900"/>
                <a:gd name="connsiteY49" fmla="*/ 157163 h 723900"/>
                <a:gd name="connsiteX50" fmla="*/ 418148 w 723900"/>
                <a:gd name="connsiteY50" fmla="*/ 152400 h 723900"/>
                <a:gd name="connsiteX51" fmla="*/ 427673 w 723900"/>
                <a:gd name="connsiteY51" fmla="*/ 142875 h 723900"/>
                <a:gd name="connsiteX52" fmla="*/ 437198 w 723900"/>
                <a:gd name="connsiteY52" fmla="*/ 133350 h 723900"/>
                <a:gd name="connsiteX53" fmla="*/ 437198 w 723900"/>
                <a:gd name="connsiteY53" fmla="*/ 131445 h 723900"/>
                <a:gd name="connsiteX54" fmla="*/ 429578 w 723900"/>
                <a:gd name="connsiteY54" fmla="*/ 121920 h 723900"/>
                <a:gd name="connsiteX55" fmla="*/ 412433 w 723900"/>
                <a:gd name="connsiteY55" fmla="*/ 118110 h 723900"/>
                <a:gd name="connsiteX56" fmla="*/ 406718 w 723900"/>
                <a:gd name="connsiteY56" fmla="*/ 102870 h 723900"/>
                <a:gd name="connsiteX57" fmla="*/ 418148 w 723900"/>
                <a:gd name="connsiteY57" fmla="*/ 87630 h 723900"/>
                <a:gd name="connsiteX58" fmla="*/ 441008 w 723900"/>
                <a:gd name="connsiteY58" fmla="*/ 76200 h 723900"/>
                <a:gd name="connsiteX59" fmla="*/ 470535 w 723900"/>
                <a:gd name="connsiteY59" fmla="*/ 76200 h 723900"/>
                <a:gd name="connsiteX60" fmla="*/ 487680 w 723900"/>
                <a:gd name="connsiteY60" fmla="*/ 64770 h 723900"/>
                <a:gd name="connsiteX61" fmla="*/ 685800 w 723900"/>
                <a:gd name="connsiteY61" fmla="*/ 361950 h 723900"/>
                <a:gd name="connsiteX62" fmla="*/ 361950 w 723900"/>
                <a:gd name="connsiteY62" fmla="*/ 685800 h 723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723900" h="723900">
                  <a:moveTo>
                    <a:pt x="361950" y="0"/>
                  </a:moveTo>
                  <a:cubicBezTo>
                    <a:pt x="161925" y="0"/>
                    <a:pt x="0" y="161925"/>
                    <a:pt x="0" y="361950"/>
                  </a:cubicBezTo>
                  <a:cubicBezTo>
                    <a:pt x="0" y="561975"/>
                    <a:pt x="161925" y="723900"/>
                    <a:pt x="361950" y="723900"/>
                  </a:cubicBezTo>
                  <a:cubicBezTo>
                    <a:pt x="561975" y="723900"/>
                    <a:pt x="723900" y="561975"/>
                    <a:pt x="723900" y="361950"/>
                  </a:cubicBezTo>
                  <a:cubicBezTo>
                    <a:pt x="723900" y="161925"/>
                    <a:pt x="561975" y="0"/>
                    <a:pt x="361950" y="0"/>
                  </a:cubicBezTo>
                  <a:close/>
                  <a:moveTo>
                    <a:pt x="361950" y="685800"/>
                  </a:moveTo>
                  <a:cubicBezTo>
                    <a:pt x="183833" y="685800"/>
                    <a:pt x="38100" y="540068"/>
                    <a:pt x="38100" y="361950"/>
                  </a:cubicBezTo>
                  <a:cubicBezTo>
                    <a:pt x="38100" y="357188"/>
                    <a:pt x="38100" y="353378"/>
                    <a:pt x="38100" y="348615"/>
                  </a:cubicBezTo>
                  <a:lnTo>
                    <a:pt x="51435" y="331470"/>
                  </a:lnTo>
                  <a:cubicBezTo>
                    <a:pt x="55245" y="326708"/>
                    <a:pt x="60960" y="323850"/>
                    <a:pt x="66675" y="323850"/>
                  </a:cubicBezTo>
                  <a:lnTo>
                    <a:pt x="99060" y="323850"/>
                  </a:lnTo>
                  <a:cubicBezTo>
                    <a:pt x="102870" y="323850"/>
                    <a:pt x="105728" y="325755"/>
                    <a:pt x="107632" y="329565"/>
                  </a:cubicBezTo>
                  <a:lnTo>
                    <a:pt x="141923" y="398145"/>
                  </a:lnTo>
                  <a:cubicBezTo>
                    <a:pt x="142875" y="400050"/>
                    <a:pt x="143828" y="401003"/>
                    <a:pt x="144780" y="401955"/>
                  </a:cubicBezTo>
                  <a:lnTo>
                    <a:pt x="156210" y="409575"/>
                  </a:lnTo>
                  <a:cubicBezTo>
                    <a:pt x="162878" y="413385"/>
                    <a:pt x="171450" y="409575"/>
                    <a:pt x="171450" y="401955"/>
                  </a:cubicBezTo>
                  <a:lnTo>
                    <a:pt x="171450" y="370523"/>
                  </a:lnTo>
                  <a:cubicBezTo>
                    <a:pt x="171450" y="365760"/>
                    <a:pt x="173355" y="360998"/>
                    <a:pt x="177165" y="357188"/>
                  </a:cubicBezTo>
                  <a:lnTo>
                    <a:pt x="201930" y="332423"/>
                  </a:lnTo>
                  <a:cubicBezTo>
                    <a:pt x="205740" y="328613"/>
                    <a:pt x="212408" y="328613"/>
                    <a:pt x="216218" y="333375"/>
                  </a:cubicBezTo>
                  <a:lnTo>
                    <a:pt x="244793" y="369570"/>
                  </a:lnTo>
                  <a:cubicBezTo>
                    <a:pt x="246698" y="371475"/>
                    <a:pt x="249555" y="373380"/>
                    <a:pt x="252413" y="373380"/>
                  </a:cubicBezTo>
                  <a:lnTo>
                    <a:pt x="259080" y="373380"/>
                  </a:lnTo>
                  <a:cubicBezTo>
                    <a:pt x="263843" y="373380"/>
                    <a:pt x="268605" y="375285"/>
                    <a:pt x="272415" y="379095"/>
                  </a:cubicBezTo>
                  <a:lnTo>
                    <a:pt x="280035" y="386715"/>
                  </a:lnTo>
                  <a:cubicBezTo>
                    <a:pt x="283845" y="390525"/>
                    <a:pt x="288608" y="392430"/>
                    <a:pt x="293370" y="392430"/>
                  </a:cubicBezTo>
                  <a:lnTo>
                    <a:pt x="295275" y="392430"/>
                  </a:lnTo>
                  <a:cubicBezTo>
                    <a:pt x="300990" y="392430"/>
                    <a:pt x="304800" y="388620"/>
                    <a:pt x="304800" y="382905"/>
                  </a:cubicBezTo>
                  <a:lnTo>
                    <a:pt x="304800" y="360045"/>
                  </a:lnTo>
                  <a:cubicBezTo>
                    <a:pt x="304800" y="356235"/>
                    <a:pt x="302895" y="353378"/>
                    <a:pt x="299085" y="351473"/>
                  </a:cubicBezTo>
                  <a:lnTo>
                    <a:pt x="290513" y="347663"/>
                  </a:lnTo>
                  <a:cubicBezTo>
                    <a:pt x="287655" y="345758"/>
                    <a:pt x="284798" y="342900"/>
                    <a:pt x="284798" y="339090"/>
                  </a:cubicBezTo>
                  <a:lnTo>
                    <a:pt x="284798" y="323850"/>
                  </a:lnTo>
                  <a:cubicBezTo>
                    <a:pt x="284798" y="318135"/>
                    <a:pt x="288608" y="314325"/>
                    <a:pt x="294323" y="314325"/>
                  </a:cubicBezTo>
                  <a:lnTo>
                    <a:pt x="318135" y="314325"/>
                  </a:lnTo>
                  <a:cubicBezTo>
                    <a:pt x="320993" y="314325"/>
                    <a:pt x="323850" y="312420"/>
                    <a:pt x="325755" y="310515"/>
                  </a:cubicBezTo>
                  <a:lnTo>
                    <a:pt x="339090" y="290513"/>
                  </a:lnTo>
                  <a:cubicBezTo>
                    <a:pt x="340995" y="287655"/>
                    <a:pt x="341948" y="283845"/>
                    <a:pt x="341948" y="280035"/>
                  </a:cubicBezTo>
                  <a:lnTo>
                    <a:pt x="341948" y="260033"/>
                  </a:lnTo>
                  <a:cubicBezTo>
                    <a:pt x="341948" y="258127"/>
                    <a:pt x="341948" y="257175"/>
                    <a:pt x="340995" y="255270"/>
                  </a:cubicBezTo>
                  <a:lnTo>
                    <a:pt x="334328" y="226695"/>
                  </a:lnTo>
                  <a:cubicBezTo>
                    <a:pt x="333375" y="221933"/>
                    <a:pt x="335280" y="218123"/>
                    <a:pt x="339090" y="216218"/>
                  </a:cubicBezTo>
                  <a:lnTo>
                    <a:pt x="343853" y="214313"/>
                  </a:lnTo>
                  <a:cubicBezTo>
                    <a:pt x="348615" y="212408"/>
                    <a:pt x="353378" y="213360"/>
                    <a:pt x="356235" y="217170"/>
                  </a:cubicBezTo>
                  <a:cubicBezTo>
                    <a:pt x="356235" y="217170"/>
                    <a:pt x="364808" y="235268"/>
                    <a:pt x="370523" y="239077"/>
                  </a:cubicBezTo>
                  <a:cubicBezTo>
                    <a:pt x="372428" y="240030"/>
                    <a:pt x="378143" y="240983"/>
                    <a:pt x="380048" y="239077"/>
                  </a:cubicBezTo>
                  <a:cubicBezTo>
                    <a:pt x="385763" y="233363"/>
                    <a:pt x="383858" y="214313"/>
                    <a:pt x="381953" y="201930"/>
                  </a:cubicBezTo>
                  <a:cubicBezTo>
                    <a:pt x="381000" y="195263"/>
                    <a:pt x="383858" y="188595"/>
                    <a:pt x="389573" y="183833"/>
                  </a:cubicBezTo>
                  <a:lnTo>
                    <a:pt x="414338" y="164783"/>
                  </a:lnTo>
                  <a:cubicBezTo>
                    <a:pt x="417195" y="162878"/>
                    <a:pt x="418148" y="160020"/>
                    <a:pt x="418148" y="157163"/>
                  </a:cubicBezTo>
                  <a:lnTo>
                    <a:pt x="418148" y="152400"/>
                  </a:lnTo>
                  <a:cubicBezTo>
                    <a:pt x="418148" y="146685"/>
                    <a:pt x="421958" y="142875"/>
                    <a:pt x="427673" y="142875"/>
                  </a:cubicBezTo>
                  <a:cubicBezTo>
                    <a:pt x="433388" y="142875"/>
                    <a:pt x="437198" y="139065"/>
                    <a:pt x="437198" y="133350"/>
                  </a:cubicBezTo>
                  <a:lnTo>
                    <a:pt x="437198" y="131445"/>
                  </a:lnTo>
                  <a:cubicBezTo>
                    <a:pt x="437198" y="126682"/>
                    <a:pt x="434340" y="122873"/>
                    <a:pt x="429578" y="121920"/>
                  </a:cubicBezTo>
                  <a:lnTo>
                    <a:pt x="412433" y="118110"/>
                  </a:lnTo>
                  <a:cubicBezTo>
                    <a:pt x="405765" y="116205"/>
                    <a:pt x="402908" y="108585"/>
                    <a:pt x="406718" y="102870"/>
                  </a:cubicBezTo>
                  <a:lnTo>
                    <a:pt x="418148" y="87630"/>
                  </a:lnTo>
                  <a:cubicBezTo>
                    <a:pt x="423863" y="80010"/>
                    <a:pt x="432435" y="76200"/>
                    <a:pt x="441008" y="76200"/>
                  </a:cubicBezTo>
                  <a:lnTo>
                    <a:pt x="470535" y="76200"/>
                  </a:lnTo>
                  <a:cubicBezTo>
                    <a:pt x="478155" y="76200"/>
                    <a:pt x="484823" y="71438"/>
                    <a:pt x="487680" y="64770"/>
                  </a:cubicBezTo>
                  <a:cubicBezTo>
                    <a:pt x="604838" y="114300"/>
                    <a:pt x="685800" y="228600"/>
                    <a:pt x="685800" y="361950"/>
                  </a:cubicBezTo>
                  <a:cubicBezTo>
                    <a:pt x="685800" y="540068"/>
                    <a:pt x="540068" y="685800"/>
                    <a:pt x="361950" y="685800"/>
                  </a:cubicBez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24" name="任意多边形: 形状 23"/>
            <p:cNvSpPr/>
            <p:nvPr/>
          </p:nvSpPr>
          <p:spPr>
            <a:xfrm>
              <a:off x="9014913" y="125491"/>
              <a:ext cx="191571" cy="131683"/>
            </a:xfrm>
            <a:custGeom>
              <a:gdLst>
                <a:gd name="connsiteX0" fmla="*/ 184298 w 191571"/>
                <a:gd name="connsiteY0" fmla="*/ 68818 h 131683"/>
                <a:gd name="connsiteX1" fmla="*/ 180488 w 191571"/>
                <a:gd name="connsiteY1" fmla="*/ 62151 h 131683"/>
                <a:gd name="connsiteX2" fmla="*/ 143340 w 191571"/>
                <a:gd name="connsiteY2" fmla="*/ 5953 h 131683"/>
                <a:gd name="connsiteX3" fmla="*/ 126195 w 191571"/>
                <a:gd name="connsiteY3" fmla="*/ 10716 h 131683"/>
                <a:gd name="connsiteX4" fmla="*/ 126195 w 191571"/>
                <a:gd name="connsiteY4" fmla="*/ 17383 h 131683"/>
                <a:gd name="connsiteX5" fmla="*/ 116670 w 191571"/>
                <a:gd name="connsiteY5" fmla="*/ 26908 h 131683"/>
                <a:gd name="connsiteX6" fmla="*/ 112860 w 191571"/>
                <a:gd name="connsiteY6" fmla="*/ 26908 h 131683"/>
                <a:gd name="connsiteX7" fmla="*/ 104288 w 191571"/>
                <a:gd name="connsiteY7" fmla="*/ 21193 h 131683"/>
                <a:gd name="connsiteX8" fmla="*/ 96668 w 191571"/>
                <a:gd name="connsiteY8" fmla="*/ 5001 h 131683"/>
                <a:gd name="connsiteX9" fmla="*/ 79523 w 191571"/>
                <a:gd name="connsiteY9" fmla="*/ 5001 h 131683"/>
                <a:gd name="connsiteX10" fmla="*/ 71903 w 191571"/>
                <a:gd name="connsiteY10" fmla="*/ 13573 h 131683"/>
                <a:gd name="connsiteX11" fmla="*/ 65235 w 191571"/>
                <a:gd name="connsiteY11" fmla="*/ 16431 h 131683"/>
                <a:gd name="connsiteX12" fmla="*/ 58568 w 191571"/>
                <a:gd name="connsiteY12" fmla="*/ 16431 h 131683"/>
                <a:gd name="connsiteX13" fmla="*/ 45233 w 191571"/>
                <a:gd name="connsiteY13" fmla="*/ 22146 h 131683"/>
                <a:gd name="connsiteX14" fmla="*/ 7133 w 191571"/>
                <a:gd name="connsiteY14" fmla="*/ 52626 h 131683"/>
                <a:gd name="connsiteX15" fmla="*/ 3323 w 191571"/>
                <a:gd name="connsiteY15" fmla="*/ 78343 h 131683"/>
                <a:gd name="connsiteX16" fmla="*/ 28088 w 191571"/>
                <a:gd name="connsiteY16" fmla="*/ 119301 h 131683"/>
                <a:gd name="connsiteX17" fmla="*/ 57615 w 191571"/>
                <a:gd name="connsiteY17" fmla="*/ 123111 h 131683"/>
                <a:gd name="connsiteX18" fmla="*/ 75713 w 191571"/>
                <a:gd name="connsiteY18" fmla="*/ 105013 h 131683"/>
                <a:gd name="connsiteX19" fmla="*/ 101430 w 191571"/>
                <a:gd name="connsiteY19" fmla="*/ 104061 h 131683"/>
                <a:gd name="connsiteX20" fmla="*/ 132863 w 191571"/>
                <a:gd name="connsiteY20" fmla="*/ 129778 h 131683"/>
                <a:gd name="connsiteX21" fmla="*/ 138578 w 191571"/>
                <a:gd name="connsiteY21" fmla="*/ 131683 h 131683"/>
                <a:gd name="connsiteX22" fmla="*/ 164295 w 191571"/>
                <a:gd name="connsiteY22" fmla="*/ 131683 h 131683"/>
                <a:gd name="connsiteX23" fmla="*/ 173820 w 191571"/>
                <a:gd name="connsiteY23" fmla="*/ 122158 h 131683"/>
                <a:gd name="connsiteX24" fmla="*/ 173820 w 191571"/>
                <a:gd name="connsiteY24" fmla="*/ 108823 h 131683"/>
                <a:gd name="connsiteX25" fmla="*/ 179535 w 191571"/>
                <a:gd name="connsiteY25" fmla="*/ 100251 h 131683"/>
                <a:gd name="connsiteX26" fmla="*/ 186203 w 191571"/>
                <a:gd name="connsiteY26" fmla="*/ 97393 h 131683"/>
                <a:gd name="connsiteX27" fmla="*/ 190965 w 191571"/>
                <a:gd name="connsiteY27" fmla="*/ 85963 h 131683"/>
                <a:gd name="connsiteX28" fmla="*/ 184298 w 191571"/>
                <a:gd name="connsiteY28" fmla="*/ 68818 h 13168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1571" h="131683">
                  <a:moveTo>
                    <a:pt x="184298" y="68818"/>
                  </a:moveTo>
                  <a:cubicBezTo>
                    <a:pt x="183345" y="66913"/>
                    <a:pt x="182393" y="64056"/>
                    <a:pt x="180488" y="62151"/>
                  </a:cubicBezTo>
                  <a:lnTo>
                    <a:pt x="143340" y="5953"/>
                  </a:lnTo>
                  <a:cubicBezTo>
                    <a:pt x="138578" y="-1667"/>
                    <a:pt x="126195" y="1191"/>
                    <a:pt x="126195" y="10716"/>
                  </a:cubicBezTo>
                  <a:lnTo>
                    <a:pt x="126195" y="17383"/>
                  </a:lnTo>
                  <a:cubicBezTo>
                    <a:pt x="126195" y="23098"/>
                    <a:pt x="122385" y="26908"/>
                    <a:pt x="116670" y="26908"/>
                  </a:cubicBezTo>
                  <a:lnTo>
                    <a:pt x="112860" y="26908"/>
                  </a:lnTo>
                  <a:cubicBezTo>
                    <a:pt x="109050" y="26908"/>
                    <a:pt x="106193" y="25003"/>
                    <a:pt x="104288" y="21193"/>
                  </a:cubicBezTo>
                  <a:lnTo>
                    <a:pt x="96668" y="5001"/>
                  </a:lnTo>
                  <a:cubicBezTo>
                    <a:pt x="92858" y="-1667"/>
                    <a:pt x="83333" y="-1667"/>
                    <a:pt x="79523" y="5001"/>
                  </a:cubicBezTo>
                  <a:lnTo>
                    <a:pt x="71903" y="13573"/>
                  </a:lnTo>
                  <a:cubicBezTo>
                    <a:pt x="69998" y="15478"/>
                    <a:pt x="67140" y="16431"/>
                    <a:pt x="65235" y="16431"/>
                  </a:cubicBezTo>
                  <a:lnTo>
                    <a:pt x="58568" y="16431"/>
                  </a:lnTo>
                  <a:cubicBezTo>
                    <a:pt x="53805" y="16431"/>
                    <a:pt x="49043" y="18336"/>
                    <a:pt x="45233" y="22146"/>
                  </a:cubicBezTo>
                  <a:lnTo>
                    <a:pt x="7133" y="52626"/>
                  </a:lnTo>
                  <a:cubicBezTo>
                    <a:pt x="-487" y="59293"/>
                    <a:pt x="-2392" y="70723"/>
                    <a:pt x="3323" y="78343"/>
                  </a:cubicBezTo>
                  <a:lnTo>
                    <a:pt x="28088" y="119301"/>
                  </a:lnTo>
                  <a:cubicBezTo>
                    <a:pt x="34755" y="129778"/>
                    <a:pt x="49043" y="131683"/>
                    <a:pt x="57615" y="123111"/>
                  </a:cubicBezTo>
                  <a:lnTo>
                    <a:pt x="75713" y="105013"/>
                  </a:lnTo>
                  <a:cubicBezTo>
                    <a:pt x="82380" y="98346"/>
                    <a:pt x="93810" y="97393"/>
                    <a:pt x="101430" y="104061"/>
                  </a:cubicBezTo>
                  <a:lnTo>
                    <a:pt x="132863" y="129778"/>
                  </a:lnTo>
                  <a:cubicBezTo>
                    <a:pt x="134768" y="130731"/>
                    <a:pt x="136673" y="131683"/>
                    <a:pt x="138578" y="131683"/>
                  </a:cubicBezTo>
                  <a:lnTo>
                    <a:pt x="164295" y="131683"/>
                  </a:lnTo>
                  <a:cubicBezTo>
                    <a:pt x="170010" y="131683"/>
                    <a:pt x="173820" y="127873"/>
                    <a:pt x="173820" y="122158"/>
                  </a:cubicBezTo>
                  <a:lnTo>
                    <a:pt x="173820" y="108823"/>
                  </a:lnTo>
                  <a:cubicBezTo>
                    <a:pt x="173820" y="105013"/>
                    <a:pt x="175725" y="102156"/>
                    <a:pt x="179535" y="100251"/>
                  </a:cubicBezTo>
                  <a:lnTo>
                    <a:pt x="186203" y="97393"/>
                  </a:lnTo>
                  <a:cubicBezTo>
                    <a:pt x="190013" y="95488"/>
                    <a:pt x="192870" y="90726"/>
                    <a:pt x="190965" y="85963"/>
                  </a:cubicBezTo>
                  <a:lnTo>
                    <a:pt x="184298" y="68818"/>
                  </a:ln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25" name="任意多边形: 形状 24"/>
            <p:cNvSpPr/>
            <p:nvPr/>
          </p:nvSpPr>
          <p:spPr>
            <a:xfrm>
              <a:off x="9093484" y="57150"/>
              <a:ext cx="76200" cy="44767"/>
            </a:xfrm>
            <a:custGeom>
              <a:gdLst>
                <a:gd name="connsiteX0" fmla="*/ 0 w 76200"/>
                <a:gd name="connsiteY0" fmla="*/ 9525 h 44767"/>
                <a:gd name="connsiteX1" fmla="*/ 23813 w 76200"/>
                <a:gd name="connsiteY1" fmla="*/ 40957 h 44767"/>
                <a:gd name="connsiteX2" fmla="*/ 35243 w 76200"/>
                <a:gd name="connsiteY2" fmla="*/ 43815 h 44767"/>
                <a:gd name="connsiteX3" fmla="*/ 47625 w 76200"/>
                <a:gd name="connsiteY3" fmla="*/ 38100 h 44767"/>
                <a:gd name="connsiteX4" fmla="*/ 63818 w 76200"/>
                <a:gd name="connsiteY4" fmla="*/ 43815 h 44767"/>
                <a:gd name="connsiteX5" fmla="*/ 76200 w 76200"/>
                <a:gd name="connsiteY5" fmla="*/ 35243 h 44767"/>
                <a:gd name="connsiteX6" fmla="*/ 76200 w 76200"/>
                <a:gd name="connsiteY6" fmla="*/ 35243 h 44767"/>
                <a:gd name="connsiteX7" fmla="*/ 71438 w 76200"/>
                <a:gd name="connsiteY7" fmla="*/ 26670 h 44767"/>
                <a:gd name="connsiteX8" fmla="*/ 30480 w 76200"/>
                <a:gd name="connsiteY8" fmla="*/ 1905 h 44767"/>
                <a:gd name="connsiteX9" fmla="*/ 25718 w 76200"/>
                <a:gd name="connsiteY9" fmla="*/ 0 h 44767"/>
                <a:gd name="connsiteX10" fmla="*/ 0 w 76200"/>
                <a:gd name="connsiteY10" fmla="*/ 0 h 44767"/>
                <a:gd name="connsiteX11" fmla="*/ 0 w 76200"/>
                <a:gd name="connsiteY11" fmla="*/ 9525 h 4476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 h="44767">
                  <a:moveTo>
                    <a:pt x="0" y="9525"/>
                  </a:moveTo>
                  <a:lnTo>
                    <a:pt x="23813" y="40957"/>
                  </a:lnTo>
                  <a:cubicBezTo>
                    <a:pt x="26670" y="44768"/>
                    <a:pt x="31432" y="45720"/>
                    <a:pt x="35243" y="43815"/>
                  </a:cubicBezTo>
                  <a:lnTo>
                    <a:pt x="47625" y="38100"/>
                  </a:lnTo>
                  <a:lnTo>
                    <a:pt x="63818" y="43815"/>
                  </a:lnTo>
                  <a:cubicBezTo>
                    <a:pt x="69532" y="45720"/>
                    <a:pt x="76200" y="40957"/>
                    <a:pt x="76200" y="35243"/>
                  </a:cubicBezTo>
                  <a:lnTo>
                    <a:pt x="76200" y="35243"/>
                  </a:lnTo>
                  <a:cubicBezTo>
                    <a:pt x="76200" y="31432"/>
                    <a:pt x="74295" y="28575"/>
                    <a:pt x="71438" y="26670"/>
                  </a:cubicBezTo>
                  <a:lnTo>
                    <a:pt x="30480" y="1905"/>
                  </a:lnTo>
                  <a:cubicBezTo>
                    <a:pt x="29527" y="0"/>
                    <a:pt x="27623" y="0"/>
                    <a:pt x="25718" y="0"/>
                  </a:cubicBezTo>
                  <a:lnTo>
                    <a:pt x="0" y="0"/>
                  </a:lnTo>
                  <a:lnTo>
                    <a:pt x="0" y="9525"/>
                  </a:ln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26" name="任意多边形: 形状 25"/>
            <p:cNvSpPr/>
            <p:nvPr/>
          </p:nvSpPr>
          <p:spPr>
            <a:xfrm>
              <a:off x="8987813" y="42089"/>
              <a:ext cx="38399" cy="39460"/>
            </a:xfrm>
            <a:custGeom>
              <a:gdLst>
                <a:gd name="connsiteX0" fmla="*/ 32328 w 38399"/>
                <a:gd name="connsiteY0" fmla="*/ 32205 h 39460"/>
                <a:gd name="connsiteX1" fmla="*/ 38043 w 38399"/>
                <a:gd name="connsiteY1" fmla="*/ 11250 h 39460"/>
                <a:gd name="connsiteX2" fmla="*/ 35185 w 38399"/>
                <a:gd name="connsiteY2" fmla="*/ 2678 h 39460"/>
                <a:gd name="connsiteX3" fmla="*/ 22803 w 38399"/>
                <a:gd name="connsiteY3" fmla="*/ 1725 h 39460"/>
                <a:gd name="connsiteX4" fmla="*/ 3753 w 38399"/>
                <a:gd name="connsiteY4" fmla="*/ 16013 h 39460"/>
                <a:gd name="connsiteX5" fmla="*/ 5658 w 38399"/>
                <a:gd name="connsiteY5" fmla="*/ 32205 h 39460"/>
                <a:gd name="connsiteX6" fmla="*/ 18993 w 38399"/>
                <a:gd name="connsiteY6" fmla="*/ 38873 h 39460"/>
                <a:gd name="connsiteX7" fmla="*/ 32328 w 38399"/>
                <a:gd name="connsiteY7" fmla="*/ 32205 h 394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399" h="39460">
                  <a:moveTo>
                    <a:pt x="32328" y="32205"/>
                  </a:moveTo>
                  <a:lnTo>
                    <a:pt x="38043" y="11250"/>
                  </a:lnTo>
                  <a:cubicBezTo>
                    <a:pt x="38995" y="8393"/>
                    <a:pt x="38043" y="4583"/>
                    <a:pt x="35185" y="2678"/>
                  </a:cubicBezTo>
                  <a:cubicBezTo>
                    <a:pt x="32328" y="-180"/>
                    <a:pt x="26613" y="-1132"/>
                    <a:pt x="22803" y="1725"/>
                  </a:cubicBezTo>
                  <a:lnTo>
                    <a:pt x="3753" y="16013"/>
                  </a:lnTo>
                  <a:cubicBezTo>
                    <a:pt x="-1962" y="19823"/>
                    <a:pt x="-1010" y="29348"/>
                    <a:pt x="5658" y="32205"/>
                  </a:cubicBezTo>
                  <a:lnTo>
                    <a:pt x="18993" y="38873"/>
                  </a:lnTo>
                  <a:cubicBezTo>
                    <a:pt x="24708" y="40778"/>
                    <a:pt x="30423" y="37920"/>
                    <a:pt x="32328" y="32205"/>
                  </a:cubicBez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27" name="任意多边形: 形状 26"/>
            <p:cNvSpPr/>
            <p:nvPr/>
          </p:nvSpPr>
          <p:spPr>
            <a:xfrm>
              <a:off x="8912509" y="50662"/>
              <a:ext cx="95250" cy="62106"/>
            </a:xfrm>
            <a:custGeom>
              <a:gdLst>
                <a:gd name="connsiteX0" fmla="*/ 16193 w 95250"/>
                <a:gd name="connsiteY0" fmla="*/ 1725 h 62106"/>
                <a:gd name="connsiteX1" fmla="*/ 3810 w 95250"/>
                <a:gd name="connsiteY1" fmla="*/ 2678 h 62106"/>
                <a:gd name="connsiteX2" fmla="*/ 0 w 95250"/>
                <a:gd name="connsiteY2" fmla="*/ 6488 h 62106"/>
                <a:gd name="connsiteX3" fmla="*/ 56198 w 95250"/>
                <a:gd name="connsiteY3" fmla="*/ 53160 h 62106"/>
                <a:gd name="connsiteX4" fmla="*/ 59055 w 95250"/>
                <a:gd name="connsiteY4" fmla="*/ 55065 h 62106"/>
                <a:gd name="connsiteX5" fmla="*/ 80010 w 95250"/>
                <a:gd name="connsiteY5" fmla="*/ 61733 h 62106"/>
                <a:gd name="connsiteX6" fmla="*/ 89535 w 95250"/>
                <a:gd name="connsiteY6" fmla="*/ 59828 h 62106"/>
                <a:gd name="connsiteX7" fmla="*/ 95250 w 95250"/>
                <a:gd name="connsiteY7" fmla="*/ 54113 h 62106"/>
                <a:gd name="connsiteX8" fmla="*/ 16193 w 95250"/>
                <a:gd name="connsiteY8" fmla="*/ 1725 h 621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62106">
                  <a:moveTo>
                    <a:pt x="16193" y="1725"/>
                  </a:moveTo>
                  <a:cubicBezTo>
                    <a:pt x="12382" y="-1132"/>
                    <a:pt x="7620" y="-180"/>
                    <a:pt x="3810" y="2678"/>
                  </a:cubicBezTo>
                  <a:lnTo>
                    <a:pt x="0" y="6488"/>
                  </a:lnTo>
                  <a:lnTo>
                    <a:pt x="56198" y="53160"/>
                  </a:lnTo>
                  <a:cubicBezTo>
                    <a:pt x="57150" y="54113"/>
                    <a:pt x="58102" y="54113"/>
                    <a:pt x="59055" y="55065"/>
                  </a:cubicBezTo>
                  <a:lnTo>
                    <a:pt x="80010" y="61733"/>
                  </a:lnTo>
                  <a:cubicBezTo>
                    <a:pt x="83820" y="62685"/>
                    <a:pt x="87630" y="61733"/>
                    <a:pt x="89535" y="59828"/>
                  </a:cubicBezTo>
                  <a:lnTo>
                    <a:pt x="95250" y="54113"/>
                  </a:lnTo>
                  <a:cubicBezTo>
                    <a:pt x="55245" y="42683"/>
                    <a:pt x="16193" y="1725"/>
                    <a:pt x="16193" y="1725"/>
                  </a:cubicBez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sp>
          <p:nvSpPr>
            <p:cNvPr id="28" name="任意多边形: 形状 27"/>
            <p:cNvSpPr/>
            <p:nvPr/>
          </p:nvSpPr>
          <p:spPr>
            <a:xfrm>
              <a:off x="9055083" y="-163353"/>
              <a:ext cx="58671" cy="68354"/>
            </a:xfrm>
            <a:custGeom>
              <a:gdLst>
                <a:gd name="connsiteX0" fmla="*/ 9826 w 58671"/>
                <a:gd name="connsiteY0" fmla="*/ 68104 h 68354"/>
                <a:gd name="connsiteX1" fmla="*/ 57451 w 58671"/>
                <a:gd name="connsiteY1" fmla="*/ 1429 h 68354"/>
                <a:gd name="connsiteX2" fmla="*/ 47926 w 58671"/>
                <a:gd name="connsiteY2" fmla="*/ 1429 h 68354"/>
                <a:gd name="connsiteX3" fmla="*/ 301 w 58671"/>
                <a:gd name="connsiteY3" fmla="*/ 58579 h 68354"/>
                <a:gd name="connsiteX4" fmla="*/ 9826 w 58671"/>
                <a:gd name="connsiteY4" fmla="*/ 68104 h 68354"/>
              </a:gdLst>
              <a:cxnLst>
                <a:cxn ang="0">
                  <a:pos x="connsiteX0" y="connsiteY0"/>
                </a:cxn>
                <a:cxn ang="0">
                  <a:pos x="connsiteX1" y="connsiteY1"/>
                </a:cxn>
                <a:cxn ang="0">
                  <a:pos x="connsiteX2" y="connsiteY2"/>
                </a:cxn>
                <a:cxn ang="0">
                  <a:pos x="connsiteX3" y="connsiteY3"/>
                </a:cxn>
                <a:cxn ang="0">
                  <a:pos x="connsiteX4" y="connsiteY4"/>
                </a:cxn>
              </a:cxnLst>
              <a:rect l="l" t="t" r="r" b="b"/>
              <a:pathLst>
                <a:path w="58671" h="68354">
                  <a:moveTo>
                    <a:pt x="9826" y="68104"/>
                  </a:moveTo>
                  <a:cubicBezTo>
                    <a:pt x="35543" y="50959"/>
                    <a:pt x="65071" y="30956"/>
                    <a:pt x="57451" y="1429"/>
                  </a:cubicBezTo>
                  <a:cubicBezTo>
                    <a:pt x="56498" y="-476"/>
                    <a:pt x="48878" y="-476"/>
                    <a:pt x="47926" y="1429"/>
                  </a:cubicBezTo>
                  <a:cubicBezTo>
                    <a:pt x="44116" y="18574"/>
                    <a:pt x="40306" y="32861"/>
                    <a:pt x="301" y="58579"/>
                  </a:cubicBezTo>
                  <a:cubicBezTo>
                    <a:pt x="-1604" y="60484"/>
                    <a:pt x="6016" y="70009"/>
                    <a:pt x="9826" y="68104"/>
                  </a:cubicBezTo>
                  <a:close/>
                </a:path>
              </a:pathLst>
            </a:custGeom>
            <a:grpFill/>
            <a:ln w="9525" cap="flat">
              <a:noFill/>
              <a:prstDash val="solid"/>
              <a:miter/>
            </a:ln>
          </p:spPr>
          <p:txBody>
            <a:bodyPr rtlCol="0" anchor="ctr"/>
            <a:lstStyle/>
            <a:p>
              <a:endParaRPr lang="zh-CN" altLang="en-US">
                <a:solidFill>
                  <a:schemeClr val="tx1">
                    <a:lumMod val="75000"/>
                    <a:lumOff val="25000"/>
                  </a:schemeClr>
                </a:solidFill>
              </a:endParaRPr>
            </a:p>
          </p:txBody>
        </p:sp>
      </p:grpSp>
      <p:sp>
        <p:nvSpPr>
          <p:cNvPr id="29" name="文本框 28"/>
          <p:cNvSpPr txBox="1"/>
          <p:nvPr/>
        </p:nvSpPr>
        <p:spPr>
          <a:xfrm>
            <a:off x="1444018" y="2397918"/>
            <a:ext cx="1005403" cy="338554"/>
          </a:xfrm>
          <a:prstGeom prst="rect">
            <a:avLst/>
          </a:prstGeom>
          <a:noFill/>
        </p:spPr>
        <p:txBody>
          <a:bodyPr wrap="none" rtlCol="0">
            <a:spAutoFit/>
          </a:bodyPr>
          <a:lstStyle/>
          <a:p>
            <a:pPr algn="ctr"/>
            <a:r>
              <a:rPr lang="zh-CN" altLang="en-US" sz="1600" b="1">
                <a:solidFill>
                  <a:schemeClr val="tx1">
                    <a:lumMod val="75000"/>
                    <a:lumOff val="25000"/>
                  </a:schemeClr>
                </a:solidFill>
              </a:rPr>
              <a:t>输入标题</a:t>
            </a:r>
            <a:endParaRPr lang="zh-CN" altLang="en-US" sz="1600" b="1">
              <a:solidFill>
                <a:schemeClr val="tx1">
                  <a:lumMod val="75000"/>
                  <a:lumOff val="25000"/>
                </a:schemeClr>
              </a:solidFill>
            </a:endParaRPr>
          </a:p>
        </p:txBody>
      </p:sp>
      <p:sp>
        <p:nvSpPr>
          <p:cNvPr id="30" name="矩形 29"/>
          <p:cNvSpPr/>
          <p:nvPr/>
        </p:nvSpPr>
        <p:spPr>
          <a:xfrm>
            <a:off x="1444018" y="2684701"/>
            <a:ext cx="2280855" cy="700192"/>
          </a:xfrm>
          <a:prstGeom prst="rect">
            <a:avLst/>
          </a:prstGeom>
        </p:spPr>
        <p:txBody>
          <a:bodyPr wrap="square">
            <a:spAutoFit/>
          </a:bodyPr>
          <a:lstStyle/>
          <a:p>
            <a:pPr algn="just" defTabSz="914400">
              <a:lnSpc>
                <a:spcPct val="150000"/>
              </a:lnSpc>
            </a:pPr>
            <a:r>
              <a:rPr lang="zh-CN" altLang="en-US" sz="1400">
                <a:solidFill>
                  <a:schemeClr val="tx1">
                    <a:lumMod val="75000"/>
                    <a:lumOff val="25000"/>
                  </a:schemeClr>
                </a:solidFill>
                <a:cs typeface="+mn-ea"/>
                <a:sym typeface="+mn-lt"/>
              </a:rPr>
              <a:t>标题数字等都可以通过点击和重新输入进行更改。</a:t>
            </a:r>
            <a:endParaRPr lang="zh-CN" altLang="en-US" sz="1400">
              <a:solidFill>
                <a:schemeClr val="tx1">
                  <a:lumMod val="75000"/>
                  <a:lumOff val="25000"/>
                </a:schemeClr>
              </a:solidFill>
              <a:cs typeface="+mn-ea"/>
              <a:sym typeface="+mn-lt"/>
            </a:endParaRPr>
          </a:p>
        </p:txBody>
      </p:sp>
      <p:sp>
        <p:nvSpPr>
          <p:cNvPr id="31" name="文本框 30"/>
          <p:cNvSpPr txBox="1"/>
          <p:nvPr/>
        </p:nvSpPr>
        <p:spPr>
          <a:xfrm>
            <a:off x="4917097" y="2397918"/>
            <a:ext cx="1005403" cy="338554"/>
          </a:xfrm>
          <a:prstGeom prst="rect">
            <a:avLst/>
          </a:prstGeom>
          <a:noFill/>
        </p:spPr>
        <p:txBody>
          <a:bodyPr wrap="none" rtlCol="0">
            <a:spAutoFit/>
          </a:bodyPr>
          <a:lstStyle/>
          <a:p>
            <a:pPr algn="ctr"/>
            <a:r>
              <a:rPr lang="zh-CN" altLang="en-US" sz="1600" b="1">
                <a:solidFill>
                  <a:schemeClr val="tx1">
                    <a:lumMod val="75000"/>
                    <a:lumOff val="25000"/>
                  </a:schemeClr>
                </a:solidFill>
              </a:rPr>
              <a:t>输入标题</a:t>
            </a:r>
            <a:endParaRPr lang="zh-CN" altLang="en-US" sz="1600" b="1">
              <a:solidFill>
                <a:schemeClr val="tx1">
                  <a:lumMod val="75000"/>
                  <a:lumOff val="25000"/>
                </a:schemeClr>
              </a:solidFill>
            </a:endParaRPr>
          </a:p>
        </p:txBody>
      </p:sp>
      <p:sp>
        <p:nvSpPr>
          <p:cNvPr id="32" name="矩形 31"/>
          <p:cNvSpPr/>
          <p:nvPr/>
        </p:nvSpPr>
        <p:spPr>
          <a:xfrm>
            <a:off x="4917097" y="2684701"/>
            <a:ext cx="2280855" cy="700192"/>
          </a:xfrm>
          <a:prstGeom prst="rect">
            <a:avLst/>
          </a:prstGeom>
        </p:spPr>
        <p:txBody>
          <a:bodyPr wrap="square">
            <a:spAutoFit/>
          </a:bodyPr>
          <a:lstStyle/>
          <a:p>
            <a:pPr algn="just" defTabSz="914400">
              <a:lnSpc>
                <a:spcPct val="150000"/>
              </a:lnSpc>
            </a:pPr>
            <a:r>
              <a:rPr lang="zh-CN" altLang="en-US" sz="1400">
                <a:solidFill>
                  <a:schemeClr val="tx1">
                    <a:lumMod val="75000"/>
                    <a:lumOff val="25000"/>
                  </a:schemeClr>
                </a:solidFill>
                <a:cs typeface="+mn-ea"/>
                <a:sym typeface="+mn-lt"/>
              </a:rPr>
              <a:t>标题数字等都可以通过点击和重新输入进行更改。</a:t>
            </a:r>
            <a:endParaRPr lang="zh-CN" altLang="en-US" sz="1400">
              <a:solidFill>
                <a:schemeClr val="tx1">
                  <a:lumMod val="75000"/>
                  <a:lumOff val="25000"/>
                </a:schemeClr>
              </a:solidFill>
              <a:cs typeface="+mn-ea"/>
              <a:sym typeface="+mn-lt"/>
            </a:endParaRPr>
          </a:p>
        </p:txBody>
      </p:sp>
      <p:sp>
        <p:nvSpPr>
          <p:cNvPr id="33" name="文本框 32"/>
          <p:cNvSpPr txBox="1"/>
          <p:nvPr/>
        </p:nvSpPr>
        <p:spPr>
          <a:xfrm>
            <a:off x="8398563" y="2397918"/>
            <a:ext cx="1005403" cy="338554"/>
          </a:xfrm>
          <a:prstGeom prst="rect">
            <a:avLst/>
          </a:prstGeom>
          <a:noFill/>
        </p:spPr>
        <p:txBody>
          <a:bodyPr wrap="none" rtlCol="0">
            <a:spAutoFit/>
          </a:bodyPr>
          <a:lstStyle/>
          <a:p>
            <a:pPr algn="ctr"/>
            <a:r>
              <a:rPr lang="zh-CN" altLang="en-US" sz="1600" b="1">
                <a:solidFill>
                  <a:schemeClr val="tx1">
                    <a:lumMod val="75000"/>
                    <a:lumOff val="25000"/>
                  </a:schemeClr>
                </a:solidFill>
              </a:rPr>
              <a:t>输入标题</a:t>
            </a:r>
            <a:endParaRPr lang="zh-CN" altLang="en-US" sz="1600" b="1">
              <a:solidFill>
                <a:schemeClr val="tx1">
                  <a:lumMod val="75000"/>
                  <a:lumOff val="25000"/>
                </a:schemeClr>
              </a:solidFill>
            </a:endParaRPr>
          </a:p>
        </p:txBody>
      </p:sp>
      <p:sp>
        <p:nvSpPr>
          <p:cNvPr id="34" name="矩形 33"/>
          <p:cNvSpPr/>
          <p:nvPr/>
        </p:nvSpPr>
        <p:spPr>
          <a:xfrm>
            <a:off x="8398563" y="2684701"/>
            <a:ext cx="2280855" cy="700192"/>
          </a:xfrm>
          <a:prstGeom prst="rect">
            <a:avLst/>
          </a:prstGeom>
        </p:spPr>
        <p:txBody>
          <a:bodyPr wrap="square">
            <a:spAutoFit/>
          </a:bodyPr>
          <a:lstStyle/>
          <a:p>
            <a:pPr algn="just" defTabSz="914400">
              <a:lnSpc>
                <a:spcPct val="150000"/>
              </a:lnSpc>
            </a:pPr>
            <a:r>
              <a:rPr lang="zh-CN" altLang="en-US" sz="1400">
                <a:solidFill>
                  <a:schemeClr val="tx1">
                    <a:lumMod val="75000"/>
                    <a:lumOff val="25000"/>
                  </a:schemeClr>
                </a:solidFill>
                <a:cs typeface="+mn-ea"/>
                <a:sym typeface="+mn-lt"/>
              </a:rPr>
              <a:t>标题数字等都可以通过点击和重新输入进行更改。</a:t>
            </a:r>
            <a:endParaRPr lang="zh-CN" altLang="en-US" sz="1400">
              <a:solidFill>
                <a:schemeClr val="tx1">
                  <a:lumMod val="75000"/>
                  <a:lumOff val="25000"/>
                </a:schemeClr>
              </a:solidFill>
              <a:cs typeface="+mn-ea"/>
              <a:sym typeface="+mn-lt"/>
            </a:endParaRPr>
          </a:p>
        </p:txBody>
      </p:sp>
      <p:sp>
        <p:nvSpPr>
          <p:cNvPr id="35" name="文本框 34"/>
          <p:cNvSpPr txBox="1"/>
          <p:nvPr/>
        </p:nvSpPr>
        <p:spPr>
          <a:xfrm>
            <a:off x="1444018" y="4742076"/>
            <a:ext cx="1005403" cy="338554"/>
          </a:xfrm>
          <a:prstGeom prst="rect">
            <a:avLst/>
          </a:prstGeom>
          <a:noFill/>
        </p:spPr>
        <p:txBody>
          <a:bodyPr wrap="none" rtlCol="0">
            <a:spAutoFit/>
          </a:bodyPr>
          <a:lstStyle/>
          <a:p>
            <a:pPr algn="ctr"/>
            <a:r>
              <a:rPr lang="zh-CN" altLang="en-US" sz="1600" b="1">
                <a:solidFill>
                  <a:schemeClr val="tx1">
                    <a:lumMod val="75000"/>
                    <a:lumOff val="25000"/>
                  </a:schemeClr>
                </a:solidFill>
              </a:rPr>
              <a:t>输入标题</a:t>
            </a:r>
            <a:endParaRPr lang="zh-CN" altLang="en-US" sz="1600" b="1">
              <a:solidFill>
                <a:schemeClr val="tx1">
                  <a:lumMod val="75000"/>
                  <a:lumOff val="25000"/>
                </a:schemeClr>
              </a:solidFill>
            </a:endParaRPr>
          </a:p>
        </p:txBody>
      </p:sp>
      <p:sp>
        <p:nvSpPr>
          <p:cNvPr id="36" name="矩形 35"/>
          <p:cNvSpPr/>
          <p:nvPr/>
        </p:nvSpPr>
        <p:spPr>
          <a:xfrm>
            <a:off x="1444018" y="5028859"/>
            <a:ext cx="2280855" cy="700192"/>
          </a:xfrm>
          <a:prstGeom prst="rect">
            <a:avLst/>
          </a:prstGeom>
        </p:spPr>
        <p:txBody>
          <a:bodyPr wrap="square">
            <a:spAutoFit/>
          </a:bodyPr>
          <a:lstStyle/>
          <a:p>
            <a:pPr algn="just" defTabSz="914400">
              <a:lnSpc>
                <a:spcPct val="150000"/>
              </a:lnSpc>
            </a:pPr>
            <a:r>
              <a:rPr lang="zh-CN" altLang="en-US" sz="1400">
                <a:solidFill>
                  <a:schemeClr val="tx1">
                    <a:lumMod val="75000"/>
                    <a:lumOff val="25000"/>
                  </a:schemeClr>
                </a:solidFill>
                <a:cs typeface="+mn-ea"/>
                <a:sym typeface="+mn-lt"/>
              </a:rPr>
              <a:t>标题数字等都可以通过点击和重新输入进行更改。</a:t>
            </a:r>
            <a:endParaRPr lang="zh-CN" altLang="en-US" sz="1400">
              <a:solidFill>
                <a:schemeClr val="tx1">
                  <a:lumMod val="75000"/>
                  <a:lumOff val="25000"/>
                </a:schemeClr>
              </a:solidFill>
              <a:cs typeface="+mn-ea"/>
              <a:sym typeface="+mn-lt"/>
            </a:endParaRPr>
          </a:p>
        </p:txBody>
      </p:sp>
      <p:sp>
        <p:nvSpPr>
          <p:cNvPr id="37" name="文本框 36"/>
          <p:cNvSpPr txBox="1"/>
          <p:nvPr/>
        </p:nvSpPr>
        <p:spPr>
          <a:xfrm>
            <a:off x="4917097" y="4742076"/>
            <a:ext cx="1005403" cy="338554"/>
          </a:xfrm>
          <a:prstGeom prst="rect">
            <a:avLst/>
          </a:prstGeom>
          <a:noFill/>
        </p:spPr>
        <p:txBody>
          <a:bodyPr wrap="none" rtlCol="0">
            <a:spAutoFit/>
          </a:bodyPr>
          <a:lstStyle/>
          <a:p>
            <a:pPr algn="ctr"/>
            <a:r>
              <a:rPr lang="zh-CN" altLang="en-US" sz="1600" b="1">
                <a:solidFill>
                  <a:schemeClr val="tx1">
                    <a:lumMod val="75000"/>
                    <a:lumOff val="25000"/>
                  </a:schemeClr>
                </a:solidFill>
              </a:rPr>
              <a:t>输入标题</a:t>
            </a:r>
            <a:endParaRPr lang="zh-CN" altLang="en-US" sz="1600" b="1">
              <a:solidFill>
                <a:schemeClr val="tx1">
                  <a:lumMod val="75000"/>
                  <a:lumOff val="25000"/>
                </a:schemeClr>
              </a:solidFill>
            </a:endParaRPr>
          </a:p>
        </p:txBody>
      </p:sp>
      <p:sp>
        <p:nvSpPr>
          <p:cNvPr id="38" name="矩形 37"/>
          <p:cNvSpPr/>
          <p:nvPr/>
        </p:nvSpPr>
        <p:spPr>
          <a:xfrm>
            <a:off x="4917097" y="5028859"/>
            <a:ext cx="2280855" cy="700192"/>
          </a:xfrm>
          <a:prstGeom prst="rect">
            <a:avLst/>
          </a:prstGeom>
        </p:spPr>
        <p:txBody>
          <a:bodyPr wrap="square">
            <a:spAutoFit/>
          </a:bodyPr>
          <a:lstStyle/>
          <a:p>
            <a:pPr algn="just" defTabSz="914400">
              <a:lnSpc>
                <a:spcPct val="150000"/>
              </a:lnSpc>
            </a:pPr>
            <a:r>
              <a:rPr lang="zh-CN" altLang="en-US" sz="1400">
                <a:solidFill>
                  <a:schemeClr val="tx1">
                    <a:lumMod val="75000"/>
                    <a:lumOff val="25000"/>
                  </a:schemeClr>
                </a:solidFill>
                <a:cs typeface="+mn-ea"/>
                <a:sym typeface="+mn-lt"/>
              </a:rPr>
              <a:t>标题数字等都可以通过点击和重新输入进行更改。</a:t>
            </a:r>
            <a:endParaRPr lang="zh-CN" altLang="en-US" sz="1400">
              <a:solidFill>
                <a:schemeClr val="tx1">
                  <a:lumMod val="75000"/>
                  <a:lumOff val="25000"/>
                </a:schemeClr>
              </a:solidFill>
              <a:cs typeface="+mn-ea"/>
              <a:sym typeface="+mn-lt"/>
            </a:endParaRPr>
          </a:p>
        </p:txBody>
      </p:sp>
      <p:sp>
        <p:nvSpPr>
          <p:cNvPr id="39" name="文本框 38"/>
          <p:cNvSpPr txBox="1"/>
          <p:nvPr/>
        </p:nvSpPr>
        <p:spPr>
          <a:xfrm>
            <a:off x="8398563" y="4742076"/>
            <a:ext cx="1005403" cy="338554"/>
          </a:xfrm>
          <a:prstGeom prst="rect">
            <a:avLst/>
          </a:prstGeom>
          <a:noFill/>
        </p:spPr>
        <p:txBody>
          <a:bodyPr wrap="none" rtlCol="0">
            <a:spAutoFit/>
          </a:bodyPr>
          <a:lstStyle/>
          <a:p>
            <a:pPr algn="ctr"/>
            <a:r>
              <a:rPr lang="zh-CN" altLang="en-US" sz="1600" b="1">
                <a:solidFill>
                  <a:schemeClr val="tx1">
                    <a:lumMod val="75000"/>
                    <a:lumOff val="25000"/>
                  </a:schemeClr>
                </a:solidFill>
              </a:rPr>
              <a:t>输入标题</a:t>
            </a:r>
            <a:endParaRPr lang="zh-CN" altLang="en-US" sz="1600" b="1">
              <a:solidFill>
                <a:schemeClr val="tx1">
                  <a:lumMod val="75000"/>
                  <a:lumOff val="25000"/>
                </a:schemeClr>
              </a:solidFill>
            </a:endParaRPr>
          </a:p>
        </p:txBody>
      </p:sp>
      <p:sp>
        <p:nvSpPr>
          <p:cNvPr id="40" name="矩形 39"/>
          <p:cNvSpPr/>
          <p:nvPr/>
        </p:nvSpPr>
        <p:spPr>
          <a:xfrm>
            <a:off x="8398563" y="5028859"/>
            <a:ext cx="2280855" cy="700192"/>
          </a:xfrm>
          <a:prstGeom prst="rect">
            <a:avLst/>
          </a:prstGeom>
        </p:spPr>
        <p:txBody>
          <a:bodyPr wrap="square">
            <a:spAutoFit/>
          </a:bodyPr>
          <a:lstStyle/>
          <a:p>
            <a:pPr algn="just" defTabSz="914400">
              <a:lnSpc>
                <a:spcPct val="150000"/>
              </a:lnSpc>
            </a:pPr>
            <a:r>
              <a:rPr lang="zh-CN" altLang="en-US" sz="1400">
                <a:solidFill>
                  <a:schemeClr val="tx1">
                    <a:lumMod val="75000"/>
                    <a:lumOff val="25000"/>
                  </a:schemeClr>
                </a:solidFill>
                <a:cs typeface="+mn-ea"/>
                <a:sym typeface="+mn-lt"/>
              </a:rPr>
              <a:t>标题数字等都可以通过点击和重新输入进行更改。</a:t>
            </a:r>
            <a:endParaRPr lang="zh-CN" altLang="en-US" sz="1400">
              <a:solidFill>
                <a:schemeClr val="tx1">
                  <a:lumMod val="75000"/>
                  <a:lumOff val="25000"/>
                </a:schemeClr>
              </a:solidFill>
              <a:cs typeface="+mn-ea"/>
              <a:sym typeface="+mn-lt"/>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a:xfrm>
            <a:off x="607955" y="549275"/>
            <a:ext cx="1682401" cy="490383"/>
          </a:xfrm>
        </p:spPr>
        <p:txBody>
          <a:bodyPr/>
          <a:lstStyle/>
          <a:p>
            <a:r>
              <a:rPr lang="zh-CN" altLang="en-US"/>
              <a:t>数据图标页</a:t>
            </a:r>
            <a:endParaRPr lang="zh-CN" altLang="en-US"/>
          </a:p>
        </p:txBody>
      </p:sp>
      <p:graphicFrame>
        <p:nvGraphicFramePr>
          <p:cNvPr id="3" name="图表 2"/>
          <p:cNvGraphicFramePr/>
          <p:nvPr/>
        </p:nvGraphicFramePr>
        <p:xfrm>
          <a:off x="981606" y="1663699"/>
          <a:ext cx="7547467" cy="4165398"/>
        </p:xfrm>
        <a:graphic>
          <a:graphicData uri="http://schemas.openxmlformats.org/drawingml/2006/chart">
            <c:chart xmlns:c="http://schemas.openxmlformats.org/drawingml/2006/chart" r:id="rId2"/>
          </a:graphicData>
        </a:graphic>
      </p:graphicFrame>
      <p:sp>
        <p:nvSpPr>
          <p:cNvPr id="4" name="矩形 3"/>
          <p:cNvSpPr/>
          <p:nvPr/>
        </p:nvSpPr>
        <p:spPr>
          <a:xfrm>
            <a:off x="8838650" y="2186302"/>
            <a:ext cx="2371744" cy="552587"/>
          </a:xfrm>
          <a:prstGeom prst="rect">
            <a:avLst/>
          </a:prstGeom>
        </p:spPr>
        <p:txBody>
          <a:bodyPr wrap="square">
            <a:spAutoFit/>
          </a:bodyPr>
          <a:lstStyle/>
          <a:p>
            <a:pPr>
              <a:lnSpc>
                <a:spcPct val="130000"/>
              </a:lnSpc>
            </a:pPr>
            <a:r>
              <a:rPr lang="zh-CN" altLang="en-US" sz="1200">
                <a:solidFill>
                  <a:schemeClr val="tx2"/>
                </a:solidFill>
                <a:ea typeface="微软雅黑"/>
                <a:sym typeface="Arial" panose="020b0604020202020204" pitchFamily="34" charset="0"/>
              </a:rPr>
              <a:t>标题数字等都可以通过点击和重新输入进行更改</a:t>
            </a:r>
            <a:endParaRPr lang="zh-CN" altLang="en-US" sz="1200">
              <a:solidFill>
                <a:schemeClr val="tx2"/>
              </a:solidFill>
              <a:ea typeface="微软雅黑"/>
              <a:sym typeface="Arial" panose="020b0604020202020204" pitchFamily="34" charset="0"/>
            </a:endParaRPr>
          </a:p>
        </p:txBody>
      </p:sp>
      <p:sp>
        <p:nvSpPr>
          <p:cNvPr id="5" name="矩形 4"/>
          <p:cNvSpPr/>
          <p:nvPr/>
        </p:nvSpPr>
        <p:spPr>
          <a:xfrm>
            <a:off x="8838650" y="3641675"/>
            <a:ext cx="2371744" cy="552587"/>
          </a:xfrm>
          <a:prstGeom prst="rect">
            <a:avLst/>
          </a:prstGeom>
        </p:spPr>
        <p:txBody>
          <a:bodyPr wrap="square">
            <a:spAutoFit/>
          </a:bodyPr>
          <a:lstStyle/>
          <a:p>
            <a:pPr>
              <a:lnSpc>
                <a:spcPct val="130000"/>
              </a:lnSpc>
            </a:pPr>
            <a:r>
              <a:rPr lang="zh-CN" altLang="en-US" sz="1200">
                <a:solidFill>
                  <a:schemeClr val="tx2"/>
                </a:solidFill>
                <a:ea typeface="微软雅黑"/>
                <a:sym typeface="Arial" panose="020b0604020202020204" pitchFamily="34" charset="0"/>
              </a:rPr>
              <a:t>标题数字等都可以通过点击和重新输入进行更改</a:t>
            </a:r>
            <a:endParaRPr lang="zh-CN" altLang="en-US" sz="1200">
              <a:solidFill>
                <a:schemeClr val="tx2"/>
              </a:solidFill>
              <a:ea typeface="微软雅黑"/>
              <a:sym typeface="Arial" panose="020b0604020202020204" pitchFamily="34" charset="0"/>
            </a:endParaRPr>
          </a:p>
        </p:txBody>
      </p:sp>
      <p:sp>
        <p:nvSpPr>
          <p:cNvPr id="6" name="矩形 5"/>
          <p:cNvSpPr/>
          <p:nvPr/>
        </p:nvSpPr>
        <p:spPr>
          <a:xfrm>
            <a:off x="8838650" y="5097048"/>
            <a:ext cx="2371744" cy="552587"/>
          </a:xfrm>
          <a:prstGeom prst="rect">
            <a:avLst/>
          </a:prstGeom>
        </p:spPr>
        <p:txBody>
          <a:bodyPr wrap="square">
            <a:spAutoFit/>
          </a:bodyPr>
          <a:lstStyle/>
          <a:p>
            <a:pPr>
              <a:lnSpc>
                <a:spcPct val="130000"/>
              </a:lnSpc>
            </a:pPr>
            <a:r>
              <a:rPr lang="zh-CN" altLang="en-US" sz="1200">
                <a:solidFill>
                  <a:schemeClr val="tx2"/>
                </a:solidFill>
                <a:ea typeface="微软雅黑"/>
                <a:sym typeface="Arial" panose="020b0604020202020204" pitchFamily="34" charset="0"/>
              </a:rPr>
              <a:t>标题数字等都可以通过点击和重新输入进行更改</a:t>
            </a:r>
            <a:endParaRPr lang="zh-CN" altLang="en-US" sz="1200">
              <a:solidFill>
                <a:schemeClr val="tx2"/>
              </a:solidFill>
              <a:ea typeface="微软雅黑"/>
              <a:sym typeface="Arial" panose="020b0604020202020204" pitchFamily="34" charset="0"/>
            </a:endParaRPr>
          </a:p>
        </p:txBody>
      </p:sp>
      <p:sp>
        <p:nvSpPr>
          <p:cNvPr id="7" name="文本框 6"/>
          <p:cNvSpPr txBox="1"/>
          <p:nvPr/>
        </p:nvSpPr>
        <p:spPr>
          <a:xfrm>
            <a:off x="8838650" y="1786192"/>
            <a:ext cx="1210589" cy="400110"/>
          </a:xfrm>
          <a:prstGeom prst="rect">
            <a:avLst/>
          </a:prstGeom>
          <a:noFill/>
        </p:spPr>
        <p:txBody>
          <a:bodyPr wrap="none" rtlCol="0">
            <a:spAutoFit/>
          </a:bodyPr>
          <a:lstStyle/>
          <a:p>
            <a:pPr algn="ctr"/>
            <a:r>
              <a:rPr lang="zh-CN" altLang="en-US" sz="2000" b="1">
                <a:solidFill>
                  <a:schemeClr val="accent2"/>
                </a:solidFill>
                <a:ea typeface="微软雅黑"/>
                <a:sym typeface="Arial" panose="020b0604020202020204" pitchFamily="34" charset="0"/>
              </a:rPr>
              <a:t>添加标题</a:t>
            </a:r>
            <a:endParaRPr lang="zh-CN" altLang="en-US" sz="2000" b="1">
              <a:solidFill>
                <a:schemeClr val="accent2"/>
              </a:solidFill>
              <a:ea typeface="微软雅黑"/>
              <a:sym typeface="Arial" panose="020b0604020202020204" pitchFamily="34" charset="0"/>
            </a:endParaRPr>
          </a:p>
        </p:txBody>
      </p:sp>
      <p:sp>
        <p:nvSpPr>
          <p:cNvPr id="8" name="文本框 7"/>
          <p:cNvSpPr txBox="1"/>
          <p:nvPr/>
        </p:nvSpPr>
        <p:spPr>
          <a:xfrm>
            <a:off x="8838650" y="4696938"/>
            <a:ext cx="1210589" cy="400110"/>
          </a:xfrm>
          <a:prstGeom prst="rect">
            <a:avLst/>
          </a:prstGeom>
          <a:noFill/>
        </p:spPr>
        <p:txBody>
          <a:bodyPr wrap="none" rtlCol="0">
            <a:spAutoFit/>
          </a:bodyPr>
          <a:lstStyle/>
          <a:p>
            <a:pPr algn="ctr"/>
            <a:r>
              <a:rPr lang="zh-CN" altLang="en-US" sz="2000" b="1">
                <a:solidFill>
                  <a:schemeClr val="accent2"/>
                </a:solidFill>
                <a:ea typeface="微软雅黑"/>
                <a:sym typeface="Arial" panose="020b0604020202020204" pitchFamily="34" charset="0"/>
              </a:rPr>
              <a:t>添加标题</a:t>
            </a:r>
            <a:endParaRPr lang="zh-CN" altLang="en-US" sz="2000" b="1">
              <a:solidFill>
                <a:schemeClr val="accent2"/>
              </a:solidFill>
              <a:ea typeface="微软雅黑"/>
              <a:sym typeface="Arial" panose="020b0604020202020204" pitchFamily="34" charset="0"/>
            </a:endParaRPr>
          </a:p>
        </p:txBody>
      </p:sp>
      <p:sp>
        <p:nvSpPr>
          <p:cNvPr id="9" name="文本框 8"/>
          <p:cNvSpPr txBox="1"/>
          <p:nvPr/>
        </p:nvSpPr>
        <p:spPr>
          <a:xfrm>
            <a:off x="8838650" y="3241565"/>
            <a:ext cx="1210589" cy="400110"/>
          </a:xfrm>
          <a:prstGeom prst="rect">
            <a:avLst/>
          </a:prstGeom>
          <a:noFill/>
        </p:spPr>
        <p:txBody>
          <a:bodyPr wrap="none" rtlCol="0">
            <a:spAutoFit/>
          </a:bodyPr>
          <a:lstStyle/>
          <a:p>
            <a:pPr algn="ctr"/>
            <a:r>
              <a:rPr lang="zh-CN" altLang="en-US" sz="2000" b="1">
                <a:solidFill>
                  <a:schemeClr val="accent2"/>
                </a:solidFill>
                <a:ea typeface="微软雅黑"/>
                <a:sym typeface="Arial" panose="020b0604020202020204" pitchFamily="34" charset="0"/>
              </a:rPr>
              <a:t>添加标题</a:t>
            </a:r>
            <a:endParaRPr lang="zh-CN" altLang="en-US" sz="2000" b="1">
              <a:solidFill>
                <a:schemeClr val="accent2"/>
              </a:solidFill>
              <a:ea typeface="微软雅黑"/>
              <a:sym typeface="Arial" panose="020b0604020202020204" pitchFamily="34" charset="0"/>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 name="文本占位符 12"/>
          <p:cNvSpPr>
            <a:spLocks noGrp="1"/>
          </p:cNvSpPr>
          <p:nvPr>
            <p:ph type="body" sz="quarter" idx="12"/>
          </p:nvPr>
        </p:nvSpPr>
        <p:spPr/>
        <p:txBody>
          <a:bodyPr/>
          <a:lstStyle/>
          <a:p>
            <a:r>
              <a:rPr lang="en-US" altLang="zh-CN"/>
              <a:t>3</a:t>
            </a:r>
            <a:endParaRPr lang="zh-CN" altLang="en-US"/>
          </a:p>
        </p:txBody>
      </p:sp>
      <p:sp>
        <p:nvSpPr>
          <p:cNvPr id="11" name="文本占位符 10"/>
          <p:cNvSpPr>
            <a:spLocks noGrp="1"/>
          </p:cNvSpPr>
          <p:nvPr>
            <p:ph type="body" sz="quarter" idx="10"/>
          </p:nvPr>
        </p:nvSpPr>
        <p:spPr/>
        <p:txBody>
          <a:bodyPr/>
          <a:lstStyle/>
          <a:p>
            <a:r>
              <a:rPr lang="zh-CN" altLang="en-US"/>
              <a:t>新年计划</a:t>
            </a:r>
            <a:endParaRPr lang="zh-CN" altLang="en-US"/>
          </a:p>
        </p:txBody>
      </p:sp>
      <p:sp>
        <p:nvSpPr>
          <p:cNvPr id="12" name="文本占位符 11"/>
          <p:cNvSpPr>
            <a:spLocks noGrp="1"/>
          </p:cNvSpPr>
          <p:nvPr>
            <p:ph type="body" sz="quarter" idx="11"/>
          </p:nvPr>
        </p:nvSpPr>
        <p:spPr>
          <a:xfrm>
            <a:off x="5508452" y="4900237"/>
            <a:ext cx="1190519" cy="258532"/>
          </a:xfrm>
        </p:spPr>
        <p:txBody>
          <a:bodyPr/>
          <a:lstStyle/>
          <a:p>
            <a:r>
              <a:rPr lang="en-US" altLang="zh-CN"/>
              <a:t>New Year Plan</a:t>
            </a:r>
            <a:endParaRPr lang="en-US" altLang="zh-CN"/>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cxnSp>
        <p:nvCxnSpPr>
          <p:cNvPr id="24" name="直接连接符 23"/>
          <p:cNvCxnSpPr/>
          <p:nvPr/>
        </p:nvCxnSpPr>
        <p:spPr>
          <a:xfrm flipV="1">
            <a:off x="1303544" y="3209409"/>
            <a:ext cx="782515" cy="553915"/>
          </a:xfrm>
          <a:prstGeom prst="line">
            <a:avLst/>
          </a:prstGeom>
          <a:ln>
            <a:gradFill>
              <a:gsLst>
                <a:gs pos="50000">
                  <a:srgbClr val="FCFAFD"/>
                </a:gs>
                <a:gs pos="100000">
                  <a:schemeClr val="accent1">
                    <a:lumMod val="5000"/>
                    <a:lumOff val="95000"/>
                    <a:alpha val="0"/>
                  </a:schemeClr>
                </a:gs>
                <a:gs pos="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398436" y="3209409"/>
            <a:ext cx="782515" cy="553915"/>
          </a:xfrm>
          <a:prstGeom prst="line">
            <a:avLst/>
          </a:prstGeom>
          <a:ln>
            <a:gradFill>
              <a:gsLst>
                <a:gs pos="50000">
                  <a:srgbClr val="FCFAFD"/>
                </a:gs>
                <a:gs pos="100000">
                  <a:schemeClr val="accent1">
                    <a:lumMod val="5000"/>
                    <a:lumOff val="95000"/>
                    <a:alpha val="0"/>
                  </a:schemeClr>
                </a:gs>
                <a:gs pos="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7493328" y="3209409"/>
            <a:ext cx="782515" cy="553915"/>
          </a:xfrm>
          <a:prstGeom prst="line">
            <a:avLst/>
          </a:prstGeom>
          <a:ln>
            <a:gradFill>
              <a:gsLst>
                <a:gs pos="50000">
                  <a:srgbClr val="FCFAFD"/>
                </a:gs>
                <a:gs pos="100000">
                  <a:schemeClr val="accent1">
                    <a:lumMod val="5000"/>
                    <a:lumOff val="95000"/>
                    <a:alpha val="0"/>
                  </a:schemeClr>
                </a:gs>
                <a:gs pos="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2835699" y="3209409"/>
            <a:ext cx="813097" cy="553914"/>
          </a:xfrm>
          <a:prstGeom prst="line">
            <a:avLst/>
          </a:prstGeom>
          <a:ln>
            <a:gradFill>
              <a:gsLst>
                <a:gs pos="50000">
                  <a:srgbClr val="FCFAFD"/>
                </a:gs>
                <a:gs pos="100000">
                  <a:schemeClr val="accent1">
                    <a:lumMod val="5000"/>
                    <a:lumOff val="95000"/>
                    <a:alpha val="0"/>
                  </a:schemeClr>
                </a:gs>
                <a:gs pos="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5961173" y="3209409"/>
            <a:ext cx="813097" cy="553914"/>
          </a:xfrm>
          <a:prstGeom prst="line">
            <a:avLst/>
          </a:prstGeom>
          <a:ln>
            <a:gradFill>
              <a:gsLst>
                <a:gs pos="50000">
                  <a:srgbClr val="FCFAFD"/>
                </a:gs>
                <a:gs pos="100000">
                  <a:schemeClr val="accent1">
                    <a:lumMod val="5000"/>
                    <a:lumOff val="95000"/>
                    <a:alpha val="0"/>
                  </a:schemeClr>
                </a:gs>
                <a:gs pos="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8994901" y="3209409"/>
            <a:ext cx="813097" cy="553914"/>
          </a:xfrm>
          <a:prstGeom prst="line">
            <a:avLst/>
          </a:prstGeom>
          <a:ln>
            <a:gradFill>
              <a:gsLst>
                <a:gs pos="50000">
                  <a:srgbClr val="FCFAFD"/>
                </a:gs>
                <a:gs pos="100000">
                  <a:schemeClr val="accent1">
                    <a:lumMod val="5000"/>
                    <a:lumOff val="95000"/>
                    <a:alpha val="0"/>
                  </a:schemeClr>
                </a:gs>
                <a:gs pos="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635456" y="3694241"/>
            <a:ext cx="639919" cy="338554"/>
          </a:xfrm>
          <a:prstGeom prst="rect">
            <a:avLst/>
          </a:prstGeom>
          <a:noFill/>
        </p:spPr>
        <p:txBody>
          <a:bodyPr wrap="none" rtlCol="0">
            <a:spAutoFit/>
          </a:bodyPr>
          <a:lstStyle/>
          <a:p>
            <a:pPr algn="ctr"/>
            <a:r>
              <a:rPr lang="en-US" altLang="zh-CN" sz="1600">
                <a:solidFill>
                  <a:schemeClr val="bg1"/>
                </a:solidFill>
              </a:rPr>
              <a:t>2010</a:t>
            </a:r>
            <a:endParaRPr lang="zh-CN" altLang="en-US" sz="1600">
              <a:solidFill>
                <a:schemeClr val="bg1"/>
              </a:solidFill>
            </a:endParaRPr>
          </a:p>
        </p:txBody>
      </p:sp>
      <p:sp>
        <p:nvSpPr>
          <p:cNvPr id="31" name="文本框 30"/>
          <p:cNvSpPr txBox="1"/>
          <p:nvPr/>
        </p:nvSpPr>
        <p:spPr>
          <a:xfrm>
            <a:off x="9794665" y="3712166"/>
            <a:ext cx="639919" cy="338554"/>
          </a:xfrm>
          <a:prstGeom prst="rect">
            <a:avLst/>
          </a:prstGeom>
          <a:noFill/>
        </p:spPr>
        <p:txBody>
          <a:bodyPr wrap="none" rtlCol="0">
            <a:spAutoFit/>
          </a:bodyPr>
          <a:lstStyle/>
          <a:p>
            <a:pPr algn="ctr"/>
            <a:r>
              <a:rPr lang="en-US" altLang="zh-CN" sz="1600">
                <a:solidFill>
                  <a:schemeClr val="bg1"/>
                </a:solidFill>
              </a:rPr>
              <a:t>2019</a:t>
            </a:r>
            <a:endParaRPr lang="zh-CN" altLang="en-US" sz="1600">
              <a:solidFill>
                <a:schemeClr val="bg1"/>
              </a:solidFill>
            </a:endParaRPr>
          </a:p>
        </p:txBody>
      </p:sp>
      <p:sp>
        <p:nvSpPr>
          <p:cNvPr id="32" name="文本框 31"/>
          <p:cNvSpPr txBox="1"/>
          <p:nvPr/>
        </p:nvSpPr>
        <p:spPr>
          <a:xfrm>
            <a:off x="8267206" y="3025583"/>
            <a:ext cx="639919" cy="338554"/>
          </a:xfrm>
          <a:prstGeom prst="rect">
            <a:avLst/>
          </a:prstGeom>
          <a:noFill/>
        </p:spPr>
        <p:txBody>
          <a:bodyPr wrap="none" rtlCol="0">
            <a:spAutoFit/>
          </a:bodyPr>
          <a:lstStyle/>
          <a:p>
            <a:pPr algn="ctr"/>
            <a:r>
              <a:rPr lang="en-US" altLang="zh-CN" sz="1600">
                <a:solidFill>
                  <a:schemeClr val="bg1"/>
                </a:solidFill>
              </a:rPr>
              <a:t>2018</a:t>
            </a:r>
            <a:endParaRPr lang="zh-CN" altLang="en-US" sz="1600">
              <a:solidFill>
                <a:schemeClr val="bg1"/>
              </a:solidFill>
            </a:endParaRPr>
          </a:p>
        </p:txBody>
      </p:sp>
      <p:sp>
        <p:nvSpPr>
          <p:cNvPr id="33" name="文本框 32"/>
          <p:cNvSpPr txBox="1"/>
          <p:nvPr/>
        </p:nvSpPr>
        <p:spPr>
          <a:xfrm>
            <a:off x="5215060" y="3025583"/>
            <a:ext cx="639919" cy="338554"/>
          </a:xfrm>
          <a:prstGeom prst="rect">
            <a:avLst/>
          </a:prstGeom>
          <a:noFill/>
        </p:spPr>
        <p:txBody>
          <a:bodyPr wrap="none" rtlCol="0">
            <a:spAutoFit/>
          </a:bodyPr>
          <a:lstStyle/>
          <a:p>
            <a:pPr algn="ctr"/>
            <a:r>
              <a:rPr lang="en-US" altLang="zh-CN" sz="1600">
                <a:solidFill>
                  <a:schemeClr val="bg1"/>
                </a:solidFill>
              </a:rPr>
              <a:t>2016</a:t>
            </a:r>
            <a:endParaRPr lang="zh-CN" altLang="en-US" sz="1600">
              <a:solidFill>
                <a:schemeClr val="bg1"/>
              </a:solidFill>
            </a:endParaRPr>
          </a:p>
        </p:txBody>
      </p:sp>
      <p:sp>
        <p:nvSpPr>
          <p:cNvPr id="34" name="文本框 33"/>
          <p:cNvSpPr txBox="1"/>
          <p:nvPr/>
        </p:nvSpPr>
        <p:spPr>
          <a:xfrm>
            <a:off x="2162913" y="3025583"/>
            <a:ext cx="639919" cy="338554"/>
          </a:xfrm>
          <a:prstGeom prst="rect">
            <a:avLst/>
          </a:prstGeom>
          <a:noFill/>
        </p:spPr>
        <p:txBody>
          <a:bodyPr wrap="none" rtlCol="0">
            <a:spAutoFit/>
          </a:bodyPr>
          <a:lstStyle/>
          <a:p>
            <a:pPr algn="ctr"/>
            <a:r>
              <a:rPr lang="en-US" altLang="zh-CN" sz="1600">
                <a:solidFill>
                  <a:schemeClr val="bg1"/>
                </a:solidFill>
              </a:rPr>
              <a:t>2013</a:t>
            </a:r>
            <a:endParaRPr lang="zh-CN" altLang="en-US" sz="1600">
              <a:solidFill>
                <a:schemeClr val="bg1"/>
              </a:solidFill>
            </a:endParaRPr>
          </a:p>
        </p:txBody>
      </p:sp>
      <p:sp>
        <p:nvSpPr>
          <p:cNvPr id="35" name="文本框 34"/>
          <p:cNvSpPr txBox="1"/>
          <p:nvPr/>
        </p:nvSpPr>
        <p:spPr>
          <a:xfrm>
            <a:off x="3684225" y="3712166"/>
            <a:ext cx="639919" cy="338554"/>
          </a:xfrm>
          <a:prstGeom prst="rect">
            <a:avLst/>
          </a:prstGeom>
          <a:noFill/>
        </p:spPr>
        <p:txBody>
          <a:bodyPr wrap="none" rtlCol="0">
            <a:spAutoFit/>
          </a:bodyPr>
          <a:lstStyle/>
          <a:p>
            <a:pPr algn="ctr"/>
            <a:r>
              <a:rPr lang="en-US" altLang="zh-CN" sz="1600">
                <a:solidFill>
                  <a:schemeClr val="bg1"/>
                </a:solidFill>
              </a:rPr>
              <a:t>2014</a:t>
            </a:r>
            <a:endParaRPr lang="zh-CN" altLang="en-US" sz="1600">
              <a:solidFill>
                <a:schemeClr val="bg1"/>
              </a:solidFill>
            </a:endParaRPr>
          </a:p>
        </p:txBody>
      </p:sp>
      <p:sp>
        <p:nvSpPr>
          <p:cNvPr id="36" name="文本框 35"/>
          <p:cNvSpPr txBox="1"/>
          <p:nvPr/>
        </p:nvSpPr>
        <p:spPr>
          <a:xfrm>
            <a:off x="6742721" y="3694241"/>
            <a:ext cx="639919" cy="338554"/>
          </a:xfrm>
          <a:prstGeom prst="rect">
            <a:avLst/>
          </a:prstGeom>
          <a:noFill/>
        </p:spPr>
        <p:txBody>
          <a:bodyPr wrap="none" rtlCol="0">
            <a:spAutoFit/>
          </a:bodyPr>
          <a:lstStyle/>
          <a:p>
            <a:pPr algn="ctr"/>
            <a:r>
              <a:rPr lang="en-US" altLang="zh-CN" sz="1600">
                <a:solidFill>
                  <a:schemeClr val="bg1"/>
                </a:solidFill>
              </a:rPr>
              <a:t>2017</a:t>
            </a:r>
            <a:endParaRPr lang="zh-CN" altLang="en-US" sz="1600">
              <a:solidFill>
                <a:schemeClr val="bg1"/>
              </a:solidFill>
            </a:endParaRPr>
          </a:p>
        </p:txBody>
      </p:sp>
      <p:sp>
        <p:nvSpPr>
          <p:cNvPr id="37" name="矩形 36"/>
          <p:cNvSpPr/>
          <p:nvPr/>
        </p:nvSpPr>
        <p:spPr>
          <a:xfrm>
            <a:off x="686986" y="4383350"/>
            <a:ext cx="1585530" cy="1023357"/>
          </a:xfrm>
          <a:prstGeom prst="rect">
            <a:avLst/>
          </a:prstGeom>
        </p:spPr>
        <p:txBody>
          <a:bodyPr wrap="square">
            <a:spAutoFit/>
          </a:bodyPr>
          <a:lstStyle/>
          <a:p>
            <a:pPr algn="just" defTabSz="914400">
              <a:lnSpc>
                <a:spcPct val="150000"/>
              </a:lnSpc>
            </a:pPr>
            <a:r>
              <a:rPr lang="zh-CN" altLang="en-US" sz="1400">
                <a:solidFill>
                  <a:schemeClr val="bg1"/>
                </a:solidFill>
                <a:cs typeface="+mn-ea"/>
                <a:sym typeface="+mn-lt"/>
              </a:rPr>
              <a:t>标题数字等都可以通过点击和重新输入进行更改。</a:t>
            </a:r>
            <a:endParaRPr lang="zh-CN" altLang="en-US" sz="1400">
              <a:solidFill>
                <a:schemeClr val="bg1"/>
              </a:solidFill>
              <a:cs typeface="+mn-ea"/>
              <a:sym typeface="+mn-lt"/>
            </a:endParaRPr>
          </a:p>
        </p:txBody>
      </p:sp>
      <p:sp>
        <p:nvSpPr>
          <p:cNvPr id="38" name="矩形 37"/>
          <p:cNvSpPr/>
          <p:nvPr/>
        </p:nvSpPr>
        <p:spPr>
          <a:xfrm>
            <a:off x="2330299" y="1585652"/>
            <a:ext cx="1526350" cy="1023357"/>
          </a:xfrm>
          <a:prstGeom prst="rect">
            <a:avLst/>
          </a:prstGeom>
        </p:spPr>
        <p:txBody>
          <a:bodyPr wrap="square">
            <a:spAutoFit/>
          </a:bodyPr>
          <a:lstStyle/>
          <a:p>
            <a:pPr algn="just" defTabSz="914400">
              <a:lnSpc>
                <a:spcPct val="150000"/>
              </a:lnSpc>
            </a:pPr>
            <a:r>
              <a:rPr lang="zh-CN" altLang="en-US" sz="1400">
                <a:solidFill>
                  <a:schemeClr val="bg1"/>
                </a:solidFill>
                <a:cs typeface="+mn-ea"/>
                <a:sym typeface="+mn-lt"/>
              </a:rPr>
              <a:t>标题数字等都可以通过点击和重新输入进行更改。</a:t>
            </a:r>
            <a:endParaRPr lang="zh-CN" altLang="en-US" sz="1400">
              <a:solidFill>
                <a:schemeClr val="bg1"/>
              </a:solidFill>
              <a:cs typeface="+mn-ea"/>
              <a:sym typeface="+mn-lt"/>
            </a:endParaRPr>
          </a:p>
        </p:txBody>
      </p:sp>
      <p:sp>
        <p:nvSpPr>
          <p:cNvPr id="39" name="矩形 38"/>
          <p:cNvSpPr/>
          <p:nvPr/>
        </p:nvSpPr>
        <p:spPr>
          <a:xfrm>
            <a:off x="5382999" y="1585652"/>
            <a:ext cx="1526350" cy="1023357"/>
          </a:xfrm>
          <a:prstGeom prst="rect">
            <a:avLst/>
          </a:prstGeom>
        </p:spPr>
        <p:txBody>
          <a:bodyPr wrap="square">
            <a:spAutoFit/>
          </a:bodyPr>
          <a:lstStyle/>
          <a:p>
            <a:pPr algn="just" defTabSz="914400">
              <a:lnSpc>
                <a:spcPct val="150000"/>
              </a:lnSpc>
            </a:pPr>
            <a:r>
              <a:rPr lang="zh-CN" altLang="en-US" sz="1400">
                <a:solidFill>
                  <a:schemeClr val="bg1"/>
                </a:solidFill>
                <a:cs typeface="+mn-ea"/>
                <a:sym typeface="+mn-lt"/>
              </a:rPr>
              <a:t>标题数字等都可以通过点击和重新输入进行更改。</a:t>
            </a:r>
            <a:endParaRPr lang="zh-CN" altLang="en-US" sz="1400">
              <a:solidFill>
                <a:schemeClr val="bg1"/>
              </a:solidFill>
              <a:cs typeface="+mn-ea"/>
              <a:sym typeface="+mn-lt"/>
            </a:endParaRPr>
          </a:p>
        </p:txBody>
      </p:sp>
      <p:sp>
        <p:nvSpPr>
          <p:cNvPr id="40" name="矩形 39"/>
          <p:cNvSpPr/>
          <p:nvPr/>
        </p:nvSpPr>
        <p:spPr>
          <a:xfrm>
            <a:off x="8435699" y="1585652"/>
            <a:ext cx="1526350" cy="1023357"/>
          </a:xfrm>
          <a:prstGeom prst="rect">
            <a:avLst/>
          </a:prstGeom>
        </p:spPr>
        <p:txBody>
          <a:bodyPr wrap="square">
            <a:spAutoFit/>
          </a:bodyPr>
          <a:lstStyle/>
          <a:p>
            <a:pPr algn="just" defTabSz="914400">
              <a:lnSpc>
                <a:spcPct val="150000"/>
              </a:lnSpc>
            </a:pPr>
            <a:r>
              <a:rPr lang="zh-CN" altLang="en-US" sz="1400">
                <a:solidFill>
                  <a:schemeClr val="bg1"/>
                </a:solidFill>
                <a:cs typeface="+mn-ea"/>
                <a:sym typeface="+mn-lt"/>
              </a:rPr>
              <a:t>标题数字等都可以通过点击和重新输入进行更改。</a:t>
            </a:r>
            <a:endParaRPr lang="zh-CN" altLang="en-US" sz="1400">
              <a:solidFill>
                <a:schemeClr val="bg1"/>
              </a:solidFill>
              <a:cs typeface="+mn-ea"/>
              <a:sym typeface="+mn-lt"/>
            </a:endParaRPr>
          </a:p>
        </p:txBody>
      </p:sp>
      <p:sp>
        <p:nvSpPr>
          <p:cNvPr id="41" name="矩形 40"/>
          <p:cNvSpPr/>
          <p:nvPr/>
        </p:nvSpPr>
        <p:spPr>
          <a:xfrm>
            <a:off x="3856649" y="4383350"/>
            <a:ext cx="1585530" cy="1023357"/>
          </a:xfrm>
          <a:prstGeom prst="rect">
            <a:avLst/>
          </a:prstGeom>
        </p:spPr>
        <p:txBody>
          <a:bodyPr wrap="square">
            <a:spAutoFit/>
          </a:bodyPr>
          <a:lstStyle/>
          <a:p>
            <a:pPr algn="just" defTabSz="914400">
              <a:lnSpc>
                <a:spcPct val="150000"/>
              </a:lnSpc>
            </a:pPr>
            <a:r>
              <a:rPr lang="zh-CN" altLang="en-US" sz="1400">
                <a:solidFill>
                  <a:schemeClr val="bg1"/>
                </a:solidFill>
                <a:cs typeface="+mn-ea"/>
                <a:sym typeface="+mn-lt"/>
              </a:rPr>
              <a:t>标题数字等都可以通过点击和重新输入进行更改。</a:t>
            </a:r>
            <a:endParaRPr lang="zh-CN" altLang="en-US" sz="1400">
              <a:solidFill>
                <a:schemeClr val="bg1"/>
              </a:solidFill>
              <a:cs typeface="+mn-ea"/>
              <a:sym typeface="+mn-lt"/>
            </a:endParaRPr>
          </a:p>
        </p:txBody>
      </p:sp>
      <p:sp>
        <p:nvSpPr>
          <p:cNvPr id="42" name="矩形 41"/>
          <p:cNvSpPr/>
          <p:nvPr/>
        </p:nvSpPr>
        <p:spPr>
          <a:xfrm>
            <a:off x="6909349" y="4383350"/>
            <a:ext cx="1585530" cy="1023357"/>
          </a:xfrm>
          <a:prstGeom prst="rect">
            <a:avLst/>
          </a:prstGeom>
        </p:spPr>
        <p:txBody>
          <a:bodyPr wrap="square">
            <a:spAutoFit/>
          </a:bodyPr>
          <a:lstStyle/>
          <a:p>
            <a:pPr algn="just" defTabSz="914400">
              <a:lnSpc>
                <a:spcPct val="150000"/>
              </a:lnSpc>
            </a:pPr>
            <a:r>
              <a:rPr lang="zh-CN" altLang="en-US" sz="1400">
                <a:solidFill>
                  <a:schemeClr val="bg1"/>
                </a:solidFill>
                <a:cs typeface="+mn-ea"/>
                <a:sym typeface="+mn-lt"/>
              </a:rPr>
              <a:t>标题数字等都可以通过点击和重新输入进行更改。</a:t>
            </a:r>
            <a:endParaRPr lang="zh-CN" altLang="en-US" sz="1400">
              <a:solidFill>
                <a:schemeClr val="bg1"/>
              </a:solidFill>
              <a:cs typeface="+mn-ea"/>
              <a:sym typeface="+mn-lt"/>
            </a:endParaRPr>
          </a:p>
        </p:txBody>
      </p:sp>
      <p:sp>
        <p:nvSpPr>
          <p:cNvPr id="43" name="矩形 42"/>
          <p:cNvSpPr/>
          <p:nvPr/>
        </p:nvSpPr>
        <p:spPr>
          <a:xfrm>
            <a:off x="9911146" y="4383350"/>
            <a:ext cx="1585530" cy="1023357"/>
          </a:xfrm>
          <a:prstGeom prst="rect">
            <a:avLst/>
          </a:prstGeom>
        </p:spPr>
        <p:txBody>
          <a:bodyPr wrap="square">
            <a:spAutoFit/>
          </a:bodyPr>
          <a:lstStyle/>
          <a:p>
            <a:pPr algn="just" defTabSz="914400">
              <a:lnSpc>
                <a:spcPct val="150000"/>
              </a:lnSpc>
            </a:pPr>
            <a:r>
              <a:rPr lang="zh-CN" altLang="en-US" sz="1400">
                <a:solidFill>
                  <a:schemeClr val="bg1"/>
                </a:solidFill>
                <a:cs typeface="+mn-ea"/>
                <a:sym typeface="+mn-lt"/>
              </a:rPr>
              <a:t>标题数字等都可以通过点击和重新输入进行更改。</a:t>
            </a:r>
            <a:endParaRPr lang="zh-CN" altLang="en-US" sz="1400">
              <a:solidFill>
                <a:schemeClr val="bg1"/>
              </a:solidFill>
              <a:cs typeface="+mn-ea"/>
              <a:sym typeface="+mn-lt"/>
            </a:endParaRPr>
          </a:p>
        </p:txBody>
      </p:sp>
      <p:grpSp>
        <p:nvGrpSpPr>
          <p:cNvPr id="44" name="组合 43"/>
          <p:cNvGrpSpPr/>
          <p:nvPr/>
        </p:nvGrpSpPr>
        <p:grpSpPr>
          <a:xfrm>
            <a:off x="4452936" y="763663"/>
            <a:ext cx="3286126" cy="488512"/>
            <a:chOff x="4175226" y="3867239"/>
            <a:chExt cx="4962323" cy="488512"/>
          </a:xfrm>
        </p:grpSpPr>
        <p:sp>
          <p:nvSpPr>
            <p:cNvPr id="45" name="任意多边形: 形状 44"/>
            <p:cNvSpPr/>
            <p:nvPr/>
          </p:nvSpPr>
          <p:spPr>
            <a:xfrm>
              <a:off x="4175226" y="3976999"/>
              <a:ext cx="478482" cy="378752"/>
            </a:xfrm>
            <a:custGeom>
              <a:gdLst>
                <a:gd name="connsiteX0" fmla="*/ 0 w 341770"/>
                <a:gd name="connsiteY0" fmla="*/ 1588 h 382588"/>
                <a:gd name="connsiteX1" fmla="*/ 341313 w 341770"/>
                <a:gd name="connsiteY1" fmla="*/ 0 h 382588"/>
                <a:gd name="connsiteX2" fmla="*/ 341312 w 341770"/>
                <a:gd name="connsiteY2" fmla="*/ 379413 h 382588"/>
                <a:gd name="connsiteX3" fmla="*/ 1588 w 341770"/>
                <a:gd name="connsiteY3" fmla="*/ 382588 h 382588"/>
                <a:gd name="connsiteX4" fmla="*/ 103188 w 341770"/>
                <a:gd name="connsiteY4" fmla="*/ 192088 h 382588"/>
                <a:gd name="connsiteX5" fmla="*/ 0 w 341770"/>
                <a:gd name="connsiteY5" fmla="*/ 1588 h 3825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770" h="382588">
                  <a:moveTo>
                    <a:pt x="0" y="1588"/>
                  </a:moveTo>
                  <a:lnTo>
                    <a:pt x="341313" y="0"/>
                  </a:lnTo>
                  <a:cubicBezTo>
                    <a:pt x="339725" y="126471"/>
                    <a:pt x="342900" y="252942"/>
                    <a:pt x="341312" y="379413"/>
                  </a:cubicBezTo>
                  <a:lnTo>
                    <a:pt x="1588" y="382588"/>
                  </a:lnTo>
                  <a:lnTo>
                    <a:pt x="103188" y="192088"/>
                  </a:lnTo>
                  <a:lnTo>
                    <a:pt x="0" y="158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6200000" flipH="1">
              <a:off x="4578332" y="4279103"/>
              <a:ext cx="64511" cy="88786"/>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p:cNvSpPr/>
            <p:nvPr/>
          </p:nvSpPr>
          <p:spPr>
            <a:xfrm flipH="1">
              <a:off x="8659067" y="3976999"/>
              <a:ext cx="478482" cy="378752"/>
            </a:xfrm>
            <a:custGeom>
              <a:gdLst>
                <a:gd name="connsiteX0" fmla="*/ 0 w 341770"/>
                <a:gd name="connsiteY0" fmla="*/ 1588 h 382588"/>
                <a:gd name="connsiteX1" fmla="*/ 341313 w 341770"/>
                <a:gd name="connsiteY1" fmla="*/ 0 h 382588"/>
                <a:gd name="connsiteX2" fmla="*/ 341312 w 341770"/>
                <a:gd name="connsiteY2" fmla="*/ 379413 h 382588"/>
                <a:gd name="connsiteX3" fmla="*/ 1588 w 341770"/>
                <a:gd name="connsiteY3" fmla="*/ 382588 h 382588"/>
                <a:gd name="connsiteX4" fmla="*/ 103188 w 341770"/>
                <a:gd name="connsiteY4" fmla="*/ 192088 h 382588"/>
                <a:gd name="connsiteX5" fmla="*/ 0 w 341770"/>
                <a:gd name="connsiteY5" fmla="*/ 1588 h 3825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770" h="382588">
                  <a:moveTo>
                    <a:pt x="0" y="1588"/>
                  </a:moveTo>
                  <a:lnTo>
                    <a:pt x="341313" y="0"/>
                  </a:lnTo>
                  <a:cubicBezTo>
                    <a:pt x="339725" y="126471"/>
                    <a:pt x="342900" y="252942"/>
                    <a:pt x="341312" y="379413"/>
                  </a:cubicBezTo>
                  <a:lnTo>
                    <a:pt x="1588" y="382588"/>
                  </a:lnTo>
                  <a:lnTo>
                    <a:pt x="103188" y="192088"/>
                  </a:lnTo>
                  <a:lnTo>
                    <a:pt x="0" y="158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5400000">
              <a:off x="8669933" y="4279103"/>
              <a:ext cx="64511" cy="88786"/>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p:cNvSpPr/>
            <p:nvPr/>
          </p:nvSpPr>
          <p:spPr>
            <a:xfrm flipH="1">
              <a:off x="4566194" y="3867239"/>
              <a:ext cx="4180387" cy="425189"/>
            </a:xfrm>
            <a:custGeom>
              <a:gdLst>
                <a:gd name="connsiteX0" fmla="*/ 4180387 w 4180387"/>
                <a:gd name="connsiteY0" fmla="*/ 0 h 425189"/>
                <a:gd name="connsiteX1" fmla="*/ 2298287 w 4180387"/>
                <a:gd name="connsiteY1" fmla="*/ 0 h 425189"/>
                <a:gd name="connsiteX2" fmla="*/ 1882100 w 4180387"/>
                <a:gd name="connsiteY2" fmla="*/ 0 h 425189"/>
                <a:gd name="connsiteX3" fmla="*/ 0 w 4180387"/>
                <a:gd name="connsiteY3" fmla="*/ 0 h 425189"/>
                <a:gd name="connsiteX4" fmla="*/ 0 w 4180387"/>
                <a:gd name="connsiteY4" fmla="*/ 425189 h 425189"/>
                <a:gd name="connsiteX5" fmla="*/ 1882100 w 4180387"/>
                <a:gd name="connsiteY5" fmla="*/ 425189 h 425189"/>
                <a:gd name="connsiteX6" fmla="*/ 2298287 w 4180387"/>
                <a:gd name="connsiteY6" fmla="*/ 425189 h 425189"/>
                <a:gd name="connsiteX7" fmla="*/ 4180387 w 4180387"/>
                <a:gd name="connsiteY7" fmla="*/ 425189 h 42518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80386" h="425189">
                  <a:moveTo>
                    <a:pt x="4180387" y="0"/>
                  </a:moveTo>
                  <a:lnTo>
                    <a:pt x="2298287" y="0"/>
                  </a:lnTo>
                  <a:lnTo>
                    <a:pt x="1882100" y="0"/>
                  </a:lnTo>
                  <a:lnTo>
                    <a:pt x="0" y="0"/>
                  </a:lnTo>
                  <a:lnTo>
                    <a:pt x="0" y="425189"/>
                  </a:lnTo>
                  <a:lnTo>
                    <a:pt x="1882100" y="425189"/>
                  </a:lnTo>
                  <a:lnTo>
                    <a:pt x="2298287" y="425189"/>
                  </a:lnTo>
                  <a:lnTo>
                    <a:pt x="4180387" y="425189"/>
                  </a:lnTo>
                  <a:close/>
                </a:path>
              </a:pathLst>
            </a:custGeom>
            <a:solidFill>
              <a:schemeClr val="accent1"/>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a:solidFill>
                    <a:schemeClr val="tx1">
                      <a:lumMod val="75000"/>
                      <a:lumOff val="25000"/>
                    </a:schemeClr>
                  </a:solidFill>
                </a:rPr>
                <a:t>时间轴</a:t>
              </a:r>
              <a:endParaRPr lang="zh-CN" altLang="en-US" b="1">
                <a:solidFill>
                  <a:schemeClr val="tx1">
                    <a:lumMod val="75000"/>
                    <a:lumOff val="25000"/>
                  </a:schemeClr>
                </a:solidFill>
              </a:endParaRPr>
            </a:p>
          </p:txBody>
        </p:sp>
      </p:grpSp>
      <p:sp>
        <p:nvSpPr>
          <p:cNvPr id="50" name="椭圆 49"/>
          <p:cNvSpPr/>
          <p:nvPr/>
        </p:nvSpPr>
        <p:spPr>
          <a:xfrm>
            <a:off x="674974" y="3584804"/>
            <a:ext cx="557430" cy="557428"/>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190493" y="2919825"/>
            <a:ext cx="557430" cy="557428"/>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725435" y="3582943"/>
            <a:ext cx="557430" cy="557428"/>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246102" y="2919825"/>
            <a:ext cx="557430" cy="557428"/>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6781044" y="3582943"/>
            <a:ext cx="557430" cy="557428"/>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8314214" y="2919825"/>
            <a:ext cx="557430" cy="557428"/>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849156" y="3582943"/>
            <a:ext cx="557430" cy="557428"/>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a:xfrm>
            <a:off x="607955" y="549275"/>
            <a:ext cx="1418699" cy="490383"/>
          </a:xfrm>
        </p:spPr>
        <p:txBody>
          <a:bodyPr/>
          <a:lstStyle/>
          <a:p>
            <a:r>
              <a:rPr lang="zh-CN" altLang="en-US"/>
              <a:t>递进页面</a:t>
            </a:r>
            <a:endParaRPr lang="zh-CN" altLang="en-US"/>
          </a:p>
        </p:txBody>
      </p:sp>
      <p:grpSp>
        <p:nvGrpSpPr>
          <p:cNvPr id="3" name="组合 2"/>
          <p:cNvGrpSpPr/>
          <p:nvPr/>
        </p:nvGrpSpPr>
        <p:grpSpPr>
          <a:xfrm flipH="1">
            <a:off x="1196060" y="1982458"/>
            <a:ext cx="1817370" cy="1817370"/>
            <a:chOff x="1132281" y="2219325"/>
            <a:chExt cx="1943100" cy="1943100"/>
          </a:xfrm>
        </p:grpSpPr>
        <p:sp>
          <p:nvSpPr>
            <p:cNvPr id="4" name="椭圆 3"/>
            <p:cNvSpPr/>
            <p:nvPr/>
          </p:nvSpPr>
          <p:spPr>
            <a:xfrm>
              <a:off x="1310673" y="2397717"/>
              <a:ext cx="1586316" cy="15863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a:cs typeface="+mn-cs"/>
              </a:endParaRPr>
            </a:p>
          </p:txBody>
        </p:sp>
        <p:sp>
          <p:nvSpPr>
            <p:cNvPr id="5" name="椭圆 4"/>
            <p:cNvSpPr/>
            <p:nvPr/>
          </p:nvSpPr>
          <p:spPr>
            <a:xfrm>
              <a:off x="1139677" y="2226721"/>
              <a:ext cx="1928308" cy="1928308"/>
            </a:xfrm>
            <a:prstGeom prst="ellipse">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a:cs typeface="+mn-cs"/>
              </a:endParaRPr>
            </a:p>
          </p:txBody>
        </p:sp>
        <p:sp>
          <p:nvSpPr>
            <p:cNvPr id="6" name="弧形 5"/>
            <p:cNvSpPr/>
            <p:nvPr/>
          </p:nvSpPr>
          <p:spPr>
            <a:xfrm>
              <a:off x="1132281" y="2219325"/>
              <a:ext cx="1943100" cy="1943100"/>
            </a:xfrm>
            <a:prstGeom prst="arc">
              <a:avLst>
                <a:gd name="adj1" fmla="val 12571704"/>
                <a:gd name="adj2" fmla="val 16503485"/>
              </a:avLst>
            </a:prstGeom>
            <a:ln w="635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a:cs typeface="+mn-cs"/>
              </a:endParaRPr>
            </a:p>
          </p:txBody>
        </p:sp>
      </p:grpSp>
      <p:grpSp>
        <p:nvGrpSpPr>
          <p:cNvPr id="7" name="组合 6"/>
          <p:cNvGrpSpPr/>
          <p:nvPr/>
        </p:nvGrpSpPr>
        <p:grpSpPr>
          <a:xfrm flipH="1" flipV="1">
            <a:off x="3974428" y="3792911"/>
            <a:ext cx="1817370" cy="1817370"/>
            <a:chOff x="1132281" y="2219325"/>
            <a:chExt cx="1943100" cy="1943100"/>
          </a:xfrm>
        </p:grpSpPr>
        <p:sp>
          <p:nvSpPr>
            <p:cNvPr id="8" name="椭圆 7"/>
            <p:cNvSpPr/>
            <p:nvPr/>
          </p:nvSpPr>
          <p:spPr>
            <a:xfrm>
              <a:off x="1310673" y="2397717"/>
              <a:ext cx="1586316" cy="15863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a:cs typeface="+mn-cs"/>
              </a:endParaRPr>
            </a:p>
          </p:txBody>
        </p:sp>
        <p:sp>
          <p:nvSpPr>
            <p:cNvPr id="9" name="椭圆 8"/>
            <p:cNvSpPr/>
            <p:nvPr/>
          </p:nvSpPr>
          <p:spPr>
            <a:xfrm>
              <a:off x="1139677" y="2226721"/>
              <a:ext cx="1928308" cy="1928308"/>
            </a:xfrm>
            <a:prstGeom prst="ellipse">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a:cs typeface="+mn-cs"/>
              </a:endParaRPr>
            </a:p>
          </p:txBody>
        </p:sp>
        <p:sp>
          <p:nvSpPr>
            <p:cNvPr id="10" name="弧形 9"/>
            <p:cNvSpPr/>
            <p:nvPr/>
          </p:nvSpPr>
          <p:spPr>
            <a:xfrm>
              <a:off x="1132281" y="2219325"/>
              <a:ext cx="1943100" cy="1943100"/>
            </a:xfrm>
            <a:prstGeom prst="arc">
              <a:avLst>
                <a:gd name="adj1" fmla="val 12571704"/>
                <a:gd name="adj2" fmla="val 16503485"/>
              </a:avLst>
            </a:prstGeom>
            <a:ln w="635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a:cs typeface="+mn-cs"/>
              </a:endParaRPr>
            </a:p>
          </p:txBody>
        </p:sp>
      </p:grpSp>
      <p:grpSp>
        <p:nvGrpSpPr>
          <p:cNvPr id="11" name="组合 10"/>
          <p:cNvGrpSpPr/>
          <p:nvPr/>
        </p:nvGrpSpPr>
        <p:grpSpPr>
          <a:xfrm flipH="1">
            <a:off x="6462040" y="1975541"/>
            <a:ext cx="1817370" cy="1817370"/>
            <a:chOff x="1132281" y="2219325"/>
            <a:chExt cx="1943100" cy="1943100"/>
          </a:xfrm>
        </p:grpSpPr>
        <p:sp>
          <p:nvSpPr>
            <p:cNvPr id="12" name="椭圆 11"/>
            <p:cNvSpPr/>
            <p:nvPr/>
          </p:nvSpPr>
          <p:spPr>
            <a:xfrm>
              <a:off x="1310673" y="2397717"/>
              <a:ext cx="1586316" cy="15863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a:cs typeface="+mn-cs"/>
              </a:endParaRPr>
            </a:p>
          </p:txBody>
        </p:sp>
        <p:sp>
          <p:nvSpPr>
            <p:cNvPr id="13" name="椭圆 12"/>
            <p:cNvSpPr/>
            <p:nvPr/>
          </p:nvSpPr>
          <p:spPr>
            <a:xfrm>
              <a:off x="1139677" y="2226721"/>
              <a:ext cx="1928308" cy="1928308"/>
            </a:xfrm>
            <a:prstGeom prst="ellipse">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a:cs typeface="+mn-cs"/>
              </a:endParaRPr>
            </a:p>
          </p:txBody>
        </p:sp>
        <p:sp>
          <p:nvSpPr>
            <p:cNvPr id="14" name="弧形 13"/>
            <p:cNvSpPr/>
            <p:nvPr/>
          </p:nvSpPr>
          <p:spPr>
            <a:xfrm>
              <a:off x="1132281" y="2219325"/>
              <a:ext cx="1943100" cy="1943100"/>
            </a:xfrm>
            <a:prstGeom prst="arc">
              <a:avLst>
                <a:gd name="adj1" fmla="val 12571704"/>
                <a:gd name="adj2" fmla="val 16503485"/>
              </a:avLst>
            </a:prstGeom>
            <a:ln w="635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a:cs typeface="+mn-cs"/>
              </a:endParaRPr>
            </a:p>
          </p:txBody>
        </p:sp>
      </p:grpSp>
      <p:grpSp>
        <p:nvGrpSpPr>
          <p:cNvPr id="15" name="组合 14"/>
          <p:cNvGrpSpPr/>
          <p:nvPr/>
        </p:nvGrpSpPr>
        <p:grpSpPr>
          <a:xfrm flipH="1" flipV="1">
            <a:off x="9178569" y="3737778"/>
            <a:ext cx="1817370" cy="1817370"/>
            <a:chOff x="1132281" y="2219325"/>
            <a:chExt cx="1943100" cy="1943100"/>
          </a:xfrm>
        </p:grpSpPr>
        <p:sp>
          <p:nvSpPr>
            <p:cNvPr id="16" name="椭圆 15"/>
            <p:cNvSpPr/>
            <p:nvPr/>
          </p:nvSpPr>
          <p:spPr>
            <a:xfrm>
              <a:off x="1310673" y="2397717"/>
              <a:ext cx="1586316" cy="15863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a:cs typeface="+mn-cs"/>
              </a:endParaRPr>
            </a:p>
          </p:txBody>
        </p:sp>
        <p:sp>
          <p:nvSpPr>
            <p:cNvPr id="17" name="椭圆 16"/>
            <p:cNvSpPr/>
            <p:nvPr/>
          </p:nvSpPr>
          <p:spPr>
            <a:xfrm>
              <a:off x="1139677" y="2226721"/>
              <a:ext cx="1928308" cy="1928308"/>
            </a:xfrm>
            <a:prstGeom prst="ellipse">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a:cs typeface="+mn-cs"/>
              </a:endParaRPr>
            </a:p>
          </p:txBody>
        </p:sp>
        <p:sp>
          <p:nvSpPr>
            <p:cNvPr id="18" name="弧形 17"/>
            <p:cNvSpPr/>
            <p:nvPr/>
          </p:nvSpPr>
          <p:spPr>
            <a:xfrm>
              <a:off x="1132281" y="2219325"/>
              <a:ext cx="1943100" cy="1943100"/>
            </a:xfrm>
            <a:prstGeom prst="arc">
              <a:avLst>
                <a:gd name="adj1" fmla="val 12571704"/>
                <a:gd name="adj2" fmla="val 16503485"/>
              </a:avLst>
            </a:prstGeom>
            <a:ln w="635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Arial"/>
                <a:ea typeface="微软雅黑"/>
                <a:cs typeface="+mn-cs"/>
              </a:endParaRPr>
            </a:p>
          </p:txBody>
        </p:sp>
      </p:grpSp>
      <p:grpSp>
        <p:nvGrpSpPr>
          <p:cNvPr id="19" name="组合 18"/>
          <p:cNvGrpSpPr/>
          <p:nvPr/>
        </p:nvGrpSpPr>
        <p:grpSpPr>
          <a:xfrm>
            <a:off x="910797" y="4036618"/>
            <a:ext cx="2387897" cy="1637885"/>
            <a:chOff x="929735" y="4021458"/>
            <a:chExt cx="2387897" cy="1637885"/>
          </a:xfrm>
        </p:grpSpPr>
        <p:sp>
          <p:nvSpPr>
            <p:cNvPr id="20" name="文本框 19"/>
            <p:cNvSpPr txBox="1"/>
            <p:nvPr/>
          </p:nvSpPr>
          <p:spPr>
            <a:xfrm>
              <a:off x="1566004" y="4021458"/>
              <a:ext cx="1210588" cy="452945"/>
            </a:xfrm>
            <a:prstGeom prst="rect">
              <a:avLst/>
            </a:prstGeom>
          </p:spPr>
          <p:txBody>
            <a:bodyPr wrap="none" rtlCol="0">
              <a:spAutoFit/>
            </a:bodyPr>
            <a:lstStyle/>
            <a:p>
              <a:pPr marL="0" marR="0" lvl="0" indent="0" algn="ctr" defTabSz="457200" rtl="0" eaLnBrk="1" fontAlgn="auto"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endParaRPr>
            </a:p>
          </p:txBody>
        </p:sp>
        <p:sp>
          <p:nvSpPr>
            <p:cNvPr id="21" name="矩形 20"/>
            <p:cNvSpPr/>
            <p:nvPr/>
          </p:nvSpPr>
          <p:spPr>
            <a:xfrm>
              <a:off x="929735" y="4474403"/>
              <a:ext cx="2387897" cy="1184940"/>
            </a:xfrm>
            <a:prstGeom prst="rect">
              <a:avLst/>
            </a:prstGeom>
          </p:spPr>
          <p:txBody>
            <a:bodyPr wrap="square">
              <a:spAutoFit/>
            </a:bodyPr>
            <a:lstStyle/>
            <a:p>
              <a:pPr marL="0" marR="0" lvl="0" indent="0" algn="ctr" defTabSz="457200" rtl="0" eaLnBrk="1" fontAlgn="auto"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rPr>
                <a:t>点击输入您的具体内容用简洁的语言文字进行阐述精准的词汇表达胜过长篇大论的文字表述</a:t>
              </a:r>
              <a:endParaRPr kumimoji="0" lang="zh-CN" altLang="en-US" sz="1400" b="0"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endParaRPr>
            </a:p>
          </p:txBody>
        </p:sp>
      </p:grpSp>
      <p:grpSp>
        <p:nvGrpSpPr>
          <p:cNvPr id="22" name="组合 21"/>
          <p:cNvGrpSpPr/>
          <p:nvPr/>
        </p:nvGrpSpPr>
        <p:grpSpPr>
          <a:xfrm>
            <a:off x="3689165" y="1836922"/>
            <a:ext cx="2387897" cy="1637885"/>
            <a:chOff x="929735" y="4021458"/>
            <a:chExt cx="2387897" cy="1637885"/>
          </a:xfrm>
        </p:grpSpPr>
        <p:sp>
          <p:nvSpPr>
            <p:cNvPr id="23" name="文本框 22"/>
            <p:cNvSpPr txBox="1"/>
            <p:nvPr/>
          </p:nvSpPr>
          <p:spPr>
            <a:xfrm>
              <a:off x="1566004" y="4021458"/>
              <a:ext cx="1210588" cy="452945"/>
            </a:xfrm>
            <a:prstGeom prst="rect">
              <a:avLst/>
            </a:prstGeom>
          </p:spPr>
          <p:txBody>
            <a:bodyPr wrap="none" rtlCol="0">
              <a:spAutoFit/>
            </a:bodyPr>
            <a:lstStyle/>
            <a:p>
              <a:pPr marL="0" marR="0" lvl="0" indent="0" algn="ctr" defTabSz="457200" rtl="0" eaLnBrk="1" fontAlgn="auto"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endParaRPr>
            </a:p>
          </p:txBody>
        </p:sp>
        <p:sp>
          <p:nvSpPr>
            <p:cNvPr id="24" name="矩形 23"/>
            <p:cNvSpPr/>
            <p:nvPr/>
          </p:nvSpPr>
          <p:spPr>
            <a:xfrm>
              <a:off x="929735" y="4474403"/>
              <a:ext cx="2387897" cy="1184940"/>
            </a:xfrm>
            <a:prstGeom prst="rect">
              <a:avLst/>
            </a:prstGeom>
          </p:spPr>
          <p:txBody>
            <a:bodyPr wrap="square">
              <a:spAutoFit/>
            </a:bodyPr>
            <a:lstStyle/>
            <a:p>
              <a:pPr marL="0" marR="0" lvl="0" indent="0" algn="ctr" defTabSz="457200" rtl="0" eaLnBrk="1" fontAlgn="auto"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rPr>
                <a:t>点击输入您的具体内容用简洁的语言文字进行阐述精准的词汇表达胜过长篇大论的文字表述</a:t>
              </a:r>
              <a:endParaRPr kumimoji="0" lang="zh-CN" altLang="en-US" sz="1400" b="0"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endParaRPr>
            </a:p>
          </p:txBody>
        </p:sp>
      </p:grpSp>
      <p:grpSp>
        <p:nvGrpSpPr>
          <p:cNvPr id="25" name="组合 24"/>
          <p:cNvGrpSpPr/>
          <p:nvPr/>
        </p:nvGrpSpPr>
        <p:grpSpPr>
          <a:xfrm>
            <a:off x="6176777" y="4036618"/>
            <a:ext cx="2387897" cy="1637885"/>
            <a:chOff x="929735" y="4021458"/>
            <a:chExt cx="2387897" cy="1637885"/>
          </a:xfrm>
        </p:grpSpPr>
        <p:sp>
          <p:nvSpPr>
            <p:cNvPr id="26" name="文本框 25"/>
            <p:cNvSpPr txBox="1"/>
            <p:nvPr/>
          </p:nvSpPr>
          <p:spPr>
            <a:xfrm>
              <a:off x="1566004" y="4021458"/>
              <a:ext cx="1210588" cy="452945"/>
            </a:xfrm>
            <a:prstGeom prst="rect">
              <a:avLst/>
            </a:prstGeom>
          </p:spPr>
          <p:txBody>
            <a:bodyPr wrap="none" rtlCol="0">
              <a:spAutoFit/>
            </a:bodyPr>
            <a:lstStyle/>
            <a:p>
              <a:pPr marL="0" marR="0" lvl="0" indent="0" algn="ctr" defTabSz="457200" rtl="0" eaLnBrk="1" fontAlgn="auto"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endParaRPr>
            </a:p>
          </p:txBody>
        </p:sp>
        <p:sp>
          <p:nvSpPr>
            <p:cNvPr id="27" name="矩形 26"/>
            <p:cNvSpPr/>
            <p:nvPr/>
          </p:nvSpPr>
          <p:spPr>
            <a:xfrm>
              <a:off x="929735" y="4474403"/>
              <a:ext cx="2387897" cy="1184940"/>
            </a:xfrm>
            <a:prstGeom prst="rect">
              <a:avLst/>
            </a:prstGeom>
          </p:spPr>
          <p:txBody>
            <a:bodyPr wrap="square">
              <a:spAutoFit/>
            </a:bodyPr>
            <a:lstStyle/>
            <a:p>
              <a:pPr marL="0" marR="0" lvl="0" indent="0" algn="ctr" defTabSz="457200" rtl="0" eaLnBrk="1" fontAlgn="auto"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rPr>
                <a:t>点击输入您的具体内容用简洁的语言文字进行阐述精准的词汇表达胜过长篇大论的文字表述</a:t>
              </a:r>
              <a:endParaRPr kumimoji="0" lang="zh-CN" altLang="en-US" sz="1400" b="0"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endParaRPr>
            </a:p>
          </p:txBody>
        </p:sp>
      </p:grpSp>
      <p:grpSp>
        <p:nvGrpSpPr>
          <p:cNvPr id="28" name="组合 27"/>
          <p:cNvGrpSpPr/>
          <p:nvPr/>
        </p:nvGrpSpPr>
        <p:grpSpPr>
          <a:xfrm>
            <a:off x="8893306" y="1836922"/>
            <a:ext cx="2387897" cy="1637885"/>
            <a:chOff x="929735" y="4021458"/>
            <a:chExt cx="2387897" cy="1637885"/>
          </a:xfrm>
        </p:grpSpPr>
        <p:sp>
          <p:nvSpPr>
            <p:cNvPr id="29" name="文本框 28"/>
            <p:cNvSpPr txBox="1"/>
            <p:nvPr/>
          </p:nvSpPr>
          <p:spPr>
            <a:xfrm>
              <a:off x="1566004" y="4021458"/>
              <a:ext cx="1210588" cy="452945"/>
            </a:xfrm>
            <a:prstGeom prst="rect">
              <a:avLst/>
            </a:prstGeom>
          </p:spPr>
          <p:txBody>
            <a:bodyPr wrap="none" rtlCol="0">
              <a:spAutoFit/>
            </a:bodyPr>
            <a:lstStyle/>
            <a:p>
              <a:pPr marL="0" marR="0" lvl="0" indent="0" algn="ctr" defTabSz="457200" rtl="0" eaLnBrk="1" fontAlgn="auto"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endParaRPr>
            </a:p>
          </p:txBody>
        </p:sp>
        <p:sp>
          <p:nvSpPr>
            <p:cNvPr id="30" name="矩形 29"/>
            <p:cNvSpPr/>
            <p:nvPr/>
          </p:nvSpPr>
          <p:spPr>
            <a:xfrm>
              <a:off x="929735" y="4474403"/>
              <a:ext cx="2387897" cy="1184940"/>
            </a:xfrm>
            <a:prstGeom prst="rect">
              <a:avLst/>
            </a:prstGeom>
          </p:spPr>
          <p:txBody>
            <a:bodyPr wrap="square">
              <a:spAutoFit/>
            </a:bodyPr>
            <a:lstStyle/>
            <a:p>
              <a:pPr marL="0" marR="0" lvl="0" indent="0" algn="ctr" defTabSz="457200" rtl="0" eaLnBrk="1" fontAlgn="auto"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rPr>
                <a:t>点击输入您的具体内容用简洁的语言文字进行阐述精准的词汇表达胜过长篇大论的文字表述</a:t>
              </a:r>
              <a:endParaRPr kumimoji="0" lang="zh-CN" altLang="en-US" sz="1400" b="0" i="0" u="none" strike="noStrike" kern="1200" cap="none" spc="0" normalizeH="0" baseline="0" noProof="0">
                <a:ln>
                  <a:noFill/>
                </a:ln>
                <a:solidFill>
                  <a:schemeClr val="tx1">
                    <a:lumMod val="75000"/>
                    <a:lumOff val="25000"/>
                  </a:schemeClr>
                </a:solidFill>
                <a:effectLst/>
                <a:uLnTx/>
                <a:uFillTx/>
                <a:latin typeface="Arial"/>
                <a:ea typeface="微软雅黑"/>
                <a:cs typeface="+mn-cs"/>
                <a:sym typeface="Arial" panose="020b0604020202020204" pitchFamily="34" charset="0"/>
              </a:endParaRPr>
            </a:p>
          </p:txBody>
        </p:sp>
      </p:grpSp>
      <p:sp>
        <p:nvSpPr>
          <p:cNvPr id="31" name="文本框 30"/>
          <p:cNvSpPr txBox="1"/>
          <p:nvPr/>
        </p:nvSpPr>
        <p:spPr>
          <a:xfrm>
            <a:off x="1634845" y="2475645"/>
            <a:ext cx="939800"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4800" b="1" i="0" u="none" strike="noStrike" kern="1200" cap="none" spc="0" normalizeH="0" baseline="0" noProof="0">
                <a:ln>
                  <a:noFill/>
                </a:ln>
                <a:solidFill>
                  <a:schemeClr val="accent1"/>
                </a:solidFill>
                <a:effectLst/>
                <a:uLnTx/>
                <a:uFillTx/>
                <a:latin typeface="Arial"/>
                <a:ea typeface="微软雅黑"/>
                <a:cs typeface="+mn-cs"/>
              </a:rPr>
              <a:t>01</a:t>
            </a:r>
            <a:endParaRPr kumimoji="0" lang="zh-CN" altLang="en-US" sz="4800" b="1" i="0" u="none" strike="noStrike" kern="1200" cap="none" spc="0" normalizeH="0" baseline="0" noProof="0">
              <a:ln>
                <a:noFill/>
              </a:ln>
              <a:solidFill>
                <a:schemeClr val="accent1"/>
              </a:solidFill>
              <a:effectLst/>
              <a:uLnTx/>
              <a:uFillTx/>
              <a:latin typeface="Arial"/>
              <a:ea typeface="微软雅黑"/>
              <a:cs typeface="+mn-cs"/>
            </a:endParaRPr>
          </a:p>
        </p:txBody>
      </p:sp>
      <p:sp>
        <p:nvSpPr>
          <p:cNvPr id="32" name="文本框 31"/>
          <p:cNvSpPr txBox="1"/>
          <p:nvPr/>
        </p:nvSpPr>
        <p:spPr>
          <a:xfrm>
            <a:off x="4413213" y="4286098"/>
            <a:ext cx="939800"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4800" b="1" i="0" u="none" strike="noStrike" kern="1200" cap="none" spc="0" normalizeH="0" baseline="0" noProof="0">
                <a:ln>
                  <a:noFill/>
                </a:ln>
                <a:solidFill>
                  <a:schemeClr val="accent1"/>
                </a:solidFill>
                <a:effectLst/>
                <a:uLnTx/>
                <a:uFillTx/>
                <a:latin typeface="Arial"/>
                <a:ea typeface="微软雅黑"/>
                <a:cs typeface="+mn-cs"/>
              </a:rPr>
              <a:t>02</a:t>
            </a:r>
            <a:endParaRPr kumimoji="0" lang="zh-CN" altLang="en-US" sz="4800" b="1" i="0" u="none" strike="noStrike" kern="1200" cap="none" spc="0" normalizeH="0" baseline="0" noProof="0">
              <a:ln>
                <a:noFill/>
              </a:ln>
              <a:solidFill>
                <a:schemeClr val="accent1"/>
              </a:solidFill>
              <a:effectLst/>
              <a:uLnTx/>
              <a:uFillTx/>
              <a:latin typeface="Arial"/>
              <a:ea typeface="微软雅黑"/>
              <a:cs typeface="+mn-cs"/>
            </a:endParaRPr>
          </a:p>
        </p:txBody>
      </p:sp>
      <p:sp>
        <p:nvSpPr>
          <p:cNvPr id="33" name="文本框 32"/>
          <p:cNvSpPr txBox="1"/>
          <p:nvPr/>
        </p:nvSpPr>
        <p:spPr>
          <a:xfrm>
            <a:off x="6900825" y="2468728"/>
            <a:ext cx="939800"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4800" b="1" i="0" u="none" strike="noStrike" kern="1200" cap="none" spc="0" normalizeH="0" baseline="0" noProof="0">
                <a:ln>
                  <a:noFill/>
                </a:ln>
                <a:solidFill>
                  <a:schemeClr val="accent1"/>
                </a:solidFill>
                <a:effectLst/>
                <a:uLnTx/>
                <a:uFillTx/>
                <a:latin typeface="Arial"/>
                <a:ea typeface="微软雅黑"/>
                <a:cs typeface="+mn-cs"/>
              </a:rPr>
              <a:t>03</a:t>
            </a:r>
            <a:endParaRPr kumimoji="0" lang="zh-CN" altLang="en-US" sz="4800" b="1" i="0" u="none" strike="noStrike" kern="1200" cap="none" spc="0" normalizeH="0" baseline="0" noProof="0">
              <a:ln>
                <a:noFill/>
              </a:ln>
              <a:solidFill>
                <a:schemeClr val="accent1"/>
              </a:solidFill>
              <a:effectLst/>
              <a:uLnTx/>
              <a:uFillTx/>
              <a:latin typeface="Arial"/>
              <a:ea typeface="微软雅黑"/>
              <a:cs typeface="+mn-cs"/>
            </a:endParaRPr>
          </a:p>
        </p:txBody>
      </p:sp>
      <p:sp>
        <p:nvSpPr>
          <p:cNvPr id="34" name="文本框 33"/>
          <p:cNvSpPr txBox="1"/>
          <p:nvPr/>
        </p:nvSpPr>
        <p:spPr>
          <a:xfrm>
            <a:off x="9617354" y="4230965"/>
            <a:ext cx="939800"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4800" b="1" i="0" u="none" strike="noStrike" kern="1200" cap="none" spc="0" normalizeH="0" baseline="0" noProof="0">
                <a:ln>
                  <a:noFill/>
                </a:ln>
                <a:solidFill>
                  <a:schemeClr val="accent1"/>
                </a:solidFill>
                <a:effectLst/>
                <a:uLnTx/>
                <a:uFillTx/>
                <a:latin typeface="Arial"/>
                <a:ea typeface="微软雅黑"/>
                <a:cs typeface="+mn-cs"/>
              </a:rPr>
              <a:t>04</a:t>
            </a:r>
            <a:endParaRPr kumimoji="0" lang="zh-CN" altLang="en-US" sz="4800" b="1" i="0" u="none" strike="noStrike" kern="1200" cap="none" spc="0" normalizeH="0" baseline="0" noProof="0">
              <a:ln>
                <a:noFill/>
              </a:ln>
              <a:solidFill>
                <a:schemeClr val="accent1"/>
              </a:solidFill>
              <a:effectLst/>
              <a:uLnTx/>
              <a:uFillTx/>
              <a:latin typeface="Arial"/>
              <a:ea typeface="微软雅黑"/>
              <a:cs typeface="+mn-cs"/>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a:xfrm>
            <a:off x="607955" y="549275"/>
            <a:ext cx="1682401" cy="490383"/>
          </a:xfrm>
        </p:spPr>
        <p:txBody>
          <a:bodyPr/>
          <a:lstStyle/>
          <a:p>
            <a:r>
              <a:rPr lang="zh-CN" altLang="en-US"/>
              <a:t>四项文字页</a:t>
            </a:r>
            <a:endParaRPr lang="zh-CN" altLang="en-US"/>
          </a:p>
        </p:txBody>
      </p:sp>
      <p:grpSp>
        <p:nvGrpSpPr>
          <p:cNvPr id="25" name="组合 24"/>
          <p:cNvGrpSpPr/>
          <p:nvPr/>
        </p:nvGrpSpPr>
        <p:grpSpPr>
          <a:xfrm rot="8081364">
            <a:off x="3922258" y="1606996"/>
            <a:ext cx="4347484" cy="4351209"/>
            <a:chOff x="2824463" y="1253395"/>
            <a:chExt cx="4347484" cy="4351209"/>
          </a:xfrm>
        </p:grpSpPr>
        <p:sp>
          <p:nvSpPr>
            <p:cNvPr id="26" name="椭圆 25"/>
            <p:cNvSpPr/>
            <p:nvPr/>
          </p:nvSpPr>
          <p:spPr>
            <a:xfrm rot="2700000">
              <a:off x="3915028" y="2347685"/>
              <a:ext cx="2162629" cy="2162629"/>
            </a:xfrm>
            <a:prstGeom prst="ellipse">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椭圆 26"/>
            <p:cNvSpPr/>
            <p:nvPr/>
          </p:nvSpPr>
          <p:spPr>
            <a:xfrm>
              <a:off x="3915028" y="1253395"/>
              <a:ext cx="2162629" cy="2162629"/>
            </a:xfrm>
            <a:prstGeom prst="ellipse">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8" name="椭圆 27"/>
            <p:cNvSpPr/>
            <p:nvPr/>
          </p:nvSpPr>
          <p:spPr>
            <a:xfrm>
              <a:off x="5009318" y="2347685"/>
              <a:ext cx="2162629" cy="2162629"/>
            </a:xfrm>
            <a:prstGeom prst="ellipse">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9" name="椭圆 28"/>
            <p:cNvSpPr/>
            <p:nvPr/>
          </p:nvSpPr>
          <p:spPr>
            <a:xfrm>
              <a:off x="3915028" y="3441975"/>
              <a:ext cx="2162629" cy="2162629"/>
            </a:xfrm>
            <a:prstGeom prst="ellipse">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0" name="任意多边形: 形状 29"/>
            <p:cNvSpPr/>
            <p:nvPr/>
          </p:nvSpPr>
          <p:spPr>
            <a:xfrm rot="16200000">
              <a:off x="2824463" y="2360935"/>
              <a:ext cx="2162630" cy="2162630"/>
            </a:xfrm>
            <a:custGeom>
              <a:gdLst>
                <a:gd name="connsiteX0" fmla="*/ 1081315 w 2162630"/>
                <a:gd name="connsiteY0" fmla="*/ 0 h 2162630"/>
                <a:gd name="connsiteX1" fmla="*/ 2162630 w 2162630"/>
                <a:gd name="connsiteY1" fmla="*/ 1081315 h 2162630"/>
                <a:gd name="connsiteX2" fmla="*/ 2161940 w 2162630"/>
                <a:gd name="connsiteY2" fmla="*/ 1094980 h 2162630"/>
                <a:gd name="connsiteX3" fmla="*/ 2065047 w 2162630"/>
                <a:gd name="connsiteY3" fmla="*/ 1099873 h 2162630"/>
                <a:gd name="connsiteX4" fmla="*/ 1099873 w 2162630"/>
                <a:gd name="connsiteY4" fmla="*/ 2065047 h 2162630"/>
                <a:gd name="connsiteX5" fmla="*/ 1094980 w 2162630"/>
                <a:gd name="connsiteY5" fmla="*/ 2161940 h 2162630"/>
                <a:gd name="connsiteX6" fmla="*/ 1081315 w 2162630"/>
                <a:gd name="connsiteY6" fmla="*/ 2162630 h 2162630"/>
                <a:gd name="connsiteX7" fmla="*/ 0 w 2162630"/>
                <a:gd name="connsiteY7" fmla="*/ 1081315 h 2162630"/>
                <a:gd name="connsiteX8" fmla="*/ 1081315 w 2162630"/>
                <a:gd name="connsiteY8" fmla="*/ 0 h 21626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2630" h="2162630">
                  <a:moveTo>
                    <a:pt x="1081315" y="0"/>
                  </a:moveTo>
                  <a:cubicBezTo>
                    <a:pt x="1678509" y="0"/>
                    <a:pt x="2162630" y="484121"/>
                    <a:pt x="2162630" y="1081315"/>
                  </a:cubicBezTo>
                  <a:lnTo>
                    <a:pt x="2161940" y="1094980"/>
                  </a:lnTo>
                  <a:lnTo>
                    <a:pt x="2065047" y="1099873"/>
                  </a:lnTo>
                  <a:cubicBezTo>
                    <a:pt x="1556138" y="1151555"/>
                    <a:pt x="1151555" y="1556138"/>
                    <a:pt x="1099873" y="2065047"/>
                  </a:cubicBezTo>
                  <a:lnTo>
                    <a:pt x="1094980" y="2161940"/>
                  </a:lnTo>
                  <a:lnTo>
                    <a:pt x="1081315" y="2162630"/>
                  </a:lnTo>
                  <a:cubicBezTo>
                    <a:pt x="484121" y="2162630"/>
                    <a:pt x="0" y="1678509"/>
                    <a:pt x="0" y="1081315"/>
                  </a:cubicBezTo>
                  <a:cubicBezTo>
                    <a:pt x="0" y="484121"/>
                    <a:pt x="484121" y="0"/>
                    <a:pt x="1081315" y="0"/>
                  </a:cubicBezTo>
                  <a:close/>
                </a:path>
              </a:pathLst>
            </a:cu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31" name="组合 30"/>
          <p:cNvGrpSpPr/>
          <p:nvPr/>
        </p:nvGrpSpPr>
        <p:grpSpPr>
          <a:xfrm>
            <a:off x="992579" y="1895771"/>
            <a:ext cx="2756854" cy="1361055"/>
            <a:chOff x="992579" y="1895771"/>
            <a:chExt cx="2756854" cy="1361055"/>
          </a:xfrm>
        </p:grpSpPr>
        <p:sp>
          <p:nvSpPr>
            <p:cNvPr id="32" name="文本框 31"/>
            <p:cNvSpPr txBox="1"/>
            <p:nvPr/>
          </p:nvSpPr>
          <p:spPr>
            <a:xfrm>
              <a:off x="2538844" y="1895771"/>
              <a:ext cx="1210588" cy="452945"/>
            </a:xfrm>
            <a:prstGeom prst="rect">
              <a:avLst/>
            </a:prstGeom>
          </p:spPr>
          <p:txBody>
            <a:bodyPr wrap="none" rtlCol="0">
              <a:spAutoFit/>
            </a:bodyPr>
            <a:lstStyle/>
            <a:p>
              <a:pPr marL="0" marR="0" lvl="0" indent="0" algn="ctr" defTabSz="457200" rtl="0" eaLnBrk="1" fontAlgn="auto"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endParaRPr>
            </a:p>
          </p:txBody>
        </p:sp>
        <p:sp>
          <p:nvSpPr>
            <p:cNvPr id="33" name="矩形 32"/>
            <p:cNvSpPr/>
            <p:nvPr/>
          </p:nvSpPr>
          <p:spPr>
            <a:xfrm>
              <a:off x="992579" y="2351963"/>
              <a:ext cx="2756854" cy="904863"/>
            </a:xfrm>
            <a:prstGeom prst="rect">
              <a:avLst/>
            </a:prstGeom>
          </p:spPr>
          <p:txBody>
            <a:bodyPr wrap="square">
              <a:spAutoFit/>
            </a:bodyPr>
            <a:lstStyle/>
            <a:p>
              <a:pPr marL="0" marR="0" lvl="0" indent="0" algn="r" defTabSz="457200" rtl="0" eaLnBrk="1" fontAlgn="auto"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rPr>
                <a:t>点击输入您的具体内容用简洁的语言文字进行阐述精准的词汇表达胜过长篇大论的文字表述</a:t>
              </a:r>
              <a:endParaRPr kumimoji="0" lang="zh-CN" altLang="en-US" sz="1400" b="0"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endParaRPr>
            </a:p>
          </p:txBody>
        </p:sp>
      </p:grpSp>
      <p:grpSp>
        <p:nvGrpSpPr>
          <p:cNvPr id="34" name="组合 33"/>
          <p:cNvGrpSpPr/>
          <p:nvPr/>
        </p:nvGrpSpPr>
        <p:grpSpPr>
          <a:xfrm>
            <a:off x="8543455" y="1895771"/>
            <a:ext cx="2835745" cy="1361055"/>
            <a:chOff x="8543455" y="1895771"/>
            <a:chExt cx="2835745" cy="1361055"/>
          </a:xfrm>
        </p:grpSpPr>
        <p:sp>
          <p:nvSpPr>
            <p:cNvPr id="35" name="文本框 34"/>
            <p:cNvSpPr txBox="1"/>
            <p:nvPr/>
          </p:nvSpPr>
          <p:spPr>
            <a:xfrm>
              <a:off x="8543455" y="1895771"/>
              <a:ext cx="1210588" cy="452945"/>
            </a:xfrm>
            <a:prstGeom prst="rect">
              <a:avLst/>
            </a:prstGeom>
          </p:spPr>
          <p:txBody>
            <a:bodyPr wrap="none" rtlCol="0">
              <a:spAutoFit/>
            </a:bodyPr>
            <a:lstStyle/>
            <a:p>
              <a:pPr marL="0" marR="0" lvl="0" indent="0" algn="l" defTabSz="457200" rtl="0" eaLnBrk="1" fontAlgn="auto"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endParaRPr>
            </a:p>
          </p:txBody>
        </p:sp>
        <p:sp>
          <p:nvSpPr>
            <p:cNvPr id="36" name="矩形 35"/>
            <p:cNvSpPr/>
            <p:nvPr/>
          </p:nvSpPr>
          <p:spPr>
            <a:xfrm>
              <a:off x="8543455" y="2351963"/>
              <a:ext cx="2835745" cy="904863"/>
            </a:xfrm>
            <a:prstGeom prst="rect">
              <a:avLst/>
            </a:prstGeom>
          </p:spPr>
          <p:txBody>
            <a:bodyPr wrap="square">
              <a:spAutoFit/>
            </a:bodyPr>
            <a:lstStyle/>
            <a:p>
              <a:pPr marL="0" marR="0" lvl="0" indent="0" algn="l" defTabSz="457200" rtl="0" eaLnBrk="1" fontAlgn="auto"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rPr>
                <a:t>点击输入您的具体内容用简洁的语言文字进行阐述精准的词汇表达胜过长篇大论的文字表述</a:t>
              </a:r>
              <a:endParaRPr kumimoji="0" lang="zh-CN" altLang="en-US" sz="1400" b="0"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endParaRPr>
            </a:p>
          </p:txBody>
        </p:sp>
      </p:grpSp>
      <p:sp>
        <p:nvSpPr>
          <p:cNvPr id="37" name="文本框 36"/>
          <p:cNvSpPr txBox="1"/>
          <p:nvPr/>
        </p:nvSpPr>
        <p:spPr>
          <a:xfrm>
            <a:off x="2538844" y="4211095"/>
            <a:ext cx="1210588" cy="452945"/>
          </a:xfrm>
          <a:prstGeom prst="rect">
            <a:avLst/>
          </a:prstGeom>
        </p:spPr>
        <p:txBody>
          <a:bodyPr wrap="none" rtlCol="0">
            <a:spAutoFit/>
          </a:bodyPr>
          <a:lstStyle/>
          <a:p>
            <a:pPr marL="0" marR="0" lvl="0" indent="0" algn="ctr" defTabSz="457200" rtl="0" eaLnBrk="1" fontAlgn="auto"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endParaRPr>
          </a:p>
        </p:txBody>
      </p:sp>
      <p:sp>
        <p:nvSpPr>
          <p:cNvPr id="38" name="矩形 37"/>
          <p:cNvSpPr/>
          <p:nvPr/>
        </p:nvSpPr>
        <p:spPr>
          <a:xfrm>
            <a:off x="992579" y="4667287"/>
            <a:ext cx="2756854" cy="904863"/>
          </a:xfrm>
          <a:prstGeom prst="rect">
            <a:avLst/>
          </a:prstGeom>
        </p:spPr>
        <p:txBody>
          <a:bodyPr wrap="square">
            <a:spAutoFit/>
          </a:bodyPr>
          <a:lstStyle/>
          <a:p>
            <a:pPr marL="0" marR="0" lvl="0" indent="0" algn="r" defTabSz="457200" rtl="0" eaLnBrk="1" fontAlgn="auto"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rPr>
              <a:t>点击输入您的具体内容用简洁的语言文字进行阐述精准的词汇表达胜过长篇大论的文字表述</a:t>
            </a:r>
            <a:endParaRPr kumimoji="0" lang="zh-CN" altLang="en-US" sz="1400" b="0"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endParaRPr>
          </a:p>
        </p:txBody>
      </p:sp>
      <p:sp>
        <p:nvSpPr>
          <p:cNvPr id="39" name="文本框 38"/>
          <p:cNvSpPr txBox="1"/>
          <p:nvPr/>
        </p:nvSpPr>
        <p:spPr>
          <a:xfrm>
            <a:off x="8543455" y="4211095"/>
            <a:ext cx="1210588" cy="452945"/>
          </a:xfrm>
          <a:prstGeom prst="rect">
            <a:avLst/>
          </a:prstGeom>
        </p:spPr>
        <p:txBody>
          <a:bodyPr wrap="none" rtlCol="0">
            <a:spAutoFit/>
          </a:bodyPr>
          <a:lstStyle/>
          <a:p>
            <a:pPr marL="0" marR="0" lvl="0" indent="0" algn="l" defTabSz="457200" rtl="0" eaLnBrk="1" fontAlgn="auto"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endParaRPr>
          </a:p>
        </p:txBody>
      </p:sp>
      <p:sp>
        <p:nvSpPr>
          <p:cNvPr id="40" name="矩形 39"/>
          <p:cNvSpPr/>
          <p:nvPr/>
        </p:nvSpPr>
        <p:spPr>
          <a:xfrm>
            <a:off x="8543455" y="4667287"/>
            <a:ext cx="2835745" cy="904863"/>
          </a:xfrm>
          <a:prstGeom prst="rect">
            <a:avLst/>
          </a:prstGeom>
        </p:spPr>
        <p:txBody>
          <a:bodyPr wrap="square">
            <a:spAutoFit/>
          </a:bodyPr>
          <a:lstStyle/>
          <a:p>
            <a:pPr marL="0" marR="0" lvl="0" indent="0" algn="l" defTabSz="457200" rtl="0" eaLnBrk="1" fontAlgn="auto"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rPr>
              <a:t>点击输入您的具体内容用简洁的语言文字进行阐述精准的词汇表达胜过长篇大论的文字表述</a:t>
            </a:r>
            <a:endParaRPr kumimoji="0" lang="zh-CN" altLang="en-US" sz="1400" b="0" i="0" u="none" strike="noStrike" kern="1200" cap="none" spc="0" normalizeH="0" baseline="0" noProof="0">
              <a:ln>
                <a:noFill/>
              </a:ln>
              <a:solidFill>
                <a:srgbClr val="335B74"/>
              </a:solidFill>
              <a:effectLst/>
              <a:uLnTx/>
              <a:uFillTx/>
              <a:latin typeface="Arial"/>
              <a:ea typeface="微软雅黑"/>
              <a:cs typeface="+mn-cs"/>
              <a:sym typeface="Arial" panose="020b0604020202020204" pitchFamily="34" charset="0"/>
            </a:endParaRPr>
          </a:p>
        </p:txBody>
      </p:sp>
      <p:grpSp>
        <p:nvGrpSpPr>
          <p:cNvPr id="41" name="组合 40"/>
          <p:cNvGrpSpPr/>
          <p:nvPr/>
        </p:nvGrpSpPr>
        <p:grpSpPr>
          <a:xfrm>
            <a:off x="4651210" y="2459299"/>
            <a:ext cx="774070" cy="774070"/>
            <a:chOff x="5314982" y="2293544"/>
            <a:chExt cx="585756" cy="585756"/>
          </a:xfrm>
        </p:grpSpPr>
        <p:pic>
          <p:nvPicPr>
            <p:cNvPr id="42" name="图形 41" descr="Internet"/>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5399205" y="2377767"/>
              <a:ext cx="417310" cy="417310"/>
            </a:xfrm>
            <a:prstGeom prst="rect">
              <a:avLst/>
            </a:prstGeom>
          </p:spPr>
        </p:pic>
        <p:sp>
          <p:nvSpPr>
            <p:cNvPr id="43" name="椭圆 42"/>
            <p:cNvSpPr/>
            <p:nvPr/>
          </p:nvSpPr>
          <p:spPr>
            <a:xfrm>
              <a:off x="5314982" y="2293544"/>
              <a:ext cx="585756" cy="585756"/>
            </a:xfrm>
            <a:prstGeom prst="ellipse">
              <a:avLst/>
            </a:prstGeom>
            <a:noFill/>
            <a:ln w="12700">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44" name="组合 43"/>
          <p:cNvGrpSpPr/>
          <p:nvPr/>
        </p:nvGrpSpPr>
        <p:grpSpPr>
          <a:xfrm>
            <a:off x="6729712" y="2459299"/>
            <a:ext cx="774070" cy="774070"/>
            <a:chOff x="6937081" y="2865453"/>
            <a:chExt cx="585756" cy="585756"/>
          </a:xfrm>
        </p:grpSpPr>
        <p:pic>
          <p:nvPicPr>
            <p:cNvPr id="45" name="图形 44" descr="信号塔"/>
            <p:cNvPicPr>
              <a:picLocks noChangeAspect="1"/>
            </p:cNvPicPr>
            <p:nvPr/>
          </p:nvPicPr>
          <p:blipFill>
            <a:blip r:embed="rId4">
              <a:extLst>
                <a:ext uri="{96DAC541-7B7A-43D3-8B79-37D633B846F1}">
                  <asvg:svgBlip xmlns:asvg="http://schemas.microsoft.com/office/drawing/2016/SVG/main" r:embed="rId5"/>
                </a:ext>
                <a:ext uri="{28A0092B-C50C-407E-A947-70E740481C1C}">
                  <a14:useLocalDpi xmlns:a14="http://schemas.microsoft.com/office/drawing/2010/main" val="0"/>
                </a:ext>
              </a:extLst>
            </a:blip>
            <a:stretch>
              <a:fillRect/>
            </a:stretch>
          </p:blipFill>
          <p:spPr>
            <a:xfrm>
              <a:off x="7021304" y="2949676"/>
              <a:ext cx="417310" cy="417310"/>
            </a:xfrm>
            <a:prstGeom prst="rect">
              <a:avLst/>
            </a:prstGeom>
          </p:spPr>
        </p:pic>
        <p:sp>
          <p:nvSpPr>
            <p:cNvPr id="46" name="椭圆 45"/>
            <p:cNvSpPr/>
            <p:nvPr/>
          </p:nvSpPr>
          <p:spPr>
            <a:xfrm>
              <a:off x="6937081" y="2865453"/>
              <a:ext cx="585756" cy="585756"/>
            </a:xfrm>
            <a:prstGeom prst="ellipse">
              <a:avLst/>
            </a:prstGeom>
            <a:noFill/>
            <a:ln w="12700">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47" name="组合 46"/>
          <p:cNvGrpSpPr/>
          <p:nvPr/>
        </p:nvGrpSpPr>
        <p:grpSpPr>
          <a:xfrm>
            <a:off x="6729712" y="4263522"/>
            <a:ext cx="774070" cy="774070"/>
            <a:chOff x="6313517" y="4484607"/>
            <a:chExt cx="585756" cy="585756"/>
          </a:xfrm>
        </p:grpSpPr>
        <p:pic>
          <p:nvPicPr>
            <p:cNvPr id="48" name="图形 47" descr="投影仪"/>
            <p:cNvPicPr>
              <a:picLocks noChangeAspect="1"/>
            </p:cNvPicPr>
            <p:nvPr/>
          </p:nvPicPr>
          <p:blipFill>
            <a:blip r:embed="rId6">
              <a:extLst>
                <a:ext uri="{96DAC541-7B7A-43D3-8B79-37D633B846F1}">
                  <asvg:svgBlip xmlns:asvg="http://schemas.microsoft.com/office/drawing/2016/SVG/main" r:embed="rId7"/>
                </a:ext>
                <a:ext uri="{28A0092B-C50C-407E-A947-70E740481C1C}">
                  <a14:useLocalDpi xmlns:a14="http://schemas.microsoft.com/office/drawing/2010/main" val="0"/>
                </a:ext>
              </a:extLst>
            </a:blip>
            <a:stretch>
              <a:fillRect/>
            </a:stretch>
          </p:blipFill>
          <p:spPr>
            <a:xfrm>
              <a:off x="6373839" y="4544929"/>
              <a:ext cx="465112" cy="465112"/>
            </a:xfrm>
            <a:prstGeom prst="rect">
              <a:avLst/>
            </a:prstGeom>
          </p:spPr>
        </p:pic>
        <p:sp>
          <p:nvSpPr>
            <p:cNvPr id="49" name="椭圆 48"/>
            <p:cNvSpPr/>
            <p:nvPr/>
          </p:nvSpPr>
          <p:spPr>
            <a:xfrm>
              <a:off x="6313517" y="4484607"/>
              <a:ext cx="585756" cy="585756"/>
            </a:xfrm>
            <a:prstGeom prst="ellipse">
              <a:avLst/>
            </a:prstGeom>
            <a:noFill/>
            <a:ln w="12700">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50" name="组合 49"/>
          <p:cNvGrpSpPr/>
          <p:nvPr/>
        </p:nvGrpSpPr>
        <p:grpSpPr>
          <a:xfrm>
            <a:off x="4651210" y="4263522"/>
            <a:ext cx="774070" cy="774070"/>
            <a:chOff x="4680636" y="3870614"/>
            <a:chExt cx="585756" cy="585756"/>
          </a:xfrm>
        </p:grpSpPr>
        <p:pic>
          <p:nvPicPr>
            <p:cNvPr id="51" name="图形 50" descr="投影仪屏幕"/>
            <p:cNvPicPr>
              <a:picLocks noChangeAspect="1"/>
            </p:cNvPicPr>
            <p:nvPr/>
          </p:nvPicPr>
          <p:blipFill>
            <a:blip r:embed="rId8">
              <a:extLst>
                <a:ext uri="{96DAC541-7B7A-43D3-8B79-37D633B846F1}">
                  <asvg:svgBlip xmlns:asvg="http://schemas.microsoft.com/office/drawing/2016/SVG/main" r:embed="rId9"/>
                </a:ext>
                <a:ext uri="{28A0092B-C50C-407E-A947-70E740481C1C}">
                  <a14:useLocalDpi xmlns:a14="http://schemas.microsoft.com/office/drawing/2010/main" val="0"/>
                </a:ext>
              </a:extLst>
            </a:blip>
            <a:stretch>
              <a:fillRect/>
            </a:stretch>
          </p:blipFill>
          <p:spPr>
            <a:xfrm>
              <a:off x="4764859" y="3954837"/>
              <a:ext cx="417310" cy="417310"/>
            </a:xfrm>
            <a:prstGeom prst="rect">
              <a:avLst/>
            </a:prstGeom>
          </p:spPr>
        </p:pic>
        <p:sp>
          <p:nvSpPr>
            <p:cNvPr id="52" name="椭圆 51"/>
            <p:cNvSpPr/>
            <p:nvPr/>
          </p:nvSpPr>
          <p:spPr>
            <a:xfrm>
              <a:off x="4680636" y="3870614"/>
              <a:ext cx="585756" cy="585756"/>
            </a:xfrm>
            <a:prstGeom prst="ellipse">
              <a:avLst/>
            </a:prstGeom>
            <a:noFill/>
            <a:ln w="12700">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a:xfrm>
            <a:off x="607955" y="549275"/>
            <a:ext cx="1170318" cy="490383"/>
          </a:xfrm>
        </p:spPr>
        <p:txBody>
          <a:bodyPr/>
          <a:lstStyle/>
          <a:p>
            <a:r>
              <a:rPr lang="zh-CN" altLang="en-US"/>
              <a:t>甘特图</a:t>
            </a:r>
            <a:endParaRPr lang="zh-CN" altLang="en-US"/>
          </a:p>
        </p:txBody>
      </p:sp>
      <p:graphicFrame>
        <p:nvGraphicFramePr>
          <p:cNvPr id="3" name="表格 2"/>
          <p:cNvGraphicFramePr>
            <a:graphicFrameLocks noGrp="1"/>
          </p:cNvGraphicFramePr>
          <p:nvPr/>
        </p:nvGraphicFramePr>
        <p:xfrm>
          <a:off x="935717" y="1638311"/>
          <a:ext cx="9942194" cy="3950644"/>
        </p:xfrm>
        <a:graphic>
          <a:graphicData uri="http://schemas.openxmlformats.org/drawingml/2006/table">
            <a:tbl>
              <a:tblPr firstRow="1" bandRow="1">
                <a:effectLst/>
              </a:tblPr>
              <a:tblGrid>
                <a:gridCol w="1215986"/>
                <a:gridCol w="727184"/>
                <a:gridCol w="727184"/>
                <a:gridCol w="727184"/>
                <a:gridCol w="727184"/>
                <a:gridCol w="727184"/>
                <a:gridCol w="727184"/>
                <a:gridCol w="727184"/>
                <a:gridCol w="727184"/>
                <a:gridCol w="727184"/>
                <a:gridCol w="727184"/>
                <a:gridCol w="727184"/>
                <a:gridCol w="727184"/>
              </a:tblGrid>
              <a:tr h="646556">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endParaRPr lang="zh-CN" altLang="en-US" sz="1600" b="1">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fontAlgn="ctr"/>
                      <a:r>
                        <a:rPr lang="en-US" sz="1400" b="1" u="none" strike="noStrike">
                          <a:solidFill>
                            <a:schemeClr val="tx1"/>
                          </a:solidFill>
                          <a:effectLst/>
                        </a:rPr>
                        <a:t>JAN</a:t>
                      </a:r>
                      <a:endParaRPr lang="en-US" sz="1400" b="1" i="0" u="none" strike="noStrike">
                        <a:solidFill>
                          <a:schemeClr val="tx1"/>
                        </a:solidFill>
                        <a:effectLst/>
                        <a:latin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fontAlgn="ctr"/>
                      <a:r>
                        <a:rPr lang="en-US" sz="1400" b="1" u="none" strike="noStrike">
                          <a:solidFill>
                            <a:schemeClr val="tx1"/>
                          </a:solidFill>
                          <a:effectLst/>
                        </a:rPr>
                        <a:t>FEB</a:t>
                      </a:r>
                      <a:endParaRPr lang="en-US" sz="1400" b="1" i="0" u="none" strike="noStrike">
                        <a:solidFill>
                          <a:schemeClr val="tx1"/>
                        </a:solidFill>
                        <a:effectLst/>
                        <a:latin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fontAlgn="ctr"/>
                      <a:r>
                        <a:rPr lang="en-US" sz="1400" b="1" u="none" strike="noStrike">
                          <a:solidFill>
                            <a:schemeClr val="tx1"/>
                          </a:solidFill>
                          <a:effectLst/>
                        </a:rPr>
                        <a:t>MAR</a:t>
                      </a:r>
                      <a:endParaRPr lang="en-US" sz="1400" b="1" i="0" u="none" strike="noStrike">
                        <a:solidFill>
                          <a:schemeClr val="tx1"/>
                        </a:solidFill>
                        <a:effectLst/>
                        <a:latin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fontAlgn="ctr"/>
                      <a:r>
                        <a:rPr lang="en-US" sz="1400" b="1" u="none" strike="noStrike">
                          <a:solidFill>
                            <a:schemeClr val="tx1"/>
                          </a:solidFill>
                          <a:effectLst/>
                        </a:rPr>
                        <a:t>APR</a:t>
                      </a:r>
                      <a:endParaRPr lang="en-US" sz="1400" b="1" i="0" u="none" strike="noStrike">
                        <a:solidFill>
                          <a:schemeClr val="tx1"/>
                        </a:solidFill>
                        <a:effectLst/>
                        <a:latin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fontAlgn="ctr"/>
                      <a:r>
                        <a:rPr lang="en-US" sz="1400" b="1" u="none" strike="noStrike">
                          <a:solidFill>
                            <a:schemeClr val="tx1"/>
                          </a:solidFill>
                          <a:effectLst/>
                        </a:rPr>
                        <a:t>MAY</a:t>
                      </a:r>
                      <a:endParaRPr lang="en-US" sz="1400" b="1" i="0" u="none" strike="noStrike">
                        <a:solidFill>
                          <a:schemeClr val="tx1"/>
                        </a:solidFill>
                        <a:effectLst/>
                        <a:latin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fontAlgn="ctr"/>
                      <a:r>
                        <a:rPr lang="en-US" sz="1400" b="1" u="none" strike="noStrike">
                          <a:solidFill>
                            <a:schemeClr val="tx1"/>
                          </a:solidFill>
                          <a:effectLst/>
                        </a:rPr>
                        <a:t>JUNE</a:t>
                      </a:r>
                      <a:endParaRPr lang="en-US" sz="1400" b="1" i="0" u="none" strike="noStrike">
                        <a:solidFill>
                          <a:schemeClr val="tx1"/>
                        </a:solidFill>
                        <a:effectLst/>
                        <a:latin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fontAlgn="ctr"/>
                      <a:r>
                        <a:rPr lang="en-US" sz="1400" b="1" u="none" strike="noStrike">
                          <a:solidFill>
                            <a:schemeClr val="tx1"/>
                          </a:solidFill>
                          <a:effectLst/>
                        </a:rPr>
                        <a:t>JULY</a:t>
                      </a:r>
                      <a:endParaRPr lang="en-US" sz="1400" b="1" i="0" u="none" strike="noStrike">
                        <a:solidFill>
                          <a:schemeClr val="tx1"/>
                        </a:solidFill>
                        <a:effectLst/>
                        <a:latin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fontAlgn="ctr"/>
                      <a:r>
                        <a:rPr lang="en-US" sz="1400" b="1" u="none" strike="noStrike">
                          <a:solidFill>
                            <a:schemeClr val="tx1"/>
                          </a:solidFill>
                          <a:effectLst/>
                        </a:rPr>
                        <a:t>AUG</a:t>
                      </a:r>
                      <a:endParaRPr lang="en-US" sz="1400" b="1" i="0" u="none" strike="noStrike">
                        <a:solidFill>
                          <a:schemeClr val="tx1"/>
                        </a:solidFill>
                        <a:effectLst/>
                        <a:latin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fontAlgn="ctr"/>
                      <a:r>
                        <a:rPr lang="en-US" sz="1400" b="1" u="none" strike="noStrike">
                          <a:solidFill>
                            <a:schemeClr val="tx1"/>
                          </a:solidFill>
                          <a:effectLst/>
                        </a:rPr>
                        <a:t>SEPT</a:t>
                      </a:r>
                      <a:endParaRPr lang="en-US" sz="1400" b="1" i="0" u="none" strike="noStrike">
                        <a:solidFill>
                          <a:schemeClr val="tx1"/>
                        </a:solidFill>
                        <a:effectLst/>
                        <a:latin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fontAlgn="ctr"/>
                      <a:r>
                        <a:rPr lang="en-US" sz="1400" b="1" u="none" strike="noStrike">
                          <a:solidFill>
                            <a:schemeClr val="tx1"/>
                          </a:solidFill>
                          <a:effectLst/>
                        </a:rPr>
                        <a:t>OCT</a:t>
                      </a:r>
                      <a:endParaRPr lang="en-US" sz="1400" b="1" i="0" u="none" strike="noStrike">
                        <a:solidFill>
                          <a:schemeClr val="tx1"/>
                        </a:solidFill>
                        <a:effectLst/>
                        <a:latin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fontAlgn="ctr"/>
                      <a:r>
                        <a:rPr lang="en-US" sz="1400" b="1" u="none" strike="noStrike">
                          <a:solidFill>
                            <a:schemeClr val="tx1"/>
                          </a:solidFill>
                          <a:effectLst/>
                        </a:rPr>
                        <a:t>NOV</a:t>
                      </a:r>
                      <a:endParaRPr lang="en-US" sz="1400" b="1" i="0" u="none" strike="noStrike">
                        <a:solidFill>
                          <a:schemeClr val="tx1"/>
                        </a:solidFill>
                        <a:effectLst/>
                        <a:latin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fontAlgn="ctr"/>
                      <a:r>
                        <a:rPr lang="en-US" sz="1400" b="1" u="none" strike="noStrike">
                          <a:solidFill>
                            <a:schemeClr val="tx1"/>
                          </a:solidFill>
                          <a:effectLst/>
                        </a:rPr>
                        <a:t>DEC</a:t>
                      </a:r>
                      <a:endParaRPr lang="en-US" sz="1400" b="1" i="0" u="none" strike="noStrike">
                        <a:solidFill>
                          <a:schemeClr val="tx1"/>
                        </a:solidFill>
                        <a:effectLst/>
                        <a:latin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826022">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r>
                        <a:rPr lang="zh-CN" altLang="en-US" sz="1600" b="1">
                          <a:solidFill>
                            <a:schemeClr val="tx1"/>
                          </a:solidFill>
                        </a:rPr>
                        <a:t>项目一</a:t>
                      </a:r>
                      <a:endParaRPr lang="zh-CN" altLang="en-US" sz="1600" b="1">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r>
              <a:tr h="826022">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r>
                        <a:rPr lang="zh-CN" altLang="en-US" sz="1600" b="1">
                          <a:solidFill>
                            <a:schemeClr val="tx1"/>
                          </a:solidFill>
                        </a:rPr>
                        <a:t>项目二</a:t>
                      </a:r>
                      <a:endParaRPr lang="zh-CN" altLang="en-US" sz="1600" b="1">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r>
              <a:tr h="826022">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r>
                        <a:rPr lang="zh-CN" altLang="en-US" sz="1600" b="1">
                          <a:solidFill>
                            <a:schemeClr val="tx1"/>
                          </a:solidFill>
                        </a:rPr>
                        <a:t>项目三</a:t>
                      </a:r>
                      <a:endParaRPr lang="zh-CN" altLang="en-US" sz="1600" b="1">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6350" cap="flat" cmpd="sng" algn="ctr">
                      <a:solidFill>
                        <a:sysClr val="window" lastClr="FFFFFF">
                          <a:lumMod val="95000"/>
                        </a:sysClr>
                      </a:solidFill>
                      <a:prstDash val="solid"/>
                      <a:round/>
                      <a:headEnd type="none" w="med" len="med"/>
                      <a:tailEnd type="none" w="med" len="med"/>
                    </a:lnB>
                    <a:lnTlToBr w="12700" cmpd="sng">
                      <a:noFill/>
                      <a:prstDash val="solid"/>
                    </a:lnTlToBr>
                    <a:lnBlToTr w="12700" cmpd="sng">
                      <a:noFill/>
                      <a:prstDash val="solid"/>
                    </a:lnBlToTr>
                    <a:noFill/>
                  </a:tcPr>
                </a:tc>
              </a:tr>
              <a:tr h="826022">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r>
                        <a:rPr lang="zh-CN" altLang="en-US" sz="1600" b="1">
                          <a:solidFill>
                            <a:schemeClr val="tx1"/>
                          </a:solidFill>
                        </a:rPr>
                        <a:t>项目四</a:t>
                      </a:r>
                      <a:endParaRPr lang="zh-CN" altLang="en-US" sz="1600" b="1">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a:endParaRPr lang="zh-CN" altLang="en-US" sz="160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ysClr val="window" lastClr="FFFFFF">
                          <a:lumMod val="95000"/>
                        </a:sys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4" name="矩形: 圆角 3"/>
          <p:cNvSpPr/>
          <p:nvPr/>
        </p:nvSpPr>
        <p:spPr>
          <a:xfrm>
            <a:off x="2270449" y="2586301"/>
            <a:ext cx="4810125" cy="228600"/>
          </a:xfrm>
          <a:prstGeom prst="roundRect">
            <a:avLst>
              <a:gd name="adj" fmla="val 50000"/>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accent2"/>
              </a:solidFill>
              <a:effectLst/>
              <a:uLnTx/>
              <a:uFillTx/>
              <a:latin typeface="Arial"/>
              <a:ea typeface="微软雅黑"/>
              <a:cs typeface="+mn-cs"/>
            </a:endParaRPr>
          </a:p>
        </p:txBody>
      </p:sp>
      <p:sp>
        <p:nvSpPr>
          <p:cNvPr id="5" name="矩形: 圆角 4"/>
          <p:cNvSpPr/>
          <p:nvPr/>
        </p:nvSpPr>
        <p:spPr>
          <a:xfrm>
            <a:off x="3772224" y="3380270"/>
            <a:ext cx="2348890" cy="228600"/>
          </a:xfrm>
          <a:prstGeom prst="roundRect">
            <a:avLst>
              <a:gd name="adj" fmla="val 50000"/>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accent2"/>
              </a:solidFill>
              <a:effectLst/>
              <a:uLnTx/>
              <a:uFillTx/>
              <a:latin typeface="Arial"/>
              <a:ea typeface="微软雅黑"/>
              <a:cs typeface="+mn-cs"/>
            </a:endParaRPr>
          </a:p>
        </p:txBody>
      </p:sp>
      <p:sp>
        <p:nvSpPr>
          <p:cNvPr id="6" name="矩形: 圆角 5"/>
          <p:cNvSpPr/>
          <p:nvPr/>
        </p:nvSpPr>
        <p:spPr>
          <a:xfrm>
            <a:off x="5931068" y="4226508"/>
            <a:ext cx="2614323" cy="228600"/>
          </a:xfrm>
          <a:prstGeom prst="roundRect">
            <a:avLst>
              <a:gd name="adj" fmla="val 50000"/>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accent2"/>
              </a:solidFill>
              <a:effectLst/>
              <a:uLnTx/>
              <a:uFillTx/>
              <a:latin typeface="Arial"/>
              <a:ea typeface="微软雅黑"/>
              <a:cs typeface="+mn-cs"/>
            </a:endParaRPr>
          </a:p>
        </p:txBody>
      </p:sp>
      <p:sp>
        <p:nvSpPr>
          <p:cNvPr id="7" name="矩形: 圆角 6"/>
          <p:cNvSpPr/>
          <p:nvPr/>
        </p:nvSpPr>
        <p:spPr>
          <a:xfrm>
            <a:off x="5906814" y="5055283"/>
            <a:ext cx="4971097" cy="228600"/>
          </a:xfrm>
          <a:prstGeom prst="roundRect">
            <a:avLst>
              <a:gd name="adj" fmla="val 50000"/>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accent2"/>
              </a:solidFill>
              <a:effectLst/>
              <a:uLnTx/>
              <a:uFillTx/>
              <a:latin typeface="Arial"/>
              <a:ea typeface="微软雅黑"/>
              <a:cs typeface="+mn-cs"/>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任意多边形: 形状 9"/>
          <p:cNvSpPr/>
          <p:nvPr/>
        </p:nvSpPr>
        <p:spPr>
          <a:xfrm>
            <a:off x="1291458" y="1395248"/>
            <a:ext cx="9609083" cy="4067504"/>
          </a:xfrm>
          <a:custGeom>
            <a:gdLst>
              <a:gd name="connsiteX0" fmla="*/ 0 w 9609083"/>
              <a:gd name="connsiteY0" fmla="*/ 0 h 4067504"/>
              <a:gd name="connsiteX1" fmla="*/ 4683673 w 9609083"/>
              <a:gd name="connsiteY1" fmla="*/ 0 h 4067504"/>
              <a:gd name="connsiteX2" fmla="*/ 4804542 w 9609083"/>
              <a:gd name="connsiteY2" fmla="*/ 208394 h 4067504"/>
              <a:gd name="connsiteX3" fmla="*/ 4925411 w 9609083"/>
              <a:gd name="connsiteY3" fmla="*/ 0 h 4067504"/>
              <a:gd name="connsiteX4" fmla="*/ 9609083 w 9609083"/>
              <a:gd name="connsiteY4" fmla="*/ 0 h 4067504"/>
              <a:gd name="connsiteX5" fmla="*/ 9609083 w 9609083"/>
              <a:gd name="connsiteY5" fmla="*/ 4067504 h 4067504"/>
              <a:gd name="connsiteX6" fmla="*/ 0 w 9609083"/>
              <a:gd name="connsiteY6" fmla="*/ 4067504 h 40675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9083" h="4067503">
                <a:moveTo>
                  <a:pt x="0" y="0"/>
                </a:moveTo>
                <a:lnTo>
                  <a:pt x="4683673" y="0"/>
                </a:lnTo>
                <a:lnTo>
                  <a:pt x="4804542" y="208394"/>
                </a:lnTo>
                <a:lnTo>
                  <a:pt x="4925411" y="0"/>
                </a:lnTo>
                <a:lnTo>
                  <a:pt x="9609083" y="0"/>
                </a:lnTo>
                <a:lnTo>
                  <a:pt x="9609083" y="4067504"/>
                </a:lnTo>
                <a:lnTo>
                  <a:pt x="0" y="406750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5567650" y="2480989"/>
            <a:ext cx="1056700" cy="523220"/>
          </a:xfrm>
          <a:prstGeom prst="rect">
            <a:avLst/>
          </a:prstGeom>
          <a:noFill/>
        </p:spPr>
        <p:txBody>
          <a:bodyPr wrap="none" rtlCol="0">
            <a:spAutoFit/>
          </a:bodyPr>
          <a:lstStyle/>
          <a:p>
            <a:r>
              <a:rPr lang="zh-CN" altLang="en-US" sz="2800" b="1" spc="600">
                <a:solidFill>
                  <a:schemeClr val="tx1">
                    <a:lumMod val="75000"/>
                    <a:lumOff val="25000"/>
                  </a:schemeClr>
                </a:solidFill>
              </a:rPr>
              <a:t>总结</a:t>
            </a:r>
            <a:endParaRPr lang="zh-CN" altLang="en-US" sz="2800" b="1" spc="600">
              <a:solidFill>
                <a:schemeClr val="tx1">
                  <a:lumMod val="75000"/>
                  <a:lumOff val="25000"/>
                </a:schemeClr>
              </a:solidFill>
            </a:endParaRPr>
          </a:p>
        </p:txBody>
      </p:sp>
      <p:sp>
        <p:nvSpPr>
          <p:cNvPr id="4" name="矩形 3"/>
          <p:cNvSpPr/>
          <p:nvPr/>
        </p:nvSpPr>
        <p:spPr>
          <a:xfrm>
            <a:off x="2786743" y="3070944"/>
            <a:ext cx="6618514" cy="1341073"/>
          </a:xfrm>
          <a:prstGeom prst="rect">
            <a:avLst/>
          </a:prstGeom>
        </p:spPr>
        <p:txBody>
          <a:bodyPr wrap="square">
            <a:spAutoFit/>
          </a:bodyPr>
          <a:lstStyle/>
          <a:p>
            <a:pPr algn="ctr" defTabSz="914400">
              <a:lnSpc>
                <a:spcPct val="130000"/>
              </a:lnSpc>
            </a:pPr>
            <a:r>
              <a:rPr lang="zh-CN" altLang="en-US" sz="1600">
                <a:solidFill>
                  <a:schemeClr val="tx1">
                    <a:lumMod val="75000"/>
                    <a:lumOff val="25000"/>
                  </a:schemeClr>
                </a:solidFill>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zh-CN" altLang="en-US" sz="1600">
              <a:solidFill>
                <a:schemeClr val="tx1">
                  <a:lumMod val="75000"/>
                  <a:lumOff val="25000"/>
                </a:schemeClr>
              </a:solidFill>
              <a:cs typeface="+mn-ea"/>
              <a:sym typeface="+mn-lt"/>
            </a:endParaRPr>
          </a:p>
        </p:txBody>
      </p:sp>
      <p:cxnSp>
        <p:nvCxnSpPr>
          <p:cNvPr id="5" name="直接连接符 4"/>
          <p:cNvCxnSpPr/>
          <p:nvPr/>
        </p:nvCxnSpPr>
        <p:spPr>
          <a:xfrm>
            <a:off x="2909455" y="2735319"/>
            <a:ext cx="25438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749041" y="2735319"/>
            <a:ext cx="25438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 name="文本占位符 10"/>
          <p:cNvSpPr>
            <a:spLocks noGrp="1"/>
          </p:cNvSpPr>
          <p:nvPr>
            <p:ph type="body" sz="quarter" idx="11"/>
          </p:nvPr>
        </p:nvSpPr>
        <p:spPr/>
        <p:txBody>
          <a:bodyPr/>
          <a:lstStyle/>
          <a:p>
            <a:r>
              <a:rPr lang="zh-CN" altLang="en-US"/>
              <a:t>谢谢</a:t>
            </a:r>
            <a:endParaRPr lang="zh-CN" altLang="en-US"/>
          </a:p>
        </p:txBody>
      </p:sp>
      <p:sp>
        <p:nvSpPr>
          <p:cNvPr id="12" name="文本占位符 11"/>
          <p:cNvSpPr>
            <a:spLocks noGrp="1"/>
          </p:cNvSpPr>
          <p:nvPr>
            <p:ph type="body" sz="quarter" idx="12"/>
          </p:nvPr>
        </p:nvSpPr>
        <p:spPr/>
        <p:txBody>
          <a:bodyPr/>
          <a:lstStyle/>
          <a:p>
            <a:r>
              <a:rPr lang="en-US" altLang="zh-CN"/>
              <a:t>Thank you</a:t>
            </a:r>
            <a:endParaRPr lang="en-US" altLang="zh-CN"/>
          </a:p>
        </p:txBody>
      </p:sp>
      <p:sp>
        <p:nvSpPr>
          <p:cNvPr id="13" name="文本占位符 12"/>
          <p:cNvSpPr>
            <a:spLocks noGrp="1"/>
          </p:cNvSpPr>
          <p:nvPr>
            <p:ph type="body" sz="quarter" idx="13"/>
          </p:nvPr>
        </p:nvSpPr>
        <p:spPr/>
        <p:txBody>
          <a:bodyPr/>
          <a:lstStyle/>
          <a:p>
            <a:r>
              <a:rPr lang="en-US" altLang="zh-CN" err="1"/>
              <a:t>文库</a:t>
            </a:r>
            <a:endParaRPr lang="zh-CN" altLang="en-US"/>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a:xfrm>
            <a:off x="2185629" y="3527273"/>
            <a:ext cx="1107996" cy="341632"/>
          </a:xfrm>
        </p:spPr>
        <p:txBody>
          <a:bodyPr/>
          <a:lstStyle/>
          <a:p>
            <a:r>
              <a:rPr lang="zh-CN" altLang="en-US"/>
              <a:t>工作回顾</a:t>
            </a:r>
            <a:endParaRPr lang="zh-CN" altLang="en-US"/>
          </a:p>
        </p:txBody>
      </p:sp>
      <p:sp>
        <p:nvSpPr>
          <p:cNvPr id="3" name="文本占位符 2"/>
          <p:cNvSpPr>
            <a:spLocks noGrp="1"/>
          </p:cNvSpPr>
          <p:nvPr>
            <p:ph type="body" sz="quarter" idx="11"/>
          </p:nvPr>
        </p:nvSpPr>
        <p:spPr>
          <a:xfrm>
            <a:off x="2183827" y="3334455"/>
            <a:ext cx="1608133" cy="258532"/>
          </a:xfrm>
        </p:spPr>
        <p:txBody>
          <a:bodyPr/>
          <a:lstStyle/>
          <a:p>
            <a:r>
              <a:rPr lang="en-US" altLang="zh-CN"/>
              <a:t>Performance Review</a:t>
            </a:r>
            <a:endParaRPr lang="en-US" altLang="zh-CN"/>
          </a:p>
        </p:txBody>
      </p:sp>
      <p:sp>
        <p:nvSpPr>
          <p:cNvPr id="4" name="文本占位符 3"/>
          <p:cNvSpPr>
            <a:spLocks noGrp="1"/>
          </p:cNvSpPr>
          <p:nvPr>
            <p:ph type="body" sz="quarter" idx="12"/>
          </p:nvPr>
        </p:nvSpPr>
        <p:spPr/>
        <p:txBody>
          <a:bodyPr/>
          <a:lstStyle/>
          <a:p>
            <a:r>
              <a:rPr lang="en-US" altLang="zh-CN"/>
              <a:t>1</a:t>
            </a:r>
            <a:endParaRPr lang="zh-CN" altLang="en-US"/>
          </a:p>
        </p:txBody>
      </p:sp>
      <p:sp>
        <p:nvSpPr>
          <p:cNvPr id="5" name="文本占位符 4"/>
          <p:cNvSpPr>
            <a:spLocks noGrp="1"/>
          </p:cNvSpPr>
          <p:nvPr>
            <p:ph type="body" sz="quarter" idx="13"/>
          </p:nvPr>
        </p:nvSpPr>
        <p:spPr>
          <a:xfrm>
            <a:off x="5736870" y="3527273"/>
            <a:ext cx="1107996" cy="341632"/>
          </a:xfrm>
        </p:spPr>
        <p:txBody>
          <a:bodyPr/>
          <a:lstStyle/>
          <a:p>
            <a:r>
              <a:rPr lang="zh-CN" altLang="en-US"/>
              <a:t>心得体会</a:t>
            </a:r>
            <a:endParaRPr lang="zh-CN" altLang="en-US"/>
          </a:p>
        </p:txBody>
      </p:sp>
      <p:sp>
        <p:nvSpPr>
          <p:cNvPr id="6" name="文本占位符 5"/>
          <p:cNvSpPr>
            <a:spLocks noGrp="1"/>
          </p:cNvSpPr>
          <p:nvPr>
            <p:ph type="body" sz="quarter" idx="14"/>
          </p:nvPr>
        </p:nvSpPr>
        <p:spPr>
          <a:xfrm>
            <a:off x="5735068" y="3334455"/>
            <a:ext cx="1608133" cy="258532"/>
          </a:xfrm>
        </p:spPr>
        <p:txBody>
          <a:bodyPr/>
          <a:lstStyle/>
          <a:p>
            <a:r>
              <a:rPr lang="en-US" altLang="zh-CN"/>
              <a:t>Performance Review</a:t>
            </a:r>
            <a:endParaRPr lang="en-US" altLang="zh-CN"/>
          </a:p>
        </p:txBody>
      </p:sp>
      <p:sp>
        <p:nvSpPr>
          <p:cNvPr id="7" name="文本占位符 6"/>
          <p:cNvSpPr>
            <a:spLocks noGrp="1"/>
          </p:cNvSpPr>
          <p:nvPr>
            <p:ph type="body" sz="quarter" idx="15"/>
          </p:nvPr>
        </p:nvSpPr>
        <p:spPr/>
        <p:txBody>
          <a:bodyPr/>
          <a:lstStyle/>
          <a:p>
            <a:r>
              <a:rPr lang="en-US" altLang="zh-CN"/>
              <a:t>2</a:t>
            </a:r>
            <a:endParaRPr lang="zh-CN" altLang="en-US"/>
          </a:p>
        </p:txBody>
      </p:sp>
      <p:sp>
        <p:nvSpPr>
          <p:cNvPr id="8" name="文本占位符 7"/>
          <p:cNvSpPr>
            <a:spLocks noGrp="1"/>
          </p:cNvSpPr>
          <p:nvPr>
            <p:ph type="body" sz="quarter" idx="16"/>
          </p:nvPr>
        </p:nvSpPr>
        <p:spPr>
          <a:xfrm>
            <a:off x="9123011" y="3527273"/>
            <a:ext cx="1107996" cy="341632"/>
          </a:xfrm>
        </p:spPr>
        <p:txBody>
          <a:bodyPr/>
          <a:lstStyle/>
          <a:p>
            <a:r>
              <a:rPr lang="zh-CN" altLang="en-US"/>
              <a:t>新年计划</a:t>
            </a:r>
            <a:endParaRPr lang="zh-CN" altLang="en-US"/>
          </a:p>
        </p:txBody>
      </p:sp>
      <p:sp>
        <p:nvSpPr>
          <p:cNvPr id="9" name="文本占位符 8"/>
          <p:cNvSpPr>
            <a:spLocks noGrp="1"/>
          </p:cNvSpPr>
          <p:nvPr>
            <p:ph type="body" sz="quarter" idx="17"/>
          </p:nvPr>
        </p:nvSpPr>
        <p:spPr>
          <a:xfrm>
            <a:off x="9121209" y="3334455"/>
            <a:ext cx="1190519" cy="258532"/>
          </a:xfrm>
        </p:spPr>
        <p:txBody>
          <a:bodyPr/>
          <a:lstStyle/>
          <a:p>
            <a:r>
              <a:rPr lang="en-US" altLang="zh-CN"/>
              <a:t>New Year Plan</a:t>
            </a:r>
            <a:endParaRPr lang="en-US" altLang="zh-CN"/>
          </a:p>
        </p:txBody>
      </p:sp>
      <p:sp>
        <p:nvSpPr>
          <p:cNvPr id="10" name="文本占位符 9"/>
          <p:cNvSpPr>
            <a:spLocks noGrp="1"/>
          </p:cNvSpPr>
          <p:nvPr>
            <p:ph type="body" sz="quarter" idx="18"/>
          </p:nvPr>
        </p:nvSpPr>
        <p:spPr/>
        <p:txBody>
          <a:bodyPr/>
          <a:lstStyle/>
          <a:p>
            <a:r>
              <a:rPr lang="en-US" altLang="zh-CN"/>
              <a:t>3</a:t>
            </a:r>
            <a:endParaRPr lang="zh-CN" altLang="en-US"/>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 name="文本占位符 12"/>
          <p:cNvSpPr>
            <a:spLocks noGrp="1"/>
          </p:cNvSpPr>
          <p:nvPr>
            <p:ph type="body" sz="quarter" idx="12"/>
          </p:nvPr>
        </p:nvSpPr>
        <p:spPr/>
        <p:txBody>
          <a:bodyPr/>
          <a:lstStyle/>
          <a:p>
            <a:r>
              <a:rPr lang="en-US" altLang="zh-CN"/>
              <a:t>1</a:t>
            </a:r>
            <a:endParaRPr lang="zh-CN" altLang="en-US"/>
          </a:p>
        </p:txBody>
      </p:sp>
      <p:sp>
        <p:nvSpPr>
          <p:cNvPr id="11" name="文本占位符 10"/>
          <p:cNvSpPr>
            <a:spLocks noGrp="1"/>
          </p:cNvSpPr>
          <p:nvPr>
            <p:ph type="body" sz="quarter" idx="10"/>
          </p:nvPr>
        </p:nvSpPr>
        <p:spPr/>
        <p:txBody>
          <a:bodyPr/>
          <a:lstStyle/>
          <a:p>
            <a:r>
              <a:rPr lang="zh-CN" altLang="en-US"/>
              <a:t>工作回顾</a:t>
            </a:r>
            <a:endParaRPr lang="zh-CN" altLang="en-US"/>
          </a:p>
        </p:txBody>
      </p:sp>
      <p:sp>
        <p:nvSpPr>
          <p:cNvPr id="12" name="文本占位符 11"/>
          <p:cNvSpPr>
            <a:spLocks noGrp="1"/>
          </p:cNvSpPr>
          <p:nvPr>
            <p:ph type="body" sz="quarter" idx="11"/>
          </p:nvPr>
        </p:nvSpPr>
        <p:spPr/>
        <p:txBody>
          <a:bodyPr/>
          <a:lstStyle/>
          <a:p>
            <a:r>
              <a:rPr lang="en-US" altLang="zh-CN"/>
              <a:t>Performance Review</a:t>
            </a:r>
            <a:endParaRPr lang="en-US" altLang="zh-CN"/>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 name="文本占位符 10"/>
          <p:cNvSpPr>
            <a:spLocks noGrp="1"/>
          </p:cNvSpPr>
          <p:nvPr>
            <p:ph type="body" sz="quarter" idx="10"/>
          </p:nvPr>
        </p:nvSpPr>
        <p:spPr>
          <a:xfrm>
            <a:off x="607955" y="549275"/>
            <a:ext cx="1988008" cy="490383"/>
          </a:xfrm>
        </p:spPr>
        <p:txBody>
          <a:bodyPr/>
          <a:lstStyle/>
          <a:p>
            <a:r>
              <a:rPr lang="zh-CN" altLang="en-US"/>
              <a:t>数据图表页面</a:t>
            </a:r>
            <a:endParaRPr lang="zh-CN" altLang="en-US"/>
          </a:p>
        </p:txBody>
      </p:sp>
      <p:graphicFrame>
        <p:nvGraphicFramePr>
          <p:cNvPr id="12" name="图表 11"/>
          <p:cNvGraphicFramePr/>
          <p:nvPr/>
        </p:nvGraphicFramePr>
        <p:xfrm>
          <a:off x="695325" y="1269125"/>
          <a:ext cx="10801350" cy="4968784"/>
        </p:xfrm>
        <a:graphic>
          <a:graphicData uri="http://schemas.openxmlformats.org/drawingml/2006/chart">
            <c:chart xmlns:c="http://schemas.openxmlformats.org/drawingml/2006/chart" r:id="rId2"/>
          </a:graphicData>
        </a:graphic>
      </p:graphicFrame>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0" name="矩形 19"/>
          <p:cNvSpPr/>
          <p:nvPr/>
        </p:nvSpPr>
        <p:spPr>
          <a:xfrm>
            <a:off x="1335335" y="2476500"/>
            <a:ext cx="1665732" cy="2711327"/>
          </a:xfrm>
          <a:prstGeom prst="rect">
            <a:avLst/>
          </a:prstGeom>
          <a:solidFill>
            <a:srgbClr val="FDEE80">
              <a:alpha val="80000"/>
            </a:srgbClr>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271702" y="2476500"/>
            <a:ext cx="1665732" cy="2711327"/>
          </a:xfrm>
          <a:prstGeom prst="rect">
            <a:avLst/>
          </a:prstGeom>
          <a:solidFill>
            <a:srgbClr val="FDEE80">
              <a:alpha val="80000"/>
            </a:srgbClr>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27300" y="1453991"/>
            <a:ext cx="7119254" cy="4356100"/>
          </a:xfrm>
          <a:prstGeom prst="rect">
            <a:avLst/>
          </a:prstGeom>
          <a:solidFill>
            <a:srgbClr val="FDEE80"/>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571172" y="3429000"/>
            <a:ext cx="15334345" cy="3566885"/>
            <a:chOff x="-14514" y="5132879"/>
            <a:chExt cx="12264572" cy="1761406"/>
          </a:xfrm>
        </p:grpSpPr>
        <p:sp>
          <p:nvSpPr>
            <p:cNvPr id="4" name="任意多边形: 形状 3"/>
            <p:cNvSpPr/>
            <p:nvPr userDrawn="1"/>
          </p:nvSpPr>
          <p:spPr>
            <a:xfrm>
              <a:off x="-14514" y="5244897"/>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p:cNvSpPr/>
            <p:nvPr userDrawn="1"/>
          </p:nvSpPr>
          <p:spPr>
            <a:xfrm flipH="1">
              <a:off x="5551037" y="5244897"/>
              <a:ext cx="6684506"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userDrawn="1"/>
          </p:nvSpPr>
          <p:spPr>
            <a:xfrm flipH="1">
              <a:off x="6110515" y="5132879"/>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p:cNvSpPr/>
            <p:nvPr userDrawn="1"/>
          </p:nvSpPr>
          <p:spPr>
            <a:xfrm>
              <a:off x="-14514" y="5167314"/>
              <a:ext cx="5048955" cy="1140530"/>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图形 11" descr="左引号"/>
          <p:cNvGrpSpPr/>
          <p:nvPr/>
        </p:nvGrpSpPr>
        <p:grpSpPr>
          <a:xfrm>
            <a:off x="5038273" y="1743624"/>
            <a:ext cx="2133600" cy="2133600"/>
            <a:chOff x="5038273" y="1743624"/>
            <a:chExt cx="2133600" cy="2133600"/>
          </a:xfrm>
          <a:solidFill>
            <a:schemeClr val="accent2">
              <a:alpha val="10000"/>
            </a:schemeClr>
          </a:solidFill>
        </p:grpSpPr>
        <p:sp>
          <p:nvSpPr>
            <p:cNvPr id="14" name="任意多边形: 形状 13"/>
            <p:cNvSpPr/>
            <p:nvPr/>
          </p:nvSpPr>
          <p:spPr>
            <a:xfrm>
              <a:off x="6216198" y="2373035"/>
              <a:ext cx="444500" cy="881888"/>
            </a:xfrm>
            <a:custGeom>
              <a:gdLst>
                <a:gd name="connsiteX0" fmla="*/ 444500 w 444500"/>
                <a:gd name="connsiteY0" fmla="*/ 881888 h 881888"/>
                <a:gd name="connsiteX1" fmla="*/ 444500 w 444500"/>
                <a:gd name="connsiteY1" fmla="*/ 437388 h 881888"/>
                <a:gd name="connsiteX2" fmla="*/ 190913 w 444500"/>
                <a:gd name="connsiteY2" fmla="*/ 437388 h 881888"/>
                <a:gd name="connsiteX3" fmla="*/ 444500 w 444500"/>
                <a:gd name="connsiteY3" fmla="*/ 190691 h 881888"/>
                <a:gd name="connsiteX4" fmla="*/ 444500 w 444500"/>
                <a:gd name="connsiteY4" fmla="*/ 0 h 881888"/>
                <a:gd name="connsiteX5" fmla="*/ 0 w 444500"/>
                <a:gd name="connsiteY5" fmla="*/ 437388 h 881888"/>
                <a:gd name="connsiteX6" fmla="*/ 0 w 444500"/>
                <a:gd name="connsiteY6" fmla="*/ 437388 h 881888"/>
                <a:gd name="connsiteX7" fmla="*/ 0 w 444500"/>
                <a:gd name="connsiteY7" fmla="*/ 881888 h 8818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500" h="881888">
                  <a:moveTo>
                    <a:pt x="444500" y="881888"/>
                  </a:moveTo>
                  <a:lnTo>
                    <a:pt x="444500" y="437388"/>
                  </a:lnTo>
                  <a:lnTo>
                    <a:pt x="190913" y="437388"/>
                  </a:lnTo>
                  <a:cubicBezTo>
                    <a:pt x="194762" y="300084"/>
                    <a:pt x="307143" y="190757"/>
                    <a:pt x="444500" y="190691"/>
                  </a:cubicBezTo>
                  <a:lnTo>
                    <a:pt x="444500" y="0"/>
                  </a:lnTo>
                  <a:cubicBezTo>
                    <a:pt x="201761" y="-31"/>
                    <a:pt x="3885" y="194680"/>
                    <a:pt x="0" y="437388"/>
                  </a:cubicBezTo>
                  <a:lnTo>
                    <a:pt x="0" y="437388"/>
                  </a:lnTo>
                  <a:lnTo>
                    <a:pt x="0" y="881888"/>
                  </a:lnTo>
                  <a:close/>
                </a:path>
              </a:pathLst>
            </a:custGeom>
            <a:grpFill/>
            <a:ln w="22225" cap="flat">
              <a:noFill/>
              <a:prstDash val="solid"/>
              <a:miter/>
            </a:ln>
          </p:spPr>
          <p:txBody>
            <a:bodyPr rtlCol="0" anchor="ctr"/>
            <a:lstStyle/>
            <a:p>
              <a:endParaRPr lang="zh-CN" altLang="en-US"/>
            </a:p>
          </p:txBody>
        </p:sp>
        <p:sp>
          <p:nvSpPr>
            <p:cNvPr id="15" name="任意多边形: 形状 14"/>
            <p:cNvSpPr/>
            <p:nvPr/>
          </p:nvSpPr>
          <p:spPr>
            <a:xfrm>
              <a:off x="5549448" y="2373035"/>
              <a:ext cx="444500" cy="881888"/>
            </a:xfrm>
            <a:custGeom>
              <a:gdLst>
                <a:gd name="connsiteX0" fmla="*/ 444500 w 444500"/>
                <a:gd name="connsiteY0" fmla="*/ 881888 h 881888"/>
                <a:gd name="connsiteX1" fmla="*/ 444500 w 444500"/>
                <a:gd name="connsiteY1" fmla="*/ 437388 h 881888"/>
                <a:gd name="connsiteX2" fmla="*/ 190913 w 444500"/>
                <a:gd name="connsiteY2" fmla="*/ 437388 h 881888"/>
                <a:gd name="connsiteX3" fmla="*/ 444500 w 444500"/>
                <a:gd name="connsiteY3" fmla="*/ 190691 h 881888"/>
                <a:gd name="connsiteX4" fmla="*/ 444500 w 444500"/>
                <a:gd name="connsiteY4" fmla="*/ 0 h 881888"/>
                <a:gd name="connsiteX5" fmla="*/ 0 w 444500"/>
                <a:gd name="connsiteY5" fmla="*/ 437388 h 881888"/>
                <a:gd name="connsiteX6" fmla="*/ 0 w 444500"/>
                <a:gd name="connsiteY6" fmla="*/ 437388 h 881888"/>
                <a:gd name="connsiteX7" fmla="*/ 0 w 444500"/>
                <a:gd name="connsiteY7" fmla="*/ 881888 h 8818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500" h="881888">
                  <a:moveTo>
                    <a:pt x="444500" y="881888"/>
                  </a:moveTo>
                  <a:lnTo>
                    <a:pt x="444500" y="437388"/>
                  </a:lnTo>
                  <a:lnTo>
                    <a:pt x="190913" y="437388"/>
                  </a:lnTo>
                  <a:cubicBezTo>
                    <a:pt x="194762" y="300084"/>
                    <a:pt x="307143" y="190757"/>
                    <a:pt x="444500" y="190691"/>
                  </a:cubicBezTo>
                  <a:lnTo>
                    <a:pt x="444500" y="0"/>
                  </a:lnTo>
                  <a:cubicBezTo>
                    <a:pt x="201761" y="-31"/>
                    <a:pt x="3885" y="194680"/>
                    <a:pt x="0" y="437388"/>
                  </a:cubicBezTo>
                  <a:lnTo>
                    <a:pt x="0" y="437388"/>
                  </a:lnTo>
                  <a:lnTo>
                    <a:pt x="0" y="881888"/>
                  </a:lnTo>
                  <a:close/>
                </a:path>
              </a:pathLst>
            </a:custGeom>
            <a:grpFill/>
            <a:ln w="22225" cap="flat">
              <a:noFill/>
              <a:prstDash val="solid"/>
              <a:miter/>
            </a:ln>
          </p:spPr>
          <p:txBody>
            <a:bodyPr rtlCol="0" anchor="ctr"/>
            <a:lstStyle/>
            <a:p>
              <a:endParaRPr lang="zh-CN" altLang="en-US"/>
            </a:p>
          </p:txBody>
        </p:sp>
      </p:grpSp>
      <p:sp>
        <p:nvSpPr>
          <p:cNvPr id="9" name="文本框 8"/>
          <p:cNvSpPr txBox="1"/>
          <p:nvPr/>
        </p:nvSpPr>
        <p:spPr>
          <a:xfrm>
            <a:off x="2636273" y="2924200"/>
            <a:ext cx="6955750" cy="461665"/>
          </a:xfrm>
          <a:prstGeom prst="rect">
            <a:avLst/>
          </a:prstGeom>
          <a:noFill/>
        </p:spPr>
        <p:txBody>
          <a:bodyPr wrap="none" rtlCol="0">
            <a:spAutoFit/>
          </a:bodyPr>
          <a:lstStyle/>
          <a:p>
            <a:pPr algn="ctr"/>
            <a:r>
              <a:rPr lang="zh-CN" altLang="en-US" sz="2400" b="1">
                <a:solidFill>
                  <a:schemeClr val="tx1">
                    <a:lumMod val="75000"/>
                    <a:lumOff val="25000"/>
                  </a:schemeClr>
                </a:solidFill>
              </a:rPr>
              <a:t>标题数字等都可以通过点击和重新输入进行更改。</a:t>
            </a:r>
            <a:endParaRPr lang="zh-CN" altLang="en-US" sz="2400" b="1">
              <a:solidFill>
                <a:schemeClr val="tx1">
                  <a:lumMod val="75000"/>
                  <a:lumOff val="25000"/>
                </a:schemeClr>
              </a:solidFill>
            </a:endParaRPr>
          </a:p>
        </p:txBody>
      </p:sp>
      <p:sp>
        <p:nvSpPr>
          <p:cNvPr id="23" name="椭圆 22"/>
          <p:cNvSpPr/>
          <p:nvPr/>
        </p:nvSpPr>
        <p:spPr>
          <a:xfrm>
            <a:off x="1099451" y="4452108"/>
            <a:ext cx="736600" cy="736600"/>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0760075" y="1086221"/>
            <a:ext cx="177359" cy="177359"/>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407813" y="403789"/>
            <a:ext cx="177359" cy="177359"/>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p:cNvGrpSpPr/>
          <p:nvPr/>
        </p:nvGrpSpPr>
        <p:grpSpPr>
          <a:xfrm>
            <a:off x="2628900" y="2007439"/>
            <a:ext cx="6934200" cy="6934200"/>
            <a:chOff x="3433617" y="4020127"/>
            <a:chExt cx="5675746" cy="5675746"/>
          </a:xfrm>
        </p:grpSpPr>
        <p:sp>
          <p:nvSpPr>
            <p:cNvPr id="8" name="椭圆 7"/>
            <p:cNvSpPr/>
            <p:nvPr/>
          </p:nvSpPr>
          <p:spPr>
            <a:xfrm>
              <a:off x="5015345" y="5601855"/>
              <a:ext cx="2512291" cy="251229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F3F3F"/>
                </a:solidFill>
                <a:effectLst/>
                <a:uLnTx/>
                <a:uFillTx/>
                <a:latin typeface="Arial"/>
                <a:ea typeface="黑体" panose="02010609060101010101" pitchFamily="49" charset="-122"/>
                <a:cs typeface="+mn-cs"/>
              </a:endParaRPr>
            </a:p>
          </p:txBody>
        </p:sp>
        <p:sp>
          <p:nvSpPr>
            <p:cNvPr id="9" name="椭圆 8"/>
            <p:cNvSpPr/>
            <p:nvPr/>
          </p:nvSpPr>
          <p:spPr>
            <a:xfrm>
              <a:off x="3433617" y="4020127"/>
              <a:ext cx="5675746" cy="5675746"/>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F3F3F"/>
                </a:solidFill>
                <a:effectLst/>
                <a:uLnTx/>
                <a:uFillTx/>
                <a:latin typeface="Arial"/>
                <a:ea typeface="黑体" panose="02010609060101010101" pitchFamily="49" charset="-122"/>
                <a:cs typeface="+mn-cs"/>
              </a:endParaRPr>
            </a:p>
          </p:txBody>
        </p:sp>
      </p:grpSp>
      <p:sp>
        <p:nvSpPr>
          <p:cNvPr id="10" name="文本框 9"/>
          <p:cNvSpPr txBox="1"/>
          <p:nvPr/>
        </p:nvSpPr>
        <p:spPr>
          <a:xfrm>
            <a:off x="1275506" y="3900330"/>
            <a:ext cx="121058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endParaRPr>
          </a:p>
        </p:txBody>
      </p:sp>
      <p:sp>
        <p:nvSpPr>
          <p:cNvPr id="11" name="矩形 10"/>
          <p:cNvSpPr/>
          <p:nvPr/>
        </p:nvSpPr>
        <p:spPr>
          <a:xfrm>
            <a:off x="106871" y="4291098"/>
            <a:ext cx="2371744" cy="548740"/>
          </a:xfrm>
          <a:prstGeom prst="rect">
            <a:avLst/>
          </a:prstGeom>
        </p:spPr>
        <p:txBody>
          <a:bodyPr wrap="square">
            <a:spAutoFit/>
          </a:bodyPr>
          <a:lstStyle/>
          <a:p>
            <a:pPr marL="0" marR="0" lvl="0" indent="0" algn="r"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rPr>
              <a:t>点击输入您的具体内容，用简洁的语言文字进行阐述</a:t>
            </a:r>
            <a:endParaRPr kumimoji="0" lang="zh-CN" altLang="en-US" sz="1200" b="0"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endParaRPr>
          </a:p>
        </p:txBody>
      </p:sp>
      <p:sp>
        <p:nvSpPr>
          <p:cNvPr id="12" name="文本框 11"/>
          <p:cNvSpPr txBox="1"/>
          <p:nvPr/>
        </p:nvSpPr>
        <p:spPr>
          <a:xfrm>
            <a:off x="2461378" y="2216292"/>
            <a:ext cx="121058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endParaRPr>
          </a:p>
        </p:txBody>
      </p:sp>
      <p:sp>
        <p:nvSpPr>
          <p:cNvPr id="13" name="矩形 12"/>
          <p:cNvSpPr/>
          <p:nvPr/>
        </p:nvSpPr>
        <p:spPr>
          <a:xfrm>
            <a:off x="1292743" y="2607060"/>
            <a:ext cx="2371744" cy="548740"/>
          </a:xfrm>
          <a:prstGeom prst="rect">
            <a:avLst/>
          </a:prstGeom>
        </p:spPr>
        <p:txBody>
          <a:bodyPr wrap="square">
            <a:spAutoFit/>
          </a:bodyPr>
          <a:lstStyle/>
          <a:p>
            <a:pPr marL="0" marR="0" lvl="0" indent="0" algn="r"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rPr>
              <a:t>点击输入您的具体内容，用简洁的语言文字进行阐述</a:t>
            </a:r>
            <a:endParaRPr kumimoji="0" lang="zh-CN" altLang="en-US" sz="1200" b="0"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endParaRPr>
          </a:p>
        </p:txBody>
      </p:sp>
      <p:sp>
        <p:nvSpPr>
          <p:cNvPr id="14" name="文本框 13"/>
          <p:cNvSpPr txBox="1"/>
          <p:nvPr/>
        </p:nvSpPr>
        <p:spPr>
          <a:xfrm>
            <a:off x="5477412" y="473075"/>
            <a:ext cx="121058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endParaRPr>
          </a:p>
        </p:txBody>
      </p:sp>
      <p:sp>
        <p:nvSpPr>
          <p:cNvPr id="15" name="矩形 14"/>
          <p:cNvSpPr/>
          <p:nvPr/>
        </p:nvSpPr>
        <p:spPr>
          <a:xfrm>
            <a:off x="4916443" y="906644"/>
            <a:ext cx="2371744" cy="548740"/>
          </a:xfrm>
          <a:prstGeom prst="rect">
            <a:avLst/>
          </a:prstGeom>
        </p:spPr>
        <p:txBody>
          <a:bodyPr wrap="square">
            <a:spAutoFit/>
          </a:bodyPr>
          <a:lstStyle/>
          <a:p>
            <a:pPr marL="0" marR="0" lvl="0" indent="0" algn="ctr"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rPr>
              <a:t>点击输入您的具体内容，用简洁的语言文字进行阐述</a:t>
            </a:r>
            <a:endParaRPr kumimoji="0" lang="zh-CN" altLang="en-US" sz="1200" b="0"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endParaRPr>
          </a:p>
        </p:txBody>
      </p:sp>
      <p:sp>
        <p:nvSpPr>
          <p:cNvPr id="16" name="文本框 15"/>
          <p:cNvSpPr txBox="1"/>
          <p:nvPr/>
        </p:nvSpPr>
        <p:spPr>
          <a:xfrm>
            <a:off x="8962561" y="2346388"/>
            <a:ext cx="121058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endParaRPr>
          </a:p>
        </p:txBody>
      </p:sp>
      <p:sp>
        <p:nvSpPr>
          <p:cNvPr id="17" name="矩形 16"/>
          <p:cNvSpPr/>
          <p:nvPr/>
        </p:nvSpPr>
        <p:spPr>
          <a:xfrm>
            <a:off x="8962561" y="2737156"/>
            <a:ext cx="2371744" cy="548740"/>
          </a:xfrm>
          <a:prstGeom prst="rect">
            <a:avLst/>
          </a:prstGeom>
        </p:spPr>
        <p:txBody>
          <a:bodyPr wrap="square">
            <a:spAutoFit/>
          </a:bodyPr>
          <a:lstStyle/>
          <a:p>
            <a:pPr marL="0" marR="0" lvl="0" indent="0" algn="l"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rPr>
              <a:t>点击输入您的具体内容，用简洁的语言文字进行阐述</a:t>
            </a:r>
            <a:endParaRPr kumimoji="0" lang="zh-CN" altLang="en-US" sz="1200" b="0"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endParaRPr>
          </a:p>
        </p:txBody>
      </p:sp>
      <p:sp>
        <p:nvSpPr>
          <p:cNvPr id="18" name="文本框 17"/>
          <p:cNvSpPr txBox="1"/>
          <p:nvPr/>
        </p:nvSpPr>
        <p:spPr>
          <a:xfrm>
            <a:off x="9730622" y="3951034"/>
            <a:ext cx="121058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rPr>
              <a:t>添加标题</a:t>
            </a:r>
            <a:endParaRPr kumimoji="0" lang="zh-CN" altLang="en-US" sz="2000" b="1"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endParaRPr>
          </a:p>
        </p:txBody>
      </p:sp>
      <p:grpSp>
        <p:nvGrpSpPr>
          <p:cNvPr id="20" name="组合 19"/>
          <p:cNvGrpSpPr/>
          <p:nvPr/>
        </p:nvGrpSpPr>
        <p:grpSpPr>
          <a:xfrm>
            <a:off x="2500192" y="1562788"/>
            <a:ext cx="7213280" cy="3371539"/>
            <a:chOff x="2671642" y="2428270"/>
            <a:chExt cx="7213280" cy="3371539"/>
          </a:xfrm>
          <a:solidFill>
            <a:schemeClr val="accent2"/>
          </a:solidFill>
        </p:grpSpPr>
        <p:sp>
          <p:nvSpPr>
            <p:cNvPr id="21" name="椭圆 20"/>
            <p:cNvSpPr/>
            <p:nvPr/>
          </p:nvSpPr>
          <p:spPr>
            <a:xfrm rot="1104000">
              <a:off x="2671642" y="4640929"/>
              <a:ext cx="1038155" cy="10381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a:ea typeface="黑体" panose="02010609060101010101" pitchFamily="49" charset="-122"/>
                <a:cs typeface="+mn-cs"/>
              </a:endParaRPr>
            </a:p>
          </p:txBody>
        </p:sp>
        <p:sp>
          <p:nvSpPr>
            <p:cNvPr id="22" name="椭圆 21"/>
            <p:cNvSpPr/>
            <p:nvPr/>
          </p:nvSpPr>
          <p:spPr>
            <a:xfrm rot="1104000">
              <a:off x="3874328" y="3020331"/>
              <a:ext cx="1038155" cy="10381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a:ea typeface="黑体" panose="02010609060101010101" pitchFamily="49" charset="-122"/>
                <a:cs typeface="+mn-cs"/>
              </a:endParaRPr>
            </a:p>
          </p:txBody>
        </p:sp>
        <p:sp>
          <p:nvSpPr>
            <p:cNvPr id="23" name="椭圆 22"/>
            <p:cNvSpPr/>
            <p:nvPr/>
          </p:nvSpPr>
          <p:spPr>
            <a:xfrm rot="1104000">
              <a:off x="5803643" y="2428270"/>
              <a:ext cx="1038155" cy="10381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a:ea typeface="黑体" panose="02010609060101010101" pitchFamily="49" charset="-122"/>
                <a:cs typeface="+mn-cs"/>
              </a:endParaRPr>
            </a:p>
          </p:txBody>
        </p:sp>
        <p:sp>
          <p:nvSpPr>
            <p:cNvPr id="24" name="椭圆 23"/>
            <p:cNvSpPr/>
            <p:nvPr/>
          </p:nvSpPr>
          <p:spPr>
            <a:xfrm rot="1104000">
              <a:off x="7708343" y="3095286"/>
              <a:ext cx="1038155" cy="10381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a:ea typeface="黑体" panose="02010609060101010101" pitchFamily="49" charset="-122"/>
                <a:cs typeface="+mn-cs"/>
              </a:endParaRPr>
            </a:p>
          </p:txBody>
        </p:sp>
        <p:sp>
          <p:nvSpPr>
            <p:cNvPr id="25" name="椭圆 24"/>
            <p:cNvSpPr/>
            <p:nvPr/>
          </p:nvSpPr>
          <p:spPr>
            <a:xfrm rot="1104000">
              <a:off x="8846767" y="4761654"/>
              <a:ext cx="1038155" cy="10381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a:ea typeface="黑体" panose="02010609060101010101" pitchFamily="49" charset="-122"/>
                <a:cs typeface="+mn-cs"/>
              </a:endParaRPr>
            </a:p>
          </p:txBody>
        </p:sp>
      </p:grpSp>
      <p:pic>
        <p:nvPicPr>
          <p:cNvPr id="27" name="图形 26" descr="传真"/>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8881655" y="4041252"/>
            <a:ext cx="656728" cy="656728"/>
          </a:xfrm>
          <a:prstGeom prst="rect">
            <a:avLst/>
          </a:prstGeom>
        </p:spPr>
      </p:pic>
      <p:pic>
        <p:nvPicPr>
          <p:cNvPr id="28" name="图形 27" descr="打字机"/>
          <p:cNvPicPr>
            <a:picLocks noChangeAspect="1"/>
          </p:cNvPicPr>
          <p:nvPr/>
        </p:nvPicPr>
        <p:blipFill>
          <a:blip r:embed="rId4">
            <a:extLst>
              <a:ext uri="{96DAC541-7B7A-43D3-8B79-37D633B846F1}">
                <asvg:svgBlip xmlns:asvg="http://schemas.microsoft.com/office/drawing/2016/SVG/main" r:embed="rId5"/>
              </a:ext>
              <a:ext uri="{28A0092B-C50C-407E-A947-70E740481C1C}">
                <a14:useLocalDpi xmlns:a14="http://schemas.microsoft.com/office/drawing/2010/main" val="0"/>
              </a:ext>
            </a:extLst>
          </a:blip>
          <a:stretch>
            <a:fillRect/>
          </a:stretch>
        </p:blipFill>
        <p:spPr>
          <a:xfrm>
            <a:off x="7753562" y="2418134"/>
            <a:ext cx="656728" cy="656728"/>
          </a:xfrm>
          <a:prstGeom prst="rect">
            <a:avLst/>
          </a:prstGeom>
        </p:spPr>
      </p:pic>
      <p:pic>
        <p:nvPicPr>
          <p:cNvPr id="29" name="图形 28" descr="投影仪"/>
          <p:cNvPicPr>
            <a:picLocks noChangeAspect="1"/>
          </p:cNvPicPr>
          <p:nvPr/>
        </p:nvPicPr>
        <p:blipFill>
          <a:blip r:embed="rId6">
            <a:extLst>
              <a:ext uri="{96DAC541-7B7A-43D3-8B79-37D633B846F1}">
                <asvg:svgBlip xmlns:asvg="http://schemas.microsoft.com/office/drawing/2016/SVG/main" r:embed="rId7"/>
              </a:ext>
              <a:ext uri="{28A0092B-C50C-407E-A947-70E740481C1C}">
                <a14:useLocalDpi xmlns:a14="http://schemas.microsoft.com/office/drawing/2010/main" val="0"/>
              </a:ext>
            </a:extLst>
          </a:blip>
          <a:stretch>
            <a:fillRect/>
          </a:stretch>
        </p:blipFill>
        <p:spPr>
          <a:xfrm>
            <a:off x="3881461" y="2345444"/>
            <a:ext cx="656728" cy="656728"/>
          </a:xfrm>
          <a:prstGeom prst="rect">
            <a:avLst/>
          </a:prstGeom>
        </p:spPr>
      </p:pic>
      <p:pic>
        <p:nvPicPr>
          <p:cNvPr id="30" name="图形 29" descr="信号塔"/>
          <p:cNvPicPr>
            <a:picLocks noChangeAspect="1"/>
          </p:cNvPicPr>
          <p:nvPr/>
        </p:nvPicPr>
        <p:blipFill>
          <a:blip r:embed="rId8">
            <a:extLst>
              <a:ext uri="{96DAC541-7B7A-43D3-8B79-37D633B846F1}">
                <asvg:svgBlip xmlns:asvg="http://schemas.microsoft.com/office/drawing/2016/SVG/main" r:embed="rId9"/>
              </a:ext>
              <a:ext uri="{28A0092B-C50C-407E-A947-70E740481C1C}">
                <a14:useLocalDpi xmlns:a14="http://schemas.microsoft.com/office/drawing/2010/main" val="0"/>
              </a:ext>
            </a:extLst>
          </a:blip>
          <a:stretch>
            <a:fillRect/>
          </a:stretch>
        </p:blipFill>
        <p:spPr>
          <a:xfrm>
            <a:off x="5807346" y="1734689"/>
            <a:ext cx="656728" cy="656728"/>
          </a:xfrm>
          <a:prstGeom prst="rect">
            <a:avLst/>
          </a:prstGeom>
        </p:spPr>
      </p:pic>
      <p:pic>
        <p:nvPicPr>
          <p:cNvPr id="31" name="图形 30" descr="复印机"/>
          <p:cNvPicPr>
            <a:picLocks noChangeAspect="1"/>
          </p:cNvPicPr>
          <p:nvPr/>
        </p:nvPicPr>
        <p:blipFill>
          <a:blip r:embed="rId10">
            <a:extLst>
              <a:ext uri="{96DAC541-7B7A-43D3-8B79-37D633B846F1}">
                <asvg:svgBlip xmlns:asvg="http://schemas.microsoft.com/office/drawing/2016/SVG/main" r:embed="rId11"/>
              </a:ext>
              <a:ext uri="{28A0092B-C50C-407E-A947-70E740481C1C}">
                <a14:useLocalDpi xmlns:a14="http://schemas.microsoft.com/office/drawing/2010/main" val="0"/>
              </a:ext>
            </a:extLst>
          </a:blip>
          <a:stretch>
            <a:fillRect/>
          </a:stretch>
        </p:blipFill>
        <p:spPr>
          <a:xfrm>
            <a:off x="2662853" y="3935132"/>
            <a:ext cx="656728" cy="656728"/>
          </a:xfrm>
          <a:prstGeom prst="rect">
            <a:avLst/>
          </a:prstGeom>
        </p:spPr>
      </p:pic>
      <p:grpSp>
        <p:nvGrpSpPr>
          <p:cNvPr id="33" name="组合 32"/>
          <p:cNvGrpSpPr/>
          <p:nvPr/>
        </p:nvGrpSpPr>
        <p:grpSpPr>
          <a:xfrm>
            <a:off x="0" y="4697850"/>
            <a:ext cx="12192000" cy="2201615"/>
            <a:chOff x="-14514" y="5132879"/>
            <a:chExt cx="12264572" cy="1761406"/>
          </a:xfrm>
        </p:grpSpPr>
        <p:sp>
          <p:nvSpPr>
            <p:cNvPr id="34" name="任意多边形: 形状 33"/>
            <p:cNvSpPr/>
            <p:nvPr userDrawn="1"/>
          </p:nvSpPr>
          <p:spPr>
            <a:xfrm>
              <a:off x="-14514" y="5244897"/>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p:cNvSpPr/>
            <p:nvPr userDrawn="1"/>
          </p:nvSpPr>
          <p:spPr>
            <a:xfrm flipH="1">
              <a:off x="5551037" y="5244897"/>
              <a:ext cx="6684506"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p:cNvSpPr/>
            <p:nvPr userDrawn="1"/>
          </p:nvSpPr>
          <p:spPr>
            <a:xfrm flipH="1">
              <a:off x="6110515" y="5132879"/>
              <a:ext cx="6139543" cy="1649388"/>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p:cNvSpPr/>
            <p:nvPr userDrawn="1"/>
          </p:nvSpPr>
          <p:spPr>
            <a:xfrm>
              <a:off x="-14514" y="5167314"/>
              <a:ext cx="5048955" cy="1140530"/>
            </a:xfrm>
            <a:custGeom>
              <a:gdLst>
                <a:gd name="connsiteX0" fmla="*/ 29029 w 6139543"/>
                <a:gd name="connsiteY0" fmla="*/ 197960 h 1649388"/>
                <a:gd name="connsiteX1" fmla="*/ 1146628 w 6139543"/>
                <a:gd name="connsiteY1" fmla="*/ 531789 h 1649388"/>
                <a:gd name="connsiteX2" fmla="*/ 2293257 w 6139543"/>
                <a:gd name="connsiteY2" fmla="*/ 749503 h 1649388"/>
                <a:gd name="connsiteX3" fmla="*/ 3759200 w 6139543"/>
                <a:gd name="connsiteY3" fmla="*/ 575332 h 1649388"/>
                <a:gd name="connsiteX4" fmla="*/ 4586514 w 6139543"/>
                <a:gd name="connsiteY4" fmla="*/ 807560 h 1649388"/>
                <a:gd name="connsiteX5" fmla="*/ 5413828 w 6139543"/>
                <a:gd name="connsiteY5" fmla="*/ 952703 h 1649388"/>
                <a:gd name="connsiteX6" fmla="*/ 6139543 w 6139543"/>
                <a:gd name="connsiteY6" fmla="*/ 1634874 h 1649388"/>
                <a:gd name="connsiteX7" fmla="*/ 0 w 6139543"/>
                <a:gd name="connsiteY7" fmla="*/ 1649388 h 1649388"/>
                <a:gd name="connsiteX8" fmla="*/ 29029 w 6139543"/>
                <a:gd name="connsiteY8" fmla="*/ 197960 h 1649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9543" h="1649388">
                  <a:moveTo>
                    <a:pt x="29029" y="197960"/>
                  </a:moveTo>
                  <a:cubicBezTo>
                    <a:pt x="319315" y="-251983"/>
                    <a:pt x="1016000" y="154418"/>
                    <a:pt x="1146628" y="531789"/>
                  </a:cubicBezTo>
                  <a:cubicBezTo>
                    <a:pt x="1514324" y="168932"/>
                    <a:pt x="2230361" y="459217"/>
                    <a:pt x="2293257" y="749503"/>
                  </a:cubicBezTo>
                  <a:cubicBezTo>
                    <a:pt x="2651276" y="459218"/>
                    <a:pt x="3270552" y="299560"/>
                    <a:pt x="3759200" y="575332"/>
                  </a:cubicBezTo>
                  <a:cubicBezTo>
                    <a:pt x="4034971" y="652741"/>
                    <a:pt x="4513943" y="410837"/>
                    <a:pt x="4586514" y="807560"/>
                  </a:cubicBezTo>
                  <a:cubicBezTo>
                    <a:pt x="4963885" y="681769"/>
                    <a:pt x="5181600" y="657579"/>
                    <a:pt x="5413828" y="952703"/>
                  </a:cubicBezTo>
                  <a:cubicBezTo>
                    <a:pt x="5975047" y="860778"/>
                    <a:pt x="5984724" y="1291370"/>
                    <a:pt x="6139543" y="1634874"/>
                  </a:cubicBezTo>
                  <a:lnTo>
                    <a:pt x="0" y="1649388"/>
                  </a:lnTo>
                  <a:cubicBezTo>
                    <a:pt x="0" y="1141388"/>
                    <a:pt x="29029" y="705960"/>
                    <a:pt x="29029" y="19796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9730622" y="4297741"/>
            <a:ext cx="2371744" cy="548740"/>
          </a:xfrm>
          <a:prstGeom prst="rect">
            <a:avLst/>
          </a:prstGeom>
        </p:spPr>
        <p:txBody>
          <a:bodyPr wrap="square">
            <a:spAutoFit/>
          </a:bodyPr>
          <a:lstStyle/>
          <a:p>
            <a:pPr marL="0" marR="0" lvl="0" indent="0" algn="l"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rPr>
              <a:t>点击输入您的具体内容，用简洁的语言文字进行阐述</a:t>
            </a:r>
            <a:endParaRPr kumimoji="0" lang="zh-CN" altLang="en-US" sz="1200" b="0"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endParaRPr>
          </a:p>
        </p:txBody>
      </p:sp>
      <p:sp>
        <p:nvSpPr>
          <p:cNvPr id="32" name="文本框 31"/>
          <p:cNvSpPr txBox="1"/>
          <p:nvPr/>
        </p:nvSpPr>
        <p:spPr>
          <a:xfrm>
            <a:off x="5297632" y="4754169"/>
            <a:ext cx="1620957"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solidFill>
                  <a:schemeClr val="tx1">
                    <a:lumMod val="75000"/>
                    <a:lumOff val="25000"/>
                  </a:schemeClr>
                </a:solidFill>
                <a:latin typeface="Arial"/>
                <a:ea typeface="微软雅黑"/>
                <a:sym typeface="Arial" panose="020b0604020202020204" pitchFamily="34" charset="0"/>
              </a:rPr>
              <a:t>你的标题</a:t>
            </a:r>
            <a:endParaRPr kumimoji="0" lang="zh-CN" altLang="en-US" sz="2800" b="1" i="0" u="none" strike="noStrike" kern="1200" cap="none" spc="0" normalizeH="0" baseline="0" noProof="0">
              <a:ln>
                <a:noFill/>
              </a:ln>
              <a:solidFill>
                <a:schemeClr val="tx1">
                  <a:lumMod val="75000"/>
                  <a:lumOff val="25000"/>
                </a:schemeClr>
              </a:solidFill>
              <a:effectLst/>
              <a:uLnTx/>
              <a:uFillTx/>
              <a:latin typeface="Arial"/>
              <a:ea typeface="微软雅黑"/>
              <a:sym typeface="Arial" panose="020b0604020202020204" pitchFamily="34" charset="0"/>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占位符 1"/>
          <p:cNvSpPr>
            <a:spLocks noGrp="1"/>
          </p:cNvSpPr>
          <p:nvPr>
            <p:ph type="body" sz="quarter" idx="10"/>
          </p:nvPr>
        </p:nvSpPr>
        <p:spPr>
          <a:xfrm>
            <a:off x="607955" y="549275"/>
            <a:ext cx="1682401" cy="490383"/>
          </a:xfrm>
        </p:spPr>
        <p:txBody>
          <a:bodyPr/>
          <a:lstStyle/>
          <a:p>
            <a:r>
              <a:rPr lang="zh-CN" altLang="en-US"/>
              <a:t>三段内容页</a:t>
            </a:r>
            <a:endParaRPr lang="zh-CN" altLang="en-US"/>
          </a:p>
        </p:txBody>
      </p:sp>
      <p:sp>
        <p:nvSpPr>
          <p:cNvPr id="3" name="文本框 2"/>
          <p:cNvSpPr txBox="1"/>
          <p:nvPr/>
        </p:nvSpPr>
        <p:spPr>
          <a:xfrm>
            <a:off x="2409167" y="3685006"/>
            <a:ext cx="1005403" cy="338554"/>
          </a:xfrm>
          <a:prstGeom prst="rect">
            <a:avLst/>
          </a:prstGeom>
          <a:noFill/>
        </p:spPr>
        <p:txBody>
          <a:bodyPr wrap="none" rtlCol="0">
            <a:spAutoFit/>
          </a:bodyPr>
          <a:lstStyle/>
          <a:p>
            <a:pPr algn="ctr"/>
            <a:r>
              <a:rPr lang="zh-CN" altLang="en-US" sz="1600" b="1">
                <a:solidFill>
                  <a:schemeClr val="tx1">
                    <a:lumMod val="75000"/>
                    <a:lumOff val="25000"/>
                  </a:schemeClr>
                </a:solidFill>
              </a:rPr>
              <a:t>输入标题</a:t>
            </a:r>
            <a:endParaRPr lang="zh-CN" altLang="en-US" sz="1600" b="1">
              <a:solidFill>
                <a:schemeClr val="tx1">
                  <a:lumMod val="75000"/>
                  <a:lumOff val="25000"/>
                </a:schemeClr>
              </a:solidFill>
            </a:endParaRPr>
          </a:p>
        </p:txBody>
      </p:sp>
      <p:sp>
        <p:nvSpPr>
          <p:cNvPr id="4" name="矩形 3"/>
          <p:cNvSpPr/>
          <p:nvPr/>
        </p:nvSpPr>
        <p:spPr>
          <a:xfrm>
            <a:off x="1606029" y="4076743"/>
            <a:ext cx="2611680" cy="1346522"/>
          </a:xfrm>
          <a:prstGeom prst="rect">
            <a:avLst/>
          </a:prstGeom>
        </p:spPr>
        <p:txBody>
          <a:bodyPr wrap="square">
            <a:spAutoFit/>
          </a:bodyPr>
          <a:lstStyle/>
          <a:p>
            <a:pPr algn="ctr" defTabSz="914400">
              <a:lnSpc>
                <a:spcPct val="150000"/>
              </a:lnSpc>
            </a:pPr>
            <a:r>
              <a:rPr lang="zh-CN" altLang="en-US" sz="140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zh-CN" altLang="en-US" sz="1400">
              <a:solidFill>
                <a:schemeClr val="tx1">
                  <a:lumMod val="75000"/>
                  <a:lumOff val="25000"/>
                </a:schemeClr>
              </a:solidFill>
              <a:cs typeface="+mn-ea"/>
              <a:sym typeface="+mn-lt"/>
            </a:endParaRPr>
          </a:p>
        </p:txBody>
      </p:sp>
      <p:sp>
        <p:nvSpPr>
          <p:cNvPr id="5" name="文本框 4"/>
          <p:cNvSpPr txBox="1"/>
          <p:nvPr/>
        </p:nvSpPr>
        <p:spPr>
          <a:xfrm>
            <a:off x="8777429" y="3685006"/>
            <a:ext cx="1005403" cy="338554"/>
          </a:xfrm>
          <a:prstGeom prst="rect">
            <a:avLst/>
          </a:prstGeom>
          <a:noFill/>
        </p:spPr>
        <p:txBody>
          <a:bodyPr wrap="none" rtlCol="0">
            <a:spAutoFit/>
          </a:bodyPr>
          <a:lstStyle/>
          <a:p>
            <a:pPr algn="ctr"/>
            <a:r>
              <a:rPr lang="zh-CN" altLang="en-US" sz="1600" b="1">
                <a:solidFill>
                  <a:schemeClr val="tx1">
                    <a:lumMod val="75000"/>
                    <a:lumOff val="25000"/>
                  </a:schemeClr>
                </a:solidFill>
              </a:rPr>
              <a:t>输入标题</a:t>
            </a:r>
            <a:endParaRPr lang="zh-CN" altLang="en-US" sz="1600" b="1">
              <a:solidFill>
                <a:schemeClr val="tx1">
                  <a:lumMod val="75000"/>
                  <a:lumOff val="25000"/>
                </a:schemeClr>
              </a:solidFill>
            </a:endParaRPr>
          </a:p>
        </p:txBody>
      </p:sp>
      <p:sp>
        <p:nvSpPr>
          <p:cNvPr id="6" name="矩形 5"/>
          <p:cNvSpPr/>
          <p:nvPr/>
        </p:nvSpPr>
        <p:spPr>
          <a:xfrm>
            <a:off x="7974291" y="4076743"/>
            <a:ext cx="2611680" cy="1346522"/>
          </a:xfrm>
          <a:prstGeom prst="rect">
            <a:avLst/>
          </a:prstGeom>
        </p:spPr>
        <p:txBody>
          <a:bodyPr wrap="square">
            <a:spAutoFit/>
          </a:bodyPr>
          <a:lstStyle/>
          <a:p>
            <a:pPr algn="ctr" defTabSz="914400">
              <a:lnSpc>
                <a:spcPct val="150000"/>
              </a:lnSpc>
            </a:pPr>
            <a:r>
              <a:rPr lang="zh-CN" altLang="en-US" sz="140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zh-CN" altLang="en-US" sz="1400">
              <a:solidFill>
                <a:schemeClr val="tx1">
                  <a:lumMod val="75000"/>
                  <a:lumOff val="25000"/>
                </a:schemeClr>
              </a:solidFill>
              <a:cs typeface="+mn-ea"/>
              <a:sym typeface="+mn-lt"/>
            </a:endParaRPr>
          </a:p>
        </p:txBody>
      </p:sp>
      <p:pic>
        <p:nvPicPr>
          <p:cNvPr id="8" name="图形 7" descr="铅笔"/>
          <p:cNvPicPr>
            <a:picLocks noChangeAspect="1"/>
          </p:cNvPicPr>
          <p:nvPr/>
        </p:nvPicPr>
        <p:blipFill>
          <a:blip r:embed="rId2">
            <a:extLst>
              <a:ext uri="{96DAC541-7B7A-43D3-8B79-37D633B846F1}">
                <asvg:svgBlip xmlns:asvg="http://schemas.microsoft.com/office/drawing/2016/SVG/main" r:embed="rId3"/>
              </a:ext>
              <a:ext uri="{28A0092B-C50C-407E-A947-70E740481C1C}">
                <a14:useLocalDpi xmlns:a14="http://schemas.microsoft.com/office/drawing/2010/main" val="0"/>
              </a:ext>
            </a:extLst>
          </a:blip>
          <a:stretch>
            <a:fillRect/>
          </a:stretch>
        </p:blipFill>
        <p:spPr>
          <a:xfrm>
            <a:off x="5689600" y="2174274"/>
            <a:ext cx="914400" cy="914400"/>
          </a:xfrm>
          <a:prstGeom prst="rect">
            <a:avLst/>
          </a:prstGeom>
        </p:spPr>
      </p:pic>
      <p:pic>
        <p:nvPicPr>
          <p:cNvPr id="10" name="图形 9" descr="标尺"/>
          <p:cNvPicPr>
            <a:picLocks noChangeAspect="1"/>
          </p:cNvPicPr>
          <p:nvPr/>
        </p:nvPicPr>
        <p:blipFill>
          <a:blip r:embed="rId4">
            <a:extLst>
              <a:ext uri="{96DAC541-7B7A-43D3-8B79-37D633B846F1}">
                <asvg:svgBlip xmlns:asvg="http://schemas.microsoft.com/office/drawing/2016/SVG/main" r:embed="rId5"/>
              </a:ext>
              <a:ext uri="{28A0092B-C50C-407E-A947-70E740481C1C}">
                <a14:useLocalDpi xmlns:a14="http://schemas.microsoft.com/office/drawing/2010/main" val="0"/>
              </a:ext>
            </a:extLst>
          </a:blip>
          <a:stretch>
            <a:fillRect/>
          </a:stretch>
        </p:blipFill>
        <p:spPr>
          <a:xfrm>
            <a:off x="2550969" y="2101001"/>
            <a:ext cx="914400" cy="914400"/>
          </a:xfrm>
          <a:prstGeom prst="rect">
            <a:avLst/>
          </a:prstGeom>
        </p:spPr>
      </p:pic>
      <p:sp>
        <p:nvSpPr>
          <p:cNvPr id="13" name="文本框 12"/>
          <p:cNvSpPr txBox="1"/>
          <p:nvPr/>
        </p:nvSpPr>
        <p:spPr>
          <a:xfrm>
            <a:off x="5593298" y="3685006"/>
            <a:ext cx="1005403" cy="338554"/>
          </a:xfrm>
          <a:prstGeom prst="rect">
            <a:avLst/>
          </a:prstGeom>
          <a:noFill/>
        </p:spPr>
        <p:txBody>
          <a:bodyPr wrap="none" rtlCol="0">
            <a:spAutoFit/>
          </a:bodyPr>
          <a:lstStyle/>
          <a:p>
            <a:pPr algn="ctr"/>
            <a:r>
              <a:rPr lang="zh-CN" altLang="en-US" sz="1600" b="1">
                <a:solidFill>
                  <a:schemeClr val="tx1">
                    <a:lumMod val="75000"/>
                    <a:lumOff val="25000"/>
                  </a:schemeClr>
                </a:solidFill>
              </a:rPr>
              <a:t>输入标题</a:t>
            </a:r>
            <a:endParaRPr lang="zh-CN" altLang="en-US" sz="1600" b="1">
              <a:solidFill>
                <a:schemeClr val="tx1">
                  <a:lumMod val="75000"/>
                  <a:lumOff val="25000"/>
                </a:schemeClr>
              </a:solidFill>
            </a:endParaRPr>
          </a:p>
        </p:txBody>
      </p:sp>
      <p:sp>
        <p:nvSpPr>
          <p:cNvPr id="14" name="矩形 13"/>
          <p:cNvSpPr/>
          <p:nvPr/>
        </p:nvSpPr>
        <p:spPr>
          <a:xfrm>
            <a:off x="4790160" y="4076743"/>
            <a:ext cx="2611680" cy="1346522"/>
          </a:xfrm>
          <a:prstGeom prst="rect">
            <a:avLst/>
          </a:prstGeom>
        </p:spPr>
        <p:txBody>
          <a:bodyPr wrap="square">
            <a:spAutoFit/>
          </a:bodyPr>
          <a:lstStyle/>
          <a:p>
            <a:pPr algn="ctr" defTabSz="914400">
              <a:lnSpc>
                <a:spcPct val="150000"/>
              </a:lnSpc>
            </a:pPr>
            <a:r>
              <a:rPr lang="zh-CN" altLang="en-US" sz="140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zh-CN" altLang="en-US" sz="1400">
              <a:solidFill>
                <a:schemeClr val="tx1">
                  <a:lumMod val="75000"/>
                  <a:lumOff val="25000"/>
                </a:schemeClr>
              </a:solidFill>
              <a:cs typeface="+mn-ea"/>
              <a:sym typeface="+mn-lt"/>
            </a:endParaRPr>
          </a:p>
        </p:txBody>
      </p:sp>
      <p:sp>
        <p:nvSpPr>
          <p:cNvPr id="15" name="椭圆 14"/>
          <p:cNvSpPr/>
          <p:nvPr/>
        </p:nvSpPr>
        <p:spPr>
          <a:xfrm>
            <a:off x="2496707" y="3026640"/>
            <a:ext cx="511462" cy="110530"/>
          </a:xfrm>
          <a:prstGeom prst="ellipse">
            <a:avLst/>
          </a:prstGeom>
          <a:solidFill>
            <a:srgbClr val="FDEE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644098" y="3026640"/>
            <a:ext cx="511462" cy="110530"/>
          </a:xfrm>
          <a:prstGeom prst="ellipse">
            <a:avLst/>
          </a:prstGeom>
          <a:solidFill>
            <a:srgbClr val="FDEE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873358" y="3026640"/>
            <a:ext cx="511462" cy="110530"/>
          </a:xfrm>
          <a:prstGeom prst="ellipse">
            <a:avLst/>
          </a:prstGeom>
          <a:solidFill>
            <a:srgbClr val="FDEE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书籍"/>
          <p:cNvPicPr>
            <a:picLocks noChangeAspect="1"/>
          </p:cNvPicPr>
          <p:nvPr/>
        </p:nvPicPr>
        <p:blipFill>
          <a:blip r:embed="rId6">
            <a:extLst>
              <a:ext uri="{96DAC541-7B7A-43D3-8B79-37D633B846F1}">
                <asvg:svgBlip xmlns:asvg="http://schemas.microsoft.com/office/drawing/2016/SVG/main" r:embed="rId7"/>
              </a:ext>
              <a:ext uri="{28A0092B-C50C-407E-A947-70E740481C1C}">
                <a14:useLocalDpi xmlns:a14="http://schemas.microsoft.com/office/drawing/2010/main" val="0"/>
              </a:ext>
            </a:extLst>
          </a:blip>
          <a:stretch>
            <a:fillRect/>
          </a:stretch>
        </p:blipFill>
        <p:spPr>
          <a:xfrm rot="20375604">
            <a:off x="8775555" y="2227975"/>
            <a:ext cx="835003" cy="835003"/>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7" name="矩形 36"/>
          <p:cNvSpPr/>
          <p:nvPr/>
        </p:nvSpPr>
        <p:spPr>
          <a:xfrm>
            <a:off x="8136727" y="1793600"/>
            <a:ext cx="3256278" cy="904863"/>
          </a:xfrm>
          <a:prstGeom prst="rect">
            <a:avLst/>
          </a:prstGeom>
        </p:spPr>
        <p:txBody>
          <a:bodyPr wrap="square">
            <a:spAutoFit/>
          </a:bodyPr>
          <a:lstStyle/>
          <a:p>
            <a:pPr algn="just" defTabSz="914400">
              <a:lnSpc>
                <a:spcPct val="130000"/>
              </a:lnSpc>
            </a:pPr>
            <a:r>
              <a:rPr lang="zh-CN" altLang="en-US" sz="1400">
                <a:solidFill>
                  <a:schemeClr val="bg1"/>
                </a:solidFill>
                <a:cs typeface="+mn-ea"/>
                <a:sym typeface="+mn-lt"/>
              </a:rPr>
              <a:t>标题数字等都可以通过点击和重新输入进行更改，顶部“开始”面板中可以对字体、字号、颜色、行距等进行修改。</a:t>
            </a:r>
            <a:endParaRPr lang="zh-CN" altLang="en-US" sz="1400">
              <a:solidFill>
                <a:schemeClr val="bg1"/>
              </a:solidFill>
              <a:cs typeface="+mn-ea"/>
              <a:sym typeface="+mn-lt"/>
            </a:endParaRPr>
          </a:p>
        </p:txBody>
      </p:sp>
      <p:sp>
        <p:nvSpPr>
          <p:cNvPr id="39" name="矩形 38"/>
          <p:cNvSpPr/>
          <p:nvPr/>
        </p:nvSpPr>
        <p:spPr>
          <a:xfrm>
            <a:off x="8172766" y="4349123"/>
            <a:ext cx="3256278" cy="904863"/>
          </a:xfrm>
          <a:prstGeom prst="rect">
            <a:avLst/>
          </a:prstGeom>
        </p:spPr>
        <p:txBody>
          <a:bodyPr wrap="square">
            <a:spAutoFit/>
          </a:bodyPr>
          <a:lstStyle/>
          <a:p>
            <a:pPr algn="just" defTabSz="914400">
              <a:lnSpc>
                <a:spcPct val="130000"/>
              </a:lnSpc>
            </a:pPr>
            <a:r>
              <a:rPr lang="zh-CN" altLang="en-US" sz="1400">
                <a:solidFill>
                  <a:schemeClr val="bg1"/>
                </a:solidFill>
                <a:cs typeface="+mn-ea"/>
                <a:sym typeface="+mn-lt"/>
              </a:rPr>
              <a:t>标题数字等都可以通过点击和重新输入进行更改，顶部“开始”面板中可以对字体、字号、颜色、行距等进行修改。</a:t>
            </a:r>
            <a:endParaRPr lang="zh-CN" altLang="en-US" sz="1400">
              <a:solidFill>
                <a:schemeClr val="bg1"/>
              </a:solidFill>
              <a:cs typeface="+mn-ea"/>
              <a:sym typeface="+mn-lt"/>
            </a:endParaRPr>
          </a:p>
        </p:txBody>
      </p:sp>
      <p:sp>
        <p:nvSpPr>
          <p:cNvPr id="41" name="矩形 40"/>
          <p:cNvSpPr/>
          <p:nvPr/>
        </p:nvSpPr>
        <p:spPr>
          <a:xfrm>
            <a:off x="1767001" y="4349123"/>
            <a:ext cx="3256278" cy="904863"/>
          </a:xfrm>
          <a:prstGeom prst="rect">
            <a:avLst/>
          </a:prstGeom>
        </p:spPr>
        <p:txBody>
          <a:bodyPr wrap="square">
            <a:spAutoFit/>
          </a:bodyPr>
          <a:lstStyle/>
          <a:p>
            <a:pPr algn="just" defTabSz="914400">
              <a:lnSpc>
                <a:spcPct val="130000"/>
              </a:lnSpc>
            </a:pPr>
            <a:r>
              <a:rPr lang="zh-CN" altLang="en-US" sz="1400">
                <a:solidFill>
                  <a:schemeClr val="bg1"/>
                </a:solidFill>
                <a:cs typeface="+mn-ea"/>
                <a:sym typeface="+mn-lt"/>
              </a:rPr>
              <a:t>标题数字等都可以通过点击和重新输入进行更改，顶部“开始”面板中可以对字体、字号、颜色、行距等进行修改。</a:t>
            </a:r>
            <a:endParaRPr lang="zh-CN" altLang="en-US" sz="1400">
              <a:solidFill>
                <a:schemeClr val="bg1"/>
              </a:solidFill>
              <a:cs typeface="+mn-ea"/>
              <a:sym typeface="+mn-lt"/>
            </a:endParaRPr>
          </a:p>
        </p:txBody>
      </p:sp>
      <p:sp>
        <p:nvSpPr>
          <p:cNvPr id="43" name="矩形 42"/>
          <p:cNvSpPr/>
          <p:nvPr/>
        </p:nvSpPr>
        <p:spPr>
          <a:xfrm>
            <a:off x="1795065" y="1794740"/>
            <a:ext cx="3256278" cy="904863"/>
          </a:xfrm>
          <a:prstGeom prst="rect">
            <a:avLst/>
          </a:prstGeom>
        </p:spPr>
        <p:txBody>
          <a:bodyPr wrap="square">
            <a:spAutoFit/>
          </a:bodyPr>
          <a:lstStyle/>
          <a:p>
            <a:pPr algn="just" defTabSz="914400">
              <a:lnSpc>
                <a:spcPct val="130000"/>
              </a:lnSpc>
            </a:pPr>
            <a:r>
              <a:rPr lang="zh-CN" altLang="en-US" sz="1400">
                <a:solidFill>
                  <a:schemeClr val="bg1"/>
                </a:solidFill>
                <a:cs typeface="+mn-ea"/>
                <a:sym typeface="+mn-lt"/>
              </a:rPr>
              <a:t>标题数字等都可以通过点击和重新输入进行更改，顶部“开始”面板中可以对字体、字号、颜色、行距等进行修改。</a:t>
            </a:r>
            <a:endParaRPr lang="zh-CN" altLang="en-US" sz="1400">
              <a:solidFill>
                <a:schemeClr val="bg1"/>
              </a:solidFill>
              <a:cs typeface="+mn-ea"/>
              <a:sym typeface="+mn-lt"/>
            </a:endParaRPr>
          </a:p>
        </p:txBody>
      </p:sp>
      <p:grpSp>
        <p:nvGrpSpPr>
          <p:cNvPr id="49" name="组合 48"/>
          <p:cNvGrpSpPr/>
          <p:nvPr/>
        </p:nvGrpSpPr>
        <p:grpSpPr>
          <a:xfrm>
            <a:off x="4741148" y="1982517"/>
            <a:ext cx="2696876" cy="2681202"/>
            <a:chOff x="5020908" y="2501951"/>
            <a:chExt cx="2137356" cy="2124934"/>
          </a:xfrm>
        </p:grpSpPr>
        <p:sp>
          <p:nvSpPr>
            <p:cNvPr id="4" name="椭圆 3"/>
            <p:cNvSpPr/>
            <p:nvPr/>
          </p:nvSpPr>
          <p:spPr>
            <a:xfrm>
              <a:off x="5162550" y="2638425"/>
              <a:ext cx="1866900" cy="1866900"/>
            </a:xfrm>
            <a:prstGeom prst="ellipse">
              <a:avLst/>
            </a:prstGeom>
            <a:noFill/>
            <a:ln w="317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5400000">
              <a:off x="5983541" y="2520238"/>
              <a:ext cx="265174" cy="228600"/>
            </a:xfrm>
            <a:prstGeom prst="triangle">
              <a:avLst/>
            </a:prstGeom>
            <a:solidFill>
              <a:schemeClr val="accent1"/>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6200000" flipH="1">
              <a:off x="5983541" y="4379998"/>
              <a:ext cx="265174" cy="228600"/>
            </a:xfrm>
            <a:prstGeom prst="triangle">
              <a:avLst/>
            </a:prstGeom>
            <a:solidFill>
              <a:schemeClr val="accent1"/>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a:off x="5020908" y="3419475"/>
              <a:ext cx="265174" cy="228600"/>
            </a:xfrm>
            <a:prstGeom prst="triangle">
              <a:avLst/>
            </a:prstGeom>
            <a:solidFill>
              <a:schemeClr val="accent1"/>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flipV="1">
              <a:off x="6893090" y="3419475"/>
              <a:ext cx="265174" cy="228600"/>
            </a:xfrm>
            <a:prstGeom prst="triangle">
              <a:avLst/>
            </a:prstGeom>
            <a:solidFill>
              <a:schemeClr val="accent1"/>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800841" y="1779388"/>
            <a:ext cx="904863" cy="923330"/>
            <a:chOff x="4424914" y="1665962"/>
            <a:chExt cx="904863" cy="923330"/>
          </a:xfrm>
        </p:grpSpPr>
        <p:sp>
          <p:nvSpPr>
            <p:cNvPr id="51" name="椭圆 50"/>
            <p:cNvSpPr/>
            <p:nvPr/>
          </p:nvSpPr>
          <p:spPr>
            <a:xfrm>
              <a:off x="4424914" y="1678858"/>
              <a:ext cx="904863" cy="904863"/>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580546" y="1665962"/>
              <a:ext cx="607859" cy="923330"/>
            </a:xfrm>
            <a:prstGeom prst="rect">
              <a:avLst/>
            </a:prstGeom>
            <a:noFill/>
          </p:spPr>
          <p:txBody>
            <a:bodyPr wrap="none" rtlCol="0">
              <a:spAutoFit/>
            </a:bodyPr>
            <a:lstStyle>
              <a:defPPr>
                <a:defRPr lang="zh-CN"/>
              </a:defPPr>
              <a:lvl1pPr algn="r">
                <a:defRPr sz="2000" b="1">
                  <a:gradFill flip="none" rotWithShape="1">
                    <a:gsLst>
                      <a:gs pos="0">
                        <a:schemeClr val="bg1"/>
                      </a:gs>
                      <a:gs pos="100000">
                        <a:schemeClr val="tx1">
                          <a:lumMod val="50000"/>
                          <a:lumOff val="50000"/>
                        </a:schemeClr>
                      </a:gs>
                    </a:gsLst>
                    <a:lin ang="5400000" scaled="1"/>
                  </a:gradFill>
                </a:defRPr>
              </a:lvl1pPr>
            </a:lstStyle>
            <a:p>
              <a:pPr lvl="0" algn="l" defTabSz="914400">
                <a:defRPr/>
              </a:pPr>
              <a:r>
                <a:rPr lang="en-US" altLang="zh-CN" sz="5400" kern="0" spc="300">
                  <a:solidFill>
                    <a:schemeClr val="bg1"/>
                  </a:solidFill>
                </a:rPr>
                <a:t>1</a:t>
              </a:r>
              <a:endParaRPr lang="zh-CN" altLang="en-US" sz="5400" kern="0" spc="300">
                <a:solidFill>
                  <a:schemeClr val="bg1"/>
                </a:solidFill>
              </a:endParaRPr>
            </a:p>
          </p:txBody>
        </p:sp>
      </p:grpSp>
      <p:grpSp>
        <p:nvGrpSpPr>
          <p:cNvPr id="62" name="组合 61"/>
          <p:cNvGrpSpPr/>
          <p:nvPr/>
        </p:nvGrpSpPr>
        <p:grpSpPr>
          <a:xfrm>
            <a:off x="800841" y="4329127"/>
            <a:ext cx="904863" cy="923330"/>
            <a:chOff x="4424914" y="1665962"/>
            <a:chExt cx="904863" cy="923330"/>
          </a:xfrm>
        </p:grpSpPr>
        <p:sp>
          <p:nvSpPr>
            <p:cNvPr id="63" name="椭圆 62"/>
            <p:cNvSpPr/>
            <p:nvPr/>
          </p:nvSpPr>
          <p:spPr>
            <a:xfrm>
              <a:off x="4424914" y="1678858"/>
              <a:ext cx="904863" cy="904863"/>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4580546" y="1665962"/>
              <a:ext cx="607859" cy="923330"/>
            </a:xfrm>
            <a:prstGeom prst="rect">
              <a:avLst/>
            </a:prstGeom>
            <a:noFill/>
          </p:spPr>
          <p:txBody>
            <a:bodyPr wrap="none" rtlCol="0">
              <a:spAutoFit/>
            </a:bodyPr>
            <a:lstStyle>
              <a:defPPr>
                <a:defRPr lang="zh-CN"/>
              </a:defPPr>
              <a:lvl1pPr algn="r">
                <a:defRPr sz="2000" b="1">
                  <a:gradFill flip="none" rotWithShape="1">
                    <a:gsLst>
                      <a:gs pos="0">
                        <a:schemeClr val="bg1"/>
                      </a:gs>
                      <a:gs pos="100000">
                        <a:schemeClr val="tx1">
                          <a:lumMod val="50000"/>
                          <a:lumOff val="50000"/>
                        </a:schemeClr>
                      </a:gs>
                    </a:gsLst>
                    <a:lin ang="5400000" scaled="1"/>
                  </a:gradFill>
                </a:defRPr>
              </a:lvl1pPr>
            </a:lstStyle>
            <a:p>
              <a:pPr lvl="0" algn="l" defTabSz="914400">
                <a:defRPr/>
              </a:pPr>
              <a:r>
                <a:rPr lang="en-US" altLang="zh-CN" sz="5400" kern="0" spc="300">
                  <a:solidFill>
                    <a:schemeClr val="bg1"/>
                  </a:solidFill>
                </a:rPr>
                <a:t>2</a:t>
              </a:r>
              <a:endParaRPr lang="zh-CN" altLang="en-US" sz="5400" kern="0" spc="300">
                <a:solidFill>
                  <a:schemeClr val="bg1"/>
                </a:solidFill>
              </a:endParaRPr>
            </a:p>
          </p:txBody>
        </p:sp>
      </p:grpSp>
      <p:grpSp>
        <p:nvGrpSpPr>
          <p:cNvPr id="65" name="组合 64"/>
          <p:cNvGrpSpPr/>
          <p:nvPr/>
        </p:nvGrpSpPr>
        <p:grpSpPr>
          <a:xfrm>
            <a:off x="7259928" y="1779388"/>
            <a:ext cx="904863" cy="923330"/>
            <a:chOff x="4424914" y="1665962"/>
            <a:chExt cx="904863" cy="923330"/>
          </a:xfrm>
        </p:grpSpPr>
        <p:sp>
          <p:nvSpPr>
            <p:cNvPr id="66" name="椭圆 65"/>
            <p:cNvSpPr/>
            <p:nvPr/>
          </p:nvSpPr>
          <p:spPr>
            <a:xfrm>
              <a:off x="4424914" y="1678858"/>
              <a:ext cx="904863" cy="904863"/>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4580546" y="1665962"/>
              <a:ext cx="607859" cy="923330"/>
            </a:xfrm>
            <a:prstGeom prst="rect">
              <a:avLst/>
            </a:prstGeom>
            <a:noFill/>
          </p:spPr>
          <p:txBody>
            <a:bodyPr wrap="none" rtlCol="0">
              <a:spAutoFit/>
            </a:bodyPr>
            <a:lstStyle>
              <a:defPPr>
                <a:defRPr lang="zh-CN"/>
              </a:defPPr>
              <a:lvl1pPr algn="r">
                <a:defRPr sz="2000" b="1">
                  <a:gradFill flip="none" rotWithShape="1">
                    <a:gsLst>
                      <a:gs pos="0">
                        <a:schemeClr val="bg1"/>
                      </a:gs>
                      <a:gs pos="100000">
                        <a:schemeClr val="tx1">
                          <a:lumMod val="50000"/>
                          <a:lumOff val="50000"/>
                        </a:schemeClr>
                      </a:gs>
                    </a:gsLst>
                    <a:lin ang="5400000" scaled="1"/>
                  </a:gradFill>
                </a:defRPr>
              </a:lvl1pPr>
            </a:lstStyle>
            <a:p>
              <a:pPr lvl="0" algn="l" defTabSz="914400">
                <a:defRPr/>
              </a:pPr>
              <a:r>
                <a:rPr lang="en-US" altLang="zh-CN" sz="5400" kern="0" spc="300">
                  <a:solidFill>
                    <a:schemeClr val="bg1"/>
                  </a:solidFill>
                </a:rPr>
                <a:t>3</a:t>
              </a:r>
              <a:endParaRPr lang="zh-CN" altLang="en-US" sz="5400" kern="0" spc="300">
                <a:solidFill>
                  <a:schemeClr val="bg1"/>
                </a:solidFill>
              </a:endParaRPr>
            </a:p>
          </p:txBody>
        </p:sp>
      </p:grpSp>
      <p:grpSp>
        <p:nvGrpSpPr>
          <p:cNvPr id="68" name="组合 67"/>
          <p:cNvGrpSpPr/>
          <p:nvPr/>
        </p:nvGrpSpPr>
        <p:grpSpPr>
          <a:xfrm>
            <a:off x="7259928" y="4329127"/>
            <a:ext cx="904863" cy="923330"/>
            <a:chOff x="4424914" y="1665962"/>
            <a:chExt cx="904863" cy="923330"/>
          </a:xfrm>
        </p:grpSpPr>
        <p:sp>
          <p:nvSpPr>
            <p:cNvPr id="69" name="椭圆 68"/>
            <p:cNvSpPr/>
            <p:nvPr/>
          </p:nvSpPr>
          <p:spPr>
            <a:xfrm>
              <a:off x="4424914" y="1678858"/>
              <a:ext cx="904863" cy="904863"/>
            </a:xfrm>
            <a:prstGeom prst="ellipse">
              <a:avLst/>
            </a:prstGeom>
            <a:gradFill flip="none" rotWithShape="1">
              <a:gsLst>
                <a:gs pos="100000">
                  <a:schemeClr val="accent1">
                    <a:lumMod val="5000"/>
                    <a:lumOff val="95000"/>
                  </a:schemeClr>
                </a:gs>
                <a:gs pos="49000">
                  <a:schemeClr val="bg1">
                    <a:alpha val="0"/>
                  </a:schemeClr>
                </a:gs>
              </a:gsLst>
              <a:path path="circle">
                <a:fillToRect l="50000" t="50000" r="50000" b="50000"/>
              </a:path>
            </a:gradFill>
            <a:ln>
              <a:noFill/>
            </a:ln>
            <a:effectLst>
              <a:outerShdw blurRad="1270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4580546" y="1665962"/>
              <a:ext cx="607859" cy="923330"/>
            </a:xfrm>
            <a:prstGeom prst="rect">
              <a:avLst/>
            </a:prstGeom>
            <a:noFill/>
          </p:spPr>
          <p:txBody>
            <a:bodyPr wrap="none" rtlCol="0">
              <a:spAutoFit/>
            </a:bodyPr>
            <a:lstStyle>
              <a:defPPr>
                <a:defRPr lang="zh-CN"/>
              </a:defPPr>
              <a:lvl1pPr algn="r">
                <a:defRPr sz="2000" b="1">
                  <a:gradFill flip="none" rotWithShape="1">
                    <a:gsLst>
                      <a:gs pos="0">
                        <a:schemeClr val="bg1"/>
                      </a:gs>
                      <a:gs pos="100000">
                        <a:schemeClr val="tx1">
                          <a:lumMod val="50000"/>
                          <a:lumOff val="50000"/>
                        </a:schemeClr>
                      </a:gs>
                    </a:gsLst>
                    <a:lin ang="5400000" scaled="1"/>
                  </a:gradFill>
                </a:defRPr>
              </a:lvl1pPr>
            </a:lstStyle>
            <a:p>
              <a:pPr lvl="0" algn="l" defTabSz="914400">
                <a:defRPr/>
              </a:pPr>
              <a:r>
                <a:rPr lang="en-US" altLang="zh-CN" sz="5400" kern="0" spc="300">
                  <a:solidFill>
                    <a:schemeClr val="bg1"/>
                  </a:solidFill>
                </a:rPr>
                <a:t>4</a:t>
              </a:r>
              <a:endParaRPr lang="zh-CN" altLang="en-US" sz="5400" kern="0" spc="300">
                <a:solidFill>
                  <a:schemeClr val="bg1"/>
                </a:solidFill>
              </a:endParaRPr>
            </a:p>
          </p:txBody>
        </p:sp>
      </p:grpSp>
      <p:sp>
        <p:nvSpPr>
          <p:cNvPr id="71" name="文本框 70"/>
          <p:cNvSpPr txBox="1"/>
          <p:nvPr/>
        </p:nvSpPr>
        <p:spPr>
          <a:xfrm>
            <a:off x="5272232" y="3140232"/>
            <a:ext cx="1620957"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solidFill>
                  <a:schemeClr val="bg1"/>
                </a:solidFill>
                <a:latin typeface="Arial"/>
                <a:ea typeface="微软雅黑"/>
                <a:sym typeface="Arial" panose="020b0604020202020204" pitchFamily="34" charset="0"/>
              </a:rPr>
              <a:t>你的标题</a:t>
            </a:r>
            <a:endParaRPr kumimoji="0" lang="zh-CN" altLang="en-US" sz="2800" b="1" i="0" u="none" strike="noStrike" kern="1200" cap="none" spc="0" normalizeH="0" baseline="0" noProof="0">
              <a:ln>
                <a:noFill/>
              </a:ln>
              <a:solidFill>
                <a:schemeClr val="bg1"/>
              </a:solidFill>
              <a:effectLst/>
              <a:uLnTx/>
              <a:uFillTx/>
              <a:latin typeface="Arial"/>
              <a:ea typeface="微软雅黑"/>
              <a:cs typeface="+mn-cs"/>
              <a:sym typeface="Arial" panose="020b0604020202020204" pitchFamily="34" charset="0"/>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 name="文本占位符 12"/>
          <p:cNvSpPr>
            <a:spLocks noGrp="1"/>
          </p:cNvSpPr>
          <p:nvPr>
            <p:ph type="body" sz="quarter" idx="12"/>
          </p:nvPr>
        </p:nvSpPr>
        <p:spPr/>
        <p:txBody>
          <a:bodyPr/>
          <a:lstStyle/>
          <a:p>
            <a:r>
              <a:rPr lang="en-US" altLang="zh-CN"/>
              <a:t>2</a:t>
            </a:r>
            <a:endParaRPr lang="zh-CN" altLang="en-US"/>
          </a:p>
        </p:txBody>
      </p:sp>
      <p:sp>
        <p:nvSpPr>
          <p:cNvPr id="11" name="文本占位符 10"/>
          <p:cNvSpPr>
            <a:spLocks noGrp="1"/>
          </p:cNvSpPr>
          <p:nvPr>
            <p:ph type="body" sz="quarter" idx="10"/>
          </p:nvPr>
        </p:nvSpPr>
        <p:spPr/>
        <p:txBody>
          <a:bodyPr/>
          <a:lstStyle/>
          <a:p>
            <a:r>
              <a:rPr lang="zh-CN" altLang="en-US"/>
              <a:t>心得体会</a:t>
            </a:r>
            <a:endParaRPr lang="zh-CN" altLang="en-US"/>
          </a:p>
        </p:txBody>
      </p:sp>
      <p:sp>
        <p:nvSpPr>
          <p:cNvPr id="12" name="文本占位符 11"/>
          <p:cNvSpPr>
            <a:spLocks noGrp="1"/>
          </p:cNvSpPr>
          <p:nvPr>
            <p:ph type="body" sz="quarter" idx="11"/>
          </p:nvPr>
        </p:nvSpPr>
        <p:spPr>
          <a:xfrm>
            <a:off x="5299645" y="4900237"/>
            <a:ext cx="1608133" cy="258532"/>
          </a:xfrm>
        </p:spPr>
        <p:txBody>
          <a:bodyPr/>
          <a:lstStyle/>
          <a:p>
            <a:r>
              <a:rPr lang="en-US" altLang="zh-CN"/>
              <a:t>Performance Review</a:t>
            </a:r>
            <a:endParaRPr lang="en-US" altLang="zh-CN"/>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Lst>
</file>

<file path=ppt/theme/theme1.xml><?xml version="1.0" encoding="utf-8"?>
<a:theme xmlns:r="http://schemas.openxmlformats.org/officeDocument/2006/relationships" xmlns:a="http://schemas.openxmlformats.org/drawingml/2006/main" name="Office 主题​​">
  <a:themeElements>
    <a:clrScheme name="自定义 56">
      <a:dk1>
        <a:sysClr val="windowText" lastClr="000000"/>
      </a:dk1>
      <a:lt1>
        <a:sysClr val="window" lastClr="FFFFFF"/>
      </a:lt1>
      <a:dk2>
        <a:srgbClr val="000000"/>
      </a:dk2>
      <a:lt2>
        <a:srgbClr val="FFFFFF"/>
      </a:lt2>
      <a:accent1>
        <a:srgbClr val="FDEE80"/>
      </a:accent1>
      <a:accent2>
        <a:srgbClr val="387FD4"/>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Microsoft JhengHei UI"/>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DEE8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&#65279;<?xml version="1.0" encoding="utf-8" standalone="yes"?><Relationships xmlns="http://schemas.openxmlformats.org/package/2006/relationships"><Relationship Id="rId1" Type="http://schemas.openxmlformats.org/officeDocument/2006/relationships/customXmlProps" Target="itemProps1.xml" /></Relationships>
</file>

<file path=customXml/_rels/item2.xml.rels>&#65279;<?xml version="1.0" encoding="utf-8" standalone="yes"?><Relationships xmlns="http://schemas.openxmlformats.org/package/2006/relationships"><Relationship Id="rId1" Type="http://schemas.openxmlformats.org/officeDocument/2006/relationships/customXmlProps" Target="itemProps2.xml" /></Relationships>
</file>

<file path=customXml/_rels/item3.xml.rels>&#65279;<?xml version="1.0" encoding="utf-8" standalone="yes"?><Relationships xmlns="http://schemas.openxmlformats.org/package/2006/relationships"><Relationship Id="rId1" Type="http://schemas.openxmlformats.org/officeDocument/2006/relationships/customXmlProps" Target="itemProps3.xml" /></Relationships>
</file>

<file path=customXml/item1.xml>��< ? x m l   v e r s i o n = " 1 . 0 " ? > < p : p r o p e r t i e s   x m l n s : p = " h t t p : / / s c h e m a s . m i c r o s o f t . c o m / o f f i c e / 2 0 0 6 / m e t a d a t a / p r o p e r t i e s "   x m l n s : x s i = " h t t p : / / w w w . w 3 . o r g / 2 0 0 1 / X M L S c h e m a - i n s t a n c e "   x m l n s : p c = " h t t p : / / s c h e m a s . m i c r o s o f t . c o m / o f f i c e / i n f o p a t h / 2 0 0 7 / P a r t n e r C o n t r o l s " > < d o c u m e n t M a n a g e m e n t / > < / p : p r o p e r t i e s > 
</file>

<file path=customXml/item2.xml>��< ? m s o - c o n t e n t T y p e ? > < F o r m T e m p l a t e s   x m l n s = " h t t p : / / s c h e m a s . m i c r o s o f t . c o m / s h a r e p o i n t / v 3 / c o n t e n t t y p e / f o r m s " > < D i s p l a y > D o c u m e n t L i b r a r y F o r m < / D i s p l a y > < E d i t > D o c u m e n t L i b r a r y F o r m < / E d i t > < N e w > D o c u m e n t L i b r a r y F o r m < / N e w > < / F o r m T e m p l a t e s > 
</file>

<file path=customXml/item3.xml>��< ? x m l   v e r s i o n = " 1 . 0 " ? > < c t : c o n t e n t T y p e S c h e m a   c t : _ = " "   m a : _ = " "   m a : c o n t e n t T y p e N a m e = " �ech"   m a : c o n t e n t T y p e I D = " 0 x 0 1 0 1 0 0 4 D 5 2 0 B 0 6 2 1 0 2 2 B 4 C A 3 7 1 9 3 C E B 4 B D 4 0 0 6 "   m a : c o n t e n t T y p e V e r s i o n = " 1 3 "   m a : c o n t e n t T y p e D e s c r i p t i o n = " �e�^�ech0"   m a : c o n t e n t T y p e S c o p e = " "   m a : v e r s i o n I D = " 7 0 b d d c 0 9 2 7 d 8 e 2 5 2 f 6 1 7 f b 4 2 0 1 f a 0 8 9 0 "   x m l n s : c t = " h t t p : / / s c h e m a s . m i c r o s o f t . c o m / o f f i c e / 2 0 0 6 / m e t a d a t a / c o n t e n t T y p e "   x m l n s : m a = " h t t p : / / s c h e m a s . m i c r o s o f t . c o m / o f f i c e / 2 0 0 6 / m e t a d a t a / p r o p e r t i e s / m e t a A t t r i b u t e s " >  
 < x s d : s c h e m a   t a r g e t N a m e s p a c e = " h t t p : / / s c h e m a s . m i c r o s o f t . c o m / o f f i c e / 2 0 0 6 / m e t a d a t a / p r o p e r t i e s "   m a : r o o t = " t r u e "   m a : f i e l d s I D = " c a c c d 2 0 f 8 5 b b e e b e 2 9 7 8 6 e 0 e 2 2 1 5 1 1 2 a "   n s 2 : _ = " "   n s 3 : _ = " "   x m l n s : x s d = " h t t p : / / w w w . w 3 . o r g / 2 0 0 1 / X M L S c h e m a "   x m l n s : x s = " h t t p : / / w w w . w 3 . o r g / 2 0 0 1 / X M L S c h e m a "   x m l n s : p = " h t t p : / / s c h e m a s . m i c r o s o f t . c o m / o f f i c e / 2 0 0 6 / m e t a d a t a / p r o p e r t i e s "   x m l n s : n s 2 = " 4 5 e 9 1 f 0 0 - 0 2 5 0 - 4 a 6 0 - 9 7 0 e - f 6 e e 5 3 4 b 4 8 5 a "   x m l n s : n s 3 = " 0 3 9 0 2 0 2 2 - 5 f 0 7 - 4 1 5 b - 9 9 d a - 0 2 f 7 a 8 4 3 c 2 d 0 " >  
 < x s d : i m p o r t   n a m e s p a c e = " 4 5 e 9 1 f 0 0 - 0 2 5 0 - 4 a 6 0 - 9 7 0 e - f 6 e e 5 3 4 b 4 8 5 a " / >  
 < x s d : i m p o r t   n a m e s p a c e = " 0 3 9 0 2 0 2 2 - 5 f 0 7 - 4 1 5 b - 9 9 d a - 0 2 f 7 a 8 4 3 c 2 d 0 " / >  
 < x s d : e l e m e n t   n a m e = " p r o p e r t i e s " >  
 < x s d : c o m p l e x T y p e >  
 < x s d : s e q u e n c e >  
 < x s d : e l e m e n t   n a m e = " d o c u m e n t M a n a g e m e n t " >  
 < x s d : c o m p l e x T y p e >  
 < x s d : a l l >  
 < x s d : e l e m e n t   r e f = " n s 2 : S h a r e d W i t h U s e r s "   m i n O c c u r s = " 0 " / >  
 < x s d : e l e m e n t   r e f = " n s 2 : S h a r e d W i t h D e t a i l s "   m i n O c c u r s = " 0 " / >  
 < x s d : e l e m e n t   r e f = " n s 2 : L a s t S h a r e d B y U s e r "   m i n O c c u r s = " 0 " / >  
 < x s d : e l e m e n t   r e f = " n s 2 : L a s t S h a r e d B y T i m e "   m i n O c c u r s = " 0 " / >  
 < x s d : e l e m e n t   r e f = " n s 3 : M e d i a S e r v i c e M e t a d a t a "   m i n O c c u r s = " 0 " / >  
 < x s d : e l e m e n t   r e f = " n s 3 : M e d i a S e r v i c e F a s t M e t a d a t a "   m i n O c c u r s = " 0 " / >  
 < x s d : e l e m e n t   r e f = " n s 3 : M e d i a S e r v i c e D a t e T a k e n "   m i n O c c u r s = " 0 " / >  
 < x s d : e l e m e n t   r e f = " n s 3 : M e d i a S e r v i c e A u t o T a g s "   m i n O c c u r s = " 0 " / >  
 < x s d : e l e m e n t   r e f = " n s 3 : M e d i a S e r v i c e O C R "   m i n O c c u r s = " 0 " / >  
 < x s d : e l e m e n t   r e f = " n s 3 : M e d i a S e r v i c e E v e n t H a s h C o d e "   m i n O c c u r s = " 0 " / >  
 < x s d : e l e m e n t   r e f = " n s 3 : M e d i a S e r v i c e G e n e r a t i o n T i m e "   m i n O c c u r s = " 0 " / >  
 < x s d : e l e m e n t   r e f = " n s 3 : M e d i a S e r v i c e A u t o K e y P o i n t s "   m i n O c c u r s = " 0 " / >  
 < x s d : e l e m e n t   r e f = " n s 3 : M e d i a S e r v i c e K e y P o i n t s "   m i n O c c u r s = " 0 " / >  
 < / x s d : a l l >  
 < / x s d : c o m p l e x T y p e >  
 < / x s d : e l e m e n t >  
 < / x s d : s e q u e n c e >  
 < / x s d : c o m p l e x T y p e >  
 < / x s d : e l e m e n t >  
 < / x s d : s c h e m a >  
 < x s d : s c h e m a   t a r g e t N a m e s p a c e = " 4 5 e 9 1 f 0 0 - 0 2 5 0 - 4 a 6 0 - 9 7 0 e - f 6 e e 5 3 4 b 4 8 5 a " 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S h a r e d W i t h U s e r s "   m a : i n d e x = " 8 "   n i l l a b l e = " t r u e "   m a : d i s p l a y N a m e = " qQ�N�[a�: "   m a : d e s c r i p t i o n = " "   m a : i n t e r n a l N a m e = " S h a r e d W i t h U s e r s "   m a : r e a d O n l y = " t r u e " >  
 < x s d : c o m p l e x T y p e >  
 < x s d : c o m p l e x C o n t e n t >  
 < x s d : e x t e n s i o n   b a s e = " d m s : U s e r M u l t i " >  
 < x s d : s e q u e n c e >  
 < x s d : e l e m e n t   n a m e = " U s e r I n f o "   m i n O c c u r s = " 0 "   m a x O c c u r s = " u n b o u n d e d " >  
 < x s d : c o m p l e x T y p e >  
 < x s d : s e q u e n c e >  
 < x s d : e l e m e n t   n a m e = " D i s p l a y N a m e "   t y p e = " x s d : s t r i n g "   m i n O c c u r s = " 0 " / >  
 < x s d : e l e m e n t   n a m e = " A c c o u n t I d "   t y p e = " d m s : U s e r I d "   m i n O c c u r s = " 0 "   n i l l a b l e = " t r u e " / >  
 < x s d : e l e m e n t   n a m e = " A c c o u n t T y p e "   t y p e = " x s d : s t r i n g "   m i n O c c u r s = " 0 " / >  
 < / x s d : s e q u e n c e >  
 < / x s d : c o m p l e x T y p e >  
 < / x s d : e l e m e n t >  
 < / x s d : s e q u e n c e >  
 < / x s d : e x t e n s i o n >  
 < / x s d : c o m p l e x C o n t e n t >  
 < / x s d : c o m p l e x T y p e >  
 < / x s d : e l e m e n t >  
 < x s d : e l e m e n t   n a m e = " S h a r e d W i t h D e t a i l s "   m a : i n d e x = " 9 "   n i l l a b l e = " t r u e "   m a : d i s p l a y N a m e = " qQ�N�[a���~�Oo`"   m a : d e s c r i p t i o n = " "   m a : i n t e r n a l N a m e = " S h a r e d W i t h D e t a i l s "   m a : r e a d O n l y = " t r u e " >  
 < x s d : s i m p l e T y p e >  
 < x s d : r e s t r i c t i o n   b a s e = " d m s : N o t e " >  
 < x s d : m a x L e n g t h   v a l u e = " 2 5 5 " / >  
 < / x s d : r e s t r i c t i o n >  
 < / x s d : s i m p l e T y p e >  
 < / x s d : e l e m e n t >  
 < x s d : e l e m e n t   n a m e = " L a s t S h a r e d B y U s e r "   m a : i n d e x = " 1 0 "   n i l l a b l e = " t r u e "   m a : d i s p l a y N a m e = " 
N!kqQ�N(u7b"   m a : d e s c r i p t i o n = " "   m a : i n t e r n a l N a m e = " L a s t S h a r e d B y U s e r "   m a : r e a d O n l y = " t r u e " >  
 < x s d : s i m p l e T y p e >  
 < x s d : r e s t r i c t i o n   b a s e = " d m s : N o t e " >  
 < x s d : m a x L e n g t h   v a l u e = " 2 5 5 " / >  
 < / x s d : r e s t r i c t i o n >  
 < / x s d : s i m p l e T y p e >  
 < / x s d : e l e m e n t >  
 < x s d : e l e m e n t   n a m e = " L a s t S h a r e d B y T i m e "   m a : i n d e x = " 1 1 "   n i l l a b l e = " t r u e "   m a : d i s p l a y N a m e = " 
N!kqQ�N�e��"   m a : d e s c r i p t i o n = " "   m a : i n t e r n a l N a m e = " L a s t S h a r e d B y T i m e "   m a : r e a d O n l y = " t r u e " >  
 < x s d : s i m p l e T y p e >  
 < x s d : r e s t r i c t i o n   b a s e = " d m s : D a t e T i m e " / >  
 < / x s d : s i m p l e T y p e >  
 < / x s d : e l e m e n t >  
 < / x s d : s c h e m a >  
 < x s d : s c h e m a   t a r g e t N a m e s p a c e = " 0 3 9 0 2 0 2 2 - 5 f 0 7 - 4 1 5 b - 9 9 d a - 0 2 f 7 a 8 4 3 c 2 d 0 " 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M e d i a S e r v i c e M e t a d a t a "   m a : i n d e x = " 1 2 "   n i l l a b l e = " t r u e "   m a : d i s p l a y N a m e = " M e d i a S e r v i c e M e t a d a t a "   m a : d e s c r i p t i o n = " "   m a : h i d d e n = " t r u e "   m a : i n t e r n a l N a m e = " M e d i a S e r v i c e M e t a d a t a "   m a : r e a d O n l y = " t r u e " >  
 < x s d : s i m p l e T y p e >  
 < x s d : r e s t r i c t i o n   b a s e = " d m s : N o t e " / >  
 < / x s d : s i m p l e T y p e >  
 < / x s d : e l e m e n t >  
 < x s d : e l e m e n t   n a m e = " M e d i a S e r v i c e F a s t M e t a d a t a "   m a : i n d e x = " 1 3 "   n i l l a b l e = " t r u e "   m a : d i s p l a y N a m e = " M e d i a S e r v i c e F a s t M e t a d a t a "   m a : d e s c r i p t i o n = " "   m a : h i d d e n = " t r u e "   m a : i n t e r n a l N a m e = " M e d i a S e r v i c e F a s t M e t a d a t a "   m a : r e a d O n l y = " t r u e " >  
 < x s d : s i m p l e T y p e >  
 < x s d : r e s t r i c t i o n   b a s e = " d m s : N o t e " / >  
 < / x s d : s i m p l e T y p e >  
 < / x s d : e l e m e n t >  
 < x s d : e l e m e n t   n a m e = " M e d i a S e r v i c e D a t e T a k e n "   m a : i n d e x = " 1 4 "   n i l l a b l e = " t r u e "   m a : d i s p l a y N a m e = " M e d i a S e r v i c e D a t e T a k e n "   m a : d e s c r i p t i o n = " "   m a : h i d d e n = " t r u e "   m a : i n t e r n a l N a m e = " M e d i a S e r v i c e D a t e T a k e n "   m a : r e a d O n l y = " t r u e " >  
 < x s d : s i m p l e T y p e >  
 < x s d : r e s t r i c t i o n   b a s e = " d m s : T e x t " / >  
 < / x s d : s i m p l e T y p e >  
 < / x s d : e l e m e n t >  
 < x s d : e l e m e n t   n a m e = " M e d i a S e r v i c e A u t o T a g s "   m a : i n d e x = " 1 5 "   n i l l a b l e = " t r u e "   m a : d i s p l a y N a m e = " M e d i a S e r v i c e A u t o T a g s "   m a : d e s c r i p t i o n = " "   m a : i n t e r n a l N a m e = " M e d i a S e r v i c e A u t o T a g s "   m a : r e a d O n l y = " t r u e " >  
 < x s d : s i m p l e T y p e >  
 < x s d : r e s t r i c t i o n   b a s e = " d m s : T e x t " / >  
 < / x s d : s i m p l e T y p e >  
 < / x s d : e l e m e n t >  
 < x s d : e l e m e n t   n a m e = " M e d i a S e r v i c e O C R "   m a : i n d e x = " 1 6 "   n i l l a b l e = " t r u e "   m a : d i s p l a y N a m e = " M e d i a S e r v i c e O C R "   m a : d e s c r i p t i o n = " "   m a : i n t e r n a l N a m e = " M e d i a S e r v i c e O C R "   m a : r e a d O n l y = " t r u e " >  
 < x s d : s i m p l e T y p e >  
 < x s d : r e s t r i c t i o n   b a s e = " d m s : N o t e " >  
 < x s d : m a x L e n g t h   v a l u e = " 2 5 5 " / >  
 < / x s d : r e s t r i c t i o n >  
 < / x s d : s i m p l e T y p e >  
 < / x s d : e l e m e n t >  
 < x s d : e l e m e n t   n a m e = " M e d i a S e r v i c e E v e n t H a s h C o d e "   m a : i n d e x = " 1 7 "   n i l l a b l e = " t r u e "   m a : d i s p l a y N a m e = " M e d i a S e r v i c e E v e n t H a s h C o d e "   m a : h i d d e n = " t r u e "   m a : i n t e r n a l N a m e = " M e d i a S e r v i c e E v e n t H a s h C o d e "   m a : r e a d O n l y = " t r u e " >  
 < x s d : s i m p l e T y p e >  
 < x s d : r e s t r i c t i o n   b a s e = " d m s : T e x t " / >  
 < / x s d : s i m p l e T y p e >  
 < / x s d : e l e m e n t >  
 < x s d : e l e m e n t   n a m e = " M e d i a S e r v i c e G e n e r a t i o n T i m e "   m a : i n d e x = " 1 8 "   n i l l a b l e = " t r u e "   m a : d i s p l a y N a m e = " M e d i a S e r v i c e G e n e r a t i o n T i m e "   m a : h i d d e n = " t r u e "   m a : i n t e r n a l N a m e = " M e d i a S e r v i c e G e n e r a t i o n T i m e "   m a : r e a d O n l y = " t r u e " >  
 < x s d : s i m p l e T y p e >  
 < x s d : r e s t r i c t i o n   b a s e = " d m s : T e x t " / >  
 < / x s d : s i m p l e T y p e >  
 < / x s d : e l e m e n t >  
 < x s d : e l e m e n t   n a m e = " M e d i a S e r v i c e A u t o K e y P o i n t s "   m a : i n d e x = " 1 9 "   n i l l a b l e = " t r u e "   m a : d i s p l a y N a m e = " M e d i a S e r v i c e A u t o K e y P o i n t s "   m a : h i d d e n = " t r u e "   m a : i n t e r n a l N a m e = " M e d i a S e r v i c e A u t o K e y P o i n t s "   m a : r e a d O n l y = " t r u e " >  
 < x s d : s i m p l e T y p e >  
 < x s d : r e s t r i c t i o n   b a s e = " d m s : N o t e " / >  
 < / x s d : s i m p l e T y p e >  
 < / x s d : e l e m e n t >  
 < x s d : e l e m e n t   n a m e = " M e d i a S e r v i c e K e y P o i n t s "   m a : i n d e x = " 2 0 "   n i l l a b l e = " t r u e "   m a : d i s p l a y N a m e = " K e y P o i n t s "   m a : i n t e r n a l N a m e = " M e d i a S e r v i c e K e y P o i n t s "   m a : r e a d O n l y = " t r u e " >  
 < x s d : s i m p l e T y p e >  
 < x s d : r e s t r i c t i o n   b a s e = " d m s : N o t e " >  
 < x s d : m a x L e n g t h   v a l u e = " 2 5 5 " / >  
 < / x s d : r e s t r i c t i o n >  
 < / x s d : s i m p l e T y p e >  
 < / x s d : e l e m e n t >  
 < / x s d : s c h e m a >  
 < x s d : s c h e m a   t a r g e t N a m e s p a c e = " h t t p : / / s c h e m a s . o p e n x m l f o r m a t s . o r g / p a c k a g e / 2 0 0 6 / m e t a d a t a / c o r e - p r o p e r t i e s "   e l e m e n t F o r m D e f a u l t = " q u a l i f i e d "   a t t r i b u t e F o r m D e f a u l t = " u n q u a l i f i e d "   b l o c k D e f a u l t = " # a l l "   x m l n s = " h t t p : / / s c h e m a s . o p e n x m l f o r m a t s . o r g / p a c k a g e / 2 0 0 6 / m e t a d a t a / c o r e - p r o p e r t i e s "   x m l n s : x s d = " h t t p : / / w w w . w 3 . o r g / 2 0 0 1 / X M L S c h e m a "   x m l n s : x s i = " h t t p : / / w w w . w 3 . o r g / 2 0 0 1 / X M L S c h e m a - i n s t a n c e "   x m l n s : d c = " h t t p : / / p u r l . o r g / d c / e l e m e n t s / 1 . 1 / "   x m l n s : d c t e r m s = " h t t p : / / p u r l . o r g / d c / t e r m s / "   x m l n s : o d o c = " h t t p : / / s c h e m a s . m i c r o s o f t . c o m / i n t e r n a l / o b d " >  
 < x s d : i m p o r t   n a m e s p a c e = " h t t p : / / p u r l . o r g / d c / e l e m e n t s / 1 . 1 / "   s c h e m a L o c a t i o n = " h t t p : / / d u b l i n c o r e . o r g / s c h e m a s / x m l s / q d c / 2 0 0 3 / 0 4 / 0 2 / d c . x s d " / >  
 < x s d : i m p o r t   n a m e s p a c e = " h t t p : / / p u r l . o r g / d c / t e r m s / "   s c h e m a L o c a t i o n = " h t t p : / / d u b l i n c o r e . o r g / s c h e m a s / x m l s / q d c / 2 0 0 3 / 0 4 / 0 2 / d c t e r m s . x s d " / >  
 < x s d : e l e m e n t   n a m e = " c o r e P r o p e r t i e s "   t y p e = " C T _ c o r e P r o p e r t i e s " / >  
 < x s d : c o m p l e x T y p e   n a m e = " C T _ c o r e P r o p e r t i e s " >  
 < x s d : a l l >  
 < x s d : e l e m e n t   r e f = " d c : c r e a t o r "   m i n O c c u r s = " 0 "   m a x O c c u r s = " 1 " / >  
 < x s d : e l e m e n t   r e f = " d c t e r m s : c r e a t e d "   m i n O c c u r s = " 0 "   m a x O c c u r s = " 1 " / >  
 < x s d : e l e m e n t   r e f = " d c : i d e n t i f i e r "   m i n O c c u r s = " 0 "   m a x O c c u r s = " 1 " / >  
 < x s d : e l e m e n t   n a m e = " c o n t e n t T y p e "   m i n O c c u r s = " 0 "   m a x O c c u r s = " 1 "   t y p e = " x s d : s t r i n g "   m a : i n d e x = " 0 "   m a : d i s p l a y N a m e = " �Q�[{|�W" / >  
 < x s d : e l e m e n t   r e f = " d c : t i t l e "   m i n O c c u r s = " 0 "   m a x O c c u r s = " 1 "   m a : i n d e x = " 4 "   m a : d i s p l a y N a m e = " T i t l e " / >  
 < x s d : e l e m e n t   r e f = " d c : s u b j e c t "   m i n O c c u r s = " 0 "   m a x O c c u r s = " 1 " / >  
 < x s d : e l e m e n t   r e f = " d c : d e s c r i p t i o n "   m i n O c c u r s = " 0 "   m a x O c c u r s = " 1 " / >  
 < x s d : e l e m e n t   n a m e = " k e y w o r d s "   m i n O c c u r s = " 0 "   m a x O c c u r s = " 1 "   t y p e = " x s d : s t r i n g " / >  
 < x s d : e l e m e n t   r e f = " d c : l a n g u a g e "   m i n O c c u r s = " 0 "   m a x O c c u r s = " 1 " / >  
 < x s d : e l e m e n t   n a m e = " c a t e g o r y "   m i n O c c u r s = " 0 "   m a x O c c u r s = " 1 "   t y p e = " x s d : s t r i n g " / >  
 < x s d : e l e m e n t   n a m e = " v e r s i o n "   m i n O c c u r s = " 0 "   m a x O c c u r s = " 1 "   t y p e = " x s d : s t r i n g " / >  
 < x s d : e l e m e n t   n a m e = " r e v i s i o n "   m i n O c c u r s = " 0 "   m a x O c c u r s = " 1 "   t y p e = " x s d : s t r i n g " >  
 < x s d : a n n o t a t i o n >  
 < x s d : d o c u m e n t a t i o n >  
                                                 T h i s   v a l u e   i n d i c a t e s   t h e   n u m b e r   o f   s a v e s   o r   r e v i s i o n s .   T h e   a p p l i c a t i o n   i s   r e s p o n s i b l e   f o r   u p d a t i n g   t h i s   v a l u e   a f t e r   e a c h   r e v i s i o n .  
                                         < / x s d : d o c u m e n t a t i o n >  
 < / x s d : a n n o t a t i o n >  
 < / x s d : e l e m e n t >  
 < x s d : e l e m e n t   n a m e = " l a s t M o d i f i e d B y "   m i n O c c u r s = " 0 "   m a x O c c u r s = " 1 "   t y p e = " x s d : s t r i n g " / >  
 < x s d : e l e m e n t   r e f = " d c t e r m s : m o d i f i e d "   m i n O c c u r s = " 0 "   m a x O c c u r s = " 1 " / >  
 < x s d : e l e m e n t   n a m e = " c o n t e n t S t a t u s "   m i n O c c u r s = " 0 "   m a x O c c u r s = " 1 "   t y p e = " x s d : s t r i n g " / >  
 < / x s d : a l l >  
 < / x s d : c o m p l e x T y p e >  
 < / x s d : s c h e m a >  
 < x s : s c h e m a   t a r g e t N a m e s p a c e = " h t t p : / / s c h e m a s . m i c r o s o f t . c o m / o f f i c e / i n f o p a t h / 2 0 0 7 / P a r t n e r C o n t r o l s "   e l e m e n t F o r m D e f a u l t = " q u a l i f i e d "   a t t r i b u t e F o r m D e f a u l t = " u n q u a l i f i e d "   x m l n s : p c = " h t t p : / / s c h e m a s . m i c r o s o f t . c o m / o f f i c e / i n f o p a t h / 2 0 0 7 / P a r t n e r C o n t r o l s "   x m l n s : x s = " h t t p : / / w w w . w 3 . o r g / 2 0 0 1 / X M L S c h e m a " >  
 < x s : e l e m e n t   n a m e = " P e r s o n " >  
 < x s : c o m p l e x T y p e >  
 < x s : s e q u e n c e >  
 < x s : e l e m e n t   r e f = " p c : D i s p l a y N a m e "   m i n O c c u r s = " 0 " > < / x s : e l e m e n t >  
 < x s : e l e m e n t   r e f = " p c : A c c o u n t I d "   m i n O c c u r s = " 0 " > < / x s : e l e m e n t >  
 < x s : e l e m e n t   r e f = " p c : A c c o u n t T y p e "   m i n O c c u r s = " 0 " > < / x s : e l e m e n t >  
 < / x s : s e q u e n c e >  
 < / x s : c o m p l e x T y p e >  
 < / x s : e l e m e n t >  
 < x s : e l e m e n t   n a m e = " D i s p l a y N a m e "   t y p e = " x s : s t r i n g " > < / x s : e l e m e n t >  
 < x s : e l e m e n t   n a m e = " A c c o u n t I d "   t y p e = " x s : s t r i n g " > < / x s : e l e m e n t >  
 < x s : e l e m e n t   n a m e = " A c c o u n t T y p e "   t y p e = " x s : s t r i n g " > < / x s : e l e m e n t >  
 < x s : e l e m e n t   n a m e = " B D C A s s o c i a t e d E n t i t y " >  
 < x s : c o m p l e x T y p e >  
 < x s : s e q u e n c e >  
 < x s : e l e m e n t   r e f = " p c : B D C E n t i t y "   m i n O c c u r s = " 0 "   m a x O c c u r s = " u n b o u n d e d " > < / x s : e l e m e n t >  
 < / x s : s e q u e n c e >  
 < x s : a t t r i b u t e   r e f = " p c : E n t i t y N a m e s p a c e " > < / x s : a t t r i b u t e >  
 < x s : a t t r i b u t e   r e f = " p c : E n t i t y N a m e " > < / x s : a t t r i b u t e >  
 < x s : a t t r i b u t e   r e f = " p c : S y s t e m I n s t a n c e N a m e " > < / x s : a t t r i b u t e >  
 < x s : a t t r i b u t e   r e f = " p c : A s s o c i a t i o n N a m e " > < / x s : a t t r i b u t e >  
 < / x s : c o m p l e x T y p e >  
 < / x s : e l e m e n t >  
 < x s : a t t r i b u t e   n a m e = " E n t i t y N a m e s p a c e "   t y p e = " x s : s t r i n g " > < / x s : a t t r i b u t e >  
 < x s : a t t r i b u t e   n a m e = " E n t i t y N a m e "   t y p e = " x s : s t r i n g " > < / x s : a t t r i b u t e >  
 < x s : a t t r i b u t e   n a m e = " S y s t e m I n s t a n c e N a m e "   t y p e = " x s : s t r i n g " > < / x s : a t t r i b u t e >  
 < x s : a t t r i b u t e   n a m e = " A s s o c i a t i o n N a m e "   t y p e = " x s : s t r i n g " > < / x s : a t t r i b u t e >  
 < x s : e l e m e n t   n a m e = " B D C E n t i t y " >  
 < x s : c o m p l e x T y p e >  
 < x s : s e q u e n c e >  
 < x s : e l e m e n t   r e f = " p c : E n t i t y D i s p l a y N a m e "   m i n O c c u r s = " 0 " > < / x s : e l e m e n t >  
 < x s : e l e m e n t   r e f = " p c : E n t i t y I n s t a n c e R e f e r e n c e "   m i n O c c u r s = " 0 " > < / x s : e l e m e n t >  
 < x s : e l e m e n t   r e f = " p c : E n t i t y I d 1 "   m i n O c c u r s = " 0 " > < / x s : e l e m e n t >  
 < x s : e l e m e n t   r e f = " p c : E n t i t y I d 2 "   m i n O c c u r s = " 0 " > < / x s : e l e m e n t >  
 < x s : e l e m e n t   r e f = " p c : E n t i t y I d 3 "   m i n O c c u r s = " 0 " > < / x s : e l e m e n t >  
 < x s : e l e m e n t   r e f = " p c : E n t i t y I d 4 "   m i n O c c u r s = " 0 " > < / x s : e l e m e n t >  
 < x s : e l e m e n t   r e f = " p c : E n t i t y I d 5 "   m i n O c c u r s = " 0 " > < / x s : e l e m e n t >  
 < / x s : s e q u e n c e >  
 < / x s : c o m p l e x T y p e >  
 < / x s : e l e m e n t >  
 < x s : e l e m e n t   n a m e = " E n t i t y D i s p l a y N a m e "   t y p e = " x s : s t r i n g " > < / x s : e l e m e n t >  
 < x s : e l e m e n t   n a m e = " E n t i t y I n s t a n c e R e f e r e n c e "   t y p e = " x s : s t r i n g " > < / x s : e l e m e n t >  
 < x s : e l e m e n t   n a m e = " E n t i t y I d 1 "   t y p e = " x s : s t r i n g " > < / x s : e l e m e n t >  
 < x s : e l e m e n t   n a m e = " E n t i t y I d 2 "   t y p e = " x s : s t r i n g " > < / x s : e l e m e n t >  
 < x s : e l e m e n t   n a m e = " E n t i t y I d 3 "   t y p e = " x s : s t r i n g " > < / x s : e l e m e n t >  
 < x s : e l e m e n t   n a m e = " E n t i t y I d 4 "   t y p e = " x s : s t r i n g " > < / x s : e l e m e n t >  
 < x s : e l e m e n t   n a m e = " E n t i t y I d 5 "   t y p e = " x s : s t r i n g " > < / x s : e l e m e n t >  
 < x s : e l e m e n t   n a m e = " T e r m s " >  
 < x s : c o m p l e x T y p e >  
 < x s : s e q u e n c e >  
 < x s : e l e m e n t   r e f = " p c : T e r m I n f o "   m i n O c c u r s = " 0 "   m a x O c c u r s = " u n b o u n d e d " > < / x s : e l e m e n t >  
 < / x s : s e q u e n c e >  
 < / x s : c o m p l e x T y p e >  
 < / x s : e l e m e n t >  
 < x s : e l e m e n t   n a m e = " T e r m I n f o " >  
 < x s : c o m p l e x T y p e >  
 < x s : s e q u e n c e >  
 < x s : e l e m e n t   r e f = " p c : T e r m N a m e "   m i n O c c u r s = " 0 " > < / x s : e l e m e n t >  
 < x s : e l e m e n t   r e f = " p c : T e r m I d "   m i n O c c u r s = " 0 " > < / x s : e l e m e n t >  
 < / x s : s e q u e n c e >  
 < / x s : c o m p l e x T y p e >  
 < / x s : e l e m e n t >  
 < x s : e l e m e n t   n a m e = " T e r m N a m e "   t y p e = " x s : s t r i n g " > < / x s : e l e m e n t >  
 < x s : e l e m e n t   n a m e = " T e r m I d "   t y p e = " x s : s t r i n g " > < / x s : e l e m e n t >  
 < / x s : s c h e m a >  
 < / c t : c o n t e n t T y p e S c h e m a > 
</file>

<file path=customXml/itemProps1.xml><?xml version="1.0" encoding="utf-8"?>
<ds:datastoreItem xmlns:ds="http://schemas.openxmlformats.org/officeDocument/2006/customXml" ds:itemID="{23B3B9B7-BFD2-4566-B83D-2F138478DCAD}">
  <ds:schemaRefs/>
</ds:datastoreItem>
</file>

<file path=customXml/itemProps2.xml><?xml version="1.0" encoding="utf-8"?>
<ds:datastoreItem xmlns:ds="http://schemas.openxmlformats.org/officeDocument/2006/customXml" ds:itemID="{266AB0D1-A0B4-457B-9A33-4662F285B296}">
  <ds:schemaRefs/>
</ds:datastoreItem>
</file>

<file path=customXml/itemProps3.xml><?xml version="1.0" encoding="utf-8"?>
<ds:datastoreItem xmlns:ds="http://schemas.openxmlformats.org/officeDocument/2006/customXml" ds:itemID="{0CC6B76F-7075-4C11-8436-88FF0D24A4AA}">
  <ds:schemaRefs/>
</ds:datastoreItem>
</file>

<file path=docProps/app.xml><?xml version="1.0" encoding="utf-8"?>
<Properties xmlns:vt="http://schemas.openxmlformats.org/officeDocument/2006/docPropsVTypes" xmlns="http://schemas.openxmlformats.org/officeDocument/2006/extended-properties">
  <Company/>
  <PresentationFormat>宽屏</PresentationFormat>
  <Paragraphs>118</Paragraphs>
  <Slides>21</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21</vt:i4>
      </vt:variant>
    </vt:vector>
  </HeadingPairs>
  <TitlesOfParts>
    <vt:vector baseType="lpstr" size="31">
      <vt:lpstr>Arial</vt:lpstr>
      <vt:lpstr>Microsoft JhengHei UI</vt:lpstr>
      <vt:lpstr>微软雅黑</vt:lpstr>
      <vt:lpstr>等线 Light</vt:lpstr>
      <vt:lpstr>等线</vt:lpstr>
      <vt:lpstr>Segoe UI Light</vt:lpstr>
      <vt:lpstr>Century Gothic</vt:lpstr>
      <vt:lpstr>黑体</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Weisheng Zhu</dc:creator>
  <cp:lastModifiedBy>明天 </cp:lastModifiedBy>
  <cp:revision>11</cp:revision>
  <dcterms:created xsi:type="dcterms:W3CDTF">2019-11-11T05:08:00Z</dcterms:created>
  <dcterms:modified xsi:type="dcterms:W3CDTF">2023-10-16T16:13:56Z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ContentTypeId">
    <vt:lpwstr>0x0101004D520B0621022B4CA37193CEB4BD4006</vt:lpwstr>
  </property>
  <property fmtid="{D5CDD505-2E9C-101B-9397-08002B2CF9AE}" pid="3" name="ICV">
    <vt:lpwstr>5FEFD20DBD1F43D08C9355139FE5FD72_12</vt:lpwstr>
  </property>
  <property fmtid="{D5CDD505-2E9C-101B-9397-08002B2CF9AE}" pid="4" name="KSOProductBuildVer">
    <vt:lpwstr>2052-12.1.0.15712</vt:lpwstr>
  </property>
  <property fmtid="{D5CDD505-2E9C-101B-9397-08002B2CF9AE}" pid="5" name="MSIP_Label_f42aa342-8706-4288-bd11-ebb85995028c_ActionId">
    <vt:lpwstr>97d30c3a-03ad-4120-ba9f-169fc5f5f7db</vt:lpwstr>
  </property>
  <property fmtid="{D5CDD505-2E9C-101B-9397-08002B2CF9AE}" pid="6" name="MSIP_Label_f42aa342-8706-4288-bd11-ebb85995028c_Application">
    <vt:lpwstr>Microsoft Azure Information Protection</vt:lpwstr>
  </property>
  <property fmtid="{D5CDD505-2E9C-101B-9397-08002B2CF9AE}" pid="7" name="MSIP_Label_f42aa342-8706-4288-bd11-ebb85995028c_Enabled">
    <vt:lpwstr>True</vt:lpwstr>
  </property>
  <property fmtid="{D5CDD505-2E9C-101B-9397-08002B2CF9AE}" pid="8" name="MSIP_Label_f42aa342-8706-4288-bd11-ebb85995028c_Extended_MSFT_Method">
    <vt:lpwstr>Automatic</vt:lpwstr>
  </property>
  <property fmtid="{D5CDD505-2E9C-101B-9397-08002B2CF9AE}" pid="9" name="MSIP_Label_f42aa342-8706-4288-bd11-ebb85995028c_Name">
    <vt:lpwstr>General</vt:lpwstr>
  </property>
  <property fmtid="{D5CDD505-2E9C-101B-9397-08002B2CF9AE}" pid="10" name="MSIP_Label_f42aa342-8706-4288-bd11-ebb85995028c_Owner">
    <vt:lpwstr>t-weiszh@microsoft.com</vt:lpwstr>
  </property>
  <property fmtid="{D5CDD505-2E9C-101B-9397-08002B2CF9AE}" pid="11" name="MSIP_Label_f42aa342-8706-4288-bd11-ebb85995028c_SetDate">
    <vt:lpwstr>2019-11-11T06:33:58.1693911Z</vt:lpwstr>
  </property>
  <property fmtid="{D5CDD505-2E9C-101B-9397-08002B2CF9AE}" pid="12" name="MSIP_Label_f42aa342-8706-4288-bd11-ebb85995028c_SiteId">
    <vt:lpwstr>72f988bf-86f1-41af-91ab-2d7cd011db47</vt:lpwstr>
  </property>
  <property fmtid="{D5CDD505-2E9C-101B-9397-08002B2CF9AE}" pid="13" name="Sensitivity">
    <vt:lpwstr>General</vt:lpwstr>
  </property>
</Properties>
</file>