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27"/>
  </p:notesMasterIdLst>
  <p:sldIdLst>
    <p:sldId id="380" r:id="rId3"/>
    <p:sldId id="389" r:id="rId4"/>
    <p:sldId id="385" r:id="rId5"/>
    <p:sldId id="262" r:id="rId6"/>
    <p:sldId id="260" r:id="rId7"/>
    <p:sldId id="261" r:id="rId8"/>
    <p:sldId id="360" r:id="rId9"/>
    <p:sldId id="390" r:id="rId10"/>
    <p:sldId id="263" r:id="rId11"/>
    <p:sldId id="264" r:id="rId12"/>
    <p:sldId id="265" r:id="rId13"/>
    <p:sldId id="267" r:id="rId14"/>
    <p:sldId id="266" r:id="rId15"/>
    <p:sldId id="391" r:id="rId16"/>
    <p:sldId id="268" r:id="rId17"/>
    <p:sldId id="395" r:id="rId18"/>
    <p:sldId id="271" r:id="rId19"/>
    <p:sldId id="270" r:id="rId20"/>
    <p:sldId id="279" r:id="rId21"/>
    <p:sldId id="392" r:id="rId22"/>
    <p:sldId id="281" r:id="rId23"/>
    <p:sldId id="277" r:id="rId24"/>
    <p:sldId id="278" r:id="rId25"/>
    <p:sldId id="393" r:id="rId26"/>
  </p:sldIdLst>
  <p:sldSz cx="9144000" cy="52197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思蜀" initials="刘思蜀"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776F"/>
    <a:srgbClr val="FFFFFF"/>
    <a:srgbClr val="404040"/>
    <a:srgbClr val="346645"/>
    <a:srgbClr val="333333"/>
    <a:srgbClr val="2C5449"/>
    <a:srgbClr val="476A61"/>
    <a:srgbClr val="1C2D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206" autoAdjust="0"/>
  </p:normalViewPr>
  <p:slideViewPr>
    <p:cSldViewPr snapToGrid="0">
      <p:cViewPr varScale="1">
        <p:scale>
          <a:sx n="136" d="100"/>
          <a:sy n="136" d="100"/>
        </p:scale>
        <p:origin x="174"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FEC322-337B-4E54-BBDF-9081D5AB755B}"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4AAF4C-187F-416B-9130-DC01E03397E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1</a:t>
            </a:fld>
            <a:endParaRPr lang="zh-CN" altLang="en-US"/>
          </a:p>
        </p:txBody>
      </p:sp>
    </p:spTree>
    <p:extLst>
      <p:ext uri="{BB962C8B-B14F-4D97-AF65-F5344CB8AC3E}">
        <p14:creationId xmlns:p14="http://schemas.microsoft.com/office/powerpoint/2010/main" val="2379955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14</a:t>
            </a:fld>
            <a:endParaRPr lang="zh-CN" altLang="en-US"/>
          </a:p>
        </p:txBody>
      </p:sp>
    </p:spTree>
    <p:extLst>
      <p:ext uri="{BB962C8B-B14F-4D97-AF65-F5344CB8AC3E}">
        <p14:creationId xmlns:p14="http://schemas.microsoft.com/office/powerpoint/2010/main" val="3531443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B3E031-9567-450D-A2E4-81C7A4BCAFD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20</a:t>
            </a:fld>
            <a:endParaRPr lang="zh-CN" altLang="en-US"/>
          </a:p>
        </p:txBody>
      </p:sp>
    </p:spTree>
    <p:extLst>
      <p:ext uri="{BB962C8B-B14F-4D97-AF65-F5344CB8AC3E}">
        <p14:creationId xmlns:p14="http://schemas.microsoft.com/office/powerpoint/2010/main" val="1444484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24</a:t>
            </a:fld>
            <a:endParaRPr lang="zh-CN" altLang="en-US"/>
          </a:p>
        </p:txBody>
      </p:sp>
    </p:spTree>
    <p:extLst>
      <p:ext uri="{BB962C8B-B14F-4D97-AF65-F5344CB8AC3E}">
        <p14:creationId xmlns:p14="http://schemas.microsoft.com/office/powerpoint/2010/main" val="4200219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3</a:t>
            </a:fld>
            <a:endParaRPr lang="zh-CN" altLang="en-US"/>
          </a:p>
        </p:txBody>
      </p:sp>
    </p:spTree>
    <p:extLst>
      <p:ext uri="{BB962C8B-B14F-4D97-AF65-F5344CB8AC3E}">
        <p14:creationId xmlns:p14="http://schemas.microsoft.com/office/powerpoint/2010/main" val="199913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A8CBF47-3ED1-41B6-A9DB-D47E6373B24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4AAF4C-187F-416B-9130-DC01E03397E8}" type="slidenum">
              <a:rPr lang="zh-CN" altLang="en-US" smtClean="0"/>
              <a:t>8</a:t>
            </a:fld>
            <a:endParaRPr lang="zh-CN" altLang="en-US"/>
          </a:p>
        </p:txBody>
      </p:sp>
    </p:spTree>
    <p:extLst>
      <p:ext uri="{BB962C8B-B14F-4D97-AF65-F5344CB8AC3E}">
        <p14:creationId xmlns:p14="http://schemas.microsoft.com/office/powerpoint/2010/main" val="2264949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4AAF4C-187F-416B-9130-DC01E03397E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7813"/>
            <a:ext cx="7886700" cy="1009650"/>
          </a:xfrm>
          <a:prstGeom prst="rect">
            <a:avLst/>
          </a:prstGeom>
        </p:spPr>
        <p:txBody>
          <a:bodyPr/>
          <a:lstStyle/>
          <a:p>
            <a:r>
              <a:rPr lang="zh-CN" altLang="en-US"/>
              <a:t>单击此处编辑母版标题样式</a:t>
            </a:r>
          </a:p>
        </p:txBody>
      </p:sp>
    </p:spTree>
  </p:cSld>
  <p:clrMapOvr>
    <a:masterClrMapping/>
  </p:clrMapOvr>
  <p:transition spd="slow" advClick="0" advTm="200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B7A047-4D91-4638-AC53-3F59DDB09320}" type="datetimeFigureOut">
              <a:rPr lang="zh-CN" altLang="en-US" smtClean="0"/>
              <a:t>2019/9/11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5C4B20-C377-4D16-BFF2-000AF800F7E9}"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6B7A047-4D91-4638-AC53-3F59DDB09320}" type="datetimeFigureOut">
              <a:rPr lang="zh-CN" altLang="en-US" smtClean="0"/>
              <a:t>2019/9/11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5C4B20-C377-4D16-BFF2-000AF800F7E9}"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12" y="4837889"/>
            <a:ext cx="2133656" cy="277901"/>
          </a:xfrm>
        </p:spPr>
        <p:txBody>
          <a:bodyPr/>
          <a:lstStyle/>
          <a:p>
            <a:fld id="{07D09EE7-FFDB-4F37-9A6F-559744164515}" type="datetimeFigureOut">
              <a:rPr lang="zh-CN" altLang="en-US" smtClean="0"/>
              <a:t>2019/9/11</a:t>
            </a:fld>
            <a:endParaRPr lang="zh-CN" altLang="en-US"/>
          </a:p>
        </p:txBody>
      </p:sp>
      <p:sp>
        <p:nvSpPr>
          <p:cNvPr id="3" name="页脚占位符 2"/>
          <p:cNvSpPr>
            <a:spLocks noGrp="1"/>
          </p:cNvSpPr>
          <p:nvPr>
            <p:ph type="ftr" sz="quarter" idx="11"/>
          </p:nvPr>
        </p:nvSpPr>
        <p:spPr>
          <a:xfrm>
            <a:off x="3124282" y="4837889"/>
            <a:ext cx="2895675" cy="277901"/>
          </a:xfrm>
        </p:spPr>
        <p:txBody>
          <a:bodyPr/>
          <a:lstStyle/>
          <a:p>
            <a:endParaRPr lang="zh-CN" altLang="en-US"/>
          </a:p>
        </p:txBody>
      </p:sp>
      <p:sp>
        <p:nvSpPr>
          <p:cNvPr id="4" name="灯片编号占位符 3"/>
          <p:cNvSpPr>
            <a:spLocks noGrp="1"/>
          </p:cNvSpPr>
          <p:nvPr>
            <p:ph type="sldNum" sz="quarter" idx="12"/>
          </p:nvPr>
        </p:nvSpPr>
        <p:spPr>
          <a:xfrm>
            <a:off x="6553371" y="4837889"/>
            <a:ext cx="2133656" cy="277901"/>
          </a:xfrm>
        </p:spPr>
        <p:txBody>
          <a:bodyPr/>
          <a:lstStyle/>
          <a:p>
            <a:fld id="{26F7991E-6116-4D6A-BC8D-5E1DF85E69B2}"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Hierrarchy placeholder 2">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7901"/>
            <a:ext cx="7886700" cy="1008901"/>
          </a:xfrm>
          <a:prstGeom prst="rect">
            <a:avLst/>
          </a:prstGeom>
        </p:spPr>
        <p:txBody>
          <a:bodyPr/>
          <a:lstStyle>
            <a:lvl1pPr>
              <a:defRPr>
                <a:latin typeface="三极准柔宋" panose="00000500000000000000" pitchFamily="2" charset="-122"/>
              </a:defRPr>
            </a:lvl1pPr>
          </a:lstStyle>
          <a:p>
            <a:r>
              <a:rPr lang="zh-CN" altLang="en-US" dirty="0"/>
              <a:t>单击此处编辑母版标题样式</a:t>
            </a:r>
          </a:p>
        </p:txBody>
      </p:sp>
    </p:spTree>
  </p:cSld>
  <p:clrMapOvr>
    <a:masterClrMapping/>
  </p:clrMapOvr>
  <p:transition spd="slow" advClick="0" advTm="2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7813"/>
            <a:ext cx="7886700" cy="1009650"/>
          </a:xfrm>
          <a:prstGeom prst="rect">
            <a:avLst/>
          </a:prstGeom>
        </p:spPr>
        <p:txBody>
          <a:bodyPr/>
          <a:lstStyle/>
          <a:p>
            <a:r>
              <a:rPr lang="zh-CN" altLang="en-US"/>
              <a:t>单击此处编辑母版标题样式</a:t>
            </a:r>
          </a:p>
        </p:txBody>
      </p:sp>
    </p:spTree>
  </p:cSld>
  <p:clrMapOvr>
    <a:masterClrMapping/>
  </p:clrMapOvr>
  <p:transition spd="slow" advClick="0" advTm="200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837113"/>
            <a:ext cx="2057400" cy="279400"/>
          </a:xfrm>
          <a:prstGeom prst="rect">
            <a:avLst/>
          </a:prstGeom>
        </p:spPr>
        <p:txBody>
          <a:bodyPr/>
          <a:lstStyle/>
          <a:p>
            <a:fld id="{B6B7A047-4D91-4638-AC53-3F59DDB09320}" type="datetimeFigureOut">
              <a:rPr lang="zh-CN" altLang="en-US" smtClean="0"/>
              <a:t>2019/9/11</a:t>
            </a:fld>
            <a:endParaRPr lang="zh-CN" altLang="en-US"/>
          </a:p>
        </p:txBody>
      </p:sp>
      <p:sp>
        <p:nvSpPr>
          <p:cNvPr id="5" name="页脚占位符 4"/>
          <p:cNvSpPr>
            <a:spLocks noGrp="1"/>
          </p:cNvSpPr>
          <p:nvPr>
            <p:ph type="ftr" sz="quarter" idx="11"/>
          </p:nvPr>
        </p:nvSpPr>
        <p:spPr>
          <a:xfrm>
            <a:off x="3028950" y="4837113"/>
            <a:ext cx="3086100" cy="27940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837113"/>
            <a:ext cx="2057400" cy="279400"/>
          </a:xfrm>
          <a:prstGeom prst="rect">
            <a:avLst/>
          </a:prstGeom>
        </p:spPr>
        <p:txBody>
          <a:bodyPr/>
          <a:lstStyle/>
          <a:p>
            <a:fld id="{E75C4B20-C377-4D16-BFF2-000AF800F7E9}" type="slidenum">
              <a:rPr lang="zh-CN" altLang="en-US" smtClean="0"/>
              <a:t>‹#›</a:t>
            </a:fld>
            <a:endParaRPr lang="zh-CN" altLang="en-US"/>
          </a:p>
        </p:txBody>
      </p:sp>
    </p:spTree>
  </p:cSld>
  <p:clrMapOvr>
    <a:masterClrMapping/>
  </p:clrMapOvr>
  <p:transition spd="slow" advClick="0" advTm="2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矩形 1"/>
          <p:cNvSpPr/>
          <p:nvPr/>
        </p:nvSpPr>
        <p:spPr>
          <a:xfrm>
            <a:off x="1425388" y="4762292"/>
            <a:ext cx="7718612" cy="246221"/>
          </a:xfrm>
          <a:prstGeom prst="rect">
            <a:avLst/>
          </a:prstGeom>
        </p:spPr>
        <p:txBody>
          <a:bodyPr wrap="square">
            <a:spAutoFit/>
          </a:bodyPr>
          <a:lstStyle/>
          <a:p>
            <a:pPr algn="just">
              <a:spcAft>
                <a:spcPts val="0"/>
              </a:spcAft>
            </a:pPr>
            <a:r>
              <a:rPr lang="zh-CN"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感谢您下载包图网平台上提供的</a:t>
            </a:r>
            <a:r>
              <a:rPr lang="en-US"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PPT</a:t>
            </a:r>
            <a:r>
              <a:rPr lang="zh-CN"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模板！包图网是正版商业图库，所有原创作品（含预览图）均受著作权法保护。</a:t>
            </a:r>
          </a:p>
        </p:txBody>
      </p:sp>
      <p:sp>
        <p:nvSpPr>
          <p:cNvPr id="3" name="矩形 2"/>
          <p:cNvSpPr/>
          <p:nvPr/>
        </p:nvSpPr>
        <p:spPr>
          <a:xfrm>
            <a:off x="0" y="0"/>
            <a:ext cx="9144000" cy="52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transition spd="slow" advClick="0" advTm="2000">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矩形 1"/>
          <p:cNvSpPr/>
          <p:nvPr/>
        </p:nvSpPr>
        <p:spPr>
          <a:xfrm>
            <a:off x="1425388" y="4762292"/>
            <a:ext cx="7718612" cy="246221"/>
          </a:xfrm>
          <a:prstGeom prst="rect">
            <a:avLst/>
          </a:prstGeom>
        </p:spPr>
        <p:txBody>
          <a:bodyPr wrap="square">
            <a:spAutoFit/>
          </a:bodyPr>
          <a:lstStyle/>
          <a:p>
            <a:pPr algn="just">
              <a:spcAft>
                <a:spcPts val="0"/>
              </a:spcAft>
            </a:pPr>
            <a:r>
              <a:rPr lang="zh-CN"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感谢您下载包图网平台上提供的</a:t>
            </a:r>
            <a:r>
              <a:rPr lang="en-US"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PPT</a:t>
            </a:r>
            <a:r>
              <a:rPr lang="zh-CN" altLang="zh-CN" sz="1000" kern="100" dirty="0">
                <a:effectLst/>
                <a:latin typeface="微软雅黑" panose="020B0503020204020204" pitchFamily="34" charset="-122"/>
                <a:ea typeface="微软雅黑" panose="020B0503020204020204" pitchFamily="34" charset="-122"/>
                <a:cs typeface="Times New Roman" panose="02020603050405020304" pitchFamily="18" charset="0"/>
              </a:rPr>
              <a:t>模板！包图网是正版商业图库，所有原创作品（含预览图）均受著作权法保护。</a:t>
            </a:r>
          </a:p>
        </p:txBody>
      </p:sp>
      <p:sp>
        <p:nvSpPr>
          <p:cNvPr id="3" name="矩形 2"/>
          <p:cNvSpPr/>
          <p:nvPr/>
        </p:nvSpPr>
        <p:spPr>
          <a:xfrm>
            <a:off x="0" y="0"/>
            <a:ext cx="9144000" cy="521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p:transition spd="slow" advClick="0" advTm="2000">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6.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5.jpeg"/><Relationship Id="rId5" Type="http://schemas.openxmlformats.org/officeDocument/2006/relationships/notesSlide" Target="../notesSlides/notesSlide16.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6.svg"/><Relationship Id="rId5" Type="http://schemas.openxmlformats.org/officeDocument/2006/relationships/image" Target="../media/image24.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16"/>
          <p:cNvSpPr/>
          <p:nvPr/>
        </p:nvSpPr>
        <p:spPr>
          <a:xfrm rot="5400000">
            <a:off x="4572661" y="3677674"/>
            <a:ext cx="1464214" cy="1609679"/>
          </a:xfrm>
          <a:custGeom>
            <a:avLst/>
            <a:gdLst>
              <a:gd name="connsiteX0" fmla="*/ 0 w 1952285"/>
              <a:gd name="connsiteY0" fmla="*/ 1073119 h 2146238"/>
              <a:gd name="connsiteX1" fmla="*/ 536560 w 1952285"/>
              <a:gd name="connsiteY1" fmla="*/ 0 h 2146238"/>
              <a:gd name="connsiteX2" fmla="*/ 1952285 w 1952285"/>
              <a:gd name="connsiteY2" fmla="*/ 0 h 2146238"/>
              <a:gd name="connsiteX3" fmla="*/ 1952284 w 1952285"/>
              <a:gd name="connsiteY3" fmla="*/ 2146238 h 2146238"/>
              <a:gd name="connsiteX4" fmla="*/ 536560 w 1952285"/>
              <a:gd name="connsiteY4" fmla="*/ 2146238 h 214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85" h="2146238">
                <a:moveTo>
                  <a:pt x="0" y="1073119"/>
                </a:moveTo>
                <a:lnTo>
                  <a:pt x="536560" y="0"/>
                </a:lnTo>
                <a:lnTo>
                  <a:pt x="1952285" y="0"/>
                </a:lnTo>
                <a:lnTo>
                  <a:pt x="1952284" y="2146238"/>
                </a:lnTo>
                <a:lnTo>
                  <a:pt x="536560" y="2146238"/>
                </a:ln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5" name="任意多边形: 形状 19"/>
          <p:cNvSpPr/>
          <p:nvPr/>
        </p:nvSpPr>
        <p:spPr>
          <a:xfrm rot="5400000">
            <a:off x="7136152" y="-449776"/>
            <a:ext cx="1148131" cy="2047682"/>
          </a:xfrm>
          <a:custGeom>
            <a:avLst/>
            <a:gdLst>
              <a:gd name="connsiteX0" fmla="*/ 0 w 1530841"/>
              <a:gd name="connsiteY0" fmla="*/ 2730243 h 2730243"/>
              <a:gd name="connsiteX1" fmla="*/ 0 w 1530841"/>
              <a:gd name="connsiteY1" fmla="*/ 0 h 2730243"/>
              <a:gd name="connsiteX2" fmla="*/ 848280 w 1530841"/>
              <a:gd name="connsiteY2" fmla="*/ 0 h 2730243"/>
              <a:gd name="connsiteX3" fmla="*/ 1530841 w 1530841"/>
              <a:gd name="connsiteY3" fmla="*/ 1365122 h 2730243"/>
              <a:gd name="connsiteX4" fmla="*/ 848280 w 1530841"/>
              <a:gd name="connsiteY4" fmla="*/ 2730243 h 2730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0841" h="2730243">
                <a:moveTo>
                  <a:pt x="0" y="2730243"/>
                </a:moveTo>
                <a:lnTo>
                  <a:pt x="0" y="0"/>
                </a:lnTo>
                <a:lnTo>
                  <a:pt x="848280" y="0"/>
                </a:lnTo>
                <a:lnTo>
                  <a:pt x="1530841" y="1365122"/>
                </a:lnTo>
                <a:lnTo>
                  <a:pt x="848280" y="2730243"/>
                </a:ln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7" name="任意多边形: 形状 34"/>
          <p:cNvSpPr/>
          <p:nvPr/>
        </p:nvSpPr>
        <p:spPr>
          <a:xfrm>
            <a:off x="4697807" y="618065"/>
            <a:ext cx="4446194" cy="4594015"/>
          </a:xfrm>
          <a:custGeom>
            <a:avLst/>
            <a:gdLst>
              <a:gd name="connsiteX0" fmla="*/ 3874894 w 5928258"/>
              <a:gd name="connsiteY0" fmla="*/ 3835497 h 6125353"/>
              <a:gd name="connsiteX1" fmla="*/ 5409323 w 5928258"/>
              <a:gd name="connsiteY1" fmla="*/ 4602712 h 6125353"/>
              <a:gd name="connsiteX2" fmla="*/ 5409323 w 5928258"/>
              <a:gd name="connsiteY2" fmla="*/ 6125353 h 6125353"/>
              <a:gd name="connsiteX3" fmla="*/ 2340465 w 5928258"/>
              <a:gd name="connsiteY3" fmla="*/ 6125353 h 6125353"/>
              <a:gd name="connsiteX4" fmla="*/ 2340465 w 5928258"/>
              <a:gd name="connsiteY4" fmla="*/ 4602712 h 6125353"/>
              <a:gd name="connsiteX5" fmla="*/ 5503004 w 5928258"/>
              <a:gd name="connsiteY5" fmla="*/ 316141 h 6125353"/>
              <a:gd name="connsiteX6" fmla="*/ 5928258 w 5928258"/>
              <a:gd name="connsiteY6" fmla="*/ 528768 h 6125353"/>
              <a:gd name="connsiteX7" fmla="*/ 5928258 w 5928258"/>
              <a:gd name="connsiteY7" fmla="*/ 3270600 h 6125353"/>
              <a:gd name="connsiteX8" fmla="*/ 5503004 w 5928258"/>
              <a:gd name="connsiteY8" fmla="*/ 3483226 h 6125353"/>
              <a:gd name="connsiteX9" fmla="*/ 4137884 w 5928258"/>
              <a:gd name="connsiteY9" fmla="*/ 2800665 h 6125353"/>
              <a:gd name="connsiteX10" fmla="*/ 4137884 w 5928258"/>
              <a:gd name="connsiteY10" fmla="*/ 998702 h 6125353"/>
              <a:gd name="connsiteX11" fmla="*/ 1937446 w 5928258"/>
              <a:gd name="connsiteY11" fmla="*/ 0 h 6125353"/>
              <a:gd name="connsiteX12" fmla="*/ 3874892 w 5928258"/>
              <a:gd name="connsiteY12" fmla="*/ 968724 h 6125353"/>
              <a:gd name="connsiteX13" fmla="*/ 3874892 w 5928258"/>
              <a:gd name="connsiteY13" fmla="*/ 3526155 h 6125353"/>
              <a:gd name="connsiteX14" fmla="*/ 1937446 w 5928258"/>
              <a:gd name="connsiteY14" fmla="*/ 4494878 h 6125353"/>
              <a:gd name="connsiteX15" fmla="*/ 0 w 5928258"/>
              <a:gd name="connsiteY15" fmla="*/ 3526155 h 6125353"/>
              <a:gd name="connsiteX16" fmla="*/ 0 w 5928258"/>
              <a:gd name="connsiteY16" fmla="*/ 968724 h 612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8258" h="6125353">
                <a:moveTo>
                  <a:pt x="3874894" y="3835497"/>
                </a:moveTo>
                <a:lnTo>
                  <a:pt x="5409323" y="4602712"/>
                </a:lnTo>
                <a:lnTo>
                  <a:pt x="5409323" y="6125353"/>
                </a:lnTo>
                <a:lnTo>
                  <a:pt x="2340465" y="6125353"/>
                </a:lnTo>
                <a:lnTo>
                  <a:pt x="2340465" y="4602712"/>
                </a:lnTo>
                <a:close/>
                <a:moveTo>
                  <a:pt x="5503004" y="316141"/>
                </a:moveTo>
                <a:lnTo>
                  <a:pt x="5928258" y="528768"/>
                </a:lnTo>
                <a:lnTo>
                  <a:pt x="5928258" y="3270600"/>
                </a:lnTo>
                <a:lnTo>
                  <a:pt x="5503004" y="3483226"/>
                </a:lnTo>
                <a:lnTo>
                  <a:pt x="4137884" y="2800665"/>
                </a:lnTo>
                <a:lnTo>
                  <a:pt x="4137884" y="998702"/>
                </a:lnTo>
                <a:close/>
                <a:moveTo>
                  <a:pt x="1937446" y="0"/>
                </a:moveTo>
                <a:lnTo>
                  <a:pt x="3874892" y="968724"/>
                </a:lnTo>
                <a:lnTo>
                  <a:pt x="3874892" y="3526155"/>
                </a:lnTo>
                <a:lnTo>
                  <a:pt x="1937446" y="4494878"/>
                </a:lnTo>
                <a:lnTo>
                  <a:pt x="0" y="3526155"/>
                </a:lnTo>
                <a:lnTo>
                  <a:pt x="0" y="968724"/>
                </a:lnTo>
                <a:close/>
              </a:path>
            </a:pathLst>
          </a:custGeom>
          <a:blipFill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 name="Oval 3"/>
          <p:cNvSpPr/>
          <p:nvPr/>
        </p:nvSpPr>
        <p:spPr>
          <a:xfrm>
            <a:off x="5047636" y="4271548"/>
            <a:ext cx="515533" cy="528638"/>
          </a:xfrm>
          <a:custGeom>
            <a:avLst/>
            <a:gdLst>
              <a:gd name="connsiteX0" fmla="*/ 289142 w 593263"/>
              <a:gd name="connsiteY0" fmla="*/ 515850 h 608344"/>
              <a:gd name="connsiteX1" fmla="*/ 227765 w 593263"/>
              <a:gd name="connsiteY1" fmla="*/ 563478 h 608344"/>
              <a:gd name="connsiteX2" fmla="*/ 365576 w 593263"/>
              <a:gd name="connsiteY2" fmla="*/ 563478 h 608344"/>
              <a:gd name="connsiteX3" fmla="*/ 304122 w 593263"/>
              <a:gd name="connsiteY3" fmla="*/ 515850 h 608344"/>
              <a:gd name="connsiteX4" fmla="*/ 289175 w 593263"/>
              <a:gd name="connsiteY4" fmla="*/ 515431 h 608344"/>
              <a:gd name="connsiteX5" fmla="*/ 304155 w 593263"/>
              <a:gd name="connsiteY5" fmla="*/ 515431 h 608344"/>
              <a:gd name="connsiteX6" fmla="*/ 366070 w 593263"/>
              <a:gd name="connsiteY6" fmla="*/ 564057 h 608344"/>
              <a:gd name="connsiteX7" fmla="*/ 227259 w 593263"/>
              <a:gd name="connsiteY7" fmla="*/ 564057 h 608344"/>
              <a:gd name="connsiteX8" fmla="*/ 289175 w 593263"/>
              <a:gd name="connsiteY8" fmla="*/ 515431 h 608344"/>
              <a:gd name="connsiteX9" fmla="*/ 289142 w 593263"/>
              <a:gd name="connsiteY9" fmla="*/ 514853 h 608344"/>
              <a:gd name="connsiteX10" fmla="*/ 226767 w 593263"/>
              <a:gd name="connsiteY10" fmla="*/ 564014 h 608344"/>
              <a:gd name="connsiteX11" fmla="*/ 226767 w 593263"/>
              <a:gd name="connsiteY11" fmla="*/ 564475 h 608344"/>
              <a:gd name="connsiteX12" fmla="*/ 366574 w 593263"/>
              <a:gd name="connsiteY12" fmla="*/ 564475 h 608344"/>
              <a:gd name="connsiteX13" fmla="*/ 366574 w 593263"/>
              <a:gd name="connsiteY13" fmla="*/ 564014 h 608344"/>
              <a:gd name="connsiteX14" fmla="*/ 304122 w 593263"/>
              <a:gd name="connsiteY14" fmla="*/ 514853 h 608344"/>
              <a:gd name="connsiteX15" fmla="*/ 530681 w 593263"/>
              <a:gd name="connsiteY15" fmla="*/ 143537 h 608344"/>
              <a:gd name="connsiteX16" fmla="*/ 530416 w 593263"/>
              <a:gd name="connsiteY16" fmla="*/ 144771 h 608344"/>
              <a:gd name="connsiteX17" fmla="*/ 530089 w 593263"/>
              <a:gd name="connsiteY17" fmla="*/ 145272 h 608344"/>
              <a:gd name="connsiteX18" fmla="*/ 62599 w 593263"/>
              <a:gd name="connsiteY18" fmla="*/ 143295 h 608344"/>
              <a:gd name="connsiteX19" fmla="*/ 63310 w 593263"/>
              <a:gd name="connsiteY19" fmla="*/ 145377 h 608344"/>
              <a:gd name="connsiteX20" fmla="*/ 62916 w 593263"/>
              <a:gd name="connsiteY20" fmla="*/ 144771 h 608344"/>
              <a:gd name="connsiteX21" fmla="*/ 151870 w 593263"/>
              <a:gd name="connsiteY21" fmla="*/ 44867 h 608344"/>
              <a:gd name="connsiteX22" fmla="*/ 151870 w 593263"/>
              <a:gd name="connsiteY22" fmla="*/ 247725 h 608344"/>
              <a:gd name="connsiteX23" fmla="*/ 151870 w 593263"/>
              <a:gd name="connsiteY23" fmla="*/ 248568 h 608344"/>
              <a:gd name="connsiteX24" fmla="*/ 163623 w 593263"/>
              <a:gd name="connsiteY24" fmla="*/ 303712 h 608344"/>
              <a:gd name="connsiteX25" fmla="*/ 290756 w 593263"/>
              <a:gd name="connsiteY25" fmla="*/ 386466 h 608344"/>
              <a:gd name="connsiteX26" fmla="*/ 302509 w 593263"/>
              <a:gd name="connsiteY26" fmla="*/ 386466 h 608344"/>
              <a:gd name="connsiteX27" fmla="*/ 429718 w 593263"/>
              <a:gd name="connsiteY27" fmla="*/ 303712 h 608344"/>
              <a:gd name="connsiteX28" fmla="*/ 441471 w 593263"/>
              <a:gd name="connsiteY28" fmla="*/ 248568 h 608344"/>
              <a:gd name="connsiteX29" fmla="*/ 441471 w 593263"/>
              <a:gd name="connsiteY29" fmla="*/ 247725 h 608344"/>
              <a:gd name="connsiteX30" fmla="*/ 441471 w 593263"/>
              <a:gd name="connsiteY30" fmla="*/ 44867 h 608344"/>
              <a:gd name="connsiteX31" fmla="*/ 485907 w 593263"/>
              <a:gd name="connsiteY31" fmla="*/ 44359 h 608344"/>
              <a:gd name="connsiteX32" fmla="*/ 533074 w 593263"/>
              <a:gd name="connsiteY32" fmla="*/ 44359 h 608344"/>
              <a:gd name="connsiteX33" fmla="*/ 548899 w 593263"/>
              <a:gd name="connsiteY33" fmla="*/ 60926 h 608344"/>
              <a:gd name="connsiteX34" fmla="*/ 547924 w 593263"/>
              <a:gd name="connsiteY34" fmla="*/ 67809 h 608344"/>
              <a:gd name="connsiteX35" fmla="*/ 533150 w 593263"/>
              <a:gd name="connsiteY35" fmla="*/ 136289 h 608344"/>
              <a:gd name="connsiteX36" fmla="*/ 530681 w 593263"/>
              <a:gd name="connsiteY36" fmla="*/ 143537 h 608344"/>
              <a:gd name="connsiteX37" fmla="*/ 548401 w 593263"/>
              <a:gd name="connsiteY37" fmla="*/ 60896 h 608344"/>
              <a:gd name="connsiteX38" fmla="*/ 544176 w 593263"/>
              <a:gd name="connsiteY38" fmla="*/ 49622 h 608344"/>
              <a:gd name="connsiteX39" fmla="*/ 533037 w 593263"/>
              <a:gd name="connsiteY39" fmla="*/ 44867 h 608344"/>
              <a:gd name="connsiteX40" fmla="*/ 486332 w 593263"/>
              <a:gd name="connsiteY40" fmla="*/ 44867 h 608344"/>
              <a:gd name="connsiteX41" fmla="*/ 486332 w 593263"/>
              <a:gd name="connsiteY41" fmla="*/ 212368 h 608344"/>
              <a:gd name="connsiteX42" fmla="*/ 530089 w 593263"/>
              <a:gd name="connsiteY42" fmla="*/ 145272 h 608344"/>
              <a:gd name="connsiteX43" fmla="*/ 528649 w 593263"/>
              <a:gd name="connsiteY43" fmla="*/ 149497 h 608344"/>
              <a:gd name="connsiteX44" fmla="*/ 502008 w 593263"/>
              <a:gd name="connsiteY44" fmla="*/ 190019 h 608344"/>
              <a:gd name="connsiteX45" fmla="*/ 485907 w 593263"/>
              <a:gd name="connsiteY45" fmla="*/ 213629 h 608344"/>
              <a:gd name="connsiteX46" fmla="*/ 151362 w 593263"/>
              <a:gd name="connsiteY46" fmla="*/ 44359 h 608344"/>
              <a:gd name="connsiteX47" fmla="*/ 220576 w 593263"/>
              <a:gd name="connsiteY47" fmla="*/ 44359 h 608344"/>
              <a:gd name="connsiteX48" fmla="*/ 264900 w 593263"/>
              <a:gd name="connsiteY48" fmla="*/ 44359 h 608344"/>
              <a:gd name="connsiteX49" fmla="*/ 328429 w 593263"/>
              <a:gd name="connsiteY49" fmla="*/ 44359 h 608344"/>
              <a:gd name="connsiteX50" fmla="*/ 372830 w 593263"/>
              <a:gd name="connsiteY50" fmla="*/ 44359 h 608344"/>
              <a:gd name="connsiteX51" fmla="*/ 442044 w 593263"/>
              <a:gd name="connsiteY51" fmla="*/ 44359 h 608344"/>
              <a:gd name="connsiteX52" fmla="*/ 442044 w 593263"/>
              <a:gd name="connsiteY52" fmla="*/ 247759 h 608344"/>
              <a:gd name="connsiteX53" fmla="*/ 441967 w 593263"/>
              <a:gd name="connsiteY53" fmla="*/ 248603 h 608344"/>
              <a:gd name="connsiteX54" fmla="*/ 430214 w 593263"/>
              <a:gd name="connsiteY54" fmla="*/ 303978 h 608344"/>
              <a:gd name="connsiteX55" fmla="*/ 302541 w 593263"/>
              <a:gd name="connsiteY55" fmla="*/ 386964 h 608344"/>
              <a:gd name="connsiteX56" fmla="*/ 290788 w 593263"/>
              <a:gd name="connsiteY56" fmla="*/ 386964 h 608344"/>
              <a:gd name="connsiteX57" fmla="*/ 163192 w 593263"/>
              <a:gd name="connsiteY57" fmla="*/ 303978 h 608344"/>
              <a:gd name="connsiteX58" fmla="*/ 151362 w 593263"/>
              <a:gd name="connsiteY58" fmla="*/ 248603 h 608344"/>
              <a:gd name="connsiteX59" fmla="*/ 151362 w 593263"/>
              <a:gd name="connsiteY59" fmla="*/ 247759 h 608344"/>
              <a:gd name="connsiteX60" fmla="*/ 60332 w 593263"/>
              <a:gd name="connsiteY60" fmla="*/ 44359 h 608344"/>
              <a:gd name="connsiteX61" fmla="*/ 107499 w 593263"/>
              <a:gd name="connsiteY61" fmla="*/ 44359 h 608344"/>
              <a:gd name="connsiteX62" fmla="*/ 107499 w 593263"/>
              <a:gd name="connsiteY62" fmla="*/ 213629 h 608344"/>
              <a:gd name="connsiteX63" fmla="*/ 89716 w 593263"/>
              <a:gd name="connsiteY63" fmla="*/ 187576 h 608344"/>
              <a:gd name="connsiteX64" fmla="*/ 64773 w 593263"/>
              <a:gd name="connsiteY64" fmla="*/ 149662 h 608344"/>
              <a:gd name="connsiteX65" fmla="*/ 63310 w 593263"/>
              <a:gd name="connsiteY65" fmla="*/ 145377 h 608344"/>
              <a:gd name="connsiteX66" fmla="*/ 106932 w 593263"/>
              <a:gd name="connsiteY66" fmla="*/ 212368 h 608344"/>
              <a:gd name="connsiteX67" fmla="*/ 106932 w 593263"/>
              <a:gd name="connsiteY67" fmla="*/ 44867 h 608344"/>
              <a:gd name="connsiteX68" fmla="*/ 60304 w 593263"/>
              <a:gd name="connsiteY68" fmla="*/ 44867 h 608344"/>
              <a:gd name="connsiteX69" fmla="*/ 49089 w 593263"/>
              <a:gd name="connsiteY69" fmla="*/ 49622 h 608344"/>
              <a:gd name="connsiteX70" fmla="*/ 44940 w 593263"/>
              <a:gd name="connsiteY70" fmla="*/ 60896 h 608344"/>
              <a:gd name="connsiteX71" fmla="*/ 62599 w 593263"/>
              <a:gd name="connsiteY71" fmla="*/ 143295 h 608344"/>
              <a:gd name="connsiteX72" fmla="*/ 60093 w 593263"/>
              <a:gd name="connsiteY72" fmla="*/ 135955 h 608344"/>
              <a:gd name="connsiteX73" fmla="*/ 45391 w 593263"/>
              <a:gd name="connsiteY73" fmla="*/ 67700 h 608344"/>
              <a:gd name="connsiteX74" fmla="*/ 44431 w 593263"/>
              <a:gd name="connsiteY74" fmla="*/ 60926 h 608344"/>
              <a:gd name="connsiteX75" fmla="*/ 60332 w 593263"/>
              <a:gd name="connsiteY75" fmla="*/ 44359 h 608344"/>
              <a:gd name="connsiteX76" fmla="*/ 485334 w 593263"/>
              <a:gd name="connsiteY76" fmla="*/ 43793 h 608344"/>
              <a:gd name="connsiteX77" fmla="*/ 485334 w 593263"/>
              <a:gd name="connsiteY77" fmla="*/ 214899 h 608344"/>
              <a:gd name="connsiteX78" fmla="*/ 486256 w 593263"/>
              <a:gd name="connsiteY78" fmla="*/ 213979 h 608344"/>
              <a:gd name="connsiteX79" fmla="*/ 502008 w 593263"/>
              <a:gd name="connsiteY79" fmla="*/ 190019 h 608344"/>
              <a:gd name="connsiteX80" fmla="*/ 527658 w 593263"/>
              <a:gd name="connsiteY80" fmla="*/ 152406 h 608344"/>
              <a:gd name="connsiteX81" fmla="*/ 528649 w 593263"/>
              <a:gd name="connsiteY81" fmla="*/ 149497 h 608344"/>
              <a:gd name="connsiteX82" fmla="*/ 531107 w 593263"/>
              <a:gd name="connsiteY82" fmla="*/ 145759 h 608344"/>
              <a:gd name="connsiteX83" fmla="*/ 533150 w 593263"/>
              <a:gd name="connsiteY83" fmla="*/ 136289 h 608344"/>
              <a:gd name="connsiteX84" fmla="*/ 541843 w 593263"/>
              <a:gd name="connsiteY84" fmla="*/ 110778 h 608344"/>
              <a:gd name="connsiteX85" fmla="*/ 547924 w 593263"/>
              <a:gd name="connsiteY85" fmla="*/ 67809 h 608344"/>
              <a:gd name="connsiteX86" fmla="*/ 549399 w 593263"/>
              <a:gd name="connsiteY86" fmla="*/ 60973 h 608344"/>
              <a:gd name="connsiteX87" fmla="*/ 544944 w 593263"/>
              <a:gd name="connsiteY87" fmla="*/ 48931 h 608344"/>
              <a:gd name="connsiteX88" fmla="*/ 533037 w 593263"/>
              <a:gd name="connsiteY88" fmla="*/ 43793 h 608344"/>
              <a:gd name="connsiteX89" fmla="*/ 150795 w 593263"/>
              <a:gd name="connsiteY89" fmla="*/ 43793 h 608344"/>
              <a:gd name="connsiteX90" fmla="*/ 150795 w 593263"/>
              <a:gd name="connsiteY90" fmla="*/ 247725 h 608344"/>
              <a:gd name="connsiteX91" fmla="*/ 150871 w 593263"/>
              <a:gd name="connsiteY91" fmla="*/ 248568 h 608344"/>
              <a:gd name="connsiteX92" fmla="*/ 162701 w 593263"/>
              <a:gd name="connsiteY92" fmla="*/ 304095 h 608344"/>
              <a:gd name="connsiteX93" fmla="*/ 290756 w 593263"/>
              <a:gd name="connsiteY93" fmla="*/ 387463 h 608344"/>
              <a:gd name="connsiteX94" fmla="*/ 302509 w 593263"/>
              <a:gd name="connsiteY94" fmla="*/ 387463 h 608344"/>
              <a:gd name="connsiteX95" fmla="*/ 430640 w 593263"/>
              <a:gd name="connsiteY95" fmla="*/ 304095 h 608344"/>
              <a:gd name="connsiteX96" fmla="*/ 442470 w 593263"/>
              <a:gd name="connsiteY96" fmla="*/ 248568 h 608344"/>
              <a:gd name="connsiteX97" fmla="*/ 442470 w 593263"/>
              <a:gd name="connsiteY97" fmla="*/ 43793 h 608344"/>
              <a:gd name="connsiteX98" fmla="*/ 60304 w 593263"/>
              <a:gd name="connsiteY98" fmla="*/ 43793 h 608344"/>
              <a:gd name="connsiteX99" fmla="*/ 48397 w 593263"/>
              <a:gd name="connsiteY99" fmla="*/ 48931 h 608344"/>
              <a:gd name="connsiteX100" fmla="*/ 43942 w 593263"/>
              <a:gd name="connsiteY100" fmla="*/ 60973 h 608344"/>
              <a:gd name="connsiteX101" fmla="*/ 45391 w 593263"/>
              <a:gd name="connsiteY101" fmla="*/ 67700 h 608344"/>
              <a:gd name="connsiteX102" fmla="*/ 51498 w 593263"/>
              <a:gd name="connsiteY102" fmla="*/ 110778 h 608344"/>
              <a:gd name="connsiteX103" fmla="*/ 60093 w 593263"/>
              <a:gd name="connsiteY103" fmla="*/ 135955 h 608344"/>
              <a:gd name="connsiteX104" fmla="*/ 62205 w 593263"/>
              <a:gd name="connsiteY104" fmla="*/ 145759 h 608344"/>
              <a:gd name="connsiteX105" fmla="*/ 64773 w 593263"/>
              <a:gd name="connsiteY105" fmla="*/ 149662 h 608344"/>
              <a:gd name="connsiteX106" fmla="*/ 65710 w 593263"/>
              <a:gd name="connsiteY106" fmla="*/ 152406 h 608344"/>
              <a:gd name="connsiteX107" fmla="*/ 89716 w 593263"/>
              <a:gd name="connsiteY107" fmla="*/ 187576 h 608344"/>
              <a:gd name="connsiteX108" fmla="*/ 107086 w 593263"/>
              <a:gd name="connsiteY108" fmla="*/ 213979 h 608344"/>
              <a:gd name="connsiteX109" fmla="*/ 108007 w 593263"/>
              <a:gd name="connsiteY109" fmla="*/ 214899 h 608344"/>
              <a:gd name="connsiteX110" fmla="*/ 108007 w 593263"/>
              <a:gd name="connsiteY110" fmla="*/ 43793 h 608344"/>
              <a:gd name="connsiteX111" fmla="*/ 60304 w 593263"/>
              <a:gd name="connsiteY111" fmla="*/ 997 h 608344"/>
              <a:gd name="connsiteX112" fmla="*/ 533037 w 593263"/>
              <a:gd name="connsiteY112" fmla="*/ 997 h 608344"/>
              <a:gd name="connsiteX113" fmla="*/ 575978 w 593263"/>
              <a:gd name="connsiteY113" fmla="*/ 19481 h 608344"/>
              <a:gd name="connsiteX114" fmla="*/ 592187 w 593263"/>
              <a:gd name="connsiteY114" fmla="*/ 63197 h 608344"/>
              <a:gd name="connsiteX115" fmla="*/ 559539 w 593263"/>
              <a:gd name="connsiteY115" fmla="*/ 185678 h 608344"/>
              <a:gd name="connsiteX116" fmla="*/ 496933 w 593263"/>
              <a:gd name="connsiteY116" fmla="*/ 262297 h 608344"/>
              <a:gd name="connsiteX117" fmla="*/ 483797 w 593263"/>
              <a:gd name="connsiteY117" fmla="*/ 272650 h 608344"/>
              <a:gd name="connsiteX118" fmla="*/ 483644 w 593263"/>
              <a:gd name="connsiteY118" fmla="*/ 272727 h 608344"/>
              <a:gd name="connsiteX119" fmla="*/ 483567 w 593263"/>
              <a:gd name="connsiteY119" fmla="*/ 272957 h 608344"/>
              <a:gd name="connsiteX120" fmla="*/ 470969 w 593263"/>
              <a:gd name="connsiteY120" fmla="*/ 318821 h 608344"/>
              <a:gd name="connsiteX121" fmla="*/ 431792 w 593263"/>
              <a:gd name="connsiteY121" fmla="*/ 376802 h 608344"/>
              <a:gd name="connsiteX122" fmla="*/ 373718 w 593263"/>
              <a:gd name="connsiteY122" fmla="*/ 415917 h 608344"/>
              <a:gd name="connsiteX123" fmla="*/ 318563 w 593263"/>
              <a:gd name="connsiteY123" fmla="*/ 429568 h 608344"/>
              <a:gd name="connsiteX124" fmla="*/ 318103 w 593263"/>
              <a:gd name="connsiteY124" fmla="*/ 429568 h 608344"/>
              <a:gd name="connsiteX125" fmla="*/ 318103 w 593263"/>
              <a:gd name="connsiteY125" fmla="*/ 473438 h 608344"/>
              <a:gd name="connsiteX126" fmla="*/ 318487 w 593263"/>
              <a:gd name="connsiteY126" fmla="*/ 473438 h 608344"/>
              <a:gd name="connsiteX127" fmla="*/ 370722 w 593263"/>
              <a:gd name="connsiteY127" fmla="*/ 494069 h 608344"/>
              <a:gd name="connsiteX128" fmla="*/ 409438 w 593263"/>
              <a:gd name="connsiteY128" fmla="*/ 564014 h 608344"/>
              <a:gd name="connsiteX129" fmla="*/ 409438 w 593263"/>
              <a:gd name="connsiteY129" fmla="*/ 607270 h 608344"/>
              <a:gd name="connsiteX130" fmla="*/ 183903 w 593263"/>
              <a:gd name="connsiteY130" fmla="*/ 607270 h 608344"/>
              <a:gd name="connsiteX131" fmla="*/ 183903 w 593263"/>
              <a:gd name="connsiteY131" fmla="*/ 564014 h 608344"/>
              <a:gd name="connsiteX132" fmla="*/ 222542 w 593263"/>
              <a:gd name="connsiteY132" fmla="*/ 494069 h 608344"/>
              <a:gd name="connsiteX133" fmla="*/ 274778 w 593263"/>
              <a:gd name="connsiteY133" fmla="*/ 473438 h 608344"/>
              <a:gd name="connsiteX134" fmla="*/ 275239 w 593263"/>
              <a:gd name="connsiteY134" fmla="*/ 473438 h 608344"/>
              <a:gd name="connsiteX135" fmla="*/ 275239 w 593263"/>
              <a:gd name="connsiteY135" fmla="*/ 429568 h 608344"/>
              <a:gd name="connsiteX136" fmla="*/ 274778 w 593263"/>
              <a:gd name="connsiteY136" fmla="*/ 429568 h 608344"/>
              <a:gd name="connsiteX137" fmla="*/ 219623 w 593263"/>
              <a:gd name="connsiteY137" fmla="*/ 415917 h 608344"/>
              <a:gd name="connsiteX138" fmla="*/ 161549 w 593263"/>
              <a:gd name="connsiteY138" fmla="*/ 376802 h 608344"/>
              <a:gd name="connsiteX139" fmla="*/ 122372 w 593263"/>
              <a:gd name="connsiteY139" fmla="*/ 318821 h 608344"/>
              <a:gd name="connsiteX140" fmla="*/ 109697 w 593263"/>
              <a:gd name="connsiteY140" fmla="*/ 272957 h 608344"/>
              <a:gd name="connsiteX141" fmla="*/ 109697 w 593263"/>
              <a:gd name="connsiteY141" fmla="*/ 272727 h 608344"/>
              <a:gd name="connsiteX142" fmla="*/ 109544 w 593263"/>
              <a:gd name="connsiteY142" fmla="*/ 272650 h 608344"/>
              <a:gd name="connsiteX143" fmla="*/ 96331 w 593263"/>
              <a:gd name="connsiteY143" fmla="*/ 262297 h 608344"/>
              <a:gd name="connsiteX144" fmla="*/ 33802 w 593263"/>
              <a:gd name="connsiteY144" fmla="*/ 185678 h 608344"/>
              <a:gd name="connsiteX145" fmla="*/ 1155 w 593263"/>
              <a:gd name="connsiteY145" fmla="*/ 63197 h 608344"/>
              <a:gd name="connsiteX146" fmla="*/ 17286 w 593263"/>
              <a:gd name="connsiteY146" fmla="*/ 19481 h 608344"/>
              <a:gd name="connsiteX147" fmla="*/ 60304 w 593263"/>
              <a:gd name="connsiteY147" fmla="*/ 997 h 608344"/>
              <a:gd name="connsiteX148" fmla="*/ 60332 w 593263"/>
              <a:gd name="connsiteY148" fmla="*/ 565 h 608344"/>
              <a:gd name="connsiteX149" fmla="*/ 16930 w 593263"/>
              <a:gd name="connsiteY149" fmla="*/ 19126 h 608344"/>
              <a:gd name="connsiteX150" fmla="*/ 644 w 593263"/>
              <a:gd name="connsiteY150" fmla="*/ 63226 h 608344"/>
              <a:gd name="connsiteX151" fmla="*/ 33369 w 593263"/>
              <a:gd name="connsiteY151" fmla="*/ 185941 h 608344"/>
              <a:gd name="connsiteX152" fmla="*/ 96053 w 593263"/>
              <a:gd name="connsiteY152" fmla="*/ 262715 h 608344"/>
              <a:gd name="connsiteX153" fmla="*/ 109266 w 593263"/>
              <a:gd name="connsiteY153" fmla="*/ 273069 h 608344"/>
              <a:gd name="connsiteX154" fmla="*/ 121941 w 593263"/>
              <a:gd name="connsiteY154" fmla="*/ 319011 h 608344"/>
              <a:gd name="connsiteX155" fmla="*/ 161195 w 593263"/>
              <a:gd name="connsiteY155" fmla="*/ 377224 h 608344"/>
              <a:gd name="connsiteX156" fmla="*/ 219424 w 593263"/>
              <a:gd name="connsiteY156" fmla="*/ 416416 h 608344"/>
              <a:gd name="connsiteX157" fmla="*/ 274733 w 593263"/>
              <a:gd name="connsiteY157" fmla="*/ 430068 h 608344"/>
              <a:gd name="connsiteX158" fmla="*/ 274733 w 593263"/>
              <a:gd name="connsiteY158" fmla="*/ 473018 h 608344"/>
              <a:gd name="connsiteX159" fmla="*/ 222343 w 593263"/>
              <a:gd name="connsiteY159" fmla="*/ 493649 h 608344"/>
              <a:gd name="connsiteX160" fmla="*/ 183396 w 593263"/>
              <a:gd name="connsiteY160" fmla="*/ 564057 h 608344"/>
              <a:gd name="connsiteX161" fmla="*/ 183396 w 593263"/>
              <a:gd name="connsiteY161" fmla="*/ 607851 h 608344"/>
              <a:gd name="connsiteX162" fmla="*/ 227259 w 593263"/>
              <a:gd name="connsiteY162" fmla="*/ 607851 h 608344"/>
              <a:gd name="connsiteX163" fmla="*/ 366070 w 593263"/>
              <a:gd name="connsiteY163" fmla="*/ 607851 h 608344"/>
              <a:gd name="connsiteX164" fmla="*/ 409934 w 593263"/>
              <a:gd name="connsiteY164" fmla="*/ 607851 h 608344"/>
              <a:gd name="connsiteX165" fmla="*/ 409934 w 593263"/>
              <a:gd name="connsiteY165" fmla="*/ 564057 h 608344"/>
              <a:gd name="connsiteX166" fmla="*/ 371064 w 593263"/>
              <a:gd name="connsiteY166" fmla="*/ 493649 h 608344"/>
              <a:gd name="connsiteX167" fmla="*/ 318596 w 593263"/>
              <a:gd name="connsiteY167" fmla="*/ 473018 h 608344"/>
              <a:gd name="connsiteX168" fmla="*/ 318596 w 593263"/>
              <a:gd name="connsiteY168" fmla="*/ 430068 h 608344"/>
              <a:gd name="connsiteX169" fmla="*/ 373906 w 593263"/>
              <a:gd name="connsiteY169" fmla="*/ 416416 h 608344"/>
              <a:gd name="connsiteX170" fmla="*/ 432211 w 593263"/>
              <a:gd name="connsiteY170" fmla="*/ 377224 h 608344"/>
              <a:gd name="connsiteX171" fmla="*/ 471466 w 593263"/>
              <a:gd name="connsiteY171" fmla="*/ 319011 h 608344"/>
              <a:gd name="connsiteX172" fmla="*/ 484141 w 593263"/>
              <a:gd name="connsiteY172" fmla="*/ 273069 h 608344"/>
              <a:gd name="connsiteX173" fmla="*/ 497353 w 593263"/>
              <a:gd name="connsiteY173" fmla="*/ 262715 h 608344"/>
              <a:gd name="connsiteX174" fmla="*/ 560037 w 593263"/>
              <a:gd name="connsiteY174" fmla="*/ 185941 h 608344"/>
              <a:gd name="connsiteX175" fmla="*/ 592762 w 593263"/>
              <a:gd name="connsiteY175" fmla="*/ 63226 h 608344"/>
              <a:gd name="connsiteX176" fmla="*/ 576400 w 593263"/>
              <a:gd name="connsiteY176" fmla="*/ 19126 h 608344"/>
              <a:gd name="connsiteX177" fmla="*/ 533074 w 593263"/>
              <a:gd name="connsiteY177" fmla="*/ 565 h 608344"/>
              <a:gd name="connsiteX178" fmla="*/ 485907 w 593263"/>
              <a:gd name="connsiteY178" fmla="*/ 565 h 608344"/>
              <a:gd name="connsiteX179" fmla="*/ 442044 w 593263"/>
              <a:gd name="connsiteY179" fmla="*/ 565 h 608344"/>
              <a:gd name="connsiteX180" fmla="*/ 372830 w 593263"/>
              <a:gd name="connsiteY180" fmla="*/ 565 h 608344"/>
              <a:gd name="connsiteX181" fmla="*/ 335036 w 593263"/>
              <a:gd name="connsiteY181" fmla="*/ 565 h 608344"/>
              <a:gd name="connsiteX182" fmla="*/ 258294 w 593263"/>
              <a:gd name="connsiteY182" fmla="*/ 565 h 608344"/>
              <a:gd name="connsiteX183" fmla="*/ 220576 w 593263"/>
              <a:gd name="connsiteY183" fmla="*/ 565 h 608344"/>
              <a:gd name="connsiteX184" fmla="*/ 151362 w 593263"/>
              <a:gd name="connsiteY184" fmla="*/ 565 h 608344"/>
              <a:gd name="connsiteX185" fmla="*/ 107499 w 593263"/>
              <a:gd name="connsiteY185" fmla="*/ 565 h 608344"/>
              <a:gd name="connsiteX186" fmla="*/ 60304 w 593263"/>
              <a:gd name="connsiteY186" fmla="*/ 0 h 608344"/>
              <a:gd name="connsiteX187" fmla="*/ 533037 w 593263"/>
              <a:gd name="connsiteY187" fmla="*/ 0 h 608344"/>
              <a:gd name="connsiteX188" fmla="*/ 576746 w 593263"/>
              <a:gd name="connsiteY188" fmla="*/ 18790 h 608344"/>
              <a:gd name="connsiteX189" fmla="*/ 593185 w 593263"/>
              <a:gd name="connsiteY189" fmla="*/ 63273 h 608344"/>
              <a:gd name="connsiteX190" fmla="*/ 560384 w 593263"/>
              <a:gd name="connsiteY190" fmla="*/ 186139 h 608344"/>
              <a:gd name="connsiteX191" fmla="*/ 497624 w 593263"/>
              <a:gd name="connsiteY191" fmla="*/ 263064 h 608344"/>
              <a:gd name="connsiteX192" fmla="*/ 484566 w 593263"/>
              <a:gd name="connsiteY192" fmla="*/ 273341 h 608344"/>
              <a:gd name="connsiteX193" fmla="*/ 471891 w 593263"/>
              <a:gd name="connsiteY193" fmla="*/ 319204 h 608344"/>
              <a:gd name="connsiteX194" fmla="*/ 432560 w 593263"/>
              <a:gd name="connsiteY194" fmla="*/ 377492 h 608344"/>
              <a:gd name="connsiteX195" fmla="*/ 374102 w 593263"/>
              <a:gd name="connsiteY195" fmla="*/ 416837 h 608344"/>
              <a:gd name="connsiteX196" fmla="*/ 319101 w 593263"/>
              <a:gd name="connsiteY196" fmla="*/ 430565 h 608344"/>
              <a:gd name="connsiteX197" fmla="*/ 319101 w 593263"/>
              <a:gd name="connsiteY197" fmla="*/ 472517 h 608344"/>
              <a:gd name="connsiteX198" fmla="*/ 371337 w 593263"/>
              <a:gd name="connsiteY198" fmla="*/ 493225 h 608344"/>
              <a:gd name="connsiteX199" fmla="*/ 410437 w 593263"/>
              <a:gd name="connsiteY199" fmla="*/ 564014 h 608344"/>
              <a:gd name="connsiteX200" fmla="*/ 410437 w 593263"/>
              <a:gd name="connsiteY200" fmla="*/ 608344 h 608344"/>
              <a:gd name="connsiteX201" fmla="*/ 182904 w 593263"/>
              <a:gd name="connsiteY201" fmla="*/ 608344 h 608344"/>
              <a:gd name="connsiteX202" fmla="*/ 182904 w 593263"/>
              <a:gd name="connsiteY202" fmla="*/ 564014 h 608344"/>
              <a:gd name="connsiteX203" fmla="*/ 222004 w 593263"/>
              <a:gd name="connsiteY203" fmla="*/ 493225 h 608344"/>
              <a:gd name="connsiteX204" fmla="*/ 274240 w 593263"/>
              <a:gd name="connsiteY204" fmla="*/ 472517 h 608344"/>
              <a:gd name="connsiteX205" fmla="*/ 274240 w 593263"/>
              <a:gd name="connsiteY205" fmla="*/ 430565 h 608344"/>
              <a:gd name="connsiteX206" fmla="*/ 219239 w 593263"/>
              <a:gd name="connsiteY206" fmla="*/ 416837 h 608344"/>
              <a:gd name="connsiteX207" fmla="*/ 160781 w 593263"/>
              <a:gd name="connsiteY207" fmla="*/ 377492 h 608344"/>
              <a:gd name="connsiteX208" fmla="*/ 121450 w 593263"/>
              <a:gd name="connsiteY208" fmla="*/ 319204 h 608344"/>
              <a:gd name="connsiteX209" fmla="*/ 108699 w 593263"/>
              <a:gd name="connsiteY209" fmla="*/ 273341 h 608344"/>
              <a:gd name="connsiteX210" fmla="*/ 95717 w 593263"/>
              <a:gd name="connsiteY210" fmla="*/ 263064 h 608344"/>
              <a:gd name="connsiteX211" fmla="*/ 32880 w 593263"/>
              <a:gd name="connsiteY211" fmla="*/ 186139 h 608344"/>
              <a:gd name="connsiteX212" fmla="*/ 79 w 593263"/>
              <a:gd name="connsiteY212" fmla="*/ 63273 h 608344"/>
              <a:gd name="connsiteX213" fmla="*/ 16595 w 593263"/>
              <a:gd name="connsiteY213" fmla="*/ 18790 h 608344"/>
              <a:gd name="connsiteX214" fmla="*/ 60304 w 593263"/>
              <a:gd name="connsiteY214" fmla="*/ 0 h 6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93263" h="608344">
                <a:moveTo>
                  <a:pt x="289142" y="515850"/>
                </a:moveTo>
                <a:cubicBezTo>
                  <a:pt x="254421" y="518458"/>
                  <a:pt x="228150" y="538935"/>
                  <a:pt x="227765" y="563478"/>
                </a:cubicBezTo>
                <a:lnTo>
                  <a:pt x="365576" y="563478"/>
                </a:lnTo>
                <a:cubicBezTo>
                  <a:pt x="365192" y="538935"/>
                  <a:pt x="338920" y="518458"/>
                  <a:pt x="304122" y="515850"/>
                </a:cubicBezTo>
                <a:close/>
                <a:moveTo>
                  <a:pt x="289175" y="515431"/>
                </a:moveTo>
                <a:lnTo>
                  <a:pt x="304155" y="515431"/>
                </a:lnTo>
                <a:cubicBezTo>
                  <a:pt x="338953" y="518039"/>
                  <a:pt x="366070" y="538824"/>
                  <a:pt x="366070" y="564057"/>
                </a:cubicBezTo>
                <a:lnTo>
                  <a:pt x="227259" y="564057"/>
                </a:lnTo>
                <a:cubicBezTo>
                  <a:pt x="227259" y="538824"/>
                  <a:pt x="254376" y="518039"/>
                  <a:pt x="289175" y="515431"/>
                </a:cubicBezTo>
                <a:close/>
                <a:moveTo>
                  <a:pt x="289142" y="514853"/>
                </a:moveTo>
                <a:cubicBezTo>
                  <a:pt x="253576" y="517537"/>
                  <a:pt x="226767" y="538705"/>
                  <a:pt x="226767" y="564014"/>
                </a:cubicBezTo>
                <a:lnTo>
                  <a:pt x="226767" y="564475"/>
                </a:lnTo>
                <a:lnTo>
                  <a:pt x="366574" y="564475"/>
                </a:lnTo>
                <a:lnTo>
                  <a:pt x="366574" y="564014"/>
                </a:lnTo>
                <a:cubicBezTo>
                  <a:pt x="366574" y="538705"/>
                  <a:pt x="339765" y="517537"/>
                  <a:pt x="304122" y="514853"/>
                </a:cubicBezTo>
                <a:close/>
                <a:moveTo>
                  <a:pt x="530681" y="143537"/>
                </a:moveTo>
                <a:lnTo>
                  <a:pt x="530416" y="144771"/>
                </a:lnTo>
                <a:lnTo>
                  <a:pt x="530089" y="145272"/>
                </a:lnTo>
                <a:close/>
                <a:moveTo>
                  <a:pt x="62599" y="143295"/>
                </a:moveTo>
                <a:lnTo>
                  <a:pt x="63310" y="145377"/>
                </a:lnTo>
                <a:lnTo>
                  <a:pt x="62916" y="144771"/>
                </a:lnTo>
                <a:close/>
                <a:moveTo>
                  <a:pt x="151870" y="44867"/>
                </a:moveTo>
                <a:lnTo>
                  <a:pt x="151870" y="247725"/>
                </a:lnTo>
                <a:lnTo>
                  <a:pt x="151870" y="248568"/>
                </a:lnTo>
                <a:cubicBezTo>
                  <a:pt x="151947" y="267742"/>
                  <a:pt x="155941" y="286302"/>
                  <a:pt x="163623" y="303712"/>
                </a:cubicBezTo>
                <a:cubicBezTo>
                  <a:pt x="185900" y="353947"/>
                  <a:pt x="235754" y="386466"/>
                  <a:pt x="290756" y="386466"/>
                </a:cubicBezTo>
                <a:lnTo>
                  <a:pt x="302509" y="386466"/>
                </a:lnTo>
                <a:cubicBezTo>
                  <a:pt x="357510" y="386466"/>
                  <a:pt x="407441" y="353947"/>
                  <a:pt x="429718" y="303712"/>
                </a:cubicBezTo>
                <a:cubicBezTo>
                  <a:pt x="437400" y="286302"/>
                  <a:pt x="441317" y="267742"/>
                  <a:pt x="441471" y="248568"/>
                </a:cubicBezTo>
                <a:lnTo>
                  <a:pt x="441471" y="247725"/>
                </a:lnTo>
                <a:lnTo>
                  <a:pt x="441471" y="44867"/>
                </a:lnTo>
                <a:close/>
                <a:moveTo>
                  <a:pt x="485907" y="44359"/>
                </a:moveTo>
                <a:lnTo>
                  <a:pt x="533074" y="44359"/>
                </a:lnTo>
                <a:cubicBezTo>
                  <a:pt x="542139" y="44359"/>
                  <a:pt x="549360" y="51952"/>
                  <a:pt x="548899" y="60926"/>
                </a:cubicBezTo>
                <a:lnTo>
                  <a:pt x="547924" y="67809"/>
                </a:lnTo>
                <a:lnTo>
                  <a:pt x="533150" y="136289"/>
                </a:lnTo>
                <a:lnTo>
                  <a:pt x="530681" y="143537"/>
                </a:lnTo>
                <a:lnTo>
                  <a:pt x="548401" y="60896"/>
                </a:lnTo>
                <a:cubicBezTo>
                  <a:pt x="548554" y="56678"/>
                  <a:pt x="547095" y="52689"/>
                  <a:pt x="544176" y="49622"/>
                </a:cubicBezTo>
                <a:cubicBezTo>
                  <a:pt x="541257" y="46554"/>
                  <a:pt x="537262" y="44867"/>
                  <a:pt x="533037" y="44867"/>
                </a:cubicBezTo>
                <a:lnTo>
                  <a:pt x="486332" y="44867"/>
                </a:lnTo>
                <a:lnTo>
                  <a:pt x="486332" y="212368"/>
                </a:lnTo>
                <a:lnTo>
                  <a:pt x="530089" y="145272"/>
                </a:lnTo>
                <a:lnTo>
                  <a:pt x="528649" y="149497"/>
                </a:lnTo>
                <a:lnTo>
                  <a:pt x="502008" y="190019"/>
                </a:lnTo>
                <a:lnTo>
                  <a:pt x="485907" y="213629"/>
                </a:lnTo>
                <a:close/>
                <a:moveTo>
                  <a:pt x="151362" y="44359"/>
                </a:moveTo>
                <a:lnTo>
                  <a:pt x="220576" y="44359"/>
                </a:lnTo>
                <a:lnTo>
                  <a:pt x="264900" y="44359"/>
                </a:lnTo>
                <a:lnTo>
                  <a:pt x="328429" y="44359"/>
                </a:lnTo>
                <a:lnTo>
                  <a:pt x="372830" y="44359"/>
                </a:lnTo>
                <a:lnTo>
                  <a:pt x="442044" y="44359"/>
                </a:lnTo>
                <a:lnTo>
                  <a:pt x="442044" y="247759"/>
                </a:lnTo>
                <a:cubicBezTo>
                  <a:pt x="442044" y="248066"/>
                  <a:pt x="441967" y="248373"/>
                  <a:pt x="441967" y="248603"/>
                </a:cubicBezTo>
                <a:cubicBezTo>
                  <a:pt x="441890" y="268314"/>
                  <a:pt x="437665" y="287028"/>
                  <a:pt x="430214" y="303978"/>
                </a:cubicBezTo>
                <a:cubicBezTo>
                  <a:pt x="408551" y="352834"/>
                  <a:pt x="359541" y="386964"/>
                  <a:pt x="302541" y="386964"/>
                </a:cubicBezTo>
                <a:lnTo>
                  <a:pt x="290788" y="386964"/>
                </a:lnTo>
                <a:cubicBezTo>
                  <a:pt x="233789" y="386964"/>
                  <a:pt x="184855" y="352834"/>
                  <a:pt x="163192" y="303978"/>
                </a:cubicBezTo>
                <a:cubicBezTo>
                  <a:pt x="155741" y="287028"/>
                  <a:pt x="151516" y="268314"/>
                  <a:pt x="151362" y="248603"/>
                </a:cubicBezTo>
                <a:cubicBezTo>
                  <a:pt x="151362" y="248373"/>
                  <a:pt x="151362" y="248066"/>
                  <a:pt x="151362" y="247759"/>
                </a:cubicBezTo>
                <a:close/>
                <a:moveTo>
                  <a:pt x="60332" y="44359"/>
                </a:moveTo>
                <a:lnTo>
                  <a:pt x="107499" y="44359"/>
                </a:lnTo>
                <a:lnTo>
                  <a:pt x="107499" y="213629"/>
                </a:lnTo>
                <a:lnTo>
                  <a:pt x="89716" y="187576"/>
                </a:lnTo>
                <a:lnTo>
                  <a:pt x="64773" y="149662"/>
                </a:lnTo>
                <a:lnTo>
                  <a:pt x="63310" y="145377"/>
                </a:lnTo>
                <a:lnTo>
                  <a:pt x="106932" y="212368"/>
                </a:lnTo>
                <a:lnTo>
                  <a:pt x="106932" y="44867"/>
                </a:lnTo>
                <a:lnTo>
                  <a:pt x="60304" y="44867"/>
                </a:lnTo>
                <a:cubicBezTo>
                  <a:pt x="56002" y="44867"/>
                  <a:pt x="52084" y="46554"/>
                  <a:pt x="49089" y="49622"/>
                </a:cubicBezTo>
                <a:cubicBezTo>
                  <a:pt x="46246" y="52689"/>
                  <a:pt x="44710" y="56678"/>
                  <a:pt x="44940" y="60896"/>
                </a:cubicBezTo>
                <a:lnTo>
                  <a:pt x="62599" y="143295"/>
                </a:lnTo>
                <a:lnTo>
                  <a:pt x="60093" y="135955"/>
                </a:lnTo>
                <a:lnTo>
                  <a:pt x="45391" y="67700"/>
                </a:lnTo>
                <a:lnTo>
                  <a:pt x="44431" y="60926"/>
                </a:lnTo>
                <a:cubicBezTo>
                  <a:pt x="43970" y="51952"/>
                  <a:pt x="51268" y="44359"/>
                  <a:pt x="60332" y="44359"/>
                </a:cubicBezTo>
                <a:close/>
                <a:moveTo>
                  <a:pt x="485334" y="43793"/>
                </a:moveTo>
                <a:lnTo>
                  <a:pt x="485334" y="214899"/>
                </a:lnTo>
                <a:lnTo>
                  <a:pt x="486256" y="213979"/>
                </a:lnTo>
                <a:lnTo>
                  <a:pt x="502008" y="190019"/>
                </a:lnTo>
                <a:lnTo>
                  <a:pt x="527658" y="152406"/>
                </a:lnTo>
                <a:lnTo>
                  <a:pt x="528649" y="149497"/>
                </a:lnTo>
                <a:lnTo>
                  <a:pt x="531107" y="145759"/>
                </a:lnTo>
                <a:lnTo>
                  <a:pt x="533150" y="136289"/>
                </a:lnTo>
                <a:lnTo>
                  <a:pt x="541843" y="110778"/>
                </a:lnTo>
                <a:lnTo>
                  <a:pt x="547924" y="67809"/>
                </a:lnTo>
                <a:lnTo>
                  <a:pt x="549399" y="60973"/>
                </a:lnTo>
                <a:cubicBezTo>
                  <a:pt x="549630" y="56448"/>
                  <a:pt x="548017" y="52229"/>
                  <a:pt x="544944" y="48931"/>
                </a:cubicBezTo>
                <a:cubicBezTo>
                  <a:pt x="541794" y="45634"/>
                  <a:pt x="537569" y="43793"/>
                  <a:pt x="533037" y="43793"/>
                </a:cubicBezTo>
                <a:close/>
                <a:moveTo>
                  <a:pt x="150795" y="43793"/>
                </a:moveTo>
                <a:lnTo>
                  <a:pt x="150795" y="247725"/>
                </a:lnTo>
                <a:lnTo>
                  <a:pt x="150871" y="248568"/>
                </a:lnTo>
                <a:cubicBezTo>
                  <a:pt x="150948" y="267895"/>
                  <a:pt x="154943" y="286609"/>
                  <a:pt x="162701" y="304095"/>
                </a:cubicBezTo>
                <a:cubicBezTo>
                  <a:pt x="185055" y="354714"/>
                  <a:pt x="235370" y="387463"/>
                  <a:pt x="290756" y="387463"/>
                </a:cubicBezTo>
                <a:lnTo>
                  <a:pt x="302509" y="387463"/>
                </a:lnTo>
                <a:cubicBezTo>
                  <a:pt x="357971" y="387463"/>
                  <a:pt x="408209" y="354714"/>
                  <a:pt x="430640" y="304095"/>
                </a:cubicBezTo>
                <a:cubicBezTo>
                  <a:pt x="438398" y="286609"/>
                  <a:pt x="442393" y="267895"/>
                  <a:pt x="442470" y="248568"/>
                </a:cubicBezTo>
                <a:lnTo>
                  <a:pt x="442470" y="43793"/>
                </a:lnTo>
                <a:close/>
                <a:moveTo>
                  <a:pt x="60304" y="43793"/>
                </a:moveTo>
                <a:cubicBezTo>
                  <a:pt x="55772" y="43793"/>
                  <a:pt x="51547" y="45634"/>
                  <a:pt x="48397" y="48931"/>
                </a:cubicBezTo>
                <a:cubicBezTo>
                  <a:pt x="45248" y="52229"/>
                  <a:pt x="43711" y="56448"/>
                  <a:pt x="43942" y="60973"/>
                </a:cubicBezTo>
                <a:lnTo>
                  <a:pt x="45391" y="67700"/>
                </a:lnTo>
                <a:lnTo>
                  <a:pt x="51498" y="110778"/>
                </a:lnTo>
                <a:lnTo>
                  <a:pt x="60093" y="135955"/>
                </a:lnTo>
                <a:lnTo>
                  <a:pt x="62205" y="145759"/>
                </a:lnTo>
                <a:lnTo>
                  <a:pt x="64773" y="149662"/>
                </a:lnTo>
                <a:lnTo>
                  <a:pt x="65710" y="152406"/>
                </a:lnTo>
                <a:lnTo>
                  <a:pt x="89716" y="187576"/>
                </a:lnTo>
                <a:lnTo>
                  <a:pt x="107086" y="213979"/>
                </a:lnTo>
                <a:lnTo>
                  <a:pt x="108007" y="214899"/>
                </a:lnTo>
                <a:lnTo>
                  <a:pt x="108007" y="43793"/>
                </a:lnTo>
                <a:close/>
                <a:moveTo>
                  <a:pt x="60304" y="997"/>
                </a:moveTo>
                <a:lnTo>
                  <a:pt x="533037" y="997"/>
                </a:lnTo>
                <a:cubicBezTo>
                  <a:pt x="549169" y="997"/>
                  <a:pt x="564840" y="7746"/>
                  <a:pt x="575978" y="19481"/>
                </a:cubicBezTo>
                <a:cubicBezTo>
                  <a:pt x="587117" y="31138"/>
                  <a:pt x="593032" y="47091"/>
                  <a:pt x="592187" y="63197"/>
                </a:cubicBezTo>
                <a:cubicBezTo>
                  <a:pt x="589805" y="108370"/>
                  <a:pt x="578820" y="149555"/>
                  <a:pt x="559539" y="185678"/>
                </a:cubicBezTo>
                <a:cubicBezTo>
                  <a:pt x="543868" y="214976"/>
                  <a:pt x="522821" y="240745"/>
                  <a:pt x="496933" y="262297"/>
                </a:cubicBezTo>
                <a:cubicBezTo>
                  <a:pt x="492708" y="265825"/>
                  <a:pt x="488330" y="269353"/>
                  <a:pt x="483797" y="272650"/>
                </a:cubicBezTo>
                <a:lnTo>
                  <a:pt x="483644" y="272727"/>
                </a:lnTo>
                <a:lnTo>
                  <a:pt x="483567" y="272957"/>
                </a:lnTo>
                <a:cubicBezTo>
                  <a:pt x="481416" y="288680"/>
                  <a:pt x="477191" y="304172"/>
                  <a:pt x="470969" y="318821"/>
                </a:cubicBezTo>
                <a:cubicBezTo>
                  <a:pt x="461751" y="340525"/>
                  <a:pt x="448538" y="360083"/>
                  <a:pt x="431792" y="376802"/>
                </a:cubicBezTo>
                <a:cubicBezTo>
                  <a:pt x="415046" y="393522"/>
                  <a:pt x="395458" y="406713"/>
                  <a:pt x="373718" y="415917"/>
                </a:cubicBezTo>
                <a:cubicBezTo>
                  <a:pt x="356127" y="423279"/>
                  <a:pt x="337614" y="427881"/>
                  <a:pt x="318563" y="429568"/>
                </a:cubicBezTo>
                <a:lnTo>
                  <a:pt x="318103" y="429568"/>
                </a:lnTo>
                <a:lnTo>
                  <a:pt x="318103" y="473438"/>
                </a:lnTo>
                <a:lnTo>
                  <a:pt x="318487" y="473438"/>
                </a:lnTo>
                <a:cubicBezTo>
                  <a:pt x="337921" y="476506"/>
                  <a:pt x="355973" y="483638"/>
                  <a:pt x="370722" y="494069"/>
                </a:cubicBezTo>
                <a:cubicBezTo>
                  <a:pt x="395304" y="511325"/>
                  <a:pt x="409438" y="536864"/>
                  <a:pt x="409438" y="564014"/>
                </a:cubicBezTo>
                <a:lnTo>
                  <a:pt x="409438" y="607270"/>
                </a:lnTo>
                <a:lnTo>
                  <a:pt x="183903" y="607270"/>
                </a:lnTo>
                <a:lnTo>
                  <a:pt x="183903" y="564014"/>
                </a:lnTo>
                <a:cubicBezTo>
                  <a:pt x="183903" y="536864"/>
                  <a:pt x="197960" y="511325"/>
                  <a:pt x="222542" y="494069"/>
                </a:cubicBezTo>
                <a:cubicBezTo>
                  <a:pt x="237291" y="483638"/>
                  <a:pt x="255343" y="476506"/>
                  <a:pt x="274778" y="473438"/>
                </a:cubicBezTo>
                <a:lnTo>
                  <a:pt x="275239" y="473438"/>
                </a:lnTo>
                <a:lnTo>
                  <a:pt x="275239" y="429568"/>
                </a:lnTo>
                <a:lnTo>
                  <a:pt x="274778" y="429568"/>
                </a:lnTo>
                <a:cubicBezTo>
                  <a:pt x="255727" y="427881"/>
                  <a:pt x="237214" y="423279"/>
                  <a:pt x="219623" y="415917"/>
                </a:cubicBezTo>
                <a:cubicBezTo>
                  <a:pt x="197807" y="406713"/>
                  <a:pt x="178295" y="393522"/>
                  <a:pt x="161549" y="376802"/>
                </a:cubicBezTo>
                <a:cubicBezTo>
                  <a:pt x="144726" y="360083"/>
                  <a:pt x="131590" y="340525"/>
                  <a:pt x="122372" y="318821"/>
                </a:cubicBezTo>
                <a:cubicBezTo>
                  <a:pt x="116150" y="304095"/>
                  <a:pt x="111925" y="288680"/>
                  <a:pt x="109697" y="272957"/>
                </a:cubicBezTo>
                <a:lnTo>
                  <a:pt x="109697" y="272727"/>
                </a:lnTo>
                <a:lnTo>
                  <a:pt x="109544" y="272650"/>
                </a:lnTo>
                <a:cubicBezTo>
                  <a:pt x="105011" y="269353"/>
                  <a:pt x="100556" y="265825"/>
                  <a:pt x="96331" y="262297"/>
                </a:cubicBezTo>
                <a:cubicBezTo>
                  <a:pt x="70521" y="240745"/>
                  <a:pt x="49473" y="214976"/>
                  <a:pt x="33802" y="185678"/>
                </a:cubicBezTo>
                <a:cubicBezTo>
                  <a:pt x="14444" y="149555"/>
                  <a:pt x="3459" y="108370"/>
                  <a:pt x="1155" y="63197"/>
                </a:cubicBezTo>
                <a:cubicBezTo>
                  <a:pt x="310" y="47091"/>
                  <a:pt x="6148" y="31138"/>
                  <a:pt x="17286" y="19481"/>
                </a:cubicBezTo>
                <a:cubicBezTo>
                  <a:pt x="28425" y="7746"/>
                  <a:pt x="44095" y="997"/>
                  <a:pt x="60304" y="997"/>
                </a:cubicBezTo>
                <a:close/>
                <a:moveTo>
                  <a:pt x="60332" y="565"/>
                </a:moveTo>
                <a:cubicBezTo>
                  <a:pt x="43970" y="565"/>
                  <a:pt x="28222" y="7314"/>
                  <a:pt x="16930" y="19126"/>
                </a:cubicBezTo>
                <a:cubicBezTo>
                  <a:pt x="5714" y="30937"/>
                  <a:pt x="-201" y="47043"/>
                  <a:pt x="644" y="63226"/>
                </a:cubicBezTo>
                <a:cubicBezTo>
                  <a:pt x="3026" y="108478"/>
                  <a:pt x="14011" y="149741"/>
                  <a:pt x="33369" y="185941"/>
                </a:cubicBezTo>
                <a:cubicBezTo>
                  <a:pt x="49117" y="215316"/>
                  <a:pt x="70165" y="241163"/>
                  <a:pt x="96053" y="262715"/>
                </a:cubicBezTo>
                <a:cubicBezTo>
                  <a:pt x="100508" y="266397"/>
                  <a:pt x="104887" y="269848"/>
                  <a:pt x="109266" y="273069"/>
                </a:cubicBezTo>
                <a:cubicBezTo>
                  <a:pt x="111417" y="288869"/>
                  <a:pt x="115642" y="304208"/>
                  <a:pt x="121941" y="319011"/>
                </a:cubicBezTo>
                <a:cubicBezTo>
                  <a:pt x="131159" y="340792"/>
                  <a:pt x="144372" y="360427"/>
                  <a:pt x="161195" y="377224"/>
                </a:cubicBezTo>
                <a:cubicBezTo>
                  <a:pt x="178018" y="394020"/>
                  <a:pt x="197607" y="407212"/>
                  <a:pt x="219424" y="416416"/>
                </a:cubicBezTo>
                <a:cubicBezTo>
                  <a:pt x="237169" y="423855"/>
                  <a:pt x="255682" y="428457"/>
                  <a:pt x="274733" y="430068"/>
                </a:cubicBezTo>
                <a:lnTo>
                  <a:pt x="274733" y="473018"/>
                </a:lnTo>
                <a:cubicBezTo>
                  <a:pt x="255375" y="476086"/>
                  <a:pt x="237246" y="483142"/>
                  <a:pt x="222343" y="493649"/>
                </a:cubicBezTo>
                <a:cubicBezTo>
                  <a:pt x="197607" y="511060"/>
                  <a:pt x="183396" y="536753"/>
                  <a:pt x="183396" y="564057"/>
                </a:cubicBezTo>
                <a:lnTo>
                  <a:pt x="183396" y="607851"/>
                </a:lnTo>
                <a:lnTo>
                  <a:pt x="227259" y="607851"/>
                </a:lnTo>
                <a:lnTo>
                  <a:pt x="366070" y="607851"/>
                </a:lnTo>
                <a:lnTo>
                  <a:pt x="409934" y="607851"/>
                </a:lnTo>
                <a:lnTo>
                  <a:pt x="409934" y="564057"/>
                </a:lnTo>
                <a:cubicBezTo>
                  <a:pt x="409934" y="536753"/>
                  <a:pt x="395799" y="511060"/>
                  <a:pt x="371064" y="493649"/>
                </a:cubicBezTo>
                <a:cubicBezTo>
                  <a:pt x="356161" y="483142"/>
                  <a:pt x="338032" y="476086"/>
                  <a:pt x="318596" y="473018"/>
                </a:cubicBezTo>
                <a:lnTo>
                  <a:pt x="318596" y="430068"/>
                </a:lnTo>
                <a:cubicBezTo>
                  <a:pt x="337724" y="428457"/>
                  <a:pt x="356238" y="423855"/>
                  <a:pt x="373906" y="416416"/>
                </a:cubicBezTo>
                <a:cubicBezTo>
                  <a:pt x="395799" y="407212"/>
                  <a:pt x="415388" y="394020"/>
                  <a:pt x="432211" y="377224"/>
                </a:cubicBezTo>
                <a:cubicBezTo>
                  <a:pt x="449034" y="360427"/>
                  <a:pt x="462247" y="340792"/>
                  <a:pt x="471466" y="319011"/>
                </a:cubicBezTo>
                <a:cubicBezTo>
                  <a:pt x="477765" y="304208"/>
                  <a:pt x="481990" y="288869"/>
                  <a:pt x="484141" y="273069"/>
                </a:cubicBezTo>
                <a:cubicBezTo>
                  <a:pt x="488519" y="269848"/>
                  <a:pt x="492898" y="266397"/>
                  <a:pt x="497353" y="262715"/>
                </a:cubicBezTo>
                <a:cubicBezTo>
                  <a:pt x="523241" y="241163"/>
                  <a:pt x="544290" y="215316"/>
                  <a:pt x="560037" y="185941"/>
                </a:cubicBezTo>
                <a:cubicBezTo>
                  <a:pt x="579396" y="149741"/>
                  <a:pt x="590381" y="108478"/>
                  <a:pt x="592762" y="63226"/>
                </a:cubicBezTo>
                <a:cubicBezTo>
                  <a:pt x="593607" y="47043"/>
                  <a:pt x="587615" y="30937"/>
                  <a:pt x="576400" y="19126"/>
                </a:cubicBezTo>
                <a:cubicBezTo>
                  <a:pt x="565184" y="7314"/>
                  <a:pt x="549360" y="565"/>
                  <a:pt x="533074" y="565"/>
                </a:cubicBezTo>
                <a:lnTo>
                  <a:pt x="485907" y="565"/>
                </a:lnTo>
                <a:lnTo>
                  <a:pt x="442044" y="565"/>
                </a:lnTo>
                <a:lnTo>
                  <a:pt x="372830" y="565"/>
                </a:lnTo>
                <a:lnTo>
                  <a:pt x="335036" y="565"/>
                </a:lnTo>
                <a:lnTo>
                  <a:pt x="258294" y="565"/>
                </a:lnTo>
                <a:lnTo>
                  <a:pt x="220576" y="565"/>
                </a:lnTo>
                <a:lnTo>
                  <a:pt x="151362" y="565"/>
                </a:lnTo>
                <a:lnTo>
                  <a:pt x="107499" y="565"/>
                </a:lnTo>
                <a:close/>
                <a:moveTo>
                  <a:pt x="60304" y="0"/>
                </a:moveTo>
                <a:lnTo>
                  <a:pt x="533037" y="0"/>
                </a:lnTo>
                <a:cubicBezTo>
                  <a:pt x="549476" y="0"/>
                  <a:pt x="565454" y="6826"/>
                  <a:pt x="576746" y="18790"/>
                </a:cubicBezTo>
                <a:cubicBezTo>
                  <a:pt x="588038" y="30678"/>
                  <a:pt x="594030" y="46861"/>
                  <a:pt x="593185" y="63273"/>
                </a:cubicBezTo>
                <a:cubicBezTo>
                  <a:pt x="590881" y="108523"/>
                  <a:pt x="579819" y="149939"/>
                  <a:pt x="560384" y="186139"/>
                </a:cubicBezTo>
                <a:cubicBezTo>
                  <a:pt x="544637" y="215589"/>
                  <a:pt x="523512" y="241436"/>
                  <a:pt x="497624" y="263064"/>
                </a:cubicBezTo>
                <a:cubicBezTo>
                  <a:pt x="493400" y="266592"/>
                  <a:pt x="489021" y="270043"/>
                  <a:pt x="484566" y="273341"/>
                </a:cubicBezTo>
                <a:cubicBezTo>
                  <a:pt x="482415" y="289063"/>
                  <a:pt x="478113" y="304556"/>
                  <a:pt x="471891" y="319204"/>
                </a:cubicBezTo>
                <a:cubicBezTo>
                  <a:pt x="462673" y="341062"/>
                  <a:pt x="449383" y="360696"/>
                  <a:pt x="432560" y="377492"/>
                </a:cubicBezTo>
                <a:cubicBezTo>
                  <a:pt x="415660" y="394365"/>
                  <a:pt x="395995" y="407557"/>
                  <a:pt x="374102" y="416837"/>
                </a:cubicBezTo>
                <a:cubicBezTo>
                  <a:pt x="356588" y="424200"/>
                  <a:pt x="338075" y="428801"/>
                  <a:pt x="319101" y="430565"/>
                </a:cubicBezTo>
                <a:lnTo>
                  <a:pt x="319101" y="472517"/>
                </a:lnTo>
                <a:cubicBezTo>
                  <a:pt x="338536" y="475662"/>
                  <a:pt x="356588" y="482795"/>
                  <a:pt x="371337" y="493225"/>
                </a:cubicBezTo>
                <a:cubicBezTo>
                  <a:pt x="396226" y="510711"/>
                  <a:pt x="410437" y="536558"/>
                  <a:pt x="410437" y="564014"/>
                </a:cubicBezTo>
                <a:lnTo>
                  <a:pt x="410437" y="608344"/>
                </a:lnTo>
                <a:lnTo>
                  <a:pt x="182904" y="608344"/>
                </a:lnTo>
                <a:lnTo>
                  <a:pt x="182904" y="564014"/>
                </a:lnTo>
                <a:cubicBezTo>
                  <a:pt x="182904" y="536558"/>
                  <a:pt x="197115" y="510711"/>
                  <a:pt x="222004" y="493225"/>
                </a:cubicBezTo>
                <a:cubicBezTo>
                  <a:pt x="236753" y="482795"/>
                  <a:pt x="254805" y="475662"/>
                  <a:pt x="274240" y="472517"/>
                </a:cubicBezTo>
                <a:lnTo>
                  <a:pt x="274240" y="430565"/>
                </a:lnTo>
                <a:cubicBezTo>
                  <a:pt x="255266" y="428801"/>
                  <a:pt x="236753" y="424200"/>
                  <a:pt x="219239" y="416837"/>
                </a:cubicBezTo>
                <a:cubicBezTo>
                  <a:pt x="197346" y="407557"/>
                  <a:pt x="177681" y="394365"/>
                  <a:pt x="160781" y="377492"/>
                </a:cubicBezTo>
                <a:cubicBezTo>
                  <a:pt x="143958" y="360696"/>
                  <a:pt x="130668" y="341062"/>
                  <a:pt x="121450" y="319204"/>
                </a:cubicBezTo>
                <a:cubicBezTo>
                  <a:pt x="115228" y="304479"/>
                  <a:pt x="110926" y="289063"/>
                  <a:pt x="108699" y="273341"/>
                </a:cubicBezTo>
                <a:cubicBezTo>
                  <a:pt x="104243" y="270043"/>
                  <a:pt x="99865" y="266592"/>
                  <a:pt x="95717" y="263064"/>
                </a:cubicBezTo>
                <a:cubicBezTo>
                  <a:pt x="69752" y="241436"/>
                  <a:pt x="48628" y="215589"/>
                  <a:pt x="32880" y="186139"/>
                </a:cubicBezTo>
                <a:cubicBezTo>
                  <a:pt x="13522" y="149939"/>
                  <a:pt x="2460" y="108523"/>
                  <a:pt x="79" y="63273"/>
                </a:cubicBezTo>
                <a:cubicBezTo>
                  <a:pt x="-766" y="46861"/>
                  <a:pt x="5226" y="30678"/>
                  <a:pt x="16595" y="18790"/>
                </a:cubicBezTo>
                <a:cubicBezTo>
                  <a:pt x="27887" y="6826"/>
                  <a:pt x="43865" y="0"/>
                  <a:pt x="60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nvGrpSpPr>
          <p:cNvPr id="22" name="组合 21"/>
          <p:cNvGrpSpPr/>
          <p:nvPr/>
        </p:nvGrpSpPr>
        <p:grpSpPr>
          <a:xfrm>
            <a:off x="520256" y="663287"/>
            <a:ext cx="758417" cy="155864"/>
            <a:chOff x="651164" y="595745"/>
            <a:chExt cx="1790697" cy="368011"/>
          </a:xfrm>
          <a:solidFill>
            <a:srgbClr val="58776F"/>
          </a:solidFill>
        </p:grpSpPr>
        <p:sp>
          <p:nvSpPr>
            <p:cNvPr id="23" name="矩形 22"/>
            <p:cNvSpPr/>
            <p:nvPr/>
          </p:nvSpPr>
          <p:spPr>
            <a:xfrm>
              <a:off x="651164"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4" name="矩形 23"/>
            <p:cNvSpPr/>
            <p:nvPr/>
          </p:nvSpPr>
          <p:spPr>
            <a:xfrm>
              <a:off x="1362508"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5" name="矩形 24"/>
            <p:cNvSpPr/>
            <p:nvPr/>
          </p:nvSpPr>
          <p:spPr>
            <a:xfrm>
              <a:off x="2073850"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grpSp>
      <p:grpSp>
        <p:nvGrpSpPr>
          <p:cNvPr id="26" name="组合 25"/>
          <p:cNvGrpSpPr/>
          <p:nvPr/>
        </p:nvGrpSpPr>
        <p:grpSpPr>
          <a:xfrm>
            <a:off x="519938" y="3802330"/>
            <a:ext cx="1223426" cy="308414"/>
            <a:chOff x="1262210" y="5201850"/>
            <a:chExt cx="1631235" cy="411218"/>
          </a:xfrm>
        </p:grpSpPr>
        <p:sp>
          <p:nvSpPr>
            <p:cNvPr id="27" name="矩形 26"/>
            <p:cNvSpPr/>
            <p:nvPr/>
          </p:nvSpPr>
          <p:spPr>
            <a:xfrm>
              <a:off x="1262210" y="5201850"/>
              <a:ext cx="1631235" cy="391550"/>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 name="文本框 27"/>
            <p:cNvSpPr txBox="1"/>
            <p:nvPr/>
          </p:nvSpPr>
          <p:spPr>
            <a:xfrm>
              <a:off x="1674245" y="5212959"/>
              <a:ext cx="1219200" cy="400109"/>
            </a:xfrm>
            <a:prstGeom prst="rect">
              <a:avLst/>
            </a:prstGeom>
            <a:noFill/>
          </p:spPr>
          <p:txBody>
            <a:bodyPr wrap="square" rtlCol="0">
              <a:spAutoFit/>
              <a:scene3d>
                <a:camera prst="orthographicFront"/>
                <a:lightRig rig="threePt" dir="t"/>
              </a:scene3d>
              <a:sp3d contourW="12700"/>
            </a:bodyPr>
            <a:lstStyle/>
            <a:p>
              <a:r>
                <a:rPr lang="en-US" altLang="zh-CN" sz="1350" dirty="0" smtClean="0">
                  <a:solidFill>
                    <a:schemeClr val="bg1"/>
                  </a:solidFill>
                  <a:cs typeface="+mn-ea"/>
                  <a:sym typeface="+mn-lt"/>
                </a:rPr>
                <a:t>XXXX&gt;&gt;</a:t>
              </a:r>
              <a:endParaRPr lang="en-US" altLang="zh-CN" sz="1350" dirty="0">
                <a:solidFill>
                  <a:schemeClr val="bg1"/>
                </a:solidFill>
                <a:cs typeface="+mn-ea"/>
                <a:sym typeface="+mn-lt"/>
              </a:endParaRPr>
            </a:p>
          </p:txBody>
        </p:sp>
        <p:sp>
          <p:nvSpPr>
            <p:cNvPr id="29" name="Oval 11"/>
            <p:cNvSpPr/>
            <p:nvPr/>
          </p:nvSpPr>
          <p:spPr>
            <a:xfrm>
              <a:off x="1412601" y="5297827"/>
              <a:ext cx="189345" cy="199596"/>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sp>
        <p:nvSpPr>
          <p:cNvPr id="30" name="Rectangle 3"/>
          <p:cNvSpPr txBox="1">
            <a:spLocks noChangeArrowheads="1"/>
          </p:cNvSpPr>
          <p:nvPr/>
        </p:nvSpPr>
        <p:spPr bwMode="auto">
          <a:xfrm>
            <a:off x="314326" y="1677670"/>
            <a:ext cx="4446194" cy="810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l"/>
            <a:r>
              <a:rPr lang="zh-CN" altLang="en-US" sz="8000" spc="300" dirty="0">
                <a:solidFill>
                  <a:schemeClr val="tx1">
                    <a:lumMod val="85000"/>
                    <a:lumOff val="15000"/>
                  </a:schemeClr>
                </a:solidFill>
                <a:latin typeface="+mn-lt"/>
                <a:ea typeface="+mn-ea"/>
                <a:cs typeface="+mn-ea"/>
                <a:sym typeface="+mn-lt"/>
              </a:rPr>
              <a:t>工作汇报</a:t>
            </a:r>
          </a:p>
        </p:txBody>
      </p:sp>
      <p:sp>
        <p:nvSpPr>
          <p:cNvPr id="31" name="1"/>
          <p:cNvSpPr/>
          <p:nvPr/>
        </p:nvSpPr>
        <p:spPr>
          <a:xfrm>
            <a:off x="449580" y="2674620"/>
            <a:ext cx="3699510" cy="758285"/>
          </a:xfrm>
          <a:prstGeom prst="rect">
            <a:avLst/>
          </a:prstGeom>
          <a:effectLst/>
        </p:spPr>
        <p:txBody>
          <a:bodyPr wrap="square">
            <a:spAutoFit/>
          </a:bodyPr>
          <a:lstStyle/>
          <a:p>
            <a:pPr algn="l">
              <a:lnSpc>
                <a:spcPct val="160000"/>
              </a:lnSpc>
              <a:spcBef>
                <a:spcPct val="0"/>
              </a:spcBef>
            </a:pPr>
            <a:r>
              <a:rPr lang="en-US" altLang="zh-CN" sz="700" dirty="0">
                <a:solidFill>
                  <a:schemeClr val="tx1">
                    <a:lumMod val="75000"/>
                    <a:lumOff val="25000"/>
                  </a:schemeClr>
                </a:solidFill>
                <a:cs typeface="+mn-ea"/>
                <a:sym typeface="+mn-lt"/>
              </a:rPr>
              <a:t>This template is the spring and autumn advertising This template is the spring and autumn advertising This template is the spring and autumn advertising This template is the spring and autumnadvertisingThistemplate is the spring and autumn advertising This template is the spring and autumn advertising </a:t>
            </a:r>
            <a:endParaRPr lang="en-US" altLang="zh-CN" sz="900" dirty="0">
              <a:solidFill>
                <a:schemeClr val="tx1">
                  <a:lumMod val="85000"/>
                  <a:lumOff val="15000"/>
                </a:schemeClr>
              </a:solidFill>
              <a:cs typeface="+mn-ea"/>
              <a:sym typeface="+mn-lt"/>
            </a:endParaRPr>
          </a:p>
          <a:p>
            <a:pPr algn="l">
              <a:lnSpc>
                <a:spcPct val="110000"/>
              </a:lnSpc>
              <a:spcBef>
                <a:spcPct val="0"/>
              </a:spcBef>
            </a:pPr>
            <a:endParaRPr lang="en-US" altLang="zh-CN" sz="900" dirty="0">
              <a:solidFill>
                <a:schemeClr val="tx1">
                  <a:lumMod val="85000"/>
                  <a:lumOff val="15000"/>
                </a:schemeClr>
              </a:solidFill>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18" presetClass="entr" presetSubtype="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trips(downRight)">
                                      <p:cBhvr>
                                        <p:cTn id="31" dur="500"/>
                                        <p:tgtEl>
                                          <p:spTgt spid="26"/>
                                        </p:tgtEl>
                                      </p:cBhvr>
                                    </p:animEffect>
                                  </p:childTnLst>
                                </p:cTn>
                              </p:par>
                            </p:childTnLst>
                          </p:cTn>
                        </p:par>
                        <p:par>
                          <p:cTn id="32" fill="hold">
                            <p:stCondLst>
                              <p:cond delay="3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250" autoRev="1" fill="hold">
                                          <p:stCondLst>
                                            <p:cond delay="0"/>
                                          </p:stCondLst>
                                        </p:cTn>
                                        <p:tgtEl>
                                          <p:spTgt spid="30"/>
                                        </p:tgtEl>
                                        <p:attrNameLst>
                                          <p:attrName>ppt_w</p:attrName>
                                        </p:attrNameLst>
                                      </p:cBhvr>
                                    </p:anim>
                                    <p:anim by="(#ppt_w*0.50)" calcmode="lin" valueType="num">
                                      <p:cBhvr>
                                        <p:cTn id="36" dur="250" decel="50000" autoRev="1" fill="hold">
                                          <p:stCondLst>
                                            <p:cond delay="0"/>
                                          </p:stCondLst>
                                        </p:cTn>
                                        <p:tgtEl>
                                          <p:spTgt spid="30"/>
                                        </p:tgtEl>
                                        <p:attrNameLst>
                                          <p:attrName>ppt_x</p:attrName>
                                        </p:attrNameLst>
                                      </p:cBhvr>
                                    </p:anim>
                                    <p:anim from="(-#ppt_h/2)" to="(#ppt_y)" calcmode="lin" valueType="num">
                                      <p:cBhvr>
                                        <p:cTn id="37" dur="500" fill="hold">
                                          <p:stCondLst>
                                            <p:cond delay="0"/>
                                          </p:stCondLst>
                                        </p:cTn>
                                        <p:tgtEl>
                                          <p:spTgt spid="30"/>
                                        </p:tgtEl>
                                        <p:attrNameLst>
                                          <p:attrName>ppt_y</p:attrName>
                                        </p:attrNameLst>
                                      </p:cBhvr>
                                    </p:anim>
                                    <p:animRot by="21600000">
                                      <p:cBhvr>
                                        <p:cTn id="38" dur="500" fill="hold">
                                          <p:stCondLst>
                                            <p:cond delay="0"/>
                                          </p:stCondLst>
                                        </p:cTn>
                                        <p:tgtEl>
                                          <p:spTgt spid="30"/>
                                        </p:tgtEl>
                                        <p:attrNameLst>
                                          <p:attrName>r</p:attrName>
                                        </p:attrNameLst>
                                      </p:cBhvr>
                                    </p:animRot>
                                  </p:childTnLst>
                                </p:cTn>
                              </p:par>
                            </p:childTnLst>
                          </p:cTn>
                        </p:par>
                        <p:par>
                          <p:cTn id="39" fill="hold">
                            <p:stCondLst>
                              <p:cond delay="3650"/>
                            </p:stCondLst>
                            <p:childTnLst>
                              <p:par>
                                <p:cTn id="40" presetID="53" presetClass="entr" presetSubtype="16" fill="hold" nodeType="afterEffect">
                                  <p:stCondLst>
                                    <p:cond delay="0"/>
                                  </p:stCondLst>
                                  <p:iterate type="lt">
                                    <p:tmPct val="10000"/>
                                  </p:iterate>
                                  <p:childTnLst>
                                    <p:set>
                                      <p:cBhvr>
                                        <p:cTn id="41" dur="1" fill="hold">
                                          <p:stCondLst>
                                            <p:cond delay="0"/>
                                          </p:stCondLst>
                                        </p:cTn>
                                        <p:tgtEl>
                                          <p:spTgt spid="30">
                                            <p:txEl>
                                              <p:pRg st="0" end="0"/>
                                            </p:txEl>
                                          </p:spTgt>
                                        </p:tgtEl>
                                        <p:attrNameLst>
                                          <p:attrName>style.visibility</p:attrName>
                                        </p:attrNameLst>
                                      </p:cBhvr>
                                      <p:to>
                                        <p:strVal val="visible"/>
                                      </p:to>
                                    </p:set>
                                    <p:anim calcmode="lin" valueType="num">
                                      <p:cBhvr>
                                        <p:cTn id="42" dur="10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3" dur="10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4" dur="1000"/>
                                        <p:tgtEl>
                                          <p:spTgt spid="30">
                                            <p:txEl>
                                              <p:pRg st="0" end="0"/>
                                            </p:txEl>
                                          </p:spTgt>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Vertical)">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8" grpId="0" bldLvl="0" animBg="1"/>
      <p:bldP spid="30" grpId="0" bldLvl="0" animBg="1"/>
      <p:bldP spid="3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grpSp>
        <p:nvGrpSpPr>
          <p:cNvPr id="3" name="组合 2"/>
          <p:cNvGrpSpPr/>
          <p:nvPr/>
        </p:nvGrpSpPr>
        <p:grpSpPr>
          <a:xfrm>
            <a:off x="909812" y="1404826"/>
            <a:ext cx="849595" cy="1241569"/>
            <a:chOff x="1233213" y="2015593"/>
            <a:chExt cx="1132616" cy="1655167"/>
          </a:xfrm>
        </p:grpSpPr>
        <p:sp>
          <p:nvSpPr>
            <p:cNvPr id="4" name="矩形 3"/>
            <p:cNvSpPr/>
            <p:nvPr/>
          </p:nvSpPr>
          <p:spPr>
            <a:xfrm>
              <a:off x="1233213" y="2015593"/>
              <a:ext cx="1132616" cy="1584000"/>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8" name="直接箭头连接符 7"/>
            <p:cNvCxnSpPr/>
            <p:nvPr/>
          </p:nvCxnSpPr>
          <p:spPr>
            <a:xfrm>
              <a:off x="1542925" y="2940061"/>
              <a:ext cx="513194" cy="0"/>
            </a:xfrm>
            <a:prstGeom prst="straightConnector1">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9" name="Oval 6"/>
            <p:cNvSpPr/>
            <p:nvPr/>
          </p:nvSpPr>
          <p:spPr>
            <a:xfrm>
              <a:off x="1534472" y="2264932"/>
              <a:ext cx="530097" cy="446589"/>
            </a:xfrm>
            <a:custGeom>
              <a:avLst/>
              <a:gdLst>
                <a:gd name="connsiteX0" fmla="*/ 113469 w 605169"/>
                <a:gd name="connsiteY0" fmla="*/ 141705 h 509835"/>
                <a:gd name="connsiteX1" fmla="*/ 133468 w 605169"/>
                <a:gd name="connsiteY1" fmla="*/ 149989 h 509835"/>
                <a:gd name="connsiteX2" fmla="*/ 133468 w 605169"/>
                <a:gd name="connsiteY2" fmla="*/ 190065 h 509835"/>
                <a:gd name="connsiteX3" fmla="*/ 96874 w 605169"/>
                <a:gd name="connsiteY3" fmla="*/ 226600 h 509835"/>
                <a:gd name="connsiteX4" fmla="*/ 425510 w 605169"/>
                <a:gd name="connsiteY4" fmla="*/ 226600 h 509835"/>
                <a:gd name="connsiteX5" fmla="*/ 453877 w 605169"/>
                <a:gd name="connsiteY5" fmla="*/ 254922 h 509835"/>
                <a:gd name="connsiteX6" fmla="*/ 425510 w 605169"/>
                <a:gd name="connsiteY6" fmla="*/ 283244 h 509835"/>
                <a:gd name="connsiteX7" fmla="*/ 96874 w 605169"/>
                <a:gd name="connsiteY7" fmla="*/ 283244 h 509835"/>
                <a:gd name="connsiteX8" fmla="*/ 133468 w 605169"/>
                <a:gd name="connsiteY8" fmla="*/ 319921 h 509835"/>
                <a:gd name="connsiteX9" fmla="*/ 133468 w 605169"/>
                <a:gd name="connsiteY9" fmla="*/ 359997 h 509835"/>
                <a:gd name="connsiteX10" fmla="*/ 113469 w 605169"/>
                <a:gd name="connsiteY10" fmla="*/ 368210 h 509835"/>
                <a:gd name="connsiteX11" fmla="*/ 93470 w 605169"/>
                <a:gd name="connsiteY11" fmla="*/ 359997 h 509835"/>
                <a:gd name="connsiteX12" fmla="*/ 8368 w 605169"/>
                <a:gd name="connsiteY12" fmla="*/ 275031 h 509835"/>
                <a:gd name="connsiteX13" fmla="*/ 8227 w 605169"/>
                <a:gd name="connsiteY13" fmla="*/ 274889 h 509835"/>
                <a:gd name="connsiteX14" fmla="*/ 6383 w 605169"/>
                <a:gd name="connsiteY14" fmla="*/ 272907 h 509835"/>
                <a:gd name="connsiteX15" fmla="*/ 5673 w 605169"/>
                <a:gd name="connsiteY15" fmla="*/ 271915 h 509835"/>
                <a:gd name="connsiteX16" fmla="*/ 4822 w 605169"/>
                <a:gd name="connsiteY16" fmla="*/ 270641 h 509835"/>
                <a:gd name="connsiteX17" fmla="*/ 3971 w 605169"/>
                <a:gd name="connsiteY17" fmla="*/ 269508 h 509835"/>
                <a:gd name="connsiteX18" fmla="*/ 3404 w 605169"/>
                <a:gd name="connsiteY18" fmla="*/ 268375 h 509835"/>
                <a:gd name="connsiteX19" fmla="*/ 2695 w 605169"/>
                <a:gd name="connsiteY19" fmla="*/ 267101 h 509835"/>
                <a:gd name="connsiteX20" fmla="*/ 2128 w 605169"/>
                <a:gd name="connsiteY20" fmla="*/ 265826 h 509835"/>
                <a:gd name="connsiteX21" fmla="*/ 1702 w 605169"/>
                <a:gd name="connsiteY21" fmla="*/ 264552 h 509835"/>
                <a:gd name="connsiteX22" fmla="*/ 1277 w 605169"/>
                <a:gd name="connsiteY22" fmla="*/ 263135 h 509835"/>
                <a:gd name="connsiteX23" fmla="*/ 851 w 605169"/>
                <a:gd name="connsiteY23" fmla="*/ 261861 h 509835"/>
                <a:gd name="connsiteX24" fmla="*/ 567 w 605169"/>
                <a:gd name="connsiteY24" fmla="*/ 260445 h 509835"/>
                <a:gd name="connsiteX25" fmla="*/ 284 w 605169"/>
                <a:gd name="connsiteY25" fmla="*/ 259029 h 509835"/>
                <a:gd name="connsiteX26" fmla="*/ 142 w 605169"/>
                <a:gd name="connsiteY26" fmla="*/ 257754 h 509835"/>
                <a:gd name="connsiteX27" fmla="*/ 0 w 605169"/>
                <a:gd name="connsiteY27" fmla="*/ 255064 h 509835"/>
                <a:gd name="connsiteX28" fmla="*/ 0 w 605169"/>
                <a:gd name="connsiteY28" fmla="*/ 254922 h 509835"/>
                <a:gd name="connsiteX29" fmla="*/ 142 w 605169"/>
                <a:gd name="connsiteY29" fmla="*/ 252231 h 509835"/>
                <a:gd name="connsiteX30" fmla="*/ 284 w 605169"/>
                <a:gd name="connsiteY30" fmla="*/ 250957 h 509835"/>
                <a:gd name="connsiteX31" fmla="*/ 567 w 605169"/>
                <a:gd name="connsiteY31" fmla="*/ 249399 h 509835"/>
                <a:gd name="connsiteX32" fmla="*/ 851 w 605169"/>
                <a:gd name="connsiteY32" fmla="*/ 247983 h 509835"/>
                <a:gd name="connsiteX33" fmla="*/ 1277 w 605169"/>
                <a:gd name="connsiteY33" fmla="*/ 246709 h 509835"/>
                <a:gd name="connsiteX34" fmla="*/ 1702 w 605169"/>
                <a:gd name="connsiteY34" fmla="*/ 245434 h 509835"/>
                <a:gd name="connsiteX35" fmla="*/ 2128 w 605169"/>
                <a:gd name="connsiteY35" fmla="*/ 244160 h 509835"/>
                <a:gd name="connsiteX36" fmla="*/ 2695 w 605169"/>
                <a:gd name="connsiteY36" fmla="*/ 242885 h 509835"/>
                <a:gd name="connsiteX37" fmla="*/ 3404 w 605169"/>
                <a:gd name="connsiteY37" fmla="*/ 241611 h 509835"/>
                <a:gd name="connsiteX38" fmla="*/ 3971 w 605169"/>
                <a:gd name="connsiteY38" fmla="*/ 240478 h 509835"/>
                <a:gd name="connsiteX39" fmla="*/ 4822 w 605169"/>
                <a:gd name="connsiteY39" fmla="*/ 239203 h 509835"/>
                <a:gd name="connsiteX40" fmla="*/ 5673 w 605169"/>
                <a:gd name="connsiteY40" fmla="*/ 237929 h 509835"/>
                <a:gd name="connsiteX41" fmla="*/ 6383 w 605169"/>
                <a:gd name="connsiteY41" fmla="*/ 237079 h 509835"/>
                <a:gd name="connsiteX42" fmla="*/ 8368 w 605169"/>
                <a:gd name="connsiteY42" fmla="*/ 234955 h 509835"/>
                <a:gd name="connsiteX43" fmla="*/ 93470 w 605169"/>
                <a:gd name="connsiteY43" fmla="*/ 149989 h 509835"/>
                <a:gd name="connsiteX44" fmla="*/ 113469 w 605169"/>
                <a:gd name="connsiteY44" fmla="*/ 141705 h 509835"/>
                <a:gd name="connsiteX45" fmla="*/ 217411 w 605169"/>
                <a:gd name="connsiteY45" fmla="*/ 0 h 509835"/>
                <a:gd name="connsiteX46" fmla="*/ 576803 w 605169"/>
                <a:gd name="connsiteY46" fmla="*/ 0 h 509835"/>
                <a:gd name="connsiteX47" fmla="*/ 605169 w 605169"/>
                <a:gd name="connsiteY47" fmla="*/ 28324 h 509835"/>
                <a:gd name="connsiteX48" fmla="*/ 605169 w 605169"/>
                <a:gd name="connsiteY48" fmla="*/ 481511 h 509835"/>
                <a:gd name="connsiteX49" fmla="*/ 576803 w 605169"/>
                <a:gd name="connsiteY49" fmla="*/ 509835 h 509835"/>
                <a:gd name="connsiteX50" fmla="*/ 217411 w 605169"/>
                <a:gd name="connsiteY50" fmla="*/ 509835 h 509835"/>
                <a:gd name="connsiteX51" fmla="*/ 189045 w 605169"/>
                <a:gd name="connsiteY51" fmla="*/ 481511 h 509835"/>
                <a:gd name="connsiteX52" fmla="*/ 189045 w 605169"/>
                <a:gd name="connsiteY52" fmla="*/ 368214 h 509835"/>
                <a:gd name="connsiteX53" fmla="*/ 217411 w 605169"/>
                <a:gd name="connsiteY53" fmla="*/ 339890 h 509835"/>
                <a:gd name="connsiteX54" fmla="*/ 245776 w 605169"/>
                <a:gd name="connsiteY54" fmla="*/ 368214 h 509835"/>
                <a:gd name="connsiteX55" fmla="*/ 245776 w 605169"/>
                <a:gd name="connsiteY55" fmla="*/ 453187 h 509835"/>
                <a:gd name="connsiteX56" fmla="*/ 548438 w 605169"/>
                <a:gd name="connsiteY56" fmla="*/ 453187 h 509835"/>
                <a:gd name="connsiteX57" fmla="*/ 548438 w 605169"/>
                <a:gd name="connsiteY57" fmla="*/ 56649 h 509835"/>
                <a:gd name="connsiteX58" fmla="*/ 245776 w 605169"/>
                <a:gd name="connsiteY58" fmla="*/ 56649 h 509835"/>
                <a:gd name="connsiteX59" fmla="*/ 245776 w 605169"/>
                <a:gd name="connsiteY59" fmla="*/ 141621 h 509835"/>
                <a:gd name="connsiteX60" fmla="*/ 217411 w 605169"/>
                <a:gd name="connsiteY60" fmla="*/ 169945 h 509835"/>
                <a:gd name="connsiteX61" fmla="*/ 189045 w 605169"/>
                <a:gd name="connsiteY61" fmla="*/ 141621 h 509835"/>
                <a:gd name="connsiteX62" fmla="*/ 189045 w 605169"/>
                <a:gd name="connsiteY62" fmla="*/ 28324 h 509835"/>
                <a:gd name="connsiteX63" fmla="*/ 217411 w 605169"/>
                <a:gd name="connsiteY63" fmla="*/ 0 h 50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5169" h="509835">
                  <a:moveTo>
                    <a:pt x="113469" y="141705"/>
                  </a:moveTo>
                  <a:cubicBezTo>
                    <a:pt x="120703" y="141705"/>
                    <a:pt x="127937" y="144466"/>
                    <a:pt x="133468" y="149989"/>
                  </a:cubicBezTo>
                  <a:cubicBezTo>
                    <a:pt x="144673" y="161034"/>
                    <a:pt x="144673" y="179019"/>
                    <a:pt x="133468" y="190065"/>
                  </a:cubicBezTo>
                  <a:lnTo>
                    <a:pt x="96874" y="226600"/>
                  </a:lnTo>
                  <a:lnTo>
                    <a:pt x="425510" y="226600"/>
                  </a:lnTo>
                  <a:cubicBezTo>
                    <a:pt x="441112" y="226600"/>
                    <a:pt x="453877" y="239345"/>
                    <a:pt x="453877" y="254922"/>
                  </a:cubicBezTo>
                  <a:cubicBezTo>
                    <a:pt x="453877" y="270641"/>
                    <a:pt x="441112" y="283244"/>
                    <a:pt x="425510" y="283244"/>
                  </a:cubicBezTo>
                  <a:lnTo>
                    <a:pt x="96874" y="283244"/>
                  </a:lnTo>
                  <a:lnTo>
                    <a:pt x="133468" y="319921"/>
                  </a:lnTo>
                  <a:cubicBezTo>
                    <a:pt x="144673" y="330967"/>
                    <a:pt x="144673" y="348951"/>
                    <a:pt x="133468" y="359997"/>
                  </a:cubicBezTo>
                  <a:cubicBezTo>
                    <a:pt x="127937" y="365520"/>
                    <a:pt x="120703" y="368210"/>
                    <a:pt x="113469" y="368210"/>
                  </a:cubicBezTo>
                  <a:cubicBezTo>
                    <a:pt x="106236" y="368210"/>
                    <a:pt x="99002" y="365520"/>
                    <a:pt x="93470" y="359997"/>
                  </a:cubicBezTo>
                  <a:lnTo>
                    <a:pt x="8368" y="275031"/>
                  </a:lnTo>
                  <a:cubicBezTo>
                    <a:pt x="8227" y="275031"/>
                    <a:pt x="8227" y="274889"/>
                    <a:pt x="8227" y="274889"/>
                  </a:cubicBezTo>
                  <a:cubicBezTo>
                    <a:pt x="7659" y="274323"/>
                    <a:pt x="6950" y="273615"/>
                    <a:pt x="6383" y="272907"/>
                  </a:cubicBezTo>
                  <a:cubicBezTo>
                    <a:pt x="6099" y="272623"/>
                    <a:pt x="5957" y="272198"/>
                    <a:pt x="5673" y="271915"/>
                  </a:cubicBezTo>
                  <a:cubicBezTo>
                    <a:pt x="5390" y="271490"/>
                    <a:pt x="5106" y="271066"/>
                    <a:pt x="4822" y="270641"/>
                  </a:cubicBezTo>
                  <a:cubicBezTo>
                    <a:pt x="4539" y="270358"/>
                    <a:pt x="4255" y="269933"/>
                    <a:pt x="3971" y="269508"/>
                  </a:cubicBezTo>
                  <a:cubicBezTo>
                    <a:pt x="3830" y="269083"/>
                    <a:pt x="3546" y="268658"/>
                    <a:pt x="3404" y="268375"/>
                  </a:cubicBezTo>
                  <a:cubicBezTo>
                    <a:pt x="3120" y="267950"/>
                    <a:pt x="2979" y="267525"/>
                    <a:pt x="2695" y="267101"/>
                  </a:cubicBezTo>
                  <a:cubicBezTo>
                    <a:pt x="2553" y="266676"/>
                    <a:pt x="2269" y="266251"/>
                    <a:pt x="2128" y="265826"/>
                  </a:cubicBezTo>
                  <a:cubicBezTo>
                    <a:pt x="1986" y="265401"/>
                    <a:pt x="1844" y="264976"/>
                    <a:pt x="1702" y="264552"/>
                  </a:cubicBezTo>
                  <a:cubicBezTo>
                    <a:pt x="1560" y="264127"/>
                    <a:pt x="1418" y="263702"/>
                    <a:pt x="1277" y="263135"/>
                  </a:cubicBezTo>
                  <a:cubicBezTo>
                    <a:pt x="1135" y="262711"/>
                    <a:pt x="993" y="262286"/>
                    <a:pt x="851" y="261861"/>
                  </a:cubicBezTo>
                  <a:cubicBezTo>
                    <a:pt x="709" y="261436"/>
                    <a:pt x="709" y="261011"/>
                    <a:pt x="567" y="260445"/>
                  </a:cubicBezTo>
                  <a:cubicBezTo>
                    <a:pt x="426" y="260020"/>
                    <a:pt x="426" y="259454"/>
                    <a:pt x="284" y="259029"/>
                  </a:cubicBezTo>
                  <a:cubicBezTo>
                    <a:pt x="284" y="258604"/>
                    <a:pt x="142" y="258179"/>
                    <a:pt x="142" y="257754"/>
                  </a:cubicBezTo>
                  <a:cubicBezTo>
                    <a:pt x="0" y="256905"/>
                    <a:pt x="0" y="255913"/>
                    <a:pt x="0" y="255064"/>
                  </a:cubicBezTo>
                  <a:cubicBezTo>
                    <a:pt x="0" y="255064"/>
                    <a:pt x="0" y="254922"/>
                    <a:pt x="0" y="254922"/>
                  </a:cubicBezTo>
                  <a:cubicBezTo>
                    <a:pt x="0" y="254072"/>
                    <a:pt x="0" y="253081"/>
                    <a:pt x="142" y="252231"/>
                  </a:cubicBezTo>
                  <a:cubicBezTo>
                    <a:pt x="142" y="251807"/>
                    <a:pt x="284" y="251382"/>
                    <a:pt x="284" y="250957"/>
                  </a:cubicBezTo>
                  <a:cubicBezTo>
                    <a:pt x="426" y="250391"/>
                    <a:pt x="426" y="249966"/>
                    <a:pt x="567" y="249399"/>
                  </a:cubicBezTo>
                  <a:cubicBezTo>
                    <a:pt x="709" y="248974"/>
                    <a:pt x="709" y="248550"/>
                    <a:pt x="851" y="247983"/>
                  </a:cubicBezTo>
                  <a:cubicBezTo>
                    <a:pt x="993" y="247558"/>
                    <a:pt x="1135" y="247133"/>
                    <a:pt x="1277" y="246709"/>
                  </a:cubicBezTo>
                  <a:cubicBezTo>
                    <a:pt x="1418" y="246284"/>
                    <a:pt x="1560" y="245859"/>
                    <a:pt x="1702" y="245434"/>
                  </a:cubicBezTo>
                  <a:cubicBezTo>
                    <a:pt x="1844" y="245009"/>
                    <a:pt x="1986" y="244584"/>
                    <a:pt x="2128" y="244160"/>
                  </a:cubicBezTo>
                  <a:cubicBezTo>
                    <a:pt x="2269" y="243735"/>
                    <a:pt x="2553" y="243310"/>
                    <a:pt x="2695" y="242885"/>
                  </a:cubicBezTo>
                  <a:cubicBezTo>
                    <a:pt x="2979" y="242460"/>
                    <a:pt x="3120" y="242036"/>
                    <a:pt x="3404" y="241611"/>
                  </a:cubicBezTo>
                  <a:cubicBezTo>
                    <a:pt x="3546" y="241186"/>
                    <a:pt x="3830" y="240903"/>
                    <a:pt x="3971" y="240478"/>
                  </a:cubicBezTo>
                  <a:cubicBezTo>
                    <a:pt x="4255" y="240053"/>
                    <a:pt x="4539" y="239628"/>
                    <a:pt x="4822" y="239203"/>
                  </a:cubicBezTo>
                  <a:cubicBezTo>
                    <a:pt x="5106" y="238778"/>
                    <a:pt x="5390" y="238354"/>
                    <a:pt x="5673" y="237929"/>
                  </a:cubicBezTo>
                  <a:cubicBezTo>
                    <a:pt x="5957" y="237646"/>
                    <a:pt x="6099" y="237362"/>
                    <a:pt x="6383" y="237079"/>
                  </a:cubicBezTo>
                  <a:cubicBezTo>
                    <a:pt x="7092" y="236229"/>
                    <a:pt x="7659" y="235663"/>
                    <a:pt x="8368" y="234955"/>
                  </a:cubicBezTo>
                  <a:lnTo>
                    <a:pt x="93470" y="149989"/>
                  </a:lnTo>
                  <a:cubicBezTo>
                    <a:pt x="99002" y="144466"/>
                    <a:pt x="106236" y="141705"/>
                    <a:pt x="113469" y="141705"/>
                  </a:cubicBezTo>
                  <a:close/>
                  <a:moveTo>
                    <a:pt x="217411" y="0"/>
                  </a:moveTo>
                  <a:lnTo>
                    <a:pt x="576803" y="0"/>
                  </a:lnTo>
                  <a:cubicBezTo>
                    <a:pt x="592405" y="0"/>
                    <a:pt x="605169" y="12746"/>
                    <a:pt x="605169" y="28324"/>
                  </a:cubicBezTo>
                  <a:lnTo>
                    <a:pt x="605169" y="481511"/>
                  </a:lnTo>
                  <a:cubicBezTo>
                    <a:pt x="605169" y="497231"/>
                    <a:pt x="592405" y="509835"/>
                    <a:pt x="576803" y="509835"/>
                  </a:cubicBezTo>
                  <a:lnTo>
                    <a:pt x="217411" y="509835"/>
                  </a:lnTo>
                  <a:cubicBezTo>
                    <a:pt x="201810" y="509835"/>
                    <a:pt x="189045" y="497231"/>
                    <a:pt x="189045" y="481511"/>
                  </a:cubicBezTo>
                  <a:lnTo>
                    <a:pt x="189045" y="368214"/>
                  </a:lnTo>
                  <a:cubicBezTo>
                    <a:pt x="189045" y="352636"/>
                    <a:pt x="201810" y="339890"/>
                    <a:pt x="217411" y="339890"/>
                  </a:cubicBezTo>
                  <a:cubicBezTo>
                    <a:pt x="233154" y="339890"/>
                    <a:pt x="245776" y="352636"/>
                    <a:pt x="245776" y="368214"/>
                  </a:cubicBezTo>
                  <a:lnTo>
                    <a:pt x="245776" y="453187"/>
                  </a:lnTo>
                  <a:lnTo>
                    <a:pt x="548438" y="453187"/>
                  </a:lnTo>
                  <a:lnTo>
                    <a:pt x="548438" y="56649"/>
                  </a:lnTo>
                  <a:lnTo>
                    <a:pt x="245776" y="56649"/>
                  </a:lnTo>
                  <a:lnTo>
                    <a:pt x="245776" y="141621"/>
                  </a:lnTo>
                  <a:cubicBezTo>
                    <a:pt x="245776" y="157341"/>
                    <a:pt x="233154" y="169945"/>
                    <a:pt x="217411" y="169945"/>
                  </a:cubicBezTo>
                  <a:cubicBezTo>
                    <a:pt x="201810" y="169945"/>
                    <a:pt x="189045" y="157341"/>
                    <a:pt x="189045" y="141621"/>
                  </a:cubicBezTo>
                  <a:lnTo>
                    <a:pt x="189045" y="28324"/>
                  </a:lnTo>
                  <a:cubicBezTo>
                    <a:pt x="189045" y="12746"/>
                    <a:pt x="201810" y="0"/>
                    <a:pt x="2174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0" name="文本框 9"/>
            <p:cNvSpPr txBox="1"/>
            <p:nvPr/>
          </p:nvSpPr>
          <p:spPr>
            <a:xfrm>
              <a:off x="1508675" y="2993758"/>
              <a:ext cx="581693" cy="677002"/>
            </a:xfrm>
            <a:prstGeom prst="rect">
              <a:avLst/>
            </a:prstGeom>
            <a:noFill/>
          </p:spPr>
          <p:txBody>
            <a:bodyPr wrap="none" rtlCol="0">
              <a:spAutoFit/>
            </a:bodyPr>
            <a:lstStyle/>
            <a:p>
              <a:pPr algn="ctr"/>
              <a:r>
                <a:rPr lang="en-US" altLang="zh-CN" sz="2700" dirty="0">
                  <a:solidFill>
                    <a:schemeClr val="bg1"/>
                  </a:solidFill>
                  <a:cs typeface="+mn-ea"/>
                  <a:sym typeface="+mn-lt"/>
                </a:rPr>
                <a:t>01</a:t>
              </a:r>
            </a:p>
          </p:txBody>
        </p:sp>
      </p:grpSp>
      <p:grpSp>
        <p:nvGrpSpPr>
          <p:cNvPr id="11" name="组合 10"/>
          <p:cNvGrpSpPr/>
          <p:nvPr/>
        </p:nvGrpSpPr>
        <p:grpSpPr>
          <a:xfrm>
            <a:off x="1879689" y="1540513"/>
            <a:ext cx="2449147" cy="913389"/>
            <a:chOff x="4120998" y="2660221"/>
            <a:chExt cx="3265019" cy="1217662"/>
          </a:xfrm>
        </p:grpSpPr>
        <p:sp>
          <p:nvSpPr>
            <p:cNvPr id="12" name="文本框 11"/>
            <p:cNvSpPr txBox="1"/>
            <p:nvPr/>
          </p:nvSpPr>
          <p:spPr>
            <a:xfrm>
              <a:off x="4120998" y="2660221"/>
              <a:ext cx="1665980" cy="490990"/>
            </a:xfrm>
            <a:prstGeom prst="rect">
              <a:avLst/>
            </a:prstGeom>
            <a:noFill/>
          </p:spPr>
          <p:txBody>
            <a:bodyPr wrap="none" rtlCol="0">
              <a:spAutoFit/>
            </a:bodyPr>
            <a:lstStyle/>
            <a:p>
              <a:r>
                <a:rPr lang="zh-CN" altLang="en-US" spc="300" dirty="0">
                  <a:solidFill>
                    <a:schemeClr val="tx1">
                      <a:lumMod val="75000"/>
                      <a:lumOff val="25000"/>
                    </a:schemeClr>
                  </a:solidFill>
                  <a:cs typeface="+mn-ea"/>
                  <a:sym typeface="+mn-lt"/>
                </a:rPr>
                <a:t>标题添加</a:t>
              </a:r>
            </a:p>
          </p:txBody>
        </p:sp>
        <p:sp>
          <p:nvSpPr>
            <p:cNvPr id="13" name="文本框 12"/>
            <p:cNvSpPr txBox="1"/>
            <p:nvPr/>
          </p:nvSpPr>
          <p:spPr>
            <a:xfrm>
              <a:off x="4152748" y="3202349"/>
              <a:ext cx="3233269" cy="675534"/>
            </a:xfrm>
            <a:prstGeom prst="rect">
              <a:avLst/>
            </a:prstGeom>
            <a:noFill/>
          </p:spPr>
          <p:txBody>
            <a:bodyPr wrap="square" rtlCol="0">
              <a:spAutoFit/>
            </a:bodyPr>
            <a:lstStyle/>
            <a:p>
              <a:pPr marL="0" lvl="1" algn="l">
                <a:lnSpc>
                  <a:spcPct val="150000"/>
                </a:lnSpc>
              </a:pPr>
              <a:r>
                <a:rPr lang="zh-CN" altLang="en-US" sz="900" dirty="0">
                  <a:solidFill>
                    <a:schemeClr val="tx1">
                      <a:lumMod val="65000"/>
                      <a:lumOff val="35000"/>
                    </a:schemeClr>
                  </a:solidFill>
                  <a:cs typeface="+mn-ea"/>
                  <a:sym typeface="+mn-lt"/>
                </a:rPr>
                <a:t>您的内容打在这里，或者通过复制您的文本后或者通过复制您的文本后</a:t>
              </a:r>
              <a:endParaRPr lang="en-US" altLang="zh-CN" sz="900" dirty="0">
                <a:solidFill>
                  <a:schemeClr val="tx1">
                    <a:lumMod val="75000"/>
                    <a:lumOff val="25000"/>
                  </a:schemeClr>
                </a:solidFill>
                <a:cs typeface="+mn-ea"/>
                <a:sym typeface="+mn-lt"/>
              </a:endParaRPr>
            </a:p>
          </p:txBody>
        </p:sp>
      </p:grpSp>
      <p:grpSp>
        <p:nvGrpSpPr>
          <p:cNvPr id="14" name="组合 13"/>
          <p:cNvGrpSpPr/>
          <p:nvPr/>
        </p:nvGrpSpPr>
        <p:grpSpPr>
          <a:xfrm>
            <a:off x="909812" y="3005277"/>
            <a:ext cx="849595" cy="1241569"/>
            <a:chOff x="1233213" y="4149193"/>
            <a:chExt cx="1132616" cy="1655167"/>
          </a:xfrm>
        </p:grpSpPr>
        <p:sp>
          <p:nvSpPr>
            <p:cNvPr id="15" name="矩形 14"/>
            <p:cNvSpPr/>
            <p:nvPr/>
          </p:nvSpPr>
          <p:spPr>
            <a:xfrm>
              <a:off x="1233213" y="4149193"/>
              <a:ext cx="1132616" cy="1584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16" name="直接箭头连接符 15"/>
            <p:cNvCxnSpPr/>
            <p:nvPr/>
          </p:nvCxnSpPr>
          <p:spPr>
            <a:xfrm>
              <a:off x="1542925" y="5073661"/>
              <a:ext cx="513194" cy="0"/>
            </a:xfrm>
            <a:prstGeom prst="straightConnector1">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18" name="Oval 28"/>
            <p:cNvSpPr/>
            <p:nvPr/>
          </p:nvSpPr>
          <p:spPr>
            <a:xfrm>
              <a:off x="1562759" y="4356777"/>
              <a:ext cx="473524" cy="530097"/>
            </a:xfrm>
            <a:custGeom>
              <a:avLst/>
              <a:gdLst>
                <a:gd name="connsiteX0" fmla="*/ 238516 w 512285"/>
                <a:gd name="connsiteY0" fmla="*/ 414332 h 573488"/>
                <a:gd name="connsiteX1" fmla="*/ 273800 w 512285"/>
                <a:gd name="connsiteY1" fmla="*/ 414332 h 573488"/>
                <a:gd name="connsiteX2" fmla="*/ 273800 w 512285"/>
                <a:gd name="connsiteY2" fmla="*/ 485737 h 573488"/>
                <a:gd name="connsiteX3" fmla="*/ 368464 w 512285"/>
                <a:gd name="connsiteY3" fmla="*/ 573488 h 573488"/>
                <a:gd name="connsiteX4" fmla="*/ 333180 w 512285"/>
                <a:gd name="connsiteY4" fmla="*/ 573488 h 573488"/>
                <a:gd name="connsiteX5" fmla="*/ 273800 w 512285"/>
                <a:gd name="connsiteY5" fmla="*/ 521870 h 573488"/>
                <a:gd name="connsiteX6" fmla="*/ 273800 w 512285"/>
                <a:gd name="connsiteY6" fmla="*/ 573488 h 573488"/>
                <a:gd name="connsiteX7" fmla="*/ 238516 w 512285"/>
                <a:gd name="connsiteY7" fmla="*/ 573488 h 573488"/>
                <a:gd name="connsiteX8" fmla="*/ 238516 w 512285"/>
                <a:gd name="connsiteY8" fmla="*/ 521870 h 573488"/>
                <a:gd name="connsiteX9" fmla="*/ 179136 w 512285"/>
                <a:gd name="connsiteY9" fmla="*/ 573488 h 573488"/>
                <a:gd name="connsiteX10" fmla="*/ 142992 w 512285"/>
                <a:gd name="connsiteY10" fmla="*/ 573488 h 573488"/>
                <a:gd name="connsiteX11" fmla="*/ 238516 w 512285"/>
                <a:gd name="connsiteY11" fmla="*/ 485737 h 573488"/>
                <a:gd name="connsiteX12" fmla="*/ 36197 w 512285"/>
                <a:gd name="connsiteY12" fmla="*/ 103203 h 573488"/>
                <a:gd name="connsiteX13" fmla="*/ 72352 w 512285"/>
                <a:gd name="connsiteY13" fmla="*/ 103203 h 573488"/>
                <a:gd name="connsiteX14" fmla="*/ 72352 w 512285"/>
                <a:gd name="connsiteY14" fmla="*/ 365380 h 573488"/>
                <a:gd name="connsiteX15" fmla="*/ 439933 w 512285"/>
                <a:gd name="connsiteY15" fmla="*/ 365380 h 573488"/>
                <a:gd name="connsiteX16" fmla="*/ 439933 w 512285"/>
                <a:gd name="connsiteY16" fmla="*/ 103203 h 573488"/>
                <a:gd name="connsiteX17" fmla="*/ 476088 w 512285"/>
                <a:gd name="connsiteY17" fmla="*/ 103203 h 573488"/>
                <a:gd name="connsiteX18" fmla="*/ 476088 w 512285"/>
                <a:gd name="connsiteY18" fmla="*/ 401483 h 573488"/>
                <a:gd name="connsiteX19" fmla="*/ 36197 w 512285"/>
                <a:gd name="connsiteY19" fmla="*/ 401483 h 573488"/>
                <a:gd name="connsiteX20" fmla="*/ 253990 w 512285"/>
                <a:gd name="connsiteY20" fmla="*/ 24091 h 573488"/>
                <a:gd name="connsiteX21" fmla="*/ 233326 w 512285"/>
                <a:gd name="connsiteY21" fmla="*/ 38718 h 573488"/>
                <a:gd name="connsiteX22" fmla="*/ 274654 w 512285"/>
                <a:gd name="connsiteY22" fmla="*/ 38718 h 573488"/>
                <a:gd name="connsiteX23" fmla="*/ 253990 w 512285"/>
                <a:gd name="connsiteY23" fmla="*/ 24091 h 573488"/>
                <a:gd name="connsiteX24" fmla="*/ 253990 w 512285"/>
                <a:gd name="connsiteY24" fmla="*/ 0 h 573488"/>
                <a:gd name="connsiteX25" fmla="*/ 298761 w 512285"/>
                <a:gd name="connsiteY25" fmla="*/ 38718 h 573488"/>
                <a:gd name="connsiteX26" fmla="*/ 493343 w 512285"/>
                <a:gd name="connsiteY26" fmla="*/ 38718 h 573488"/>
                <a:gd name="connsiteX27" fmla="*/ 512285 w 512285"/>
                <a:gd name="connsiteY27" fmla="*/ 62809 h 573488"/>
                <a:gd name="connsiteX28" fmla="*/ 493343 w 512285"/>
                <a:gd name="connsiteY28" fmla="*/ 86900 h 573488"/>
                <a:gd name="connsiteX29" fmla="*/ 18081 w 512285"/>
                <a:gd name="connsiteY29" fmla="*/ 86900 h 573488"/>
                <a:gd name="connsiteX30" fmla="*/ 0 w 512285"/>
                <a:gd name="connsiteY30" fmla="*/ 62809 h 573488"/>
                <a:gd name="connsiteX31" fmla="*/ 18081 w 512285"/>
                <a:gd name="connsiteY31" fmla="*/ 38718 h 573488"/>
                <a:gd name="connsiteX32" fmla="*/ 209219 w 512285"/>
                <a:gd name="connsiteY32" fmla="*/ 38718 h 573488"/>
                <a:gd name="connsiteX33" fmla="*/ 253990 w 512285"/>
                <a:gd name="connsiteY33"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12285" h="573488">
                  <a:moveTo>
                    <a:pt x="238516" y="414332"/>
                  </a:moveTo>
                  <a:lnTo>
                    <a:pt x="273800" y="414332"/>
                  </a:lnTo>
                  <a:lnTo>
                    <a:pt x="273800" y="485737"/>
                  </a:lnTo>
                  <a:cubicBezTo>
                    <a:pt x="327156" y="492620"/>
                    <a:pt x="368464" y="528752"/>
                    <a:pt x="368464" y="573488"/>
                  </a:cubicBezTo>
                  <a:lnTo>
                    <a:pt x="333180" y="573488"/>
                  </a:lnTo>
                  <a:cubicBezTo>
                    <a:pt x="333180" y="548539"/>
                    <a:pt x="307363" y="527032"/>
                    <a:pt x="273800" y="521870"/>
                  </a:cubicBezTo>
                  <a:lnTo>
                    <a:pt x="273800" y="573488"/>
                  </a:lnTo>
                  <a:lnTo>
                    <a:pt x="238516" y="573488"/>
                  </a:lnTo>
                  <a:lnTo>
                    <a:pt x="238516" y="521870"/>
                  </a:lnTo>
                  <a:cubicBezTo>
                    <a:pt x="204954" y="527032"/>
                    <a:pt x="179136" y="548539"/>
                    <a:pt x="179136" y="573488"/>
                  </a:cubicBezTo>
                  <a:lnTo>
                    <a:pt x="142992" y="573488"/>
                  </a:lnTo>
                  <a:cubicBezTo>
                    <a:pt x="142992" y="528752"/>
                    <a:pt x="184300" y="492620"/>
                    <a:pt x="238516" y="485737"/>
                  </a:cubicBezTo>
                  <a:close/>
                  <a:moveTo>
                    <a:pt x="36197" y="103203"/>
                  </a:moveTo>
                  <a:lnTo>
                    <a:pt x="72352" y="103203"/>
                  </a:lnTo>
                  <a:lnTo>
                    <a:pt x="72352" y="365380"/>
                  </a:lnTo>
                  <a:lnTo>
                    <a:pt x="439933" y="365380"/>
                  </a:lnTo>
                  <a:lnTo>
                    <a:pt x="439933" y="103203"/>
                  </a:lnTo>
                  <a:lnTo>
                    <a:pt x="476088" y="103203"/>
                  </a:lnTo>
                  <a:lnTo>
                    <a:pt x="476088" y="401483"/>
                  </a:lnTo>
                  <a:lnTo>
                    <a:pt x="36197" y="401483"/>
                  </a:lnTo>
                  <a:close/>
                  <a:moveTo>
                    <a:pt x="253990" y="24091"/>
                  </a:moveTo>
                  <a:cubicBezTo>
                    <a:pt x="244519" y="24091"/>
                    <a:pt x="236770" y="30114"/>
                    <a:pt x="233326" y="38718"/>
                  </a:cubicBezTo>
                  <a:lnTo>
                    <a:pt x="274654" y="38718"/>
                  </a:lnTo>
                  <a:cubicBezTo>
                    <a:pt x="272071" y="30114"/>
                    <a:pt x="263461" y="24091"/>
                    <a:pt x="253990" y="24091"/>
                  </a:cubicBezTo>
                  <a:close/>
                  <a:moveTo>
                    <a:pt x="253990" y="0"/>
                  </a:moveTo>
                  <a:cubicBezTo>
                    <a:pt x="277237" y="0"/>
                    <a:pt x="295317" y="17208"/>
                    <a:pt x="298761" y="38718"/>
                  </a:cubicBezTo>
                  <a:lnTo>
                    <a:pt x="493343" y="38718"/>
                  </a:lnTo>
                  <a:cubicBezTo>
                    <a:pt x="503675" y="38718"/>
                    <a:pt x="512285" y="49903"/>
                    <a:pt x="512285" y="62809"/>
                  </a:cubicBezTo>
                  <a:cubicBezTo>
                    <a:pt x="512285" y="75715"/>
                    <a:pt x="503675" y="86900"/>
                    <a:pt x="493343" y="86900"/>
                  </a:cubicBezTo>
                  <a:lnTo>
                    <a:pt x="18081" y="86900"/>
                  </a:lnTo>
                  <a:cubicBezTo>
                    <a:pt x="7749" y="86900"/>
                    <a:pt x="0" y="75715"/>
                    <a:pt x="0" y="62809"/>
                  </a:cubicBezTo>
                  <a:cubicBezTo>
                    <a:pt x="0" y="49903"/>
                    <a:pt x="7749" y="38718"/>
                    <a:pt x="18081" y="38718"/>
                  </a:cubicBezTo>
                  <a:lnTo>
                    <a:pt x="209219" y="38718"/>
                  </a:lnTo>
                  <a:cubicBezTo>
                    <a:pt x="212663" y="17208"/>
                    <a:pt x="230743" y="0"/>
                    <a:pt x="2539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19" name="文本框 18"/>
            <p:cNvSpPr txBox="1"/>
            <p:nvPr/>
          </p:nvSpPr>
          <p:spPr>
            <a:xfrm>
              <a:off x="1499059" y="5127358"/>
              <a:ext cx="600925" cy="677002"/>
            </a:xfrm>
            <a:prstGeom prst="rect">
              <a:avLst/>
            </a:prstGeom>
            <a:noFill/>
          </p:spPr>
          <p:txBody>
            <a:bodyPr wrap="none" rtlCol="0">
              <a:spAutoFit/>
            </a:bodyPr>
            <a:lstStyle/>
            <a:p>
              <a:pPr algn="ctr"/>
              <a:r>
                <a:rPr lang="en-US" altLang="zh-CN" sz="2700" dirty="0">
                  <a:solidFill>
                    <a:schemeClr val="bg1"/>
                  </a:solidFill>
                  <a:cs typeface="+mn-ea"/>
                  <a:sym typeface="+mn-lt"/>
                </a:rPr>
                <a:t>03</a:t>
              </a:r>
            </a:p>
          </p:txBody>
        </p:sp>
      </p:grpSp>
      <p:grpSp>
        <p:nvGrpSpPr>
          <p:cNvPr id="20" name="组合 19"/>
          <p:cNvGrpSpPr/>
          <p:nvPr/>
        </p:nvGrpSpPr>
        <p:grpSpPr>
          <a:xfrm>
            <a:off x="1879689" y="3140963"/>
            <a:ext cx="2449147" cy="913389"/>
            <a:chOff x="4120998" y="2660221"/>
            <a:chExt cx="3265019" cy="1217662"/>
          </a:xfrm>
        </p:grpSpPr>
        <p:sp>
          <p:nvSpPr>
            <p:cNvPr id="21" name="文本框 20"/>
            <p:cNvSpPr txBox="1"/>
            <p:nvPr/>
          </p:nvSpPr>
          <p:spPr>
            <a:xfrm>
              <a:off x="4120998" y="2660221"/>
              <a:ext cx="1665980" cy="490990"/>
            </a:xfrm>
            <a:prstGeom prst="rect">
              <a:avLst/>
            </a:prstGeom>
            <a:noFill/>
          </p:spPr>
          <p:txBody>
            <a:bodyPr wrap="none" rtlCol="0">
              <a:spAutoFit/>
            </a:bodyPr>
            <a:lstStyle/>
            <a:p>
              <a:r>
                <a:rPr lang="zh-CN" altLang="en-US" spc="300" dirty="0">
                  <a:solidFill>
                    <a:schemeClr val="tx1">
                      <a:lumMod val="75000"/>
                      <a:lumOff val="25000"/>
                    </a:schemeClr>
                  </a:solidFill>
                  <a:cs typeface="+mn-ea"/>
                  <a:sym typeface="+mn-lt"/>
                </a:rPr>
                <a:t>标题添加</a:t>
              </a:r>
            </a:p>
          </p:txBody>
        </p:sp>
        <p:sp>
          <p:nvSpPr>
            <p:cNvPr id="22" name="文本框 21"/>
            <p:cNvSpPr txBox="1"/>
            <p:nvPr/>
          </p:nvSpPr>
          <p:spPr>
            <a:xfrm>
              <a:off x="4152748" y="3202349"/>
              <a:ext cx="3233269" cy="675534"/>
            </a:xfrm>
            <a:prstGeom prst="rect">
              <a:avLst/>
            </a:prstGeom>
            <a:noFill/>
          </p:spPr>
          <p:txBody>
            <a:bodyPr wrap="square" rtlCol="0">
              <a:spAutoFit/>
            </a:bodyPr>
            <a:lstStyle/>
            <a:p>
              <a:pPr marL="0" lvl="1" algn="l">
                <a:lnSpc>
                  <a:spcPct val="150000"/>
                </a:lnSpc>
              </a:pPr>
              <a:r>
                <a:rPr lang="zh-CN" altLang="en-US" sz="900" dirty="0">
                  <a:solidFill>
                    <a:schemeClr val="tx1">
                      <a:lumMod val="65000"/>
                      <a:lumOff val="35000"/>
                    </a:schemeClr>
                  </a:solidFill>
                  <a:cs typeface="+mn-ea"/>
                  <a:sym typeface="+mn-lt"/>
                </a:rPr>
                <a:t>您的内容打在这里，或者通过复制您的文本后或者通过复制您的文本后</a:t>
              </a:r>
              <a:endParaRPr lang="en-US" altLang="zh-CN" sz="900" dirty="0">
                <a:solidFill>
                  <a:schemeClr val="tx1">
                    <a:lumMod val="75000"/>
                    <a:lumOff val="25000"/>
                  </a:schemeClr>
                </a:solidFill>
                <a:cs typeface="+mn-ea"/>
                <a:sym typeface="+mn-lt"/>
              </a:endParaRPr>
            </a:p>
          </p:txBody>
        </p:sp>
      </p:grpSp>
      <p:grpSp>
        <p:nvGrpSpPr>
          <p:cNvPr id="23" name="组合 22"/>
          <p:cNvGrpSpPr/>
          <p:nvPr/>
        </p:nvGrpSpPr>
        <p:grpSpPr>
          <a:xfrm>
            <a:off x="4739460" y="1404826"/>
            <a:ext cx="849595" cy="1241569"/>
            <a:chOff x="6338613" y="2015593"/>
            <a:chExt cx="1132616" cy="1655167"/>
          </a:xfrm>
        </p:grpSpPr>
        <p:sp>
          <p:nvSpPr>
            <p:cNvPr id="31" name="矩形 30"/>
            <p:cNvSpPr/>
            <p:nvPr/>
          </p:nvSpPr>
          <p:spPr>
            <a:xfrm>
              <a:off x="6338613" y="2015593"/>
              <a:ext cx="1132616" cy="1584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32" name="直接箭头连接符 31"/>
            <p:cNvCxnSpPr/>
            <p:nvPr/>
          </p:nvCxnSpPr>
          <p:spPr>
            <a:xfrm>
              <a:off x="6648325" y="2940061"/>
              <a:ext cx="513194" cy="0"/>
            </a:xfrm>
            <a:prstGeom prst="straightConnector1">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33" name="Oval 39"/>
            <p:cNvSpPr/>
            <p:nvPr/>
          </p:nvSpPr>
          <p:spPr>
            <a:xfrm>
              <a:off x="6670397" y="2223177"/>
              <a:ext cx="469048" cy="530097"/>
            </a:xfrm>
            <a:custGeom>
              <a:avLst/>
              <a:gdLst>
                <a:gd name="T0" fmla="*/ 5542 w 5603"/>
                <a:gd name="T1" fmla="*/ 2446 h 6343"/>
                <a:gd name="T2" fmla="*/ 5504 w 5603"/>
                <a:gd name="T3" fmla="*/ 2446 h 6343"/>
                <a:gd name="T4" fmla="*/ 3956 w 5603"/>
                <a:gd name="T5" fmla="*/ 1099 h 6343"/>
                <a:gd name="T6" fmla="*/ 4251 w 5603"/>
                <a:gd name="T7" fmla="*/ 1483 h 6343"/>
                <a:gd name="T8" fmla="*/ 4323 w 5603"/>
                <a:gd name="T9" fmla="*/ 1693 h 6343"/>
                <a:gd name="T10" fmla="*/ 4254 w 5603"/>
                <a:gd name="T11" fmla="*/ 1899 h 6343"/>
                <a:gd name="T12" fmla="*/ 4201 w 5603"/>
                <a:gd name="T13" fmla="*/ 1953 h 6343"/>
                <a:gd name="T14" fmla="*/ 4990 w 5603"/>
                <a:gd name="T15" fmla="*/ 2640 h 6343"/>
                <a:gd name="T16" fmla="*/ 4615 w 5603"/>
                <a:gd name="T17" fmla="*/ 2933 h 6343"/>
                <a:gd name="T18" fmla="*/ 2801 w 5603"/>
                <a:gd name="T19" fmla="*/ 4263 h 6343"/>
                <a:gd name="T20" fmla="*/ 988 w 5603"/>
                <a:gd name="T21" fmla="*/ 2933 h 6343"/>
                <a:gd name="T22" fmla="*/ 623 w 5603"/>
                <a:gd name="T23" fmla="*/ 2659 h 6343"/>
                <a:gd name="T24" fmla="*/ 1414 w 5603"/>
                <a:gd name="T25" fmla="*/ 1965 h 6343"/>
                <a:gd name="T26" fmla="*/ 1350 w 5603"/>
                <a:gd name="T27" fmla="*/ 1900 h 6343"/>
                <a:gd name="T28" fmla="*/ 1352 w 5603"/>
                <a:gd name="T29" fmla="*/ 1482 h 6343"/>
                <a:gd name="T30" fmla="*/ 1616 w 5603"/>
                <a:gd name="T31" fmla="*/ 1139 h 6343"/>
                <a:gd name="T32" fmla="*/ 115 w 5603"/>
                <a:gd name="T33" fmla="*/ 2446 h 6343"/>
                <a:gd name="T34" fmla="*/ 61 w 5603"/>
                <a:gd name="T35" fmla="*/ 2446 h 6343"/>
                <a:gd name="T36" fmla="*/ 0 w 5603"/>
                <a:gd name="T37" fmla="*/ 2507 h 6343"/>
                <a:gd name="T38" fmla="*/ 0 w 5603"/>
                <a:gd name="T39" fmla="*/ 6282 h 6343"/>
                <a:gd name="T40" fmla="*/ 61 w 5603"/>
                <a:gd name="T41" fmla="*/ 6343 h 6343"/>
                <a:gd name="T42" fmla="*/ 5542 w 5603"/>
                <a:gd name="T43" fmla="*/ 6343 h 6343"/>
                <a:gd name="T44" fmla="*/ 5603 w 5603"/>
                <a:gd name="T45" fmla="*/ 6282 h 6343"/>
                <a:gd name="T46" fmla="*/ 5603 w 5603"/>
                <a:gd name="T47" fmla="*/ 2507 h 6343"/>
                <a:gd name="T48" fmla="*/ 5542 w 5603"/>
                <a:gd name="T49" fmla="*/ 2446 h 6343"/>
                <a:gd name="T50" fmla="*/ 5115 w 5603"/>
                <a:gd name="T51" fmla="*/ 5856 h 6343"/>
                <a:gd name="T52" fmla="*/ 488 w 5603"/>
                <a:gd name="T53" fmla="*/ 5856 h 6343"/>
                <a:gd name="T54" fmla="*/ 488 w 5603"/>
                <a:gd name="T55" fmla="*/ 3170 h 6343"/>
                <a:gd name="T56" fmla="*/ 2766 w 5603"/>
                <a:gd name="T57" fmla="*/ 4841 h 6343"/>
                <a:gd name="T58" fmla="*/ 2838 w 5603"/>
                <a:gd name="T59" fmla="*/ 4841 h 6343"/>
                <a:gd name="T60" fmla="*/ 5116 w 5603"/>
                <a:gd name="T61" fmla="*/ 3170 h 6343"/>
                <a:gd name="T62" fmla="*/ 5116 w 5603"/>
                <a:gd name="T63" fmla="*/ 5856 h 6343"/>
                <a:gd name="T64" fmla="*/ 5115 w 5603"/>
                <a:gd name="T65" fmla="*/ 5856 h 6343"/>
                <a:gd name="T66" fmla="*/ 1576 w 5603"/>
                <a:gd name="T67" fmla="*/ 1554 h 6343"/>
                <a:gd name="T68" fmla="*/ 2752 w 5603"/>
                <a:gd name="T69" fmla="*/ 24 h 6343"/>
                <a:gd name="T70" fmla="*/ 2801 w 5603"/>
                <a:gd name="T71" fmla="*/ 0 h 6343"/>
                <a:gd name="T72" fmla="*/ 2851 w 5603"/>
                <a:gd name="T73" fmla="*/ 24 h 6343"/>
                <a:gd name="T74" fmla="*/ 4027 w 5603"/>
                <a:gd name="T75" fmla="*/ 1554 h 6343"/>
                <a:gd name="T76" fmla="*/ 4040 w 5603"/>
                <a:gd name="T77" fmla="*/ 1592 h 6343"/>
                <a:gd name="T78" fmla="*/ 4028 w 5603"/>
                <a:gd name="T79" fmla="*/ 1630 h 6343"/>
                <a:gd name="T80" fmla="*/ 3955 w 5603"/>
                <a:gd name="T81" fmla="*/ 1650 h 6343"/>
                <a:gd name="T82" fmla="*/ 3176 w 5603"/>
                <a:gd name="T83" fmla="*/ 1343 h 6343"/>
                <a:gd name="T84" fmla="*/ 3176 w 5603"/>
                <a:gd name="T85" fmla="*/ 3146 h 6343"/>
                <a:gd name="T86" fmla="*/ 3114 w 5603"/>
                <a:gd name="T87" fmla="*/ 3209 h 6343"/>
                <a:gd name="T88" fmla="*/ 2489 w 5603"/>
                <a:gd name="T89" fmla="*/ 3209 h 6343"/>
                <a:gd name="T90" fmla="*/ 2427 w 5603"/>
                <a:gd name="T91" fmla="*/ 3146 h 6343"/>
                <a:gd name="T92" fmla="*/ 2427 w 5603"/>
                <a:gd name="T93" fmla="*/ 1343 h 6343"/>
                <a:gd name="T94" fmla="*/ 1648 w 5603"/>
                <a:gd name="T95" fmla="*/ 1650 h 6343"/>
                <a:gd name="T96" fmla="*/ 1576 w 5603"/>
                <a:gd name="T97" fmla="*/ 1630 h 6343"/>
                <a:gd name="T98" fmla="*/ 1576 w 5603"/>
                <a:gd name="T99" fmla="*/ 1554 h 6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3" h="6343">
                  <a:moveTo>
                    <a:pt x="5542" y="2446"/>
                  </a:moveTo>
                  <a:lnTo>
                    <a:pt x="5504" y="2446"/>
                  </a:lnTo>
                  <a:lnTo>
                    <a:pt x="3956" y="1099"/>
                  </a:lnTo>
                  <a:lnTo>
                    <a:pt x="4251" y="1483"/>
                  </a:lnTo>
                  <a:cubicBezTo>
                    <a:pt x="4297" y="1542"/>
                    <a:pt x="4323" y="1617"/>
                    <a:pt x="4323" y="1693"/>
                  </a:cubicBezTo>
                  <a:cubicBezTo>
                    <a:pt x="4323" y="1768"/>
                    <a:pt x="4299" y="1839"/>
                    <a:pt x="4254" y="1899"/>
                  </a:cubicBezTo>
                  <a:cubicBezTo>
                    <a:pt x="4239" y="1920"/>
                    <a:pt x="4221" y="1937"/>
                    <a:pt x="4201" y="1953"/>
                  </a:cubicBezTo>
                  <a:lnTo>
                    <a:pt x="4990" y="2640"/>
                  </a:lnTo>
                  <a:lnTo>
                    <a:pt x="4615" y="2933"/>
                  </a:lnTo>
                  <a:lnTo>
                    <a:pt x="2801" y="4263"/>
                  </a:lnTo>
                  <a:lnTo>
                    <a:pt x="988" y="2933"/>
                  </a:lnTo>
                  <a:lnTo>
                    <a:pt x="623" y="2659"/>
                  </a:lnTo>
                  <a:lnTo>
                    <a:pt x="1414" y="1965"/>
                  </a:lnTo>
                  <a:cubicBezTo>
                    <a:pt x="1390" y="1946"/>
                    <a:pt x="1368" y="1925"/>
                    <a:pt x="1350" y="1900"/>
                  </a:cubicBezTo>
                  <a:cubicBezTo>
                    <a:pt x="1257" y="1777"/>
                    <a:pt x="1258" y="1605"/>
                    <a:pt x="1352" y="1482"/>
                  </a:cubicBezTo>
                  <a:lnTo>
                    <a:pt x="1616" y="1139"/>
                  </a:lnTo>
                  <a:lnTo>
                    <a:pt x="115" y="2446"/>
                  </a:lnTo>
                  <a:lnTo>
                    <a:pt x="61" y="2446"/>
                  </a:lnTo>
                  <a:cubicBezTo>
                    <a:pt x="28" y="2446"/>
                    <a:pt x="0" y="2473"/>
                    <a:pt x="0" y="2507"/>
                  </a:cubicBezTo>
                  <a:lnTo>
                    <a:pt x="0" y="6282"/>
                  </a:lnTo>
                  <a:cubicBezTo>
                    <a:pt x="0" y="6316"/>
                    <a:pt x="28" y="6343"/>
                    <a:pt x="61" y="6343"/>
                  </a:cubicBezTo>
                  <a:lnTo>
                    <a:pt x="5542" y="6343"/>
                  </a:lnTo>
                  <a:cubicBezTo>
                    <a:pt x="5575" y="6343"/>
                    <a:pt x="5603" y="6316"/>
                    <a:pt x="5603" y="6282"/>
                  </a:cubicBezTo>
                  <a:lnTo>
                    <a:pt x="5603" y="2507"/>
                  </a:lnTo>
                  <a:cubicBezTo>
                    <a:pt x="5603" y="2473"/>
                    <a:pt x="5575" y="2446"/>
                    <a:pt x="5542" y="2446"/>
                  </a:cubicBezTo>
                  <a:close/>
                  <a:moveTo>
                    <a:pt x="5115" y="5856"/>
                  </a:moveTo>
                  <a:lnTo>
                    <a:pt x="488" y="5856"/>
                  </a:lnTo>
                  <a:lnTo>
                    <a:pt x="488" y="3170"/>
                  </a:lnTo>
                  <a:lnTo>
                    <a:pt x="2766" y="4841"/>
                  </a:lnTo>
                  <a:cubicBezTo>
                    <a:pt x="2787" y="4856"/>
                    <a:pt x="2816" y="4856"/>
                    <a:pt x="2838" y="4841"/>
                  </a:cubicBezTo>
                  <a:lnTo>
                    <a:pt x="5116" y="3170"/>
                  </a:lnTo>
                  <a:lnTo>
                    <a:pt x="5116" y="5856"/>
                  </a:lnTo>
                  <a:lnTo>
                    <a:pt x="5115" y="5856"/>
                  </a:lnTo>
                  <a:close/>
                  <a:moveTo>
                    <a:pt x="1576" y="1554"/>
                  </a:moveTo>
                  <a:lnTo>
                    <a:pt x="2752" y="24"/>
                  </a:lnTo>
                  <a:cubicBezTo>
                    <a:pt x="2764" y="9"/>
                    <a:pt x="2782" y="0"/>
                    <a:pt x="2801" y="0"/>
                  </a:cubicBezTo>
                  <a:cubicBezTo>
                    <a:pt x="2821" y="0"/>
                    <a:pt x="2839" y="9"/>
                    <a:pt x="2851" y="24"/>
                  </a:cubicBezTo>
                  <a:lnTo>
                    <a:pt x="4027" y="1554"/>
                  </a:lnTo>
                  <a:cubicBezTo>
                    <a:pt x="4036" y="1566"/>
                    <a:pt x="4040" y="1579"/>
                    <a:pt x="4040" y="1592"/>
                  </a:cubicBezTo>
                  <a:cubicBezTo>
                    <a:pt x="4040" y="1606"/>
                    <a:pt x="4036" y="1619"/>
                    <a:pt x="4028" y="1630"/>
                  </a:cubicBezTo>
                  <a:cubicBezTo>
                    <a:pt x="4011" y="1652"/>
                    <a:pt x="3981" y="1661"/>
                    <a:pt x="3955" y="1650"/>
                  </a:cubicBezTo>
                  <a:lnTo>
                    <a:pt x="3176" y="1343"/>
                  </a:lnTo>
                  <a:lnTo>
                    <a:pt x="3176" y="3146"/>
                  </a:lnTo>
                  <a:cubicBezTo>
                    <a:pt x="3176" y="3181"/>
                    <a:pt x="3148" y="3209"/>
                    <a:pt x="3114" y="3209"/>
                  </a:cubicBezTo>
                  <a:lnTo>
                    <a:pt x="2489" y="3209"/>
                  </a:lnTo>
                  <a:cubicBezTo>
                    <a:pt x="2455" y="3209"/>
                    <a:pt x="2427" y="3181"/>
                    <a:pt x="2427" y="3146"/>
                  </a:cubicBezTo>
                  <a:lnTo>
                    <a:pt x="2427" y="1343"/>
                  </a:lnTo>
                  <a:lnTo>
                    <a:pt x="1648" y="1650"/>
                  </a:lnTo>
                  <a:cubicBezTo>
                    <a:pt x="1622" y="1661"/>
                    <a:pt x="1592" y="1652"/>
                    <a:pt x="1576" y="1630"/>
                  </a:cubicBezTo>
                  <a:cubicBezTo>
                    <a:pt x="1559" y="1608"/>
                    <a:pt x="1559" y="1577"/>
                    <a:pt x="1576" y="155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34" name="文本框 33"/>
            <p:cNvSpPr txBox="1"/>
            <p:nvPr/>
          </p:nvSpPr>
          <p:spPr>
            <a:xfrm>
              <a:off x="6599116" y="2993758"/>
              <a:ext cx="611610" cy="677002"/>
            </a:xfrm>
            <a:prstGeom prst="rect">
              <a:avLst/>
            </a:prstGeom>
            <a:noFill/>
          </p:spPr>
          <p:txBody>
            <a:bodyPr wrap="none" rtlCol="0">
              <a:spAutoFit/>
            </a:bodyPr>
            <a:lstStyle/>
            <a:p>
              <a:pPr algn="ctr"/>
              <a:r>
                <a:rPr lang="en-US" altLang="zh-CN" sz="2700" dirty="0">
                  <a:solidFill>
                    <a:schemeClr val="bg1"/>
                  </a:solidFill>
                  <a:cs typeface="+mn-ea"/>
                  <a:sym typeface="+mn-lt"/>
                </a:rPr>
                <a:t>02</a:t>
              </a:r>
              <a:endParaRPr lang="zh-CN" altLang="en-US" sz="2700" dirty="0">
                <a:solidFill>
                  <a:schemeClr val="bg1"/>
                </a:solidFill>
                <a:cs typeface="+mn-ea"/>
                <a:sym typeface="+mn-lt"/>
              </a:endParaRPr>
            </a:p>
          </p:txBody>
        </p:sp>
      </p:grpSp>
      <p:grpSp>
        <p:nvGrpSpPr>
          <p:cNvPr id="35" name="组合 34"/>
          <p:cNvGrpSpPr/>
          <p:nvPr/>
        </p:nvGrpSpPr>
        <p:grpSpPr>
          <a:xfrm>
            <a:off x="5709337" y="1540513"/>
            <a:ext cx="2449147" cy="913389"/>
            <a:chOff x="4120998" y="2660221"/>
            <a:chExt cx="3265019" cy="1217662"/>
          </a:xfrm>
        </p:grpSpPr>
        <p:sp>
          <p:nvSpPr>
            <p:cNvPr id="36" name="文本框 35"/>
            <p:cNvSpPr txBox="1"/>
            <p:nvPr/>
          </p:nvSpPr>
          <p:spPr>
            <a:xfrm>
              <a:off x="4120998" y="2660221"/>
              <a:ext cx="1665980" cy="490990"/>
            </a:xfrm>
            <a:prstGeom prst="rect">
              <a:avLst/>
            </a:prstGeom>
            <a:noFill/>
          </p:spPr>
          <p:txBody>
            <a:bodyPr wrap="none" rtlCol="0">
              <a:spAutoFit/>
            </a:bodyPr>
            <a:lstStyle/>
            <a:p>
              <a:r>
                <a:rPr lang="zh-CN" altLang="en-US" spc="300" dirty="0">
                  <a:solidFill>
                    <a:schemeClr val="tx1">
                      <a:lumMod val="75000"/>
                      <a:lumOff val="25000"/>
                    </a:schemeClr>
                  </a:solidFill>
                  <a:cs typeface="+mn-ea"/>
                  <a:sym typeface="+mn-lt"/>
                </a:rPr>
                <a:t>标题添加</a:t>
              </a:r>
            </a:p>
          </p:txBody>
        </p:sp>
        <p:sp>
          <p:nvSpPr>
            <p:cNvPr id="37" name="文本框 36"/>
            <p:cNvSpPr txBox="1"/>
            <p:nvPr/>
          </p:nvSpPr>
          <p:spPr>
            <a:xfrm>
              <a:off x="4152748" y="3202349"/>
              <a:ext cx="3233269" cy="675534"/>
            </a:xfrm>
            <a:prstGeom prst="rect">
              <a:avLst/>
            </a:prstGeom>
            <a:noFill/>
          </p:spPr>
          <p:txBody>
            <a:bodyPr wrap="square" rtlCol="0">
              <a:spAutoFit/>
            </a:bodyPr>
            <a:lstStyle/>
            <a:p>
              <a:pPr marL="0" lvl="1" algn="l">
                <a:lnSpc>
                  <a:spcPct val="150000"/>
                </a:lnSpc>
              </a:pPr>
              <a:r>
                <a:rPr lang="zh-CN" altLang="en-US" sz="900" dirty="0">
                  <a:solidFill>
                    <a:schemeClr val="tx1">
                      <a:lumMod val="65000"/>
                      <a:lumOff val="35000"/>
                    </a:schemeClr>
                  </a:solidFill>
                  <a:cs typeface="+mn-ea"/>
                  <a:sym typeface="+mn-lt"/>
                </a:rPr>
                <a:t>您的内容打在这里，或者通过复制您的文本后或者通过复制您的文本后</a:t>
              </a:r>
              <a:endParaRPr lang="en-US" altLang="zh-CN" sz="900" dirty="0">
                <a:solidFill>
                  <a:schemeClr val="tx1">
                    <a:lumMod val="75000"/>
                    <a:lumOff val="25000"/>
                  </a:schemeClr>
                </a:solidFill>
                <a:cs typeface="+mn-ea"/>
                <a:sym typeface="+mn-lt"/>
              </a:endParaRPr>
            </a:p>
          </p:txBody>
        </p:sp>
      </p:grpSp>
      <p:grpSp>
        <p:nvGrpSpPr>
          <p:cNvPr id="38" name="组合 37"/>
          <p:cNvGrpSpPr/>
          <p:nvPr/>
        </p:nvGrpSpPr>
        <p:grpSpPr>
          <a:xfrm>
            <a:off x="4739460" y="3005277"/>
            <a:ext cx="849595" cy="1241569"/>
            <a:chOff x="6338613" y="4149193"/>
            <a:chExt cx="1132616" cy="1655167"/>
          </a:xfrm>
        </p:grpSpPr>
        <p:sp>
          <p:nvSpPr>
            <p:cNvPr id="39" name="矩形 38"/>
            <p:cNvSpPr/>
            <p:nvPr/>
          </p:nvSpPr>
          <p:spPr>
            <a:xfrm>
              <a:off x="6338613" y="4149193"/>
              <a:ext cx="1132616" cy="1584000"/>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cxnSp>
          <p:nvCxnSpPr>
            <p:cNvPr id="40" name="直接箭头连接符 39"/>
            <p:cNvCxnSpPr/>
            <p:nvPr/>
          </p:nvCxnSpPr>
          <p:spPr>
            <a:xfrm>
              <a:off x="6648325" y="5073661"/>
              <a:ext cx="513194" cy="0"/>
            </a:xfrm>
            <a:prstGeom prst="straightConnector1">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41" name="Oval 50"/>
            <p:cNvSpPr/>
            <p:nvPr/>
          </p:nvSpPr>
          <p:spPr>
            <a:xfrm>
              <a:off x="6639872" y="4361653"/>
              <a:ext cx="530097" cy="520345"/>
            </a:xfrm>
            <a:custGeom>
              <a:avLst/>
              <a:gdLst>
                <a:gd name="connsiteX0" fmla="*/ 244277 w 606086"/>
                <a:gd name="connsiteY0" fmla="*/ 198378 h 594937"/>
                <a:gd name="connsiteX1" fmla="*/ 198685 w 606086"/>
                <a:gd name="connsiteY1" fmla="*/ 243894 h 594937"/>
                <a:gd name="connsiteX2" fmla="*/ 198685 w 606086"/>
                <a:gd name="connsiteY2" fmla="*/ 340675 h 594937"/>
                <a:gd name="connsiteX3" fmla="*/ 228863 w 606086"/>
                <a:gd name="connsiteY3" fmla="*/ 383317 h 594937"/>
                <a:gd name="connsiteX4" fmla="*/ 238798 w 606086"/>
                <a:gd name="connsiteY4" fmla="*/ 397501 h 594937"/>
                <a:gd name="connsiteX5" fmla="*/ 238798 w 606086"/>
                <a:gd name="connsiteY5" fmla="*/ 534235 h 594937"/>
                <a:gd name="connsiteX6" fmla="*/ 268884 w 606086"/>
                <a:gd name="connsiteY6" fmla="*/ 564271 h 594937"/>
                <a:gd name="connsiteX7" fmla="*/ 337690 w 606086"/>
                <a:gd name="connsiteY7" fmla="*/ 564271 h 594937"/>
                <a:gd name="connsiteX8" fmla="*/ 367775 w 606086"/>
                <a:gd name="connsiteY8" fmla="*/ 534235 h 594937"/>
                <a:gd name="connsiteX9" fmla="*/ 367775 w 606086"/>
                <a:gd name="connsiteY9" fmla="*/ 397501 h 594937"/>
                <a:gd name="connsiteX10" fmla="*/ 377710 w 606086"/>
                <a:gd name="connsiteY10" fmla="*/ 383317 h 594937"/>
                <a:gd name="connsiteX11" fmla="*/ 407517 w 606086"/>
                <a:gd name="connsiteY11" fmla="*/ 340675 h 594937"/>
                <a:gd name="connsiteX12" fmla="*/ 407517 w 606086"/>
                <a:gd name="connsiteY12" fmla="*/ 243894 h 594937"/>
                <a:gd name="connsiteX13" fmla="*/ 362018 w 606086"/>
                <a:gd name="connsiteY13" fmla="*/ 198378 h 594937"/>
                <a:gd name="connsiteX14" fmla="*/ 465039 w 606086"/>
                <a:gd name="connsiteY14" fmla="*/ 168299 h 594937"/>
                <a:gd name="connsiteX15" fmla="*/ 530224 w 606086"/>
                <a:gd name="connsiteY15" fmla="*/ 168299 h 594937"/>
                <a:gd name="connsiteX16" fmla="*/ 606086 w 606086"/>
                <a:gd name="connsiteY16" fmla="*/ 243932 h 594937"/>
                <a:gd name="connsiteX17" fmla="*/ 606086 w 606086"/>
                <a:gd name="connsiteY17" fmla="*/ 340697 h 594937"/>
                <a:gd name="connsiteX18" fmla="*/ 566251 w 606086"/>
                <a:gd name="connsiteY18" fmla="*/ 407339 h 594937"/>
                <a:gd name="connsiteX19" fmla="*/ 566251 w 606086"/>
                <a:gd name="connsiteY19" fmla="*/ 534598 h 594937"/>
                <a:gd name="connsiteX20" fmla="*/ 505803 w 606086"/>
                <a:gd name="connsiteY20" fmla="*/ 594937 h 594937"/>
                <a:gd name="connsiteX21" fmla="*/ 436997 w 606086"/>
                <a:gd name="connsiteY21" fmla="*/ 594937 h 594937"/>
                <a:gd name="connsiteX22" fmla="*/ 421769 w 606086"/>
                <a:gd name="connsiteY22" fmla="*/ 579736 h 594937"/>
                <a:gd name="connsiteX23" fmla="*/ 436997 w 606086"/>
                <a:gd name="connsiteY23" fmla="*/ 564536 h 594937"/>
                <a:gd name="connsiteX24" fmla="*/ 505803 w 606086"/>
                <a:gd name="connsiteY24" fmla="*/ 564536 h 594937"/>
                <a:gd name="connsiteX25" fmla="*/ 535888 w 606086"/>
                <a:gd name="connsiteY25" fmla="*/ 534505 h 594937"/>
                <a:gd name="connsiteX26" fmla="*/ 535888 w 606086"/>
                <a:gd name="connsiteY26" fmla="*/ 397792 h 594937"/>
                <a:gd name="connsiteX27" fmla="*/ 545823 w 606086"/>
                <a:gd name="connsiteY27" fmla="*/ 383611 h 594937"/>
                <a:gd name="connsiteX28" fmla="*/ 575722 w 606086"/>
                <a:gd name="connsiteY28" fmla="*/ 340975 h 594937"/>
                <a:gd name="connsiteX29" fmla="*/ 575722 w 606086"/>
                <a:gd name="connsiteY29" fmla="*/ 244210 h 594937"/>
                <a:gd name="connsiteX30" fmla="*/ 530224 w 606086"/>
                <a:gd name="connsiteY30" fmla="*/ 198700 h 594937"/>
                <a:gd name="connsiteX31" fmla="*/ 465039 w 606086"/>
                <a:gd name="connsiteY31" fmla="*/ 198700 h 594937"/>
                <a:gd name="connsiteX32" fmla="*/ 449811 w 606086"/>
                <a:gd name="connsiteY32" fmla="*/ 183500 h 594937"/>
                <a:gd name="connsiteX33" fmla="*/ 465039 w 606086"/>
                <a:gd name="connsiteY33" fmla="*/ 168299 h 594937"/>
                <a:gd name="connsiteX34" fmla="*/ 244091 w 606086"/>
                <a:gd name="connsiteY34" fmla="*/ 168157 h 594937"/>
                <a:gd name="connsiteX35" fmla="*/ 361832 w 606086"/>
                <a:gd name="connsiteY35" fmla="*/ 168157 h 594937"/>
                <a:gd name="connsiteX36" fmla="*/ 437788 w 606086"/>
                <a:gd name="connsiteY36" fmla="*/ 243894 h 594937"/>
                <a:gd name="connsiteX37" fmla="*/ 437788 w 606086"/>
                <a:gd name="connsiteY37" fmla="*/ 340675 h 594937"/>
                <a:gd name="connsiteX38" fmla="*/ 397860 w 606086"/>
                <a:gd name="connsiteY38" fmla="*/ 407327 h 594937"/>
                <a:gd name="connsiteX39" fmla="*/ 397860 w 606086"/>
                <a:gd name="connsiteY39" fmla="*/ 534235 h 594937"/>
                <a:gd name="connsiteX40" fmla="*/ 337504 w 606086"/>
                <a:gd name="connsiteY40" fmla="*/ 594584 h 594937"/>
                <a:gd name="connsiteX41" fmla="*/ 268605 w 606086"/>
                <a:gd name="connsiteY41" fmla="*/ 594584 h 594937"/>
                <a:gd name="connsiteX42" fmla="*/ 208063 w 606086"/>
                <a:gd name="connsiteY42" fmla="*/ 534235 h 594937"/>
                <a:gd name="connsiteX43" fmla="*/ 208063 w 606086"/>
                <a:gd name="connsiteY43" fmla="*/ 407327 h 594937"/>
                <a:gd name="connsiteX44" fmla="*/ 168228 w 606086"/>
                <a:gd name="connsiteY44" fmla="*/ 340675 h 594937"/>
                <a:gd name="connsiteX45" fmla="*/ 168228 w 606086"/>
                <a:gd name="connsiteY45" fmla="*/ 243894 h 594937"/>
                <a:gd name="connsiteX46" fmla="*/ 244091 w 606086"/>
                <a:gd name="connsiteY46" fmla="*/ 168157 h 594937"/>
                <a:gd name="connsiteX47" fmla="*/ 75862 w 606086"/>
                <a:gd name="connsiteY47" fmla="*/ 168016 h 594937"/>
                <a:gd name="connsiteX48" fmla="*/ 140861 w 606086"/>
                <a:gd name="connsiteY48" fmla="*/ 168016 h 594937"/>
                <a:gd name="connsiteX49" fmla="*/ 156089 w 606086"/>
                <a:gd name="connsiteY49" fmla="*/ 183217 h 594937"/>
                <a:gd name="connsiteX50" fmla="*/ 140861 w 606086"/>
                <a:gd name="connsiteY50" fmla="*/ 198419 h 594937"/>
                <a:gd name="connsiteX51" fmla="*/ 76048 w 606086"/>
                <a:gd name="connsiteY51" fmla="*/ 198419 h 594937"/>
                <a:gd name="connsiteX52" fmla="*/ 30456 w 606086"/>
                <a:gd name="connsiteY52" fmla="*/ 243931 h 594937"/>
                <a:gd name="connsiteX53" fmla="*/ 30456 w 606086"/>
                <a:gd name="connsiteY53" fmla="*/ 340701 h 594937"/>
                <a:gd name="connsiteX54" fmla="*/ 60263 w 606086"/>
                <a:gd name="connsiteY54" fmla="*/ 383339 h 594937"/>
                <a:gd name="connsiteX55" fmla="*/ 70198 w 606086"/>
                <a:gd name="connsiteY55" fmla="*/ 397521 h 594937"/>
                <a:gd name="connsiteX56" fmla="*/ 70198 w 606086"/>
                <a:gd name="connsiteY56" fmla="*/ 534149 h 594937"/>
                <a:gd name="connsiteX57" fmla="*/ 100283 w 606086"/>
                <a:gd name="connsiteY57" fmla="*/ 564181 h 594937"/>
                <a:gd name="connsiteX58" fmla="*/ 169089 w 606086"/>
                <a:gd name="connsiteY58" fmla="*/ 564181 h 594937"/>
                <a:gd name="connsiteX59" fmla="*/ 184317 w 606086"/>
                <a:gd name="connsiteY59" fmla="*/ 579383 h 594937"/>
                <a:gd name="connsiteX60" fmla="*/ 169089 w 606086"/>
                <a:gd name="connsiteY60" fmla="*/ 594584 h 594937"/>
                <a:gd name="connsiteX61" fmla="*/ 100283 w 606086"/>
                <a:gd name="connsiteY61" fmla="*/ 594584 h 594937"/>
                <a:gd name="connsiteX62" fmla="*/ 39835 w 606086"/>
                <a:gd name="connsiteY62" fmla="*/ 534149 h 594937"/>
                <a:gd name="connsiteX63" fmla="*/ 39835 w 606086"/>
                <a:gd name="connsiteY63" fmla="*/ 407161 h 594937"/>
                <a:gd name="connsiteX64" fmla="*/ 0 w 606086"/>
                <a:gd name="connsiteY64" fmla="*/ 340608 h 594937"/>
                <a:gd name="connsiteX65" fmla="*/ 0 w 606086"/>
                <a:gd name="connsiteY65" fmla="*/ 243838 h 594937"/>
                <a:gd name="connsiteX66" fmla="*/ 75862 w 606086"/>
                <a:gd name="connsiteY66" fmla="*/ 168016 h 594937"/>
                <a:gd name="connsiteX67" fmla="*/ 478786 w 606086"/>
                <a:gd name="connsiteY67" fmla="*/ 30314 h 594937"/>
                <a:gd name="connsiteX68" fmla="*/ 432649 w 606086"/>
                <a:gd name="connsiteY68" fmla="*/ 76387 h 594937"/>
                <a:gd name="connsiteX69" fmla="*/ 478786 w 606086"/>
                <a:gd name="connsiteY69" fmla="*/ 122553 h 594937"/>
                <a:gd name="connsiteX70" fmla="*/ 525016 w 606086"/>
                <a:gd name="connsiteY70" fmla="*/ 76387 h 594937"/>
                <a:gd name="connsiteX71" fmla="*/ 478786 w 606086"/>
                <a:gd name="connsiteY71" fmla="*/ 30314 h 594937"/>
                <a:gd name="connsiteX72" fmla="*/ 303043 w 606086"/>
                <a:gd name="connsiteY72" fmla="*/ 30314 h 594937"/>
                <a:gd name="connsiteX73" fmla="*/ 256885 w 606086"/>
                <a:gd name="connsiteY73" fmla="*/ 76387 h 594937"/>
                <a:gd name="connsiteX74" fmla="*/ 303043 w 606086"/>
                <a:gd name="connsiteY74" fmla="*/ 122553 h 594937"/>
                <a:gd name="connsiteX75" fmla="*/ 349201 w 606086"/>
                <a:gd name="connsiteY75" fmla="*/ 76387 h 594937"/>
                <a:gd name="connsiteX76" fmla="*/ 303043 w 606086"/>
                <a:gd name="connsiteY76" fmla="*/ 30314 h 594937"/>
                <a:gd name="connsiteX77" fmla="*/ 127300 w 606086"/>
                <a:gd name="connsiteY77" fmla="*/ 30314 h 594937"/>
                <a:gd name="connsiteX78" fmla="*/ 81070 w 606086"/>
                <a:gd name="connsiteY78" fmla="*/ 76387 h 594937"/>
                <a:gd name="connsiteX79" fmla="*/ 127300 w 606086"/>
                <a:gd name="connsiteY79" fmla="*/ 122553 h 594937"/>
                <a:gd name="connsiteX80" fmla="*/ 173437 w 606086"/>
                <a:gd name="connsiteY80" fmla="*/ 76387 h 594937"/>
                <a:gd name="connsiteX81" fmla="*/ 127300 w 606086"/>
                <a:gd name="connsiteY81" fmla="*/ 30314 h 594937"/>
                <a:gd name="connsiteX82" fmla="*/ 478786 w 606086"/>
                <a:gd name="connsiteY82" fmla="*/ 0 h 594937"/>
                <a:gd name="connsiteX83" fmla="*/ 555279 w 606086"/>
                <a:gd name="connsiteY83" fmla="*/ 76387 h 594937"/>
                <a:gd name="connsiteX84" fmla="*/ 478786 w 606086"/>
                <a:gd name="connsiteY84" fmla="*/ 152774 h 594937"/>
                <a:gd name="connsiteX85" fmla="*/ 402293 w 606086"/>
                <a:gd name="connsiteY85" fmla="*/ 76387 h 594937"/>
                <a:gd name="connsiteX86" fmla="*/ 478786 w 606086"/>
                <a:gd name="connsiteY86" fmla="*/ 0 h 594937"/>
                <a:gd name="connsiteX87" fmla="*/ 303043 w 606086"/>
                <a:gd name="connsiteY87" fmla="*/ 0 h 594937"/>
                <a:gd name="connsiteX88" fmla="*/ 379571 w 606086"/>
                <a:gd name="connsiteY88" fmla="*/ 76387 h 594937"/>
                <a:gd name="connsiteX89" fmla="*/ 303043 w 606086"/>
                <a:gd name="connsiteY89" fmla="*/ 152774 h 594937"/>
                <a:gd name="connsiteX90" fmla="*/ 226515 w 606086"/>
                <a:gd name="connsiteY90" fmla="*/ 76387 h 594937"/>
                <a:gd name="connsiteX91" fmla="*/ 303043 w 606086"/>
                <a:gd name="connsiteY91" fmla="*/ 0 h 594937"/>
                <a:gd name="connsiteX92" fmla="*/ 127300 w 606086"/>
                <a:gd name="connsiteY92" fmla="*/ 0 h 594937"/>
                <a:gd name="connsiteX93" fmla="*/ 203793 w 606086"/>
                <a:gd name="connsiteY93" fmla="*/ 76387 h 594937"/>
                <a:gd name="connsiteX94" fmla="*/ 127300 w 606086"/>
                <a:gd name="connsiteY94" fmla="*/ 152774 h 594937"/>
                <a:gd name="connsiteX95" fmla="*/ 50807 w 606086"/>
                <a:gd name="connsiteY95" fmla="*/ 76387 h 594937"/>
                <a:gd name="connsiteX96" fmla="*/ 127300 w 606086"/>
                <a:gd name="connsiteY96" fmla="*/ 0 h 59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6086" h="594937">
                  <a:moveTo>
                    <a:pt x="244277" y="198378"/>
                  </a:moveTo>
                  <a:cubicBezTo>
                    <a:pt x="219113" y="198378"/>
                    <a:pt x="198685" y="218772"/>
                    <a:pt x="198685" y="243894"/>
                  </a:cubicBezTo>
                  <a:lnTo>
                    <a:pt x="198685" y="340675"/>
                  </a:lnTo>
                  <a:cubicBezTo>
                    <a:pt x="198685" y="359586"/>
                    <a:pt x="210663" y="376735"/>
                    <a:pt x="228863" y="383317"/>
                  </a:cubicBezTo>
                  <a:cubicBezTo>
                    <a:pt x="234806" y="385542"/>
                    <a:pt x="238798" y="391197"/>
                    <a:pt x="238798" y="397501"/>
                  </a:cubicBezTo>
                  <a:lnTo>
                    <a:pt x="238798" y="534235"/>
                  </a:lnTo>
                  <a:cubicBezTo>
                    <a:pt x="238798" y="550829"/>
                    <a:pt x="252262" y="564271"/>
                    <a:pt x="268884" y="564271"/>
                  </a:cubicBezTo>
                  <a:lnTo>
                    <a:pt x="337690" y="564271"/>
                  </a:lnTo>
                  <a:cubicBezTo>
                    <a:pt x="354311" y="564271"/>
                    <a:pt x="367775" y="550829"/>
                    <a:pt x="367775" y="534235"/>
                  </a:cubicBezTo>
                  <a:lnTo>
                    <a:pt x="367775" y="397501"/>
                  </a:lnTo>
                  <a:cubicBezTo>
                    <a:pt x="367775" y="391197"/>
                    <a:pt x="371768" y="385542"/>
                    <a:pt x="377710" y="383317"/>
                  </a:cubicBezTo>
                  <a:cubicBezTo>
                    <a:pt x="395539" y="376735"/>
                    <a:pt x="407517" y="359586"/>
                    <a:pt x="407517" y="340675"/>
                  </a:cubicBezTo>
                  <a:lnTo>
                    <a:pt x="407517" y="243894"/>
                  </a:lnTo>
                  <a:cubicBezTo>
                    <a:pt x="407517" y="218772"/>
                    <a:pt x="387089" y="198378"/>
                    <a:pt x="362018" y="198378"/>
                  </a:cubicBezTo>
                  <a:close/>
                  <a:moveTo>
                    <a:pt x="465039" y="168299"/>
                  </a:moveTo>
                  <a:lnTo>
                    <a:pt x="530224" y="168299"/>
                  </a:lnTo>
                  <a:cubicBezTo>
                    <a:pt x="572008" y="168299"/>
                    <a:pt x="606086" y="202130"/>
                    <a:pt x="606086" y="243932"/>
                  </a:cubicBezTo>
                  <a:lnTo>
                    <a:pt x="606086" y="340697"/>
                  </a:lnTo>
                  <a:cubicBezTo>
                    <a:pt x="606086" y="368595"/>
                    <a:pt x="590486" y="394177"/>
                    <a:pt x="566251" y="407339"/>
                  </a:cubicBezTo>
                  <a:lnTo>
                    <a:pt x="566251" y="534598"/>
                  </a:lnTo>
                  <a:cubicBezTo>
                    <a:pt x="566251" y="567872"/>
                    <a:pt x="539138" y="594937"/>
                    <a:pt x="505803" y="594937"/>
                  </a:cubicBezTo>
                  <a:lnTo>
                    <a:pt x="436997" y="594937"/>
                  </a:lnTo>
                  <a:cubicBezTo>
                    <a:pt x="428547" y="594937"/>
                    <a:pt x="421769" y="588078"/>
                    <a:pt x="421769" y="579736"/>
                  </a:cubicBezTo>
                  <a:cubicBezTo>
                    <a:pt x="421769" y="571302"/>
                    <a:pt x="428547" y="564536"/>
                    <a:pt x="436997" y="564536"/>
                  </a:cubicBezTo>
                  <a:lnTo>
                    <a:pt x="505803" y="564536"/>
                  </a:lnTo>
                  <a:cubicBezTo>
                    <a:pt x="522424" y="564536"/>
                    <a:pt x="535888" y="551003"/>
                    <a:pt x="535888" y="534505"/>
                  </a:cubicBezTo>
                  <a:lnTo>
                    <a:pt x="535888" y="397792"/>
                  </a:lnTo>
                  <a:cubicBezTo>
                    <a:pt x="535888" y="391489"/>
                    <a:pt x="539880" y="385835"/>
                    <a:pt x="545823" y="383611"/>
                  </a:cubicBezTo>
                  <a:cubicBezTo>
                    <a:pt x="563744" y="377030"/>
                    <a:pt x="575722" y="359883"/>
                    <a:pt x="575722" y="340975"/>
                  </a:cubicBezTo>
                  <a:lnTo>
                    <a:pt x="575722" y="244210"/>
                  </a:lnTo>
                  <a:cubicBezTo>
                    <a:pt x="575722" y="219091"/>
                    <a:pt x="555294" y="198700"/>
                    <a:pt x="530224" y="198700"/>
                  </a:cubicBezTo>
                  <a:lnTo>
                    <a:pt x="465039" y="198700"/>
                  </a:lnTo>
                  <a:cubicBezTo>
                    <a:pt x="456682" y="198700"/>
                    <a:pt x="449811" y="191934"/>
                    <a:pt x="449811" y="183500"/>
                  </a:cubicBezTo>
                  <a:cubicBezTo>
                    <a:pt x="449811" y="175065"/>
                    <a:pt x="456682" y="168299"/>
                    <a:pt x="465039" y="168299"/>
                  </a:cubicBezTo>
                  <a:close/>
                  <a:moveTo>
                    <a:pt x="244091" y="168157"/>
                  </a:moveTo>
                  <a:lnTo>
                    <a:pt x="361832" y="168157"/>
                  </a:lnTo>
                  <a:cubicBezTo>
                    <a:pt x="403710" y="168157"/>
                    <a:pt x="437788" y="202086"/>
                    <a:pt x="437788" y="243894"/>
                  </a:cubicBezTo>
                  <a:lnTo>
                    <a:pt x="437788" y="340675"/>
                  </a:lnTo>
                  <a:cubicBezTo>
                    <a:pt x="437788" y="368578"/>
                    <a:pt x="422188" y="394163"/>
                    <a:pt x="397860" y="407327"/>
                  </a:cubicBezTo>
                  <a:lnTo>
                    <a:pt x="397860" y="534235"/>
                  </a:lnTo>
                  <a:cubicBezTo>
                    <a:pt x="397860" y="567515"/>
                    <a:pt x="370746" y="594584"/>
                    <a:pt x="337504" y="594584"/>
                  </a:cubicBezTo>
                  <a:lnTo>
                    <a:pt x="268605" y="594584"/>
                  </a:lnTo>
                  <a:cubicBezTo>
                    <a:pt x="235363" y="594584"/>
                    <a:pt x="208249" y="567515"/>
                    <a:pt x="208063" y="534235"/>
                  </a:cubicBezTo>
                  <a:lnTo>
                    <a:pt x="208063" y="407327"/>
                  </a:lnTo>
                  <a:cubicBezTo>
                    <a:pt x="183828" y="394163"/>
                    <a:pt x="168228" y="368578"/>
                    <a:pt x="168228" y="340675"/>
                  </a:cubicBezTo>
                  <a:lnTo>
                    <a:pt x="168228" y="243894"/>
                  </a:lnTo>
                  <a:cubicBezTo>
                    <a:pt x="168228" y="202086"/>
                    <a:pt x="202306" y="168157"/>
                    <a:pt x="244091" y="168157"/>
                  </a:cubicBezTo>
                  <a:close/>
                  <a:moveTo>
                    <a:pt x="75862" y="168016"/>
                  </a:moveTo>
                  <a:lnTo>
                    <a:pt x="140861" y="168016"/>
                  </a:lnTo>
                  <a:cubicBezTo>
                    <a:pt x="149311" y="168016"/>
                    <a:pt x="156089" y="174875"/>
                    <a:pt x="156089" y="183217"/>
                  </a:cubicBezTo>
                  <a:cubicBezTo>
                    <a:pt x="156089" y="191652"/>
                    <a:pt x="149311" y="198419"/>
                    <a:pt x="140861" y="198419"/>
                  </a:cubicBezTo>
                  <a:lnTo>
                    <a:pt x="76048" y="198419"/>
                  </a:lnTo>
                  <a:cubicBezTo>
                    <a:pt x="50884" y="198419"/>
                    <a:pt x="30456" y="218811"/>
                    <a:pt x="30456" y="243931"/>
                  </a:cubicBezTo>
                  <a:lnTo>
                    <a:pt x="30456" y="340701"/>
                  </a:lnTo>
                  <a:cubicBezTo>
                    <a:pt x="30456" y="359703"/>
                    <a:pt x="42435" y="376758"/>
                    <a:pt x="60263" y="383339"/>
                  </a:cubicBezTo>
                  <a:cubicBezTo>
                    <a:pt x="66206" y="385564"/>
                    <a:pt x="70198" y="391218"/>
                    <a:pt x="70198" y="397521"/>
                  </a:cubicBezTo>
                  <a:lnTo>
                    <a:pt x="70198" y="534149"/>
                  </a:lnTo>
                  <a:cubicBezTo>
                    <a:pt x="70198" y="550648"/>
                    <a:pt x="83662" y="564181"/>
                    <a:pt x="100283" y="564181"/>
                  </a:cubicBezTo>
                  <a:lnTo>
                    <a:pt x="169089" y="564181"/>
                  </a:lnTo>
                  <a:cubicBezTo>
                    <a:pt x="177539" y="564181"/>
                    <a:pt x="184317" y="570948"/>
                    <a:pt x="184317" y="579383"/>
                  </a:cubicBezTo>
                  <a:cubicBezTo>
                    <a:pt x="184317" y="587725"/>
                    <a:pt x="177539" y="594584"/>
                    <a:pt x="169089" y="594584"/>
                  </a:cubicBezTo>
                  <a:lnTo>
                    <a:pt x="100283" y="594584"/>
                  </a:lnTo>
                  <a:cubicBezTo>
                    <a:pt x="66948" y="594584"/>
                    <a:pt x="39835" y="567518"/>
                    <a:pt x="39835" y="534149"/>
                  </a:cubicBezTo>
                  <a:lnTo>
                    <a:pt x="39835" y="407161"/>
                  </a:lnTo>
                  <a:cubicBezTo>
                    <a:pt x="15600" y="394091"/>
                    <a:pt x="0" y="368509"/>
                    <a:pt x="0" y="340608"/>
                  </a:cubicBezTo>
                  <a:lnTo>
                    <a:pt x="0" y="243838"/>
                  </a:lnTo>
                  <a:cubicBezTo>
                    <a:pt x="0" y="202034"/>
                    <a:pt x="34078" y="168016"/>
                    <a:pt x="75862" y="168016"/>
                  </a:cubicBezTo>
                  <a:close/>
                  <a:moveTo>
                    <a:pt x="478786" y="30314"/>
                  </a:moveTo>
                  <a:cubicBezTo>
                    <a:pt x="453350" y="30314"/>
                    <a:pt x="432649" y="50986"/>
                    <a:pt x="432649" y="76387"/>
                  </a:cubicBezTo>
                  <a:cubicBezTo>
                    <a:pt x="432649" y="101880"/>
                    <a:pt x="453350" y="122553"/>
                    <a:pt x="478786" y="122553"/>
                  </a:cubicBezTo>
                  <a:cubicBezTo>
                    <a:pt x="504315" y="122553"/>
                    <a:pt x="525016" y="101880"/>
                    <a:pt x="525016" y="76387"/>
                  </a:cubicBezTo>
                  <a:cubicBezTo>
                    <a:pt x="525016" y="50986"/>
                    <a:pt x="504315" y="30314"/>
                    <a:pt x="478786" y="30314"/>
                  </a:cubicBezTo>
                  <a:close/>
                  <a:moveTo>
                    <a:pt x="303043" y="30314"/>
                  </a:moveTo>
                  <a:cubicBezTo>
                    <a:pt x="277503" y="30314"/>
                    <a:pt x="256885" y="51079"/>
                    <a:pt x="256885" y="76387"/>
                  </a:cubicBezTo>
                  <a:cubicBezTo>
                    <a:pt x="256885" y="101880"/>
                    <a:pt x="277503" y="122553"/>
                    <a:pt x="303043" y="122553"/>
                  </a:cubicBezTo>
                  <a:cubicBezTo>
                    <a:pt x="328583" y="122553"/>
                    <a:pt x="349201" y="101880"/>
                    <a:pt x="349201" y="76387"/>
                  </a:cubicBezTo>
                  <a:cubicBezTo>
                    <a:pt x="349201" y="50986"/>
                    <a:pt x="328583" y="30314"/>
                    <a:pt x="303043" y="30314"/>
                  </a:cubicBezTo>
                  <a:close/>
                  <a:moveTo>
                    <a:pt x="127300" y="30314"/>
                  </a:moveTo>
                  <a:cubicBezTo>
                    <a:pt x="101771" y="30314"/>
                    <a:pt x="81070" y="51079"/>
                    <a:pt x="81070" y="76387"/>
                  </a:cubicBezTo>
                  <a:cubicBezTo>
                    <a:pt x="81070" y="101880"/>
                    <a:pt x="101771" y="122553"/>
                    <a:pt x="127300" y="122553"/>
                  </a:cubicBezTo>
                  <a:cubicBezTo>
                    <a:pt x="152736" y="122553"/>
                    <a:pt x="173437" y="101880"/>
                    <a:pt x="173437" y="76387"/>
                  </a:cubicBezTo>
                  <a:cubicBezTo>
                    <a:pt x="173437" y="50986"/>
                    <a:pt x="152736" y="30314"/>
                    <a:pt x="127300" y="30314"/>
                  </a:cubicBezTo>
                  <a:close/>
                  <a:moveTo>
                    <a:pt x="478786" y="0"/>
                  </a:moveTo>
                  <a:cubicBezTo>
                    <a:pt x="521024" y="0"/>
                    <a:pt x="555279" y="34300"/>
                    <a:pt x="555279" y="76387"/>
                  </a:cubicBezTo>
                  <a:cubicBezTo>
                    <a:pt x="555279" y="118567"/>
                    <a:pt x="521024" y="152774"/>
                    <a:pt x="478786" y="152774"/>
                  </a:cubicBezTo>
                  <a:cubicBezTo>
                    <a:pt x="436641" y="152774"/>
                    <a:pt x="402293" y="118567"/>
                    <a:pt x="402293" y="76387"/>
                  </a:cubicBezTo>
                  <a:cubicBezTo>
                    <a:pt x="402293" y="34300"/>
                    <a:pt x="436641" y="0"/>
                    <a:pt x="478786" y="0"/>
                  </a:cubicBezTo>
                  <a:close/>
                  <a:moveTo>
                    <a:pt x="303043" y="0"/>
                  </a:moveTo>
                  <a:cubicBezTo>
                    <a:pt x="345301" y="0"/>
                    <a:pt x="379571" y="34300"/>
                    <a:pt x="379571" y="76387"/>
                  </a:cubicBezTo>
                  <a:cubicBezTo>
                    <a:pt x="379571" y="118567"/>
                    <a:pt x="345301" y="152774"/>
                    <a:pt x="303043" y="152774"/>
                  </a:cubicBezTo>
                  <a:cubicBezTo>
                    <a:pt x="260785" y="152774"/>
                    <a:pt x="226515" y="118567"/>
                    <a:pt x="226515" y="76387"/>
                  </a:cubicBezTo>
                  <a:cubicBezTo>
                    <a:pt x="226515" y="34300"/>
                    <a:pt x="260785" y="0"/>
                    <a:pt x="303043" y="0"/>
                  </a:cubicBezTo>
                  <a:close/>
                  <a:moveTo>
                    <a:pt x="127300" y="0"/>
                  </a:moveTo>
                  <a:cubicBezTo>
                    <a:pt x="169445" y="0"/>
                    <a:pt x="203793" y="34300"/>
                    <a:pt x="203793" y="76387"/>
                  </a:cubicBezTo>
                  <a:cubicBezTo>
                    <a:pt x="203793" y="118567"/>
                    <a:pt x="169353" y="152774"/>
                    <a:pt x="127300" y="152774"/>
                  </a:cubicBezTo>
                  <a:cubicBezTo>
                    <a:pt x="85062" y="152774"/>
                    <a:pt x="50807" y="118567"/>
                    <a:pt x="50807" y="76387"/>
                  </a:cubicBezTo>
                  <a:cubicBezTo>
                    <a:pt x="50807" y="34300"/>
                    <a:pt x="85062" y="0"/>
                    <a:pt x="127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42" name="文本框 41"/>
            <p:cNvSpPr txBox="1"/>
            <p:nvPr/>
          </p:nvSpPr>
          <p:spPr>
            <a:xfrm>
              <a:off x="6592704" y="5127358"/>
              <a:ext cx="624433" cy="677002"/>
            </a:xfrm>
            <a:prstGeom prst="rect">
              <a:avLst/>
            </a:prstGeom>
            <a:noFill/>
          </p:spPr>
          <p:txBody>
            <a:bodyPr wrap="none" rtlCol="0">
              <a:spAutoFit/>
            </a:bodyPr>
            <a:lstStyle/>
            <a:p>
              <a:pPr algn="ctr"/>
              <a:r>
                <a:rPr lang="en-US" altLang="zh-CN" sz="2700" dirty="0">
                  <a:solidFill>
                    <a:schemeClr val="bg1"/>
                  </a:solidFill>
                  <a:cs typeface="+mn-ea"/>
                  <a:sym typeface="+mn-lt"/>
                </a:rPr>
                <a:t>04</a:t>
              </a:r>
            </a:p>
          </p:txBody>
        </p:sp>
      </p:grpSp>
      <p:grpSp>
        <p:nvGrpSpPr>
          <p:cNvPr id="43" name="组合 42"/>
          <p:cNvGrpSpPr/>
          <p:nvPr/>
        </p:nvGrpSpPr>
        <p:grpSpPr>
          <a:xfrm>
            <a:off x="5709337" y="3140963"/>
            <a:ext cx="2449147" cy="913389"/>
            <a:chOff x="4120998" y="2660221"/>
            <a:chExt cx="3265019" cy="1217662"/>
          </a:xfrm>
        </p:grpSpPr>
        <p:sp>
          <p:nvSpPr>
            <p:cNvPr id="44" name="文本框 43"/>
            <p:cNvSpPr txBox="1"/>
            <p:nvPr/>
          </p:nvSpPr>
          <p:spPr>
            <a:xfrm>
              <a:off x="4120998" y="2660221"/>
              <a:ext cx="1665980" cy="490990"/>
            </a:xfrm>
            <a:prstGeom prst="rect">
              <a:avLst/>
            </a:prstGeom>
            <a:noFill/>
          </p:spPr>
          <p:txBody>
            <a:bodyPr wrap="none" rtlCol="0">
              <a:spAutoFit/>
            </a:bodyPr>
            <a:lstStyle/>
            <a:p>
              <a:r>
                <a:rPr lang="zh-CN" altLang="en-US" spc="300" dirty="0">
                  <a:solidFill>
                    <a:schemeClr val="tx1">
                      <a:lumMod val="75000"/>
                      <a:lumOff val="25000"/>
                    </a:schemeClr>
                  </a:solidFill>
                  <a:cs typeface="+mn-ea"/>
                  <a:sym typeface="+mn-lt"/>
                </a:rPr>
                <a:t>标题添加</a:t>
              </a:r>
            </a:p>
          </p:txBody>
        </p:sp>
        <p:sp>
          <p:nvSpPr>
            <p:cNvPr id="45" name="文本框 44"/>
            <p:cNvSpPr txBox="1"/>
            <p:nvPr/>
          </p:nvSpPr>
          <p:spPr>
            <a:xfrm>
              <a:off x="4152748" y="3202349"/>
              <a:ext cx="3233269" cy="675534"/>
            </a:xfrm>
            <a:prstGeom prst="rect">
              <a:avLst/>
            </a:prstGeom>
            <a:noFill/>
          </p:spPr>
          <p:txBody>
            <a:bodyPr wrap="square" rtlCol="0">
              <a:spAutoFit/>
            </a:bodyPr>
            <a:lstStyle/>
            <a:p>
              <a:pPr marL="0" lvl="1" algn="l">
                <a:lnSpc>
                  <a:spcPct val="150000"/>
                </a:lnSpc>
              </a:pPr>
              <a:r>
                <a:rPr lang="zh-CN" altLang="en-US" sz="900" dirty="0">
                  <a:solidFill>
                    <a:schemeClr val="tx1">
                      <a:lumMod val="65000"/>
                      <a:lumOff val="35000"/>
                    </a:schemeClr>
                  </a:solidFill>
                  <a:cs typeface="+mn-ea"/>
                  <a:sym typeface="+mn-lt"/>
                </a:rPr>
                <a:t>您的内容打在这里，或者通过复制您的文本后或者通过复制您的文本后</a:t>
              </a:r>
              <a:endParaRPr lang="en-US" altLang="zh-CN" sz="900" dirty="0">
                <a:solidFill>
                  <a:schemeClr val="tx1">
                    <a:lumMod val="75000"/>
                    <a:lumOff val="25000"/>
                  </a:schemeClr>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descr="C:\Users\HUDEYU\Desktop\网站图片\摄图网_500258786.jpg摄图网_50025878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254530" y="3004247"/>
            <a:ext cx="1076970" cy="1335614"/>
          </a:xfrm>
          <a:prstGeom prst="rect">
            <a:avLst/>
          </a:prstGeom>
        </p:spPr>
      </p:pic>
      <p:pic>
        <p:nvPicPr>
          <p:cNvPr id="62" name="图片 61" descr="C:\Users\HUDEYU\Desktop\网站图片\摄图网_501200977.jpg摄图网_50120097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397232" y="1619095"/>
            <a:ext cx="2576915" cy="1324658"/>
          </a:xfrm>
          <a:prstGeom prst="rect">
            <a:avLst/>
          </a:prstGeom>
        </p:spPr>
      </p:pic>
      <p:pic>
        <p:nvPicPr>
          <p:cNvPr id="63" name="图片 62" descr="C:\Users\HUDEYU\Desktop\网站图片\摄图网_500313185.jpg摄图网_50031318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281031" y="1623858"/>
            <a:ext cx="2482603" cy="1335137"/>
          </a:xfrm>
          <a:prstGeom prst="rect">
            <a:avLst/>
          </a:prstGeom>
        </p:spPr>
      </p:pic>
      <p:sp>
        <p:nvSpPr>
          <p:cNvPr id="64" name="işlïḋè"/>
          <p:cNvSpPr/>
          <p:nvPr/>
        </p:nvSpPr>
        <p:spPr>
          <a:xfrm>
            <a:off x="-11769" y="3015384"/>
            <a:ext cx="4200378" cy="13244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65" name="işḻïďé"/>
          <p:cNvSpPr/>
          <p:nvPr/>
        </p:nvSpPr>
        <p:spPr>
          <a:xfrm>
            <a:off x="5397379" y="3015384"/>
            <a:ext cx="3748051" cy="1324464"/>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66" name="ï$ľíḑê"/>
          <p:cNvSpPr/>
          <p:nvPr/>
        </p:nvSpPr>
        <p:spPr>
          <a:xfrm>
            <a:off x="2266601" y="1623339"/>
            <a:ext cx="3065608" cy="1324464"/>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sp>
        <p:nvSpPr>
          <p:cNvPr id="67" name="íṧḷïḋé"/>
          <p:cNvSpPr/>
          <p:nvPr/>
        </p:nvSpPr>
        <p:spPr>
          <a:xfrm>
            <a:off x="8038198" y="1619052"/>
            <a:ext cx="1107231" cy="132446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cs typeface="+mn-ea"/>
              <a:sym typeface="+mn-lt"/>
            </a:endParaRPr>
          </a:p>
        </p:txBody>
      </p:sp>
      <p:grpSp>
        <p:nvGrpSpPr>
          <p:cNvPr id="68" name="组合 67"/>
          <p:cNvGrpSpPr/>
          <p:nvPr/>
        </p:nvGrpSpPr>
        <p:grpSpPr>
          <a:xfrm>
            <a:off x="2658228" y="1900115"/>
            <a:ext cx="2282354" cy="739730"/>
            <a:chOff x="3624779" y="2412339"/>
            <a:chExt cx="3042663" cy="986153"/>
          </a:xfrm>
        </p:grpSpPr>
        <p:sp>
          <p:nvSpPr>
            <p:cNvPr id="69" name="文本框 68"/>
            <p:cNvSpPr txBox="1"/>
            <p:nvPr/>
          </p:nvSpPr>
          <p:spPr>
            <a:xfrm>
              <a:off x="3624780" y="2412339"/>
              <a:ext cx="2133781" cy="398718"/>
            </a:xfrm>
            <a:prstGeom prst="rect">
              <a:avLst/>
            </a:prstGeom>
            <a:noFill/>
          </p:spPr>
          <p:txBody>
            <a:bodyPr wrap="square" rtlCol="0">
              <a:spAutoFit/>
              <a:scene3d>
                <a:camera prst="orthographicFront"/>
                <a:lightRig rig="threePt" dir="t"/>
              </a:scene3d>
              <a:sp3d contourW="12700"/>
            </a:bodyPr>
            <a:lstStyle/>
            <a:p>
              <a:r>
                <a:rPr lang="zh-CN" altLang="en-US" sz="1350" dirty="0">
                  <a:solidFill>
                    <a:schemeClr val="bg1"/>
                  </a:solidFill>
                  <a:cs typeface="+mn-ea"/>
                  <a:sym typeface="+mn-lt"/>
                </a:rPr>
                <a:t>标题文字添加</a:t>
              </a:r>
            </a:p>
          </p:txBody>
        </p:sp>
        <p:sp>
          <p:nvSpPr>
            <p:cNvPr id="70" name="文本框 69"/>
            <p:cNvSpPr txBox="1"/>
            <p:nvPr/>
          </p:nvSpPr>
          <p:spPr>
            <a:xfrm>
              <a:off x="3624779" y="2750893"/>
              <a:ext cx="3042663" cy="647599"/>
            </a:xfrm>
            <a:prstGeom prst="rect">
              <a:avLst/>
            </a:prstGeom>
            <a:noFill/>
          </p:spPr>
          <p:txBody>
            <a:bodyPr wrap="square" rtlCol="0">
              <a:spAutoFit/>
              <a:scene3d>
                <a:camera prst="orthographicFront"/>
                <a:lightRig rig="threePt" dir="t"/>
              </a:scene3d>
              <a:sp3d contourW="12700"/>
            </a:bodyPr>
            <a:lstStyle/>
            <a:p>
              <a:pPr algn="l">
                <a:lnSpc>
                  <a:spcPct val="114000"/>
                </a:lnSpc>
              </a:pPr>
              <a:r>
                <a:rPr lang="en-US" altLang="zh-CN" sz="750" dirty="0">
                  <a:solidFill>
                    <a:schemeClr val="bg1"/>
                  </a:solidFill>
                  <a:cs typeface="+mn-ea"/>
                  <a:sym typeface="+mn-lt"/>
                </a:rPr>
                <a:t>单击输入标题内容单击输入标题内容单击输入标题内容单击输入标题内容单击输入标题内容单击输入标题内容</a:t>
              </a:r>
            </a:p>
          </p:txBody>
        </p:sp>
      </p:grpSp>
      <p:grpSp>
        <p:nvGrpSpPr>
          <p:cNvPr id="71" name="组合 70"/>
          <p:cNvGrpSpPr/>
          <p:nvPr/>
        </p:nvGrpSpPr>
        <p:grpSpPr>
          <a:xfrm>
            <a:off x="950576" y="3318615"/>
            <a:ext cx="2282354" cy="739730"/>
            <a:chOff x="3624779" y="2412339"/>
            <a:chExt cx="3042663" cy="986153"/>
          </a:xfrm>
        </p:grpSpPr>
        <p:sp>
          <p:nvSpPr>
            <p:cNvPr id="72" name="文本框 71"/>
            <p:cNvSpPr txBox="1"/>
            <p:nvPr/>
          </p:nvSpPr>
          <p:spPr>
            <a:xfrm>
              <a:off x="3624780" y="2412339"/>
              <a:ext cx="2133781" cy="398718"/>
            </a:xfrm>
            <a:prstGeom prst="rect">
              <a:avLst/>
            </a:prstGeom>
            <a:noFill/>
          </p:spPr>
          <p:txBody>
            <a:bodyPr wrap="square" rtlCol="0">
              <a:spAutoFit/>
              <a:scene3d>
                <a:camera prst="orthographicFront"/>
                <a:lightRig rig="threePt" dir="t"/>
              </a:scene3d>
              <a:sp3d contourW="12700"/>
            </a:bodyPr>
            <a:lstStyle/>
            <a:p>
              <a:r>
                <a:rPr lang="zh-CN" altLang="en-US" sz="1350" dirty="0">
                  <a:solidFill>
                    <a:schemeClr val="bg1"/>
                  </a:solidFill>
                  <a:cs typeface="+mn-ea"/>
                  <a:sym typeface="+mn-lt"/>
                </a:rPr>
                <a:t>标题文字添加</a:t>
              </a:r>
            </a:p>
          </p:txBody>
        </p:sp>
        <p:sp>
          <p:nvSpPr>
            <p:cNvPr id="73" name="文本框 72"/>
            <p:cNvSpPr txBox="1"/>
            <p:nvPr/>
          </p:nvSpPr>
          <p:spPr>
            <a:xfrm>
              <a:off x="3624779" y="2750893"/>
              <a:ext cx="3042663" cy="647599"/>
            </a:xfrm>
            <a:prstGeom prst="rect">
              <a:avLst/>
            </a:prstGeom>
            <a:noFill/>
          </p:spPr>
          <p:txBody>
            <a:bodyPr wrap="square" rtlCol="0">
              <a:spAutoFit/>
              <a:scene3d>
                <a:camera prst="orthographicFront"/>
                <a:lightRig rig="threePt" dir="t"/>
              </a:scene3d>
              <a:sp3d contourW="12700"/>
            </a:bodyPr>
            <a:lstStyle/>
            <a:p>
              <a:pPr algn="l">
                <a:lnSpc>
                  <a:spcPct val="114000"/>
                </a:lnSpc>
              </a:pPr>
              <a:r>
                <a:rPr lang="en-US" altLang="zh-CN" sz="750" dirty="0">
                  <a:solidFill>
                    <a:schemeClr val="bg1"/>
                  </a:solidFill>
                  <a:cs typeface="+mn-ea"/>
                  <a:sym typeface="+mn-lt"/>
                </a:rPr>
                <a:t>单击输入标题内容单击输入标题内容单击输入标题内容单击输入标题内容单击输入标题内容单击输入标题内容</a:t>
              </a:r>
            </a:p>
          </p:txBody>
        </p:sp>
      </p:grpSp>
      <p:grpSp>
        <p:nvGrpSpPr>
          <p:cNvPr id="74" name="组合 73"/>
          <p:cNvGrpSpPr/>
          <p:nvPr/>
        </p:nvGrpSpPr>
        <p:grpSpPr>
          <a:xfrm>
            <a:off x="5866244" y="3318615"/>
            <a:ext cx="2282354" cy="739730"/>
            <a:chOff x="3624779" y="2412339"/>
            <a:chExt cx="3042663" cy="986153"/>
          </a:xfrm>
        </p:grpSpPr>
        <p:sp>
          <p:nvSpPr>
            <p:cNvPr id="75" name="文本框 74"/>
            <p:cNvSpPr txBox="1"/>
            <p:nvPr/>
          </p:nvSpPr>
          <p:spPr>
            <a:xfrm>
              <a:off x="3624780" y="2412339"/>
              <a:ext cx="2133781" cy="398718"/>
            </a:xfrm>
            <a:prstGeom prst="rect">
              <a:avLst/>
            </a:prstGeom>
            <a:noFill/>
          </p:spPr>
          <p:txBody>
            <a:bodyPr wrap="square" rtlCol="0">
              <a:spAutoFit/>
              <a:scene3d>
                <a:camera prst="orthographicFront"/>
                <a:lightRig rig="threePt" dir="t"/>
              </a:scene3d>
              <a:sp3d contourW="12700"/>
            </a:bodyPr>
            <a:lstStyle/>
            <a:p>
              <a:r>
                <a:rPr lang="zh-CN" altLang="en-US" sz="1350" dirty="0">
                  <a:solidFill>
                    <a:schemeClr val="bg1"/>
                  </a:solidFill>
                  <a:cs typeface="+mn-ea"/>
                  <a:sym typeface="+mn-lt"/>
                </a:rPr>
                <a:t>标题文字添加</a:t>
              </a:r>
            </a:p>
          </p:txBody>
        </p:sp>
        <p:sp>
          <p:nvSpPr>
            <p:cNvPr id="76" name="文本框 75"/>
            <p:cNvSpPr txBox="1"/>
            <p:nvPr/>
          </p:nvSpPr>
          <p:spPr>
            <a:xfrm>
              <a:off x="3624779" y="2750893"/>
              <a:ext cx="3042663" cy="647599"/>
            </a:xfrm>
            <a:prstGeom prst="rect">
              <a:avLst/>
            </a:prstGeom>
            <a:noFill/>
          </p:spPr>
          <p:txBody>
            <a:bodyPr wrap="square" rtlCol="0">
              <a:spAutoFit/>
              <a:scene3d>
                <a:camera prst="orthographicFront"/>
                <a:lightRig rig="threePt" dir="t"/>
              </a:scene3d>
              <a:sp3d contourW="12700"/>
            </a:bodyPr>
            <a:lstStyle/>
            <a:p>
              <a:pPr algn="l">
                <a:lnSpc>
                  <a:spcPct val="114000"/>
                </a:lnSpc>
              </a:pPr>
              <a:r>
                <a:rPr lang="en-US" altLang="zh-CN" sz="750" dirty="0">
                  <a:solidFill>
                    <a:schemeClr val="bg1"/>
                  </a:solidFill>
                  <a:cs typeface="+mn-ea"/>
                  <a:sym typeface="+mn-lt"/>
                </a:rPr>
                <a:t>单击输入标题内容单击输入标题内容单击输入标题内容单击输入标题内容单击输入标题内容单击输入标题内容</a:t>
              </a:r>
            </a:p>
          </p:txBody>
        </p:sp>
      </p:grpSp>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fill="hold"/>
                                        <p:tgtEl>
                                          <p:spTgt spid="68"/>
                                        </p:tgtEl>
                                        <p:attrNameLst>
                                          <p:attrName>ppt_x</p:attrName>
                                        </p:attrNameLst>
                                      </p:cBhvr>
                                      <p:tavLst>
                                        <p:tav tm="0">
                                          <p:val>
                                            <p:strVal val="0-#ppt_w/2"/>
                                          </p:val>
                                        </p:tav>
                                        <p:tav tm="100000">
                                          <p:val>
                                            <p:strVal val="#ppt_x"/>
                                          </p:val>
                                        </p:tav>
                                      </p:tavLst>
                                    </p:anim>
                                    <p:anim calcmode="lin" valueType="num">
                                      <p:cBhvr additive="base">
                                        <p:cTn id="16" dur="500" fill="hold"/>
                                        <p:tgtEl>
                                          <p:spTgt spid="6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1+#ppt_w/2"/>
                                          </p:val>
                                        </p:tav>
                                        <p:tav tm="100000">
                                          <p:val>
                                            <p:strVal val="#ppt_x"/>
                                          </p:val>
                                        </p:tav>
                                      </p:tavLst>
                                    </p:anim>
                                    <p:anim calcmode="lin" valueType="num">
                                      <p:cBhvr additive="base">
                                        <p:cTn id="20" dur="500" fill="hold"/>
                                        <p:tgtEl>
                                          <p:spTgt spid="6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1+#ppt_w/2"/>
                                          </p:val>
                                        </p:tav>
                                        <p:tav tm="100000">
                                          <p:val>
                                            <p:strVal val="#ppt_x"/>
                                          </p:val>
                                        </p:tav>
                                      </p:tavLst>
                                    </p:anim>
                                    <p:anim calcmode="lin" valueType="num">
                                      <p:cBhvr additive="base">
                                        <p:cTn id="24" dur="500" fill="hold"/>
                                        <p:tgtEl>
                                          <p:spTgt spid="65"/>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1+#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fill="hold"/>
                                        <p:tgtEl>
                                          <p:spTgt spid="74"/>
                                        </p:tgtEl>
                                        <p:attrNameLst>
                                          <p:attrName>ppt_x</p:attrName>
                                        </p:attrNameLst>
                                      </p:cBhvr>
                                      <p:tavLst>
                                        <p:tav tm="0">
                                          <p:val>
                                            <p:strVal val="1+#ppt_w/2"/>
                                          </p:val>
                                        </p:tav>
                                        <p:tav tm="100000">
                                          <p:val>
                                            <p:strVal val="#ppt_x"/>
                                          </p:val>
                                        </p:tav>
                                      </p:tavLst>
                                    </p:anim>
                                    <p:anim calcmode="lin" valueType="num">
                                      <p:cBhvr additive="base">
                                        <p:cTn id="3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bldLvl="0" animBg="1"/>
      <p:bldP spid="65" grpId="0" bldLvl="0" animBg="1"/>
      <p:bldP spid="66" grpId="0" bldLvl="0" animBg="1"/>
      <p:bldP spid="6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2"/>
          <p:cNvSpPr txBox="1">
            <a:spLocks noChangeArrowheads="1"/>
          </p:cNvSpPr>
          <p:nvPr/>
        </p:nvSpPr>
        <p:spPr bwMode="auto">
          <a:xfrm>
            <a:off x="780765" y="-81584"/>
            <a:ext cx="27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00" dirty="0">
                <a:solidFill>
                  <a:schemeClr val="bg1"/>
                </a:solidFill>
                <a:latin typeface="+mn-lt"/>
                <a:ea typeface="+mn-ea"/>
                <a:cs typeface="+mn-ea"/>
                <a:sym typeface="+mn-lt"/>
              </a:rPr>
              <a:t>01</a:t>
            </a:r>
          </a:p>
        </p:txBody>
      </p:sp>
      <p:sp>
        <p:nvSpPr>
          <p:cNvPr id="10" name="TextBox 76"/>
          <p:cNvSpPr txBox="1"/>
          <p:nvPr/>
        </p:nvSpPr>
        <p:spPr>
          <a:xfrm>
            <a:off x="1208782" y="167936"/>
            <a:ext cx="1452978" cy="246221"/>
          </a:xfrm>
          <a:prstGeom prst="rect">
            <a:avLst/>
          </a:prstGeom>
          <a:noFill/>
        </p:spPr>
        <p:txBody>
          <a:bodyPr wrap="square" rtlCol="0">
            <a:spAutoFit/>
          </a:bodyPr>
          <a:lstStyle/>
          <a:p>
            <a:r>
              <a:rPr lang="zh-CN" altLang="en-US" sz="1000" b="1" dirty="0">
                <a:solidFill>
                  <a:schemeClr val="bg1"/>
                </a:solidFill>
                <a:cs typeface="+mn-ea"/>
                <a:sym typeface="+mn-lt"/>
              </a:rPr>
              <a:t>工作完成情况</a:t>
            </a:r>
          </a:p>
        </p:txBody>
      </p:sp>
      <p:grpSp>
        <p:nvGrpSpPr>
          <p:cNvPr id="6" name="ïṡľíďe"/>
          <p:cNvGrpSpPr/>
          <p:nvPr/>
        </p:nvGrpSpPr>
        <p:grpSpPr>
          <a:xfrm>
            <a:off x="3446621" y="1595200"/>
            <a:ext cx="2285999" cy="2424077"/>
            <a:chOff x="4334706" y="2439141"/>
            <a:chExt cx="3493474" cy="3704483"/>
          </a:xfrm>
        </p:grpSpPr>
        <p:sp>
          <p:nvSpPr>
            <p:cNvPr id="28" name="î$1îdé"/>
            <p:cNvSpPr/>
            <p:nvPr/>
          </p:nvSpPr>
          <p:spPr bwMode="auto">
            <a:xfrm>
              <a:off x="5291700" y="2439141"/>
              <a:ext cx="1332428" cy="3704483"/>
            </a:xfrm>
            <a:custGeom>
              <a:avLst/>
              <a:gdLst>
                <a:gd name="T0" fmla="*/ 186 w 260"/>
                <a:gd name="T1" fmla="*/ 348 h 723"/>
                <a:gd name="T2" fmla="*/ 200 w 260"/>
                <a:gd name="T3" fmla="*/ 270 h 723"/>
                <a:gd name="T4" fmla="*/ 212 w 260"/>
                <a:gd name="T5" fmla="*/ 206 h 723"/>
                <a:gd name="T6" fmla="*/ 255 w 260"/>
                <a:gd name="T7" fmla="*/ 185 h 723"/>
                <a:gd name="T8" fmla="*/ 198 w 260"/>
                <a:gd name="T9" fmla="*/ 117 h 723"/>
                <a:gd name="T10" fmla="*/ 191 w 260"/>
                <a:gd name="T11" fmla="*/ 111 h 723"/>
                <a:gd name="T12" fmla="*/ 185 w 260"/>
                <a:gd name="T13" fmla="*/ 79 h 723"/>
                <a:gd name="T14" fmla="*/ 173 w 260"/>
                <a:gd name="T15" fmla="*/ 63 h 723"/>
                <a:gd name="T16" fmla="*/ 160 w 260"/>
                <a:gd name="T17" fmla="*/ 60 h 723"/>
                <a:gd name="T18" fmla="*/ 158 w 260"/>
                <a:gd name="T19" fmla="*/ 60 h 723"/>
                <a:gd name="T20" fmla="*/ 161 w 260"/>
                <a:gd name="T21" fmla="*/ 35 h 723"/>
                <a:gd name="T22" fmla="*/ 151 w 260"/>
                <a:gd name="T23" fmla="*/ 5 h 723"/>
                <a:gd name="T24" fmla="*/ 101 w 260"/>
                <a:gd name="T25" fmla="*/ 8 h 723"/>
                <a:gd name="T26" fmla="*/ 90 w 260"/>
                <a:gd name="T27" fmla="*/ 37 h 723"/>
                <a:gd name="T28" fmla="*/ 97 w 260"/>
                <a:gd name="T29" fmla="*/ 64 h 723"/>
                <a:gd name="T30" fmla="*/ 95 w 260"/>
                <a:gd name="T31" fmla="*/ 91 h 723"/>
                <a:gd name="T32" fmla="*/ 87 w 260"/>
                <a:gd name="T33" fmla="*/ 99 h 723"/>
                <a:gd name="T34" fmla="*/ 27 w 260"/>
                <a:gd name="T35" fmla="*/ 135 h 723"/>
                <a:gd name="T36" fmla="*/ 5 w 260"/>
                <a:gd name="T37" fmla="*/ 282 h 723"/>
                <a:gd name="T38" fmla="*/ 8 w 260"/>
                <a:gd name="T39" fmla="*/ 378 h 723"/>
                <a:gd name="T40" fmla="*/ 20 w 260"/>
                <a:gd name="T41" fmla="*/ 389 h 723"/>
                <a:gd name="T42" fmla="*/ 1 w 260"/>
                <a:gd name="T43" fmla="*/ 464 h 723"/>
                <a:gd name="T44" fmla="*/ 15 w 260"/>
                <a:gd name="T45" fmla="*/ 519 h 723"/>
                <a:gd name="T46" fmla="*/ 38 w 260"/>
                <a:gd name="T47" fmla="*/ 420 h 723"/>
                <a:gd name="T48" fmla="*/ 30 w 260"/>
                <a:gd name="T49" fmla="*/ 390 h 723"/>
                <a:gd name="T50" fmla="*/ 39 w 260"/>
                <a:gd name="T51" fmla="*/ 381 h 723"/>
                <a:gd name="T52" fmla="*/ 53 w 260"/>
                <a:gd name="T53" fmla="*/ 373 h 723"/>
                <a:gd name="T54" fmla="*/ 86 w 260"/>
                <a:gd name="T55" fmla="*/ 530 h 723"/>
                <a:gd name="T56" fmla="*/ 103 w 260"/>
                <a:gd name="T57" fmla="*/ 630 h 723"/>
                <a:gd name="T58" fmla="*/ 94 w 260"/>
                <a:gd name="T59" fmla="*/ 691 h 723"/>
                <a:gd name="T60" fmla="*/ 111 w 260"/>
                <a:gd name="T61" fmla="*/ 696 h 723"/>
                <a:gd name="T62" fmla="*/ 112 w 260"/>
                <a:gd name="T63" fmla="*/ 719 h 723"/>
                <a:gd name="T64" fmla="*/ 143 w 260"/>
                <a:gd name="T65" fmla="*/ 712 h 723"/>
                <a:gd name="T66" fmla="*/ 151 w 260"/>
                <a:gd name="T67" fmla="*/ 677 h 723"/>
                <a:gd name="T68" fmla="*/ 168 w 260"/>
                <a:gd name="T69" fmla="*/ 541 h 723"/>
                <a:gd name="T70" fmla="*/ 49 w 260"/>
                <a:gd name="T71" fmla="*/ 259 h 723"/>
                <a:gd name="T72" fmla="*/ 38 w 260"/>
                <a:gd name="T73" fmla="*/ 321 h 723"/>
                <a:gd name="T74" fmla="*/ 49 w 260"/>
                <a:gd name="T75" fmla="*/ 216 h 723"/>
                <a:gd name="T76" fmla="*/ 49 w 260"/>
                <a:gd name="T77" fmla="*/ 259 h 723"/>
                <a:gd name="T78" fmla="*/ 142 w 260"/>
                <a:gd name="T79" fmla="*/ 98 h 723"/>
                <a:gd name="T80" fmla="*/ 141 w 260"/>
                <a:gd name="T81" fmla="*/ 96 h 723"/>
                <a:gd name="T82" fmla="*/ 153 w 260"/>
                <a:gd name="T83" fmla="*/ 91 h 723"/>
                <a:gd name="T84" fmla="*/ 168 w 260"/>
                <a:gd name="T85" fmla="*/ 92 h 723"/>
                <a:gd name="T86" fmla="*/ 161 w 260"/>
                <a:gd name="T87" fmla="*/ 81 h 723"/>
                <a:gd name="T88" fmla="*/ 167 w 260"/>
                <a:gd name="T89" fmla="*/ 68 h 723"/>
                <a:gd name="T90" fmla="*/ 166 w 260"/>
                <a:gd name="T91" fmla="*/ 67 h 723"/>
                <a:gd name="T92" fmla="*/ 169 w 260"/>
                <a:gd name="T93" fmla="*/ 73 h 723"/>
                <a:gd name="T94" fmla="*/ 174 w 260"/>
                <a:gd name="T95" fmla="*/ 81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0" h="723">
                  <a:moveTo>
                    <a:pt x="172" y="457"/>
                  </a:moveTo>
                  <a:cubicBezTo>
                    <a:pt x="172" y="448"/>
                    <a:pt x="178" y="430"/>
                    <a:pt x="182" y="414"/>
                  </a:cubicBezTo>
                  <a:cubicBezTo>
                    <a:pt x="187" y="398"/>
                    <a:pt x="186" y="348"/>
                    <a:pt x="186" y="348"/>
                  </a:cubicBezTo>
                  <a:cubicBezTo>
                    <a:pt x="186" y="348"/>
                    <a:pt x="197" y="363"/>
                    <a:pt x="203" y="361"/>
                  </a:cubicBezTo>
                  <a:cubicBezTo>
                    <a:pt x="209" y="358"/>
                    <a:pt x="220" y="346"/>
                    <a:pt x="221" y="344"/>
                  </a:cubicBezTo>
                  <a:cubicBezTo>
                    <a:pt x="221" y="341"/>
                    <a:pt x="201" y="275"/>
                    <a:pt x="200" y="270"/>
                  </a:cubicBezTo>
                  <a:cubicBezTo>
                    <a:pt x="199" y="265"/>
                    <a:pt x="197" y="261"/>
                    <a:pt x="196" y="250"/>
                  </a:cubicBezTo>
                  <a:cubicBezTo>
                    <a:pt x="195" y="239"/>
                    <a:pt x="195" y="197"/>
                    <a:pt x="195" y="197"/>
                  </a:cubicBezTo>
                  <a:cubicBezTo>
                    <a:pt x="195" y="197"/>
                    <a:pt x="206" y="202"/>
                    <a:pt x="212" y="206"/>
                  </a:cubicBezTo>
                  <a:cubicBezTo>
                    <a:pt x="218" y="209"/>
                    <a:pt x="226" y="212"/>
                    <a:pt x="230" y="214"/>
                  </a:cubicBezTo>
                  <a:cubicBezTo>
                    <a:pt x="235" y="216"/>
                    <a:pt x="253" y="214"/>
                    <a:pt x="255" y="211"/>
                  </a:cubicBezTo>
                  <a:cubicBezTo>
                    <a:pt x="257" y="209"/>
                    <a:pt x="260" y="196"/>
                    <a:pt x="255" y="185"/>
                  </a:cubicBezTo>
                  <a:cubicBezTo>
                    <a:pt x="249" y="173"/>
                    <a:pt x="251" y="175"/>
                    <a:pt x="242" y="168"/>
                  </a:cubicBezTo>
                  <a:cubicBezTo>
                    <a:pt x="234" y="160"/>
                    <a:pt x="201" y="118"/>
                    <a:pt x="200" y="117"/>
                  </a:cubicBezTo>
                  <a:cubicBezTo>
                    <a:pt x="200" y="116"/>
                    <a:pt x="198" y="117"/>
                    <a:pt x="198" y="117"/>
                  </a:cubicBezTo>
                  <a:cubicBezTo>
                    <a:pt x="198" y="117"/>
                    <a:pt x="196" y="114"/>
                    <a:pt x="195" y="114"/>
                  </a:cubicBezTo>
                  <a:cubicBezTo>
                    <a:pt x="194" y="113"/>
                    <a:pt x="194" y="114"/>
                    <a:pt x="194" y="114"/>
                  </a:cubicBezTo>
                  <a:cubicBezTo>
                    <a:pt x="194" y="114"/>
                    <a:pt x="192" y="113"/>
                    <a:pt x="191" y="111"/>
                  </a:cubicBezTo>
                  <a:cubicBezTo>
                    <a:pt x="189" y="109"/>
                    <a:pt x="187" y="107"/>
                    <a:pt x="187" y="100"/>
                  </a:cubicBezTo>
                  <a:cubicBezTo>
                    <a:pt x="186" y="94"/>
                    <a:pt x="187" y="87"/>
                    <a:pt x="187" y="84"/>
                  </a:cubicBezTo>
                  <a:cubicBezTo>
                    <a:pt x="187" y="81"/>
                    <a:pt x="185" y="81"/>
                    <a:pt x="185" y="79"/>
                  </a:cubicBezTo>
                  <a:cubicBezTo>
                    <a:pt x="184" y="78"/>
                    <a:pt x="181" y="70"/>
                    <a:pt x="180" y="69"/>
                  </a:cubicBezTo>
                  <a:cubicBezTo>
                    <a:pt x="180" y="69"/>
                    <a:pt x="179" y="67"/>
                    <a:pt x="178" y="65"/>
                  </a:cubicBezTo>
                  <a:cubicBezTo>
                    <a:pt x="177" y="64"/>
                    <a:pt x="175" y="64"/>
                    <a:pt x="173" y="63"/>
                  </a:cubicBezTo>
                  <a:cubicBezTo>
                    <a:pt x="172" y="63"/>
                    <a:pt x="169" y="61"/>
                    <a:pt x="169" y="61"/>
                  </a:cubicBezTo>
                  <a:cubicBezTo>
                    <a:pt x="169" y="61"/>
                    <a:pt x="162" y="57"/>
                    <a:pt x="161" y="57"/>
                  </a:cubicBezTo>
                  <a:cubicBezTo>
                    <a:pt x="160" y="57"/>
                    <a:pt x="159" y="58"/>
                    <a:pt x="160" y="60"/>
                  </a:cubicBezTo>
                  <a:cubicBezTo>
                    <a:pt x="161" y="61"/>
                    <a:pt x="163" y="63"/>
                    <a:pt x="163" y="63"/>
                  </a:cubicBezTo>
                  <a:cubicBezTo>
                    <a:pt x="160" y="64"/>
                    <a:pt x="160" y="64"/>
                    <a:pt x="160" y="64"/>
                  </a:cubicBezTo>
                  <a:cubicBezTo>
                    <a:pt x="158" y="60"/>
                    <a:pt x="158" y="60"/>
                    <a:pt x="158" y="60"/>
                  </a:cubicBezTo>
                  <a:cubicBezTo>
                    <a:pt x="158" y="60"/>
                    <a:pt x="157" y="55"/>
                    <a:pt x="157" y="53"/>
                  </a:cubicBezTo>
                  <a:cubicBezTo>
                    <a:pt x="156" y="52"/>
                    <a:pt x="157" y="47"/>
                    <a:pt x="159" y="45"/>
                  </a:cubicBezTo>
                  <a:cubicBezTo>
                    <a:pt x="160" y="43"/>
                    <a:pt x="161" y="39"/>
                    <a:pt x="161" y="35"/>
                  </a:cubicBezTo>
                  <a:cubicBezTo>
                    <a:pt x="161" y="31"/>
                    <a:pt x="160" y="21"/>
                    <a:pt x="159" y="20"/>
                  </a:cubicBezTo>
                  <a:cubicBezTo>
                    <a:pt x="158" y="19"/>
                    <a:pt x="160" y="15"/>
                    <a:pt x="159" y="12"/>
                  </a:cubicBezTo>
                  <a:cubicBezTo>
                    <a:pt x="158" y="9"/>
                    <a:pt x="158" y="7"/>
                    <a:pt x="151" y="5"/>
                  </a:cubicBezTo>
                  <a:cubicBezTo>
                    <a:pt x="145" y="4"/>
                    <a:pt x="125" y="0"/>
                    <a:pt x="119" y="0"/>
                  </a:cubicBezTo>
                  <a:cubicBezTo>
                    <a:pt x="113" y="0"/>
                    <a:pt x="111" y="3"/>
                    <a:pt x="109" y="2"/>
                  </a:cubicBezTo>
                  <a:cubicBezTo>
                    <a:pt x="107" y="1"/>
                    <a:pt x="102" y="5"/>
                    <a:pt x="101" y="8"/>
                  </a:cubicBezTo>
                  <a:cubicBezTo>
                    <a:pt x="100" y="10"/>
                    <a:pt x="96" y="13"/>
                    <a:pt x="94" y="20"/>
                  </a:cubicBezTo>
                  <a:cubicBezTo>
                    <a:pt x="91" y="27"/>
                    <a:pt x="93" y="34"/>
                    <a:pt x="93" y="34"/>
                  </a:cubicBezTo>
                  <a:cubicBezTo>
                    <a:pt x="93" y="34"/>
                    <a:pt x="92" y="34"/>
                    <a:pt x="90" y="37"/>
                  </a:cubicBezTo>
                  <a:cubicBezTo>
                    <a:pt x="89" y="40"/>
                    <a:pt x="90" y="42"/>
                    <a:pt x="90" y="45"/>
                  </a:cubicBezTo>
                  <a:cubicBezTo>
                    <a:pt x="90" y="48"/>
                    <a:pt x="88" y="52"/>
                    <a:pt x="92" y="57"/>
                  </a:cubicBezTo>
                  <a:cubicBezTo>
                    <a:pt x="96" y="62"/>
                    <a:pt x="97" y="64"/>
                    <a:pt x="97" y="64"/>
                  </a:cubicBezTo>
                  <a:cubicBezTo>
                    <a:pt x="97" y="64"/>
                    <a:pt x="98" y="69"/>
                    <a:pt x="98" y="79"/>
                  </a:cubicBezTo>
                  <a:cubicBezTo>
                    <a:pt x="98" y="88"/>
                    <a:pt x="96" y="90"/>
                    <a:pt x="95" y="92"/>
                  </a:cubicBezTo>
                  <a:cubicBezTo>
                    <a:pt x="95" y="92"/>
                    <a:pt x="95" y="91"/>
                    <a:pt x="95" y="91"/>
                  </a:cubicBezTo>
                  <a:cubicBezTo>
                    <a:pt x="94" y="91"/>
                    <a:pt x="93" y="90"/>
                    <a:pt x="92" y="90"/>
                  </a:cubicBezTo>
                  <a:cubicBezTo>
                    <a:pt x="92" y="91"/>
                    <a:pt x="91" y="94"/>
                    <a:pt x="91" y="94"/>
                  </a:cubicBezTo>
                  <a:cubicBezTo>
                    <a:pt x="91" y="94"/>
                    <a:pt x="87" y="97"/>
                    <a:pt x="87" y="99"/>
                  </a:cubicBezTo>
                  <a:cubicBezTo>
                    <a:pt x="87" y="100"/>
                    <a:pt x="82" y="103"/>
                    <a:pt x="78" y="104"/>
                  </a:cubicBezTo>
                  <a:cubicBezTo>
                    <a:pt x="75" y="105"/>
                    <a:pt x="31" y="115"/>
                    <a:pt x="29" y="116"/>
                  </a:cubicBezTo>
                  <a:cubicBezTo>
                    <a:pt x="26" y="117"/>
                    <a:pt x="28" y="122"/>
                    <a:pt x="27" y="135"/>
                  </a:cubicBezTo>
                  <a:cubicBezTo>
                    <a:pt x="27" y="148"/>
                    <a:pt x="9" y="210"/>
                    <a:pt x="9" y="215"/>
                  </a:cubicBezTo>
                  <a:cubicBezTo>
                    <a:pt x="8" y="220"/>
                    <a:pt x="6" y="247"/>
                    <a:pt x="6" y="254"/>
                  </a:cubicBezTo>
                  <a:cubicBezTo>
                    <a:pt x="6" y="261"/>
                    <a:pt x="6" y="270"/>
                    <a:pt x="5" y="282"/>
                  </a:cubicBezTo>
                  <a:cubicBezTo>
                    <a:pt x="3" y="293"/>
                    <a:pt x="6" y="345"/>
                    <a:pt x="6" y="349"/>
                  </a:cubicBezTo>
                  <a:cubicBezTo>
                    <a:pt x="5" y="353"/>
                    <a:pt x="8" y="357"/>
                    <a:pt x="9" y="358"/>
                  </a:cubicBezTo>
                  <a:cubicBezTo>
                    <a:pt x="9" y="359"/>
                    <a:pt x="8" y="378"/>
                    <a:pt x="8" y="378"/>
                  </a:cubicBezTo>
                  <a:cubicBezTo>
                    <a:pt x="8" y="378"/>
                    <a:pt x="6" y="381"/>
                    <a:pt x="7" y="384"/>
                  </a:cubicBezTo>
                  <a:cubicBezTo>
                    <a:pt x="8" y="387"/>
                    <a:pt x="13" y="386"/>
                    <a:pt x="17" y="388"/>
                  </a:cubicBezTo>
                  <a:cubicBezTo>
                    <a:pt x="18" y="389"/>
                    <a:pt x="19" y="389"/>
                    <a:pt x="20" y="389"/>
                  </a:cubicBezTo>
                  <a:cubicBezTo>
                    <a:pt x="20" y="391"/>
                    <a:pt x="20" y="393"/>
                    <a:pt x="20" y="395"/>
                  </a:cubicBezTo>
                  <a:cubicBezTo>
                    <a:pt x="16" y="395"/>
                    <a:pt x="10" y="396"/>
                    <a:pt x="8" y="398"/>
                  </a:cubicBezTo>
                  <a:cubicBezTo>
                    <a:pt x="7" y="399"/>
                    <a:pt x="1" y="463"/>
                    <a:pt x="1" y="464"/>
                  </a:cubicBezTo>
                  <a:cubicBezTo>
                    <a:pt x="2" y="465"/>
                    <a:pt x="2" y="465"/>
                    <a:pt x="4" y="465"/>
                  </a:cubicBezTo>
                  <a:cubicBezTo>
                    <a:pt x="2" y="494"/>
                    <a:pt x="0" y="521"/>
                    <a:pt x="0" y="521"/>
                  </a:cubicBezTo>
                  <a:cubicBezTo>
                    <a:pt x="0" y="521"/>
                    <a:pt x="11" y="518"/>
                    <a:pt x="15" y="519"/>
                  </a:cubicBezTo>
                  <a:cubicBezTo>
                    <a:pt x="19" y="519"/>
                    <a:pt x="24" y="519"/>
                    <a:pt x="27" y="519"/>
                  </a:cubicBezTo>
                  <a:cubicBezTo>
                    <a:pt x="29" y="519"/>
                    <a:pt x="37" y="520"/>
                    <a:pt x="39" y="521"/>
                  </a:cubicBezTo>
                  <a:cubicBezTo>
                    <a:pt x="41" y="522"/>
                    <a:pt x="38" y="420"/>
                    <a:pt x="38" y="420"/>
                  </a:cubicBezTo>
                  <a:cubicBezTo>
                    <a:pt x="35" y="399"/>
                    <a:pt x="35" y="399"/>
                    <a:pt x="35" y="399"/>
                  </a:cubicBezTo>
                  <a:cubicBezTo>
                    <a:pt x="35" y="399"/>
                    <a:pt x="33" y="398"/>
                    <a:pt x="29" y="398"/>
                  </a:cubicBezTo>
                  <a:cubicBezTo>
                    <a:pt x="30" y="396"/>
                    <a:pt x="30" y="393"/>
                    <a:pt x="30" y="390"/>
                  </a:cubicBezTo>
                  <a:cubicBezTo>
                    <a:pt x="32" y="390"/>
                    <a:pt x="33" y="390"/>
                    <a:pt x="34" y="389"/>
                  </a:cubicBezTo>
                  <a:cubicBezTo>
                    <a:pt x="35" y="387"/>
                    <a:pt x="36" y="384"/>
                    <a:pt x="37" y="384"/>
                  </a:cubicBezTo>
                  <a:cubicBezTo>
                    <a:pt x="38" y="385"/>
                    <a:pt x="39" y="383"/>
                    <a:pt x="39" y="381"/>
                  </a:cubicBezTo>
                  <a:cubicBezTo>
                    <a:pt x="39" y="378"/>
                    <a:pt x="39" y="378"/>
                    <a:pt x="39" y="374"/>
                  </a:cubicBezTo>
                  <a:cubicBezTo>
                    <a:pt x="39" y="371"/>
                    <a:pt x="39" y="364"/>
                    <a:pt x="39" y="364"/>
                  </a:cubicBezTo>
                  <a:cubicBezTo>
                    <a:pt x="53" y="373"/>
                    <a:pt x="53" y="373"/>
                    <a:pt x="53" y="373"/>
                  </a:cubicBezTo>
                  <a:cubicBezTo>
                    <a:pt x="53" y="373"/>
                    <a:pt x="54" y="380"/>
                    <a:pt x="55" y="392"/>
                  </a:cubicBezTo>
                  <a:cubicBezTo>
                    <a:pt x="57" y="404"/>
                    <a:pt x="72" y="455"/>
                    <a:pt x="76" y="467"/>
                  </a:cubicBezTo>
                  <a:cubicBezTo>
                    <a:pt x="80" y="478"/>
                    <a:pt x="86" y="524"/>
                    <a:pt x="86" y="530"/>
                  </a:cubicBezTo>
                  <a:cubicBezTo>
                    <a:pt x="86" y="537"/>
                    <a:pt x="88" y="548"/>
                    <a:pt x="88" y="561"/>
                  </a:cubicBezTo>
                  <a:cubicBezTo>
                    <a:pt x="88" y="574"/>
                    <a:pt x="89" y="584"/>
                    <a:pt x="92" y="594"/>
                  </a:cubicBezTo>
                  <a:cubicBezTo>
                    <a:pt x="95" y="604"/>
                    <a:pt x="101" y="615"/>
                    <a:pt x="103" y="630"/>
                  </a:cubicBezTo>
                  <a:cubicBezTo>
                    <a:pt x="104" y="645"/>
                    <a:pt x="110" y="668"/>
                    <a:pt x="110" y="669"/>
                  </a:cubicBezTo>
                  <a:cubicBezTo>
                    <a:pt x="110" y="670"/>
                    <a:pt x="108" y="675"/>
                    <a:pt x="105" y="679"/>
                  </a:cubicBezTo>
                  <a:cubicBezTo>
                    <a:pt x="102" y="683"/>
                    <a:pt x="96" y="689"/>
                    <a:pt x="94" y="691"/>
                  </a:cubicBezTo>
                  <a:cubicBezTo>
                    <a:pt x="93" y="693"/>
                    <a:pt x="93" y="695"/>
                    <a:pt x="96" y="697"/>
                  </a:cubicBezTo>
                  <a:cubicBezTo>
                    <a:pt x="98" y="698"/>
                    <a:pt x="97" y="698"/>
                    <a:pt x="103" y="698"/>
                  </a:cubicBezTo>
                  <a:cubicBezTo>
                    <a:pt x="109" y="699"/>
                    <a:pt x="111" y="696"/>
                    <a:pt x="111" y="696"/>
                  </a:cubicBezTo>
                  <a:cubicBezTo>
                    <a:pt x="111" y="696"/>
                    <a:pt x="109" y="704"/>
                    <a:pt x="110" y="706"/>
                  </a:cubicBezTo>
                  <a:cubicBezTo>
                    <a:pt x="110" y="708"/>
                    <a:pt x="111" y="711"/>
                    <a:pt x="111" y="711"/>
                  </a:cubicBezTo>
                  <a:cubicBezTo>
                    <a:pt x="111" y="711"/>
                    <a:pt x="110" y="717"/>
                    <a:pt x="112" y="719"/>
                  </a:cubicBezTo>
                  <a:cubicBezTo>
                    <a:pt x="114" y="721"/>
                    <a:pt x="134" y="723"/>
                    <a:pt x="134" y="723"/>
                  </a:cubicBezTo>
                  <a:cubicBezTo>
                    <a:pt x="142" y="717"/>
                    <a:pt x="142" y="717"/>
                    <a:pt x="142" y="717"/>
                  </a:cubicBezTo>
                  <a:cubicBezTo>
                    <a:pt x="142" y="717"/>
                    <a:pt x="143" y="713"/>
                    <a:pt x="143" y="712"/>
                  </a:cubicBezTo>
                  <a:cubicBezTo>
                    <a:pt x="143" y="711"/>
                    <a:pt x="154" y="709"/>
                    <a:pt x="155" y="704"/>
                  </a:cubicBezTo>
                  <a:cubicBezTo>
                    <a:pt x="156" y="699"/>
                    <a:pt x="152" y="689"/>
                    <a:pt x="151" y="686"/>
                  </a:cubicBezTo>
                  <a:cubicBezTo>
                    <a:pt x="150" y="683"/>
                    <a:pt x="151" y="677"/>
                    <a:pt x="151" y="677"/>
                  </a:cubicBezTo>
                  <a:cubicBezTo>
                    <a:pt x="151" y="677"/>
                    <a:pt x="150" y="668"/>
                    <a:pt x="153" y="660"/>
                  </a:cubicBezTo>
                  <a:cubicBezTo>
                    <a:pt x="155" y="652"/>
                    <a:pt x="158" y="649"/>
                    <a:pt x="159" y="634"/>
                  </a:cubicBezTo>
                  <a:cubicBezTo>
                    <a:pt x="159" y="620"/>
                    <a:pt x="168" y="551"/>
                    <a:pt x="168" y="541"/>
                  </a:cubicBezTo>
                  <a:cubicBezTo>
                    <a:pt x="168" y="530"/>
                    <a:pt x="169" y="488"/>
                    <a:pt x="169" y="481"/>
                  </a:cubicBezTo>
                  <a:cubicBezTo>
                    <a:pt x="169" y="475"/>
                    <a:pt x="172" y="467"/>
                    <a:pt x="172" y="457"/>
                  </a:cubicBezTo>
                  <a:close/>
                  <a:moveTo>
                    <a:pt x="49" y="259"/>
                  </a:moveTo>
                  <a:cubicBezTo>
                    <a:pt x="48" y="264"/>
                    <a:pt x="48" y="271"/>
                    <a:pt x="47" y="279"/>
                  </a:cubicBezTo>
                  <a:cubicBezTo>
                    <a:pt x="47" y="287"/>
                    <a:pt x="45" y="291"/>
                    <a:pt x="43" y="299"/>
                  </a:cubicBezTo>
                  <a:cubicBezTo>
                    <a:pt x="42" y="307"/>
                    <a:pt x="39" y="324"/>
                    <a:pt x="38" y="321"/>
                  </a:cubicBezTo>
                  <a:cubicBezTo>
                    <a:pt x="38" y="317"/>
                    <a:pt x="40" y="294"/>
                    <a:pt x="41" y="286"/>
                  </a:cubicBezTo>
                  <a:cubicBezTo>
                    <a:pt x="41" y="278"/>
                    <a:pt x="46" y="257"/>
                    <a:pt x="46" y="254"/>
                  </a:cubicBezTo>
                  <a:cubicBezTo>
                    <a:pt x="47" y="252"/>
                    <a:pt x="48" y="219"/>
                    <a:pt x="49" y="216"/>
                  </a:cubicBezTo>
                  <a:cubicBezTo>
                    <a:pt x="50" y="212"/>
                    <a:pt x="51" y="207"/>
                    <a:pt x="51" y="207"/>
                  </a:cubicBezTo>
                  <a:cubicBezTo>
                    <a:pt x="53" y="217"/>
                    <a:pt x="53" y="217"/>
                    <a:pt x="53" y="217"/>
                  </a:cubicBezTo>
                  <a:cubicBezTo>
                    <a:pt x="53" y="223"/>
                    <a:pt x="51" y="255"/>
                    <a:pt x="49" y="259"/>
                  </a:cubicBezTo>
                  <a:close/>
                  <a:moveTo>
                    <a:pt x="160" y="107"/>
                  </a:moveTo>
                  <a:cubicBezTo>
                    <a:pt x="159" y="107"/>
                    <a:pt x="154" y="105"/>
                    <a:pt x="150" y="104"/>
                  </a:cubicBezTo>
                  <a:cubicBezTo>
                    <a:pt x="146" y="103"/>
                    <a:pt x="143" y="99"/>
                    <a:pt x="142" y="98"/>
                  </a:cubicBezTo>
                  <a:cubicBezTo>
                    <a:pt x="142" y="98"/>
                    <a:pt x="142" y="98"/>
                    <a:pt x="142" y="98"/>
                  </a:cubicBezTo>
                  <a:cubicBezTo>
                    <a:pt x="142" y="98"/>
                    <a:pt x="142" y="98"/>
                    <a:pt x="142" y="98"/>
                  </a:cubicBezTo>
                  <a:cubicBezTo>
                    <a:pt x="142" y="97"/>
                    <a:pt x="141" y="96"/>
                    <a:pt x="141" y="96"/>
                  </a:cubicBezTo>
                  <a:cubicBezTo>
                    <a:pt x="142" y="96"/>
                    <a:pt x="146" y="88"/>
                    <a:pt x="147" y="87"/>
                  </a:cubicBezTo>
                  <a:cubicBezTo>
                    <a:pt x="148" y="85"/>
                    <a:pt x="150" y="83"/>
                    <a:pt x="150" y="83"/>
                  </a:cubicBezTo>
                  <a:cubicBezTo>
                    <a:pt x="151" y="85"/>
                    <a:pt x="151" y="89"/>
                    <a:pt x="153" y="91"/>
                  </a:cubicBezTo>
                  <a:cubicBezTo>
                    <a:pt x="155" y="94"/>
                    <a:pt x="156" y="95"/>
                    <a:pt x="157" y="98"/>
                  </a:cubicBezTo>
                  <a:cubicBezTo>
                    <a:pt x="159" y="101"/>
                    <a:pt x="160" y="108"/>
                    <a:pt x="160" y="107"/>
                  </a:cubicBezTo>
                  <a:close/>
                  <a:moveTo>
                    <a:pt x="168" y="92"/>
                  </a:moveTo>
                  <a:cubicBezTo>
                    <a:pt x="167" y="93"/>
                    <a:pt x="163" y="93"/>
                    <a:pt x="162" y="92"/>
                  </a:cubicBezTo>
                  <a:cubicBezTo>
                    <a:pt x="161" y="92"/>
                    <a:pt x="159" y="88"/>
                    <a:pt x="159" y="86"/>
                  </a:cubicBezTo>
                  <a:cubicBezTo>
                    <a:pt x="161" y="81"/>
                    <a:pt x="161" y="81"/>
                    <a:pt x="161" y="81"/>
                  </a:cubicBezTo>
                  <a:cubicBezTo>
                    <a:pt x="161" y="81"/>
                    <a:pt x="161" y="81"/>
                    <a:pt x="162" y="83"/>
                  </a:cubicBezTo>
                  <a:cubicBezTo>
                    <a:pt x="163" y="85"/>
                    <a:pt x="168" y="91"/>
                    <a:pt x="168" y="92"/>
                  </a:cubicBezTo>
                  <a:close/>
                  <a:moveTo>
                    <a:pt x="167" y="68"/>
                  </a:moveTo>
                  <a:cubicBezTo>
                    <a:pt x="167" y="68"/>
                    <a:pt x="165" y="70"/>
                    <a:pt x="164" y="70"/>
                  </a:cubicBezTo>
                  <a:cubicBezTo>
                    <a:pt x="164" y="70"/>
                    <a:pt x="164" y="69"/>
                    <a:pt x="164" y="69"/>
                  </a:cubicBezTo>
                  <a:cubicBezTo>
                    <a:pt x="164" y="68"/>
                    <a:pt x="166" y="67"/>
                    <a:pt x="166" y="67"/>
                  </a:cubicBezTo>
                  <a:cubicBezTo>
                    <a:pt x="167" y="67"/>
                    <a:pt x="168" y="68"/>
                    <a:pt x="167" y="68"/>
                  </a:cubicBezTo>
                  <a:close/>
                  <a:moveTo>
                    <a:pt x="166" y="75"/>
                  </a:moveTo>
                  <a:cubicBezTo>
                    <a:pt x="169" y="73"/>
                    <a:pt x="169" y="73"/>
                    <a:pt x="169" y="73"/>
                  </a:cubicBezTo>
                  <a:cubicBezTo>
                    <a:pt x="172" y="74"/>
                    <a:pt x="172" y="74"/>
                    <a:pt x="172" y="74"/>
                  </a:cubicBezTo>
                  <a:cubicBezTo>
                    <a:pt x="172" y="74"/>
                    <a:pt x="174" y="77"/>
                    <a:pt x="174" y="77"/>
                  </a:cubicBezTo>
                  <a:cubicBezTo>
                    <a:pt x="174" y="77"/>
                    <a:pt x="174" y="79"/>
                    <a:pt x="174" y="81"/>
                  </a:cubicBezTo>
                  <a:cubicBezTo>
                    <a:pt x="174" y="83"/>
                    <a:pt x="174" y="84"/>
                    <a:pt x="173" y="84"/>
                  </a:cubicBezTo>
                  <a:cubicBezTo>
                    <a:pt x="172" y="84"/>
                    <a:pt x="167" y="76"/>
                    <a:pt x="166" y="75"/>
                  </a:cubicBezTo>
                  <a:close/>
                </a:path>
              </a:pathLst>
            </a:custGeom>
            <a:solidFill>
              <a:srgbClr val="404040"/>
            </a:solidFill>
            <a:ln>
              <a:noFill/>
            </a:ln>
          </p:spPr>
          <p:txBody>
            <a:bodyPr vert="horz" wrap="square" lIns="68580" tIns="34290" rIns="68580" bIns="34290" numCol="1" anchor="t" anchorCtr="0" compatLnSpc="1">
              <a:normAutofit/>
            </a:bodyPr>
            <a:lstStyle/>
            <a:p>
              <a:endParaRPr lang="th-TH" sz="1350">
                <a:cs typeface="+mn-ea"/>
                <a:sym typeface="+mn-lt"/>
              </a:endParaRPr>
            </a:p>
          </p:txBody>
        </p:sp>
        <p:sp>
          <p:nvSpPr>
            <p:cNvPr id="29" name="îş1iḋé"/>
            <p:cNvSpPr/>
            <p:nvPr/>
          </p:nvSpPr>
          <p:spPr bwMode="auto">
            <a:xfrm>
              <a:off x="4334706" y="2758824"/>
              <a:ext cx="886358" cy="3350229"/>
            </a:xfrm>
            <a:custGeom>
              <a:avLst/>
              <a:gdLst>
                <a:gd name="T0" fmla="*/ 167 w 173"/>
                <a:gd name="T1" fmla="*/ 162 h 654"/>
                <a:gd name="T2" fmla="*/ 165 w 173"/>
                <a:gd name="T3" fmla="*/ 141 h 654"/>
                <a:gd name="T4" fmla="*/ 156 w 173"/>
                <a:gd name="T5" fmla="*/ 108 h 654"/>
                <a:gd name="T6" fmla="*/ 129 w 173"/>
                <a:gd name="T7" fmla="*/ 94 h 654"/>
                <a:gd name="T8" fmla="*/ 123 w 173"/>
                <a:gd name="T9" fmla="*/ 85 h 654"/>
                <a:gd name="T10" fmla="*/ 122 w 173"/>
                <a:gd name="T11" fmla="*/ 84 h 654"/>
                <a:gd name="T12" fmla="*/ 121 w 173"/>
                <a:gd name="T13" fmla="*/ 79 h 654"/>
                <a:gd name="T14" fmla="*/ 121 w 173"/>
                <a:gd name="T15" fmla="*/ 76 h 654"/>
                <a:gd name="T16" fmla="*/ 127 w 173"/>
                <a:gd name="T17" fmla="*/ 78 h 654"/>
                <a:gd name="T18" fmla="*/ 136 w 173"/>
                <a:gd name="T19" fmla="*/ 59 h 654"/>
                <a:gd name="T20" fmla="*/ 133 w 173"/>
                <a:gd name="T21" fmla="*/ 51 h 654"/>
                <a:gd name="T22" fmla="*/ 129 w 173"/>
                <a:gd name="T23" fmla="*/ 43 h 654"/>
                <a:gd name="T24" fmla="*/ 115 w 173"/>
                <a:gd name="T25" fmla="*/ 3 h 654"/>
                <a:gd name="T26" fmla="*/ 73 w 173"/>
                <a:gd name="T27" fmla="*/ 23 h 654"/>
                <a:gd name="T28" fmla="*/ 74 w 173"/>
                <a:gd name="T29" fmla="*/ 42 h 654"/>
                <a:gd name="T30" fmla="*/ 73 w 173"/>
                <a:gd name="T31" fmla="*/ 55 h 654"/>
                <a:gd name="T32" fmla="*/ 79 w 173"/>
                <a:gd name="T33" fmla="*/ 70 h 654"/>
                <a:gd name="T34" fmla="*/ 85 w 173"/>
                <a:gd name="T35" fmla="*/ 82 h 654"/>
                <a:gd name="T36" fmla="*/ 66 w 173"/>
                <a:gd name="T37" fmla="*/ 88 h 654"/>
                <a:gd name="T38" fmla="*/ 63 w 173"/>
                <a:gd name="T39" fmla="*/ 98 h 654"/>
                <a:gd name="T40" fmla="*/ 42 w 173"/>
                <a:gd name="T41" fmla="*/ 108 h 654"/>
                <a:gd name="T42" fmla="*/ 26 w 173"/>
                <a:gd name="T43" fmla="*/ 156 h 654"/>
                <a:gd name="T44" fmla="*/ 16 w 173"/>
                <a:gd name="T45" fmla="*/ 175 h 654"/>
                <a:gd name="T46" fmla="*/ 8 w 173"/>
                <a:gd name="T47" fmla="*/ 198 h 654"/>
                <a:gd name="T48" fmla="*/ 5 w 173"/>
                <a:gd name="T49" fmla="*/ 218 h 654"/>
                <a:gd name="T50" fmla="*/ 26 w 173"/>
                <a:gd name="T51" fmla="*/ 233 h 654"/>
                <a:gd name="T52" fmla="*/ 9 w 173"/>
                <a:gd name="T53" fmla="*/ 281 h 654"/>
                <a:gd name="T54" fmla="*/ 20 w 173"/>
                <a:gd name="T55" fmla="*/ 308 h 654"/>
                <a:gd name="T56" fmla="*/ 1 w 173"/>
                <a:gd name="T57" fmla="*/ 454 h 654"/>
                <a:gd name="T58" fmla="*/ 14 w 173"/>
                <a:gd name="T59" fmla="*/ 477 h 654"/>
                <a:gd name="T60" fmla="*/ 63 w 173"/>
                <a:gd name="T61" fmla="*/ 542 h 654"/>
                <a:gd name="T62" fmla="*/ 71 w 173"/>
                <a:gd name="T63" fmla="*/ 598 h 654"/>
                <a:gd name="T64" fmla="*/ 61 w 173"/>
                <a:gd name="T65" fmla="*/ 626 h 654"/>
                <a:gd name="T66" fmla="*/ 43 w 173"/>
                <a:gd name="T67" fmla="*/ 639 h 654"/>
                <a:gd name="T68" fmla="*/ 74 w 173"/>
                <a:gd name="T69" fmla="*/ 653 h 654"/>
                <a:gd name="T70" fmla="*/ 89 w 173"/>
                <a:gd name="T71" fmla="*/ 644 h 654"/>
                <a:gd name="T72" fmla="*/ 105 w 173"/>
                <a:gd name="T73" fmla="*/ 619 h 654"/>
                <a:gd name="T74" fmla="*/ 108 w 173"/>
                <a:gd name="T75" fmla="*/ 652 h 654"/>
                <a:gd name="T76" fmla="*/ 115 w 173"/>
                <a:gd name="T77" fmla="*/ 620 h 654"/>
                <a:gd name="T78" fmla="*/ 119 w 173"/>
                <a:gd name="T79" fmla="*/ 644 h 654"/>
                <a:gd name="T80" fmla="*/ 127 w 173"/>
                <a:gd name="T81" fmla="*/ 607 h 654"/>
                <a:gd name="T82" fmla="*/ 117 w 173"/>
                <a:gd name="T83" fmla="*/ 580 h 654"/>
                <a:gd name="T84" fmla="*/ 106 w 173"/>
                <a:gd name="T85" fmla="*/ 569 h 654"/>
                <a:gd name="T86" fmla="*/ 107 w 173"/>
                <a:gd name="T87" fmla="*/ 485 h 654"/>
                <a:gd name="T88" fmla="*/ 102 w 173"/>
                <a:gd name="T89" fmla="*/ 460 h 654"/>
                <a:gd name="T90" fmla="*/ 123 w 173"/>
                <a:gd name="T91" fmla="*/ 351 h 654"/>
                <a:gd name="T92" fmla="*/ 120 w 173"/>
                <a:gd name="T93" fmla="*/ 285 h 654"/>
                <a:gd name="T94" fmla="*/ 114 w 173"/>
                <a:gd name="T95" fmla="*/ 253 h 654"/>
                <a:gd name="T96" fmla="*/ 141 w 173"/>
                <a:gd name="T97" fmla="*/ 238 h 654"/>
                <a:gd name="T98" fmla="*/ 166 w 173"/>
                <a:gd name="T99" fmla="*/ 236 h 654"/>
                <a:gd name="T100" fmla="*/ 169 w 173"/>
                <a:gd name="T101" fmla="*/ 173 h 654"/>
                <a:gd name="T102" fmla="*/ 53 w 173"/>
                <a:gd name="T103" fmla="*/ 457 h 654"/>
                <a:gd name="T104" fmla="*/ 61 w 173"/>
                <a:gd name="T105" fmla="*/ 468 h 654"/>
                <a:gd name="T106" fmla="*/ 139 w 173"/>
                <a:gd name="T107" fmla="*/ 208 h 654"/>
                <a:gd name="T108" fmla="*/ 124 w 173"/>
                <a:gd name="T109" fmla="*/ 211 h 654"/>
                <a:gd name="T110" fmla="*/ 116 w 173"/>
                <a:gd name="T111" fmla="*/ 204 h 654"/>
                <a:gd name="T112" fmla="*/ 129 w 173"/>
                <a:gd name="T113" fmla="*/ 179 h 654"/>
                <a:gd name="T114" fmla="*/ 139 w 173"/>
                <a:gd name="T115" fmla="*/ 208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654">
                  <a:moveTo>
                    <a:pt x="169" y="173"/>
                  </a:moveTo>
                  <a:cubicBezTo>
                    <a:pt x="167" y="166"/>
                    <a:pt x="167" y="167"/>
                    <a:pt x="167" y="162"/>
                  </a:cubicBezTo>
                  <a:cubicBezTo>
                    <a:pt x="167" y="158"/>
                    <a:pt x="167" y="157"/>
                    <a:pt x="167" y="153"/>
                  </a:cubicBezTo>
                  <a:cubicBezTo>
                    <a:pt x="166" y="148"/>
                    <a:pt x="165" y="144"/>
                    <a:pt x="165" y="141"/>
                  </a:cubicBezTo>
                  <a:cubicBezTo>
                    <a:pt x="165" y="139"/>
                    <a:pt x="162" y="129"/>
                    <a:pt x="162" y="122"/>
                  </a:cubicBezTo>
                  <a:cubicBezTo>
                    <a:pt x="161" y="116"/>
                    <a:pt x="160" y="111"/>
                    <a:pt x="156" y="108"/>
                  </a:cubicBezTo>
                  <a:cubicBezTo>
                    <a:pt x="153" y="104"/>
                    <a:pt x="146" y="101"/>
                    <a:pt x="146" y="101"/>
                  </a:cubicBezTo>
                  <a:cubicBezTo>
                    <a:pt x="141" y="97"/>
                    <a:pt x="129" y="94"/>
                    <a:pt x="129" y="94"/>
                  </a:cubicBezTo>
                  <a:cubicBezTo>
                    <a:pt x="129" y="94"/>
                    <a:pt x="129" y="90"/>
                    <a:pt x="128" y="88"/>
                  </a:cubicBezTo>
                  <a:cubicBezTo>
                    <a:pt x="127" y="87"/>
                    <a:pt x="123" y="85"/>
                    <a:pt x="123" y="85"/>
                  </a:cubicBezTo>
                  <a:cubicBezTo>
                    <a:pt x="122" y="84"/>
                    <a:pt x="122" y="84"/>
                    <a:pt x="122" y="84"/>
                  </a:cubicBezTo>
                  <a:cubicBezTo>
                    <a:pt x="122" y="84"/>
                    <a:pt x="122" y="84"/>
                    <a:pt x="122" y="84"/>
                  </a:cubicBezTo>
                  <a:cubicBezTo>
                    <a:pt x="122" y="81"/>
                    <a:pt x="122" y="81"/>
                    <a:pt x="122" y="81"/>
                  </a:cubicBezTo>
                  <a:cubicBezTo>
                    <a:pt x="122" y="81"/>
                    <a:pt x="122" y="79"/>
                    <a:pt x="121" y="79"/>
                  </a:cubicBezTo>
                  <a:cubicBezTo>
                    <a:pt x="121" y="79"/>
                    <a:pt x="121" y="79"/>
                    <a:pt x="121" y="79"/>
                  </a:cubicBezTo>
                  <a:cubicBezTo>
                    <a:pt x="121" y="78"/>
                    <a:pt x="121" y="77"/>
                    <a:pt x="121" y="76"/>
                  </a:cubicBezTo>
                  <a:cubicBezTo>
                    <a:pt x="121" y="76"/>
                    <a:pt x="121" y="76"/>
                    <a:pt x="121" y="76"/>
                  </a:cubicBezTo>
                  <a:cubicBezTo>
                    <a:pt x="121" y="76"/>
                    <a:pt x="122" y="78"/>
                    <a:pt x="127" y="78"/>
                  </a:cubicBezTo>
                  <a:cubicBezTo>
                    <a:pt x="132" y="79"/>
                    <a:pt x="135" y="74"/>
                    <a:pt x="138" y="67"/>
                  </a:cubicBezTo>
                  <a:cubicBezTo>
                    <a:pt x="140" y="60"/>
                    <a:pt x="137" y="60"/>
                    <a:pt x="136" y="59"/>
                  </a:cubicBezTo>
                  <a:cubicBezTo>
                    <a:pt x="136" y="59"/>
                    <a:pt x="135" y="56"/>
                    <a:pt x="132" y="55"/>
                  </a:cubicBezTo>
                  <a:cubicBezTo>
                    <a:pt x="132" y="54"/>
                    <a:pt x="132" y="53"/>
                    <a:pt x="133" y="51"/>
                  </a:cubicBezTo>
                  <a:cubicBezTo>
                    <a:pt x="133" y="48"/>
                    <a:pt x="131" y="45"/>
                    <a:pt x="131" y="45"/>
                  </a:cubicBezTo>
                  <a:cubicBezTo>
                    <a:pt x="129" y="43"/>
                    <a:pt x="129" y="43"/>
                    <a:pt x="129" y="43"/>
                  </a:cubicBezTo>
                  <a:cubicBezTo>
                    <a:pt x="129" y="43"/>
                    <a:pt x="131" y="32"/>
                    <a:pt x="129" y="23"/>
                  </a:cubicBezTo>
                  <a:cubicBezTo>
                    <a:pt x="127" y="15"/>
                    <a:pt x="122" y="7"/>
                    <a:pt x="115" y="3"/>
                  </a:cubicBezTo>
                  <a:cubicBezTo>
                    <a:pt x="108" y="0"/>
                    <a:pt x="94" y="0"/>
                    <a:pt x="92" y="1"/>
                  </a:cubicBezTo>
                  <a:cubicBezTo>
                    <a:pt x="79" y="5"/>
                    <a:pt x="77" y="7"/>
                    <a:pt x="73" y="23"/>
                  </a:cubicBezTo>
                  <a:cubicBezTo>
                    <a:pt x="71" y="32"/>
                    <a:pt x="73" y="37"/>
                    <a:pt x="73" y="37"/>
                  </a:cubicBezTo>
                  <a:cubicBezTo>
                    <a:pt x="74" y="42"/>
                    <a:pt x="74" y="42"/>
                    <a:pt x="74" y="42"/>
                  </a:cubicBezTo>
                  <a:cubicBezTo>
                    <a:pt x="74" y="42"/>
                    <a:pt x="73" y="42"/>
                    <a:pt x="72" y="44"/>
                  </a:cubicBezTo>
                  <a:cubicBezTo>
                    <a:pt x="72" y="46"/>
                    <a:pt x="71" y="52"/>
                    <a:pt x="73" y="55"/>
                  </a:cubicBezTo>
                  <a:cubicBezTo>
                    <a:pt x="74" y="58"/>
                    <a:pt x="75" y="58"/>
                    <a:pt x="75" y="58"/>
                  </a:cubicBezTo>
                  <a:cubicBezTo>
                    <a:pt x="75" y="58"/>
                    <a:pt x="76" y="65"/>
                    <a:pt x="79" y="70"/>
                  </a:cubicBezTo>
                  <a:cubicBezTo>
                    <a:pt x="82" y="75"/>
                    <a:pt x="85" y="78"/>
                    <a:pt x="85" y="79"/>
                  </a:cubicBezTo>
                  <a:cubicBezTo>
                    <a:pt x="85" y="81"/>
                    <a:pt x="85" y="81"/>
                    <a:pt x="85" y="82"/>
                  </a:cubicBezTo>
                  <a:cubicBezTo>
                    <a:pt x="84" y="82"/>
                    <a:pt x="75" y="84"/>
                    <a:pt x="72" y="85"/>
                  </a:cubicBezTo>
                  <a:cubicBezTo>
                    <a:pt x="69" y="86"/>
                    <a:pt x="66" y="86"/>
                    <a:pt x="66" y="88"/>
                  </a:cubicBezTo>
                  <a:cubicBezTo>
                    <a:pt x="65" y="90"/>
                    <a:pt x="64" y="97"/>
                    <a:pt x="63" y="97"/>
                  </a:cubicBezTo>
                  <a:cubicBezTo>
                    <a:pt x="63" y="98"/>
                    <a:pt x="63" y="98"/>
                    <a:pt x="63" y="98"/>
                  </a:cubicBezTo>
                  <a:cubicBezTo>
                    <a:pt x="61" y="100"/>
                    <a:pt x="50" y="104"/>
                    <a:pt x="47" y="105"/>
                  </a:cubicBezTo>
                  <a:cubicBezTo>
                    <a:pt x="45" y="107"/>
                    <a:pt x="44" y="106"/>
                    <a:pt x="42" y="108"/>
                  </a:cubicBezTo>
                  <a:cubicBezTo>
                    <a:pt x="40" y="111"/>
                    <a:pt x="40" y="111"/>
                    <a:pt x="40" y="112"/>
                  </a:cubicBezTo>
                  <a:cubicBezTo>
                    <a:pt x="39" y="114"/>
                    <a:pt x="28" y="150"/>
                    <a:pt x="26" y="156"/>
                  </a:cubicBezTo>
                  <a:cubicBezTo>
                    <a:pt x="24" y="162"/>
                    <a:pt x="23" y="161"/>
                    <a:pt x="20" y="165"/>
                  </a:cubicBezTo>
                  <a:cubicBezTo>
                    <a:pt x="18" y="169"/>
                    <a:pt x="17" y="166"/>
                    <a:pt x="16" y="175"/>
                  </a:cubicBezTo>
                  <a:cubicBezTo>
                    <a:pt x="14" y="183"/>
                    <a:pt x="16" y="180"/>
                    <a:pt x="13" y="186"/>
                  </a:cubicBezTo>
                  <a:cubicBezTo>
                    <a:pt x="10" y="193"/>
                    <a:pt x="10" y="195"/>
                    <a:pt x="8" y="198"/>
                  </a:cubicBezTo>
                  <a:cubicBezTo>
                    <a:pt x="7" y="200"/>
                    <a:pt x="5" y="199"/>
                    <a:pt x="5" y="205"/>
                  </a:cubicBezTo>
                  <a:cubicBezTo>
                    <a:pt x="4" y="212"/>
                    <a:pt x="1" y="212"/>
                    <a:pt x="5" y="218"/>
                  </a:cubicBezTo>
                  <a:cubicBezTo>
                    <a:pt x="8" y="224"/>
                    <a:pt x="20" y="233"/>
                    <a:pt x="21" y="234"/>
                  </a:cubicBezTo>
                  <a:cubicBezTo>
                    <a:pt x="23" y="234"/>
                    <a:pt x="26" y="233"/>
                    <a:pt x="26" y="233"/>
                  </a:cubicBezTo>
                  <a:cubicBezTo>
                    <a:pt x="26" y="233"/>
                    <a:pt x="14" y="266"/>
                    <a:pt x="13" y="271"/>
                  </a:cubicBezTo>
                  <a:cubicBezTo>
                    <a:pt x="11" y="275"/>
                    <a:pt x="6" y="280"/>
                    <a:pt x="9" y="281"/>
                  </a:cubicBezTo>
                  <a:cubicBezTo>
                    <a:pt x="12" y="282"/>
                    <a:pt x="21" y="283"/>
                    <a:pt x="21" y="283"/>
                  </a:cubicBezTo>
                  <a:cubicBezTo>
                    <a:pt x="21" y="283"/>
                    <a:pt x="20" y="302"/>
                    <a:pt x="20" y="308"/>
                  </a:cubicBezTo>
                  <a:cubicBezTo>
                    <a:pt x="20" y="314"/>
                    <a:pt x="16" y="338"/>
                    <a:pt x="12" y="362"/>
                  </a:cubicBezTo>
                  <a:cubicBezTo>
                    <a:pt x="9" y="385"/>
                    <a:pt x="0" y="454"/>
                    <a:pt x="1" y="454"/>
                  </a:cubicBezTo>
                  <a:cubicBezTo>
                    <a:pt x="2" y="455"/>
                    <a:pt x="4" y="456"/>
                    <a:pt x="4" y="456"/>
                  </a:cubicBezTo>
                  <a:cubicBezTo>
                    <a:pt x="4" y="456"/>
                    <a:pt x="9" y="471"/>
                    <a:pt x="14" y="477"/>
                  </a:cubicBezTo>
                  <a:cubicBezTo>
                    <a:pt x="19" y="482"/>
                    <a:pt x="22" y="481"/>
                    <a:pt x="27" y="488"/>
                  </a:cubicBezTo>
                  <a:cubicBezTo>
                    <a:pt x="32" y="496"/>
                    <a:pt x="55" y="531"/>
                    <a:pt x="63" y="542"/>
                  </a:cubicBezTo>
                  <a:cubicBezTo>
                    <a:pt x="71" y="554"/>
                    <a:pt x="73" y="559"/>
                    <a:pt x="73" y="559"/>
                  </a:cubicBezTo>
                  <a:cubicBezTo>
                    <a:pt x="73" y="559"/>
                    <a:pt x="73" y="590"/>
                    <a:pt x="71" y="598"/>
                  </a:cubicBezTo>
                  <a:cubicBezTo>
                    <a:pt x="68" y="606"/>
                    <a:pt x="65" y="609"/>
                    <a:pt x="64" y="616"/>
                  </a:cubicBezTo>
                  <a:cubicBezTo>
                    <a:pt x="62" y="624"/>
                    <a:pt x="62" y="625"/>
                    <a:pt x="61" y="626"/>
                  </a:cubicBezTo>
                  <a:cubicBezTo>
                    <a:pt x="60" y="627"/>
                    <a:pt x="58" y="629"/>
                    <a:pt x="54" y="632"/>
                  </a:cubicBezTo>
                  <a:cubicBezTo>
                    <a:pt x="50" y="634"/>
                    <a:pt x="44" y="637"/>
                    <a:pt x="43" y="639"/>
                  </a:cubicBezTo>
                  <a:cubicBezTo>
                    <a:pt x="42" y="642"/>
                    <a:pt x="41" y="645"/>
                    <a:pt x="43" y="647"/>
                  </a:cubicBezTo>
                  <a:cubicBezTo>
                    <a:pt x="46" y="648"/>
                    <a:pt x="69" y="654"/>
                    <a:pt x="74" y="653"/>
                  </a:cubicBezTo>
                  <a:cubicBezTo>
                    <a:pt x="80" y="652"/>
                    <a:pt x="84" y="645"/>
                    <a:pt x="84" y="645"/>
                  </a:cubicBezTo>
                  <a:cubicBezTo>
                    <a:pt x="84" y="645"/>
                    <a:pt x="87" y="645"/>
                    <a:pt x="89" y="644"/>
                  </a:cubicBezTo>
                  <a:cubicBezTo>
                    <a:pt x="90" y="642"/>
                    <a:pt x="97" y="628"/>
                    <a:pt x="100" y="624"/>
                  </a:cubicBezTo>
                  <a:cubicBezTo>
                    <a:pt x="102" y="620"/>
                    <a:pt x="103" y="618"/>
                    <a:pt x="105" y="619"/>
                  </a:cubicBezTo>
                  <a:cubicBezTo>
                    <a:pt x="107" y="620"/>
                    <a:pt x="108" y="621"/>
                    <a:pt x="108" y="622"/>
                  </a:cubicBezTo>
                  <a:cubicBezTo>
                    <a:pt x="109" y="623"/>
                    <a:pt x="108" y="652"/>
                    <a:pt x="108" y="652"/>
                  </a:cubicBezTo>
                  <a:cubicBezTo>
                    <a:pt x="109" y="653"/>
                    <a:pt x="112" y="652"/>
                    <a:pt x="112" y="652"/>
                  </a:cubicBezTo>
                  <a:cubicBezTo>
                    <a:pt x="112" y="652"/>
                    <a:pt x="113" y="625"/>
                    <a:pt x="115" y="620"/>
                  </a:cubicBezTo>
                  <a:cubicBezTo>
                    <a:pt x="117" y="615"/>
                    <a:pt x="118" y="615"/>
                    <a:pt x="118" y="615"/>
                  </a:cubicBezTo>
                  <a:cubicBezTo>
                    <a:pt x="118" y="615"/>
                    <a:pt x="118" y="644"/>
                    <a:pt x="119" y="644"/>
                  </a:cubicBezTo>
                  <a:cubicBezTo>
                    <a:pt x="120" y="645"/>
                    <a:pt x="122" y="644"/>
                    <a:pt x="122" y="644"/>
                  </a:cubicBezTo>
                  <a:cubicBezTo>
                    <a:pt x="122" y="644"/>
                    <a:pt x="125" y="611"/>
                    <a:pt x="127" y="607"/>
                  </a:cubicBezTo>
                  <a:cubicBezTo>
                    <a:pt x="129" y="602"/>
                    <a:pt x="130" y="600"/>
                    <a:pt x="128" y="594"/>
                  </a:cubicBezTo>
                  <a:cubicBezTo>
                    <a:pt x="126" y="587"/>
                    <a:pt x="118" y="581"/>
                    <a:pt x="117" y="580"/>
                  </a:cubicBezTo>
                  <a:cubicBezTo>
                    <a:pt x="115" y="580"/>
                    <a:pt x="115" y="581"/>
                    <a:pt x="115" y="581"/>
                  </a:cubicBezTo>
                  <a:cubicBezTo>
                    <a:pt x="115" y="581"/>
                    <a:pt x="108" y="573"/>
                    <a:pt x="106" y="569"/>
                  </a:cubicBezTo>
                  <a:cubicBezTo>
                    <a:pt x="104" y="565"/>
                    <a:pt x="102" y="561"/>
                    <a:pt x="102" y="561"/>
                  </a:cubicBezTo>
                  <a:cubicBezTo>
                    <a:pt x="102" y="561"/>
                    <a:pt x="109" y="496"/>
                    <a:pt x="107" y="485"/>
                  </a:cubicBezTo>
                  <a:cubicBezTo>
                    <a:pt x="104" y="473"/>
                    <a:pt x="103" y="464"/>
                    <a:pt x="103" y="462"/>
                  </a:cubicBezTo>
                  <a:cubicBezTo>
                    <a:pt x="102" y="461"/>
                    <a:pt x="102" y="460"/>
                    <a:pt x="102" y="460"/>
                  </a:cubicBezTo>
                  <a:cubicBezTo>
                    <a:pt x="119" y="461"/>
                    <a:pt x="119" y="461"/>
                    <a:pt x="119" y="461"/>
                  </a:cubicBezTo>
                  <a:cubicBezTo>
                    <a:pt x="119" y="461"/>
                    <a:pt x="122" y="376"/>
                    <a:pt x="123" y="351"/>
                  </a:cubicBezTo>
                  <a:cubicBezTo>
                    <a:pt x="124" y="327"/>
                    <a:pt x="122" y="297"/>
                    <a:pt x="121" y="291"/>
                  </a:cubicBezTo>
                  <a:cubicBezTo>
                    <a:pt x="120" y="286"/>
                    <a:pt x="120" y="285"/>
                    <a:pt x="120" y="285"/>
                  </a:cubicBezTo>
                  <a:cubicBezTo>
                    <a:pt x="125" y="285"/>
                    <a:pt x="125" y="285"/>
                    <a:pt x="125" y="285"/>
                  </a:cubicBezTo>
                  <a:cubicBezTo>
                    <a:pt x="125" y="285"/>
                    <a:pt x="117" y="260"/>
                    <a:pt x="114" y="253"/>
                  </a:cubicBezTo>
                  <a:cubicBezTo>
                    <a:pt x="112" y="245"/>
                    <a:pt x="111" y="238"/>
                    <a:pt x="111" y="238"/>
                  </a:cubicBezTo>
                  <a:cubicBezTo>
                    <a:pt x="111" y="238"/>
                    <a:pt x="134" y="238"/>
                    <a:pt x="141" y="238"/>
                  </a:cubicBezTo>
                  <a:cubicBezTo>
                    <a:pt x="148" y="238"/>
                    <a:pt x="147" y="237"/>
                    <a:pt x="154" y="237"/>
                  </a:cubicBezTo>
                  <a:cubicBezTo>
                    <a:pt x="160" y="237"/>
                    <a:pt x="162" y="238"/>
                    <a:pt x="166" y="236"/>
                  </a:cubicBezTo>
                  <a:cubicBezTo>
                    <a:pt x="170" y="234"/>
                    <a:pt x="173" y="228"/>
                    <a:pt x="173" y="226"/>
                  </a:cubicBezTo>
                  <a:cubicBezTo>
                    <a:pt x="173" y="225"/>
                    <a:pt x="170" y="180"/>
                    <a:pt x="169" y="173"/>
                  </a:cubicBezTo>
                  <a:close/>
                  <a:moveTo>
                    <a:pt x="58" y="464"/>
                  </a:moveTo>
                  <a:cubicBezTo>
                    <a:pt x="56" y="462"/>
                    <a:pt x="53" y="457"/>
                    <a:pt x="53" y="457"/>
                  </a:cubicBezTo>
                  <a:cubicBezTo>
                    <a:pt x="53" y="457"/>
                    <a:pt x="56" y="457"/>
                    <a:pt x="57" y="457"/>
                  </a:cubicBezTo>
                  <a:cubicBezTo>
                    <a:pt x="57" y="457"/>
                    <a:pt x="61" y="468"/>
                    <a:pt x="61" y="468"/>
                  </a:cubicBezTo>
                  <a:cubicBezTo>
                    <a:pt x="61" y="468"/>
                    <a:pt x="60" y="466"/>
                    <a:pt x="58" y="464"/>
                  </a:cubicBezTo>
                  <a:close/>
                  <a:moveTo>
                    <a:pt x="139" y="208"/>
                  </a:moveTo>
                  <a:cubicBezTo>
                    <a:pt x="139" y="210"/>
                    <a:pt x="139" y="209"/>
                    <a:pt x="137" y="209"/>
                  </a:cubicBezTo>
                  <a:cubicBezTo>
                    <a:pt x="135" y="210"/>
                    <a:pt x="131" y="213"/>
                    <a:pt x="124" y="211"/>
                  </a:cubicBezTo>
                  <a:cubicBezTo>
                    <a:pt x="118" y="209"/>
                    <a:pt x="114" y="209"/>
                    <a:pt x="114" y="209"/>
                  </a:cubicBezTo>
                  <a:cubicBezTo>
                    <a:pt x="114" y="209"/>
                    <a:pt x="114" y="208"/>
                    <a:pt x="116" y="204"/>
                  </a:cubicBezTo>
                  <a:cubicBezTo>
                    <a:pt x="117" y="200"/>
                    <a:pt x="118" y="198"/>
                    <a:pt x="121" y="194"/>
                  </a:cubicBezTo>
                  <a:cubicBezTo>
                    <a:pt x="124" y="190"/>
                    <a:pt x="128" y="182"/>
                    <a:pt x="129" y="179"/>
                  </a:cubicBezTo>
                  <a:cubicBezTo>
                    <a:pt x="129" y="179"/>
                    <a:pt x="136" y="190"/>
                    <a:pt x="137" y="194"/>
                  </a:cubicBezTo>
                  <a:cubicBezTo>
                    <a:pt x="138" y="198"/>
                    <a:pt x="140" y="206"/>
                    <a:pt x="139" y="208"/>
                  </a:cubicBezTo>
                  <a:close/>
                </a:path>
              </a:pathLst>
            </a:custGeom>
            <a:solidFill>
              <a:srgbClr val="58776F"/>
            </a:solidFill>
            <a:ln>
              <a:noFill/>
            </a:ln>
          </p:spPr>
          <p:txBody>
            <a:bodyPr vert="horz" wrap="square" lIns="68580" tIns="34290" rIns="68580" bIns="34290" numCol="1" anchor="t" anchorCtr="0" compatLnSpc="1">
              <a:normAutofit/>
            </a:bodyPr>
            <a:lstStyle/>
            <a:p>
              <a:endParaRPr lang="th-TH" sz="1350">
                <a:cs typeface="+mn-ea"/>
                <a:sym typeface="+mn-lt"/>
              </a:endParaRPr>
            </a:p>
          </p:txBody>
        </p:sp>
        <p:sp>
          <p:nvSpPr>
            <p:cNvPr id="30" name="iSľïḑè"/>
            <p:cNvSpPr/>
            <p:nvPr/>
          </p:nvSpPr>
          <p:spPr bwMode="auto">
            <a:xfrm>
              <a:off x="6665648" y="2750896"/>
              <a:ext cx="1162532" cy="3387101"/>
            </a:xfrm>
            <a:custGeom>
              <a:avLst/>
              <a:gdLst>
                <a:gd name="T0" fmla="*/ 205 w 227"/>
                <a:gd name="T1" fmla="*/ 629 h 661"/>
                <a:gd name="T2" fmla="*/ 186 w 227"/>
                <a:gd name="T3" fmla="*/ 596 h 661"/>
                <a:gd name="T4" fmla="*/ 178 w 227"/>
                <a:gd name="T5" fmla="*/ 550 h 661"/>
                <a:gd name="T6" fmla="*/ 163 w 227"/>
                <a:gd name="T7" fmla="*/ 396 h 661"/>
                <a:gd name="T8" fmla="*/ 163 w 227"/>
                <a:gd name="T9" fmla="*/ 318 h 661"/>
                <a:gd name="T10" fmla="*/ 154 w 227"/>
                <a:gd name="T11" fmla="*/ 269 h 661"/>
                <a:gd name="T12" fmla="*/ 153 w 227"/>
                <a:gd name="T13" fmla="*/ 257 h 661"/>
                <a:gd name="T14" fmla="*/ 163 w 227"/>
                <a:gd name="T15" fmla="*/ 226 h 661"/>
                <a:gd name="T16" fmla="*/ 168 w 227"/>
                <a:gd name="T17" fmla="*/ 204 h 661"/>
                <a:gd name="T18" fmla="*/ 160 w 227"/>
                <a:gd name="T19" fmla="*/ 149 h 661"/>
                <a:gd name="T20" fmla="*/ 156 w 227"/>
                <a:gd name="T21" fmla="*/ 134 h 661"/>
                <a:gd name="T22" fmla="*/ 146 w 227"/>
                <a:gd name="T23" fmla="*/ 112 h 661"/>
                <a:gd name="T24" fmla="*/ 111 w 227"/>
                <a:gd name="T25" fmla="*/ 99 h 661"/>
                <a:gd name="T26" fmla="*/ 101 w 227"/>
                <a:gd name="T27" fmla="*/ 90 h 661"/>
                <a:gd name="T28" fmla="*/ 100 w 227"/>
                <a:gd name="T29" fmla="*/ 89 h 661"/>
                <a:gd name="T30" fmla="*/ 99 w 227"/>
                <a:gd name="T31" fmla="*/ 88 h 661"/>
                <a:gd name="T32" fmla="*/ 99 w 227"/>
                <a:gd name="T33" fmla="*/ 87 h 661"/>
                <a:gd name="T34" fmla="*/ 98 w 227"/>
                <a:gd name="T35" fmla="*/ 81 h 661"/>
                <a:gd name="T36" fmla="*/ 101 w 227"/>
                <a:gd name="T37" fmla="*/ 65 h 661"/>
                <a:gd name="T38" fmla="*/ 107 w 227"/>
                <a:gd name="T39" fmla="*/ 57 h 661"/>
                <a:gd name="T40" fmla="*/ 105 w 227"/>
                <a:gd name="T41" fmla="*/ 44 h 661"/>
                <a:gd name="T42" fmla="*/ 102 w 227"/>
                <a:gd name="T43" fmla="*/ 11 h 661"/>
                <a:gd name="T44" fmla="*/ 59 w 227"/>
                <a:gd name="T45" fmla="*/ 7 h 661"/>
                <a:gd name="T46" fmla="*/ 48 w 227"/>
                <a:gd name="T47" fmla="*/ 21 h 661"/>
                <a:gd name="T48" fmla="*/ 47 w 227"/>
                <a:gd name="T49" fmla="*/ 47 h 661"/>
                <a:gd name="T50" fmla="*/ 50 w 227"/>
                <a:gd name="T51" fmla="*/ 65 h 661"/>
                <a:gd name="T52" fmla="*/ 54 w 227"/>
                <a:gd name="T53" fmla="*/ 72 h 661"/>
                <a:gd name="T54" fmla="*/ 58 w 227"/>
                <a:gd name="T55" fmla="*/ 82 h 661"/>
                <a:gd name="T56" fmla="*/ 58 w 227"/>
                <a:gd name="T57" fmla="*/ 83 h 661"/>
                <a:gd name="T58" fmla="*/ 58 w 227"/>
                <a:gd name="T59" fmla="*/ 83 h 661"/>
                <a:gd name="T60" fmla="*/ 57 w 227"/>
                <a:gd name="T61" fmla="*/ 83 h 661"/>
                <a:gd name="T62" fmla="*/ 50 w 227"/>
                <a:gd name="T63" fmla="*/ 90 h 661"/>
                <a:gd name="T64" fmla="*/ 43 w 227"/>
                <a:gd name="T65" fmla="*/ 97 h 661"/>
                <a:gd name="T66" fmla="*/ 2 w 227"/>
                <a:gd name="T67" fmla="*/ 113 h 661"/>
                <a:gd name="T68" fmla="*/ 2 w 227"/>
                <a:gd name="T69" fmla="*/ 140 h 661"/>
                <a:gd name="T70" fmla="*/ 7 w 227"/>
                <a:gd name="T71" fmla="*/ 186 h 661"/>
                <a:gd name="T72" fmla="*/ 21 w 227"/>
                <a:gd name="T73" fmla="*/ 236 h 661"/>
                <a:gd name="T74" fmla="*/ 22 w 227"/>
                <a:gd name="T75" fmla="*/ 260 h 661"/>
                <a:gd name="T76" fmla="*/ 1 w 227"/>
                <a:gd name="T77" fmla="*/ 328 h 661"/>
                <a:gd name="T78" fmla="*/ 18 w 227"/>
                <a:gd name="T79" fmla="*/ 332 h 661"/>
                <a:gd name="T80" fmla="*/ 16 w 227"/>
                <a:gd name="T81" fmla="*/ 398 h 661"/>
                <a:gd name="T82" fmla="*/ 23 w 227"/>
                <a:gd name="T83" fmla="*/ 477 h 661"/>
                <a:gd name="T84" fmla="*/ 23 w 227"/>
                <a:gd name="T85" fmla="*/ 504 h 661"/>
                <a:gd name="T86" fmla="*/ 27 w 227"/>
                <a:gd name="T87" fmla="*/ 572 h 661"/>
                <a:gd name="T88" fmla="*/ 36 w 227"/>
                <a:gd name="T89" fmla="*/ 627 h 661"/>
                <a:gd name="T90" fmla="*/ 36 w 227"/>
                <a:gd name="T91" fmla="*/ 653 h 661"/>
                <a:gd name="T92" fmla="*/ 58 w 227"/>
                <a:gd name="T93" fmla="*/ 661 h 661"/>
                <a:gd name="T94" fmla="*/ 72 w 227"/>
                <a:gd name="T95" fmla="*/ 652 h 661"/>
                <a:gd name="T96" fmla="*/ 70 w 227"/>
                <a:gd name="T97" fmla="*/ 636 h 661"/>
                <a:gd name="T98" fmla="*/ 72 w 227"/>
                <a:gd name="T99" fmla="*/ 611 h 661"/>
                <a:gd name="T100" fmla="*/ 73 w 227"/>
                <a:gd name="T101" fmla="*/ 579 h 661"/>
                <a:gd name="T102" fmla="*/ 64 w 227"/>
                <a:gd name="T103" fmla="*/ 512 h 661"/>
                <a:gd name="T104" fmla="*/ 68 w 227"/>
                <a:gd name="T105" fmla="*/ 465 h 661"/>
                <a:gd name="T106" fmla="*/ 91 w 227"/>
                <a:gd name="T107" fmla="*/ 387 h 661"/>
                <a:gd name="T108" fmla="*/ 113 w 227"/>
                <a:gd name="T109" fmla="*/ 471 h 661"/>
                <a:gd name="T110" fmla="*/ 127 w 227"/>
                <a:gd name="T111" fmla="*/ 513 h 661"/>
                <a:gd name="T112" fmla="*/ 132 w 227"/>
                <a:gd name="T113" fmla="*/ 573 h 661"/>
                <a:gd name="T114" fmla="*/ 134 w 227"/>
                <a:gd name="T115" fmla="*/ 607 h 661"/>
                <a:gd name="T116" fmla="*/ 136 w 227"/>
                <a:gd name="T117" fmla="*/ 628 h 661"/>
                <a:gd name="T118" fmla="*/ 139 w 227"/>
                <a:gd name="T119" fmla="*/ 638 h 661"/>
                <a:gd name="T120" fmla="*/ 165 w 227"/>
                <a:gd name="T121" fmla="*/ 638 h 661"/>
                <a:gd name="T122" fmla="*/ 217 w 227"/>
                <a:gd name="T123" fmla="*/ 645 h 661"/>
                <a:gd name="T124" fmla="*/ 226 w 227"/>
                <a:gd name="T125" fmla="*/ 63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 h="661">
                  <a:moveTo>
                    <a:pt x="224" y="634"/>
                  </a:moveTo>
                  <a:cubicBezTo>
                    <a:pt x="223" y="633"/>
                    <a:pt x="211" y="632"/>
                    <a:pt x="205" y="629"/>
                  </a:cubicBezTo>
                  <a:cubicBezTo>
                    <a:pt x="198" y="626"/>
                    <a:pt x="182" y="609"/>
                    <a:pt x="182" y="609"/>
                  </a:cubicBezTo>
                  <a:cubicBezTo>
                    <a:pt x="182" y="609"/>
                    <a:pt x="185" y="598"/>
                    <a:pt x="186" y="596"/>
                  </a:cubicBezTo>
                  <a:cubicBezTo>
                    <a:pt x="187" y="594"/>
                    <a:pt x="184" y="587"/>
                    <a:pt x="182" y="578"/>
                  </a:cubicBezTo>
                  <a:cubicBezTo>
                    <a:pt x="180" y="569"/>
                    <a:pt x="176" y="563"/>
                    <a:pt x="178" y="550"/>
                  </a:cubicBezTo>
                  <a:cubicBezTo>
                    <a:pt x="179" y="537"/>
                    <a:pt x="173" y="468"/>
                    <a:pt x="173" y="465"/>
                  </a:cubicBezTo>
                  <a:cubicBezTo>
                    <a:pt x="173" y="462"/>
                    <a:pt x="164" y="401"/>
                    <a:pt x="163" y="396"/>
                  </a:cubicBezTo>
                  <a:cubicBezTo>
                    <a:pt x="163" y="390"/>
                    <a:pt x="146" y="329"/>
                    <a:pt x="146" y="329"/>
                  </a:cubicBezTo>
                  <a:cubicBezTo>
                    <a:pt x="146" y="329"/>
                    <a:pt x="162" y="320"/>
                    <a:pt x="163" y="318"/>
                  </a:cubicBezTo>
                  <a:cubicBezTo>
                    <a:pt x="164" y="317"/>
                    <a:pt x="161" y="311"/>
                    <a:pt x="158" y="302"/>
                  </a:cubicBezTo>
                  <a:cubicBezTo>
                    <a:pt x="154" y="292"/>
                    <a:pt x="154" y="269"/>
                    <a:pt x="154" y="269"/>
                  </a:cubicBezTo>
                  <a:cubicBezTo>
                    <a:pt x="154" y="269"/>
                    <a:pt x="155" y="267"/>
                    <a:pt x="156" y="266"/>
                  </a:cubicBezTo>
                  <a:cubicBezTo>
                    <a:pt x="156" y="265"/>
                    <a:pt x="153" y="261"/>
                    <a:pt x="153" y="257"/>
                  </a:cubicBezTo>
                  <a:cubicBezTo>
                    <a:pt x="152" y="253"/>
                    <a:pt x="145" y="232"/>
                    <a:pt x="145" y="232"/>
                  </a:cubicBezTo>
                  <a:cubicBezTo>
                    <a:pt x="145" y="232"/>
                    <a:pt x="159" y="229"/>
                    <a:pt x="163" y="226"/>
                  </a:cubicBezTo>
                  <a:cubicBezTo>
                    <a:pt x="167" y="223"/>
                    <a:pt x="169" y="219"/>
                    <a:pt x="169" y="217"/>
                  </a:cubicBezTo>
                  <a:cubicBezTo>
                    <a:pt x="169" y="215"/>
                    <a:pt x="169" y="209"/>
                    <a:pt x="168" y="204"/>
                  </a:cubicBezTo>
                  <a:cubicBezTo>
                    <a:pt x="166" y="198"/>
                    <a:pt x="161" y="162"/>
                    <a:pt x="160" y="158"/>
                  </a:cubicBezTo>
                  <a:cubicBezTo>
                    <a:pt x="160" y="153"/>
                    <a:pt x="160" y="151"/>
                    <a:pt x="160" y="149"/>
                  </a:cubicBezTo>
                  <a:cubicBezTo>
                    <a:pt x="159" y="147"/>
                    <a:pt x="159" y="145"/>
                    <a:pt x="158" y="142"/>
                  </a:cubicBezTo>
                  <a:cubicBezTo>
                    <a:pt x="156" y="139"/>
                    <a:pt x="156" y="138"/>
                    <a:pt x="156" y="134"/>
                  </a:cubicBezTo>
                  <a:cubicBezTo>
                    <a:pt x="156" y="129"/>
                    <a:pt x="153" y="116"/>
                    <a:pt x="153" y="116"/>
                  </a:cubicBezTo>
                  <a:cubicBezTo>
                    <a:pt x="153" y="116"/>
                    <a:pt x="151" y="113"/>
                    <a:pt x="146" y="112"/>
                  </a:cubicBezTo>
                  <a:cubicBezTo>
                    <a:pt x="140" y="111"/>
                    <a:pt x="114" y="102"/>
                    <a:pt x="114" y="102"/>
                  </a:cubicBezTo>
                  <a:cubicBezTo>
                    <a:pt x="114" y="102"/>
                    <a:pt x="112" y="100"/>
                    <a:pt x="111" y="99"/>
                  </a:cubicBezTo>
                  <a:cubicBezTo>
                    <a:pt x="111" y="98"/>
                    <a:pt x="109" y="97"/>
                    <a:pt x="106" y="95"/>
                  </a:cubicBezTo>
                  <a:cubicBezTo>
                    <a:pt x="104" y="94"/>
                    <a:pt x="103" y="92"/>
                    <a:pt x="101" y="90"/>
                  </a:cubicBezTo>
                  <a:cubicBezTo>
                    <a:pt x="101" y="90"/>
                    <a:pt x="101" y="90"/>
                    <a:pt x="100" y="89"/>
                  </a:cubicBezTo>
                  <a:cubicBezTo>
                    <a:pt x="100" y="89"/>
                    <a:pt x="100" y="89"/>
                    <a:pt x="100" y="89"/>
                  </a:cubicBezTo>
                  <a:cubicBezTo>
                    <a:pt x="100" y="89"/>
                    <a:pt x="100" y="88"/>
                    <a:pt x="100" y="88"/>
                  </a:cubicBezTo>
                  <a:cubicBezTo>
                    <a:pt x="99" y="88"/>
                    <a:pt x="99" y="88"/>
                    <a:pt x="99" y="88"/>
                  </a:cubicBezTo>
                  <a:cubicBezTo>
                    <a:pt x="99" y="87"/>
                    <a:pt x="99" y="87"/>
                    <a:pt x="99" y="87"/>
                  </a:cubicBezTo>
                  <a:cubicBezTo>
                    <a:pt x="99" y="87"/>
                    <a:pt x="99" y="87"/>
                    <a:pt x="99" y="87"/>
                  </a:cubicBezTo>
                  <a:cubicBezTo>
                    <a:pt x="99" y="87"/>
                    <a:pt x="99" y="87"/>
                    <a:pt x="99" y="87"/>
                  </a:cubicBezTo>
                  <a:cubicBezTo>
                    <a:pt x="98" y="81"/>
                    <a:pt x="98" y="81"/>
                    <a:pt x="98" y="81"/>
                  </a:cubicBezTo>
                  <a:cubicBezTo>
                    <a:pt x="98" y="81"/>
                    <a:pt x="99" y="80"/>
                    <a:pt x="100" y="77"/>
                  </a:cubicBezTo>
                  <a:cubicBezTo>
                    <a:pt x="101" y="74"/>
                    <a:pt x="101" y="65"/>
                    <a:pt x="101" y="65"/>
                  </a:cubicBezTo>
                  <a:cubicBezTo>
                    <a:pt x="101" y="65"/>
                    <a:pt x="103" y="65"/>
                    <a:pt x="105" y="63"/>
                  </a:cubicBezTo>
                  <a:cubicBezTo>
                    <a:pt x="106" y="61"/>
                    <a:pt x="106" y="59"/>
                    <a:pt x="107" y="57"/>
                  </a:cubicBezTo>
                  <a:cubicBezTo>
                    <a:pt x="107" y="55"/>
                    <a:pt x="108" y="49"/>
                    <a:pt x="107" y="46"/>
                  </a:cubicBezTo>
                  <a:cubicBezTo>
                    <a:pt x="106" y="43"/>
                    <a:pt x="105" y="44"/>
                    <a:pt x="105" y="44"/>
                  </a:cubicBezTo>
                  <a:cubicBezTo>
                    <a:pt x="105" y="44"/>
                    <a:pt x="107" y="33"/>
                    <a:pt x="107" y="29"/>
                  </a:cubicBezTo>
                  <a:cubicBezTo>
                    <a:pt x="108" y="26"/>
                    <a:pt x="103" y="14"/>
                    <a:pt x="102" y="11"/>
                  </a:cubicBezTo>
                  <a:cubicBezTo>
                    <a:pt x="101" y="7"/>
                    <a:pt x="88" y="2"/>
                    <a:pt x="79" y="1"/>
                  </a:cubicBezTo>
                  <a:cubicBezTo>
                    <a:pt x="70" y="0"/>
                    <a:pt x="61" y="6"/>
                    <a:pt x="59" y="7"/>
                  </a:cubicBezTo>
                  <a:cubicBezTo>
                    <a:pt x="56" y="9"/>
                    <a:pt x="53" y="14"/>
                    <a:pt x="53" y="14"/>
                  </a:cubicBezTo>
                  <a:cubicBezTo>
                    <a:pt x="53" y="14"/>
                    <a:pt x="50" y="17"/>
                    <a:pt x="48" y="21"/>
                  </a:cubicBezTo>
                  <a:cubicBezTo>
                    <a:pt x="47" y="25"/>
                    <a:pt x="48" y="46"/>
                    <a:pt x="48" y="47"/>
                  </a:cubicBezTo>
                  <a:cubicBezTo>
                    <a:pt x="48" y="47"/>
                    <a:pt x="47" y="46"/>
                    <a:pt x="47" y="47"/>
                  </a:cubicBezTo>
                  <a:cubicBezTo>
                    <a:pt x="46" y="47"/>
                    <a:pt x="45" y="48"/>
                    <a:pt x="46" y="53"/>
                  </a:cubicBezTo>
                  <a:cubicBezTo>
                    <a:pt x="46" y="58"/>
                    <a:pt x="48" y="64"/>
                    <a:pt x="50" y="65"/>
                  </a:cubicBezTo>
                  <a:cubicBezTo>
                    <a:pt x="52" y="67"/>
                    <a:pt x="54" y="67"/>
                    <a:pt x="54" y="67"/>
                  </a:cubicBezTo>
                  <a:cubicBezTo>
                    <a:pt x="54" y="67"/>
                    <a:pt x="54" y="67"/>
                    <a:pt x="54" y="72"/>
                  </a:cubicBezTo>
                  <a:cubicBezTo>
                    <a:pt x="54" y="76"/>
                    <a:pt x="58" y="80"/>
                    <a:pt x="58" y="80"/>
                  </a:cubicBezTo>
                  <a:cubicBezTo>
                    <a:pt x="58" y="82"/>
                    <a:pt x="58" y="82"/>
                    <a:pt x="58" y="82"/>
                  </a:cubicBezTo>
                  <a:cubicBezTo>
                    <a:pt x="58" y="82"/>
                    <a:pt x="58" y="83"/>
                    <a:pt x="58" y="83"/>
                  </a:cubicBezTo>
                  <a:cubicBezTo>
                    <a:pt x="58" y="83"/>
                    <a:pt x="58" y="83"/>
                    <a:pt x="58" y="83"/>
                  </a:cubicBezTo>
                  <a:cubicBezTo>
                    <a:pt x="58" y="83"/>
                    <a:pt x="58" y="83"/>
                    <a:pt x="58" y="83"/>
                  </a:cubicBezTo>
                  <a:cubicBezTo>
                    <a:pt x="58" y="83"/>
                    <a:pt x="58" y="83"/>
                    <a:pt x="58" y="83"/>
                  </a:cubicBezTo>
                  <a:cubicBezTo>
                    <a:pt x="57" y="83"/>
                    <a:pt x="57" y="83"/>
                    <a:pt x="57" y="83"/>
                  </a:cubicBezTo>
                  <a:cubicBezTo>
                    <a:pt x="57" y="83"/>
                    <a:pt x="57" y="83"/>
                    <a:pt x="57" y="83"/>
                  </a:cubicBezTo>
                  <a:cubicBezTo>
                    <a:pt x="57" y="84"/>
                    <a:pt x="57" y="84"/>
                    <a:pt x="56" y="85"/>
                  </a:cubicBezTo>
                  <a:cubicBezTo>
                    <a:pt x="55" y="86"/>
                    <a:pt x="52" y="89"/>
                    <a:pt x="50" y="90"/>
                  </a:cubicBezTo>
                  <a:cubicBezTo>
                    <a:pt x="49" y="91"/>
                    <a:pt x="47" y="92"/>
                    <a:pt x="47" y="95"/>
                  </a:cubicBezTo>
                  <a:cubicBezTo>
                    <a:pt x="47" y="97"/>
                    <a:pt x="46" y="96"/>
                    <a:pt x="43" y="97"/>
                  </a:cubicBezTo>
                  <a:cubicBezTo>
                    <a:pt x="40" y="99"/>
                    <a:pt x="26" y="103"/>
                    <a:pt x="23" y="104"/>
                  </a:cubicBezTo>
                  <a:cubicBezTo>
                    <a:pt x="21" y="106"/>
                    <a:pt x="5" y="110"/>
                    <a:pt x="2" y="113"/>
                  </a:cubicBezTo>
                  <a:cubicBezTo>
                    <a:pt x="0" y="116"/>
                    <a:pt x="3" y="125"/>
                    <a:pt x="4" y="129"/>
                  </a:cubicBezTo>
                  <a:cubicBezTo>
                    <a:pt x="5" y="134"/>
                    <a:pt x="3" y="136"/>
                    <a:pt x="2" y="140"/>
                  </a:cubicBezTo>
                  <a:cubicBezTo>
                    <a:pt x="1" y="145"/>
                    <a:pt x="1" y="158"/>
                    <a:pt x="3" y="165"/>
                  </a:cubicBezTo>
                  <a:cubicBezTo>
                    <a:pt x="5" y="172"/>
                    <a:pt x="6" y="175"/>
                    <a:pt x="7" y="186"/>
                  </a:cubicBezTo>
                  <a:cubicBezTo>
                    <a:pt x="9" y="196"/>
                    <a:pt x="15" y="227"/>
                    <a:pt x="15" y="227"/>
                  </a:cubicBezTo>
                  <a:cubicBezTo>
                    <a:pt x="21" y="236"/>
                    <a:pt x="21" y="236"/>
                    <a:pt x="21" y="236"/>
                  </a:cubicBezTo>
                  <a:cubicBezTo>
                    <a:pt x="21" y="236"/>
                    <a:pt x="19" y="255"/>
                    <a:pt x="19" y="257"/>
                  </a:cubicBezTo>
                  <a:cubicBezTo>
                    <a:pt x="19" y="259"/>
                    <a:pt x="22" y="260"/>
                    <a:pt x="22" y="260"/>
                  </a:cubicBezTo>
                  <a:cubicBezTo>
                    <a:pt x="22" y="260"/>
                    <a:pt x="17" y="274"/>
                    <a:pt x="17" y="278"/>
                  </a:cubicBezTo>
                  <a:cubicBezTo>
                    <a:pt x="16" y="283"/>
                    <a:pt x="1" y="328"/>
                    <a:pt x="1" y="328"/>
                  </a:cubicBezTo>
                  <a:cubicBezTo>
                    <a:pt x="1" y="328"/>
                    <a:pt x="2" y="328"/>
                    <a:pt x="8" y="331"/>
                  </a:cubicBezTo>
                  <a:cubicBezTo>
                    <a:pt x="14" y="334"/>
                    <a:pt x="18" y="332"/>
                    <a:pt x="18" y="332"/>
                  </a:cubicBezTo>
                  <a:cubicBezTo>
                    <a:pt x="18" y="332"/>
                    <a:pt x="17" y="346"/>
                    <a:pt x="18" y="354"/>
                  </a:cubicBezTo>
                  <a:cubicBezTo>
                    <a:pt x="18" y="363"/>
                    <a:pt x="17" y="386"/>
                    <a:pt x="16" y="398"/>
                  </a:cubicBezTo>
                  <a:cubicBezTo>
                    <a:pt x="14" y="411"/>
                    <a:pt x="16" y="410"/>
                    <a:pt x="17" y="419"/>
                  </a:cubicBezTo>
                  <a:cubicBezTo>
                    <a:pt x="18" y="427"/>
                    <a:pt x="23" y="477"/>
                    <a:pt x="23" y="477"/>
                  </a:cubicBezTo>
                  <a:cubicBezTo>
                    <a:pt x="24" y="494"/>
                    <a:pt x="24" y="494"/>
                    <a:pt x="24" y="494"/>
                  </a:cubicBezTo>
                  <a:cubicBezTo>
                    <a:pt x="24" y="494"/>
                    <a:pt x="24" y="499"/>
                    <a:pt x="23" y="504"/>
                  </a:cubicBezTo>
                  <a:cubicBezTo>
                    <a:pt x="22" y="509"/>
                    <a:pt x="22" y="511"/>
                    <a:pt x="22" y="525"/>
                  </a:cubicBezTo>
                  <a:cubicBezTo>
                    <a:pt x="22" y="538"/>
                    <a:pt x="28" y="567"/>
                    <a:pt x="27" y="572"/>
                  </a:cubicBezTo>
                  <a:cubicBezTo>
                    <a:pt x="26" y="577"/>
                    <a:pt x="26" y="588"/>
                    <a:pt x="27" y="599"/>
                  </a:cubicBezTo>
                  <a:cubicBezTo>
                    <a:pt x="28" y="609"/>
                    <a:pt x="36" y="627"/>
                    <a:pt x="36" y="627"/>
                  </a:cubicBezTo>
                  <a:cubicBezTo>
                    <a:pt x="36" y="627"/>
                    <a:pt x="34" y="642"/>
                    <a:pt x="34" y="645"/>
                  </a:cubicBezTo>
                  <a:cubicBezTo>
                    <a:pt x="34" y="648"/>
                    <a:pt x="36" y="652"/>
                    <a:pt x="36" y="653"/>
                  </a:cubicBezTo>
                  <a:cubicBezTo>
                    <a:pt x="36" y="654"/>
                    <a:pt x="36" y="654"/>
                    <a:pt x="40" y="657"/>
                  </a:cubicBezTo>
                  <a:cubicBezTo>
                    <a:pt x="43" y="660"/>
                    <a:pt x="52" y="661"/>
                    <a:pt x="58" y="661"/>
                  </a:cubicBezTo>
                  <a:cubicBezTo>
                    <a:pt x="65" y="661"/>
                    <a:pt x="71" y="658"/>
                    <a:pt x="72" y="656"/>
                  </a:cubicBezTo>
                  <a:cubicBezTo>
                    <a:pt x="73" y="655"/>
                    <a:pt x="73" y="653"/>
                    <a:pt x="72" y="652"/>
                  </a:cubicBezTo>
                  <a:cubicBezTo>
                    <a:pt x="72" y="652"/>
                    <a:pt x="73" y="652"/>
                    <a:pt x="74" y="649"/>
                  </a:cubicBezTo>
                  <a:cubicBezTo>
                    <a:pt x="74" y="646"/>
                    <a:pt x="71" y="639"/>
                    <a:pt x="70" y="636"/>
                  </a:cubicBezTo>
                  <a:cubicBezTo>
                    <a:pt x="69" y="633"/>
                    <a:pt x="67" y="624"/>
                    <a:pt x="67" y="624"/>
                  </a:cubicBezTo>
                  <a:cubicBezTo>
                    <a:pt x="67" y="624"/>
                    <a:pt x="72" y="617"/>
                    <a:pt x="72" y="611"/>
                  </a:cubicBezTo>
                  <a:cubicBezTo>
                    <a:pt x="71" y="606"/>
                    <a:pt x="70" y="600"/>
                    <a:pt x="68" y="596"/>
                  </a:cubicBezTo>
                  <a:cubicBezTo>
                    <a:pt x="67" y="592"/>
                    <a:pt x="70" y="587"/>
                    <a:pt x="73" y="579"/>
                  </a:cubicBezTo>
                  <a:cubicBezTo>
                    <a:pt x="76" y="570"/>
                    <a:pt x="74" y="567"/>
                    <a:pt x="72" y="561"/>
                  </a:cubicBezTo>
                  <a:cubicBezTo>
                    <a:pt x="70" y="554"/>
                    <a:pt x="64" y="512"/>
                    <a:pt x="64" y="512"/>
                  </a:cubicBezTo>
                  <a:cubicBezTo>
                    <a:pt x="64" y="512"/>
                    <a:pt x="66" y="495"/>
                    <a:pt x="67" y="486"/>
                  </a:cubicBezTo>
                  <a:cubicBezTo>
                    <a:pt x="69" y="478"/>
                    <a:pt x="67" y="470"/>
                    <a:pt x="68" y="465"/>
                  </a:cubicBezTo>
                  <a:cubicBezTo>
                    <a:pt x="69" y="460"/>
                    <a:pt x="76" y="453"/>
                    <a:pt x="77" y="442"/>
                  </a:cubicBezTo>
                  <a:cubicBezTo>
                    <a:pt x="77" y="431"/>
                    <a:pt x="91" y="387"/>
                    <a:pt x="91" y="387"/>
                  </a:cubicBezTo>
                  <a:cubicBezTo>
                    <a:pt x="91" y="387"/>
                    <a:pt x="93" y="390"/>
                    <a:pt x="98" y="406"/>
                  </a:cubicBezTo>
                  <a:cubicBezTo>
                    <a:pt x="103" y="422"/>
                    <a:pt x="111" y="461"/>
                    <a:pt x="113" y="471"/>
                  </a:cubicBezTo>
                  <a:cubicBezTo>
                    <a:pt x="115" y="480"/>
                    <a:pt x="118" y="486"/>
                    <a:pt x="122" y="491"/>
                  </a:cubicBezTo>
                  <a:cubicBezTo>
                    <a:pt x="125" y="497"/>
                    <a:pt x="125" y="504"/>
                    <a:pt x="127" y="513"/>
                  </a:cubicBezTo>
                  <a:cubicBezTo>
                    <a:pt x="128" y="522"/>
                    <a:pt x="129" y="553"/>
                    <a:pt x="129" y="553"/>
                  </a:cubicBezTo>
                  <a:cubicBezTo>
                    <a:pt x="132" y="573"/>
                    <a:pt x="132" y="573"/>
                    <a:pt x="132" y="573"/>
                  </a:cubicBezTo>
                  <a:cubicBezTo>
                    <a:pt x="132" y="573"/>
                    <a:pt x="129" y="584"/>
                    <a:pt x="129" y="587"/>
                  </a:cubicBezTo>
                  <a:cubicBezTo>
                    <a:pt x="128" y="591"/>
                    <a:pt x="134" y="607"/>
                    <a:pt x="134" y="607"/>
                  </a:cubicBezTo>
                  <a:cubicBezTo>
                    <a:pt x="134" y="607"/>
                    <a:pt x="133" y="614"/>
                    <a:pt x="133" y="617"/>
                  </a:cubicBezTo>
                  <a:cubicBezTo>
                    <a:pt x="133" y="619"/>
                    <a:pt x="136" y="628"/>
                    <a:pt x="136" y="628"/>
                  </a:cubicBezTo>
                  <a:cubicBezTo>
                    <a:pt x="136" y="628"/>
                    <a:pt x="136" y="635"/>
                    <a:pt x="136" y="636"/>
                  </a:cubicBezTo>
                  <a:cubicBezTo>
                    <a:pt x="136" y="638"/>
                    <a:pt x="136" y="638"/>
                    <a:pt x="139" y="638"/>
                  </a:cubicBezTo>
                  <a:cubicBezTo>
                    <a:pt x="141" y="639"/>
                    <a:pt x="157" y="640"/>
                    <a:pt x="158" y="641"/>
                  </a:cubicBezTo>
                  <a:cubicBezTo>
                    <a:pt x="158" y="641"/>
                    <a:pt x="165" y="638"/>
                    <a:pt x="165" y="638"/>
                  </a:cubicBezTo>
                  <a:cubicBezTo>
                    <a:pt x="166" y="638"/>
                    <a:pt x="169" y="641"/>
                    <a:pt x="186" y="645"/>
                  </a:cubicBezTo>
                  <a:cubicBezTo>
                    <a:pt x="202" y="649"/>
                    <a:pt x="214" y="646"/>
                    <a:pt x="217" y="645"/>
                  </a:cubicBezTo>
                  <a:cubicBezTo>
                    <a:pt x="220" y="644"/>
                    <a:pt x="226" y="642"/>
                    <a:pt x="226" y="641"/>
                  </a:cubicBezTo>
                  <a:cubicBezTo>
                    <a:pt x="227" y="640"/>
                    <a:pt x="226" y="638"/>
                    <a:pt x="226" y="637"/>
                  </a:cubicBezTo>
                  <a:cubicBezTo>
                    <a:pt x="226" y="637"/>
                    <a:pt x="225" y="636"/>
                    <a:pt x="224" y="634"/>
                  </a:cubicBezTo>
                  <a:close/>
                </a:path>
              </a:pathLst>
            </a:custGeom>
            <a:solidFill>
              <a:srgbClr val="58776F"/>
            </a:solidFill>
            <a:ln>
              <a:noFill/>
            </a:ln>
          </p:spPr>
          <p:txBody>
            <a:bodyPr vert="horz" wrap="square" lIns="68580" tIns="34290" rIns="68580" bIns="34290" numCol="1" anchor="t" anchorCtr="0" compatLnSpc="1">
              <a:normAutofit/>
            </a:bodyPr>
            <a:lstStyle/>
            <a:p>
              <a:endParaRPr lang="th-TH" sz="1350">
                <a:cs typeface="+mn-ea"/>
                <a:sym typeface="+mn-lt"/>
              </a:endParaRPr>
            </a:p>
          </p:txBody>
        </p:sp>
      </p:grpSp>
      <p:grpSp>
        <p:nvGrpSpPr>
          <p:cNvPr id="31" name="组合 30"/>
          <p:cNvGrpSpPr/>
          <p:nvPr/>
        </p:nvGrpSpPr>
        <p:grpSpPr>
          <a:xfrm>
            <a:off x="1581092" y="1711681"/>
            <a:ext cx="1777074" cy="723478"/>
            <a:chOff x="8206328" y="5251904"/>
            <a:chExt cx="2369432" cy="964638"/>
          </a:xfrm>
        </p:grpSpPr>
        <p:sp>
          <p:nvSpPr>
            <p:cNvPr id="32" name="文本框 31"/>
            <p:cNvSpPr txBox="1"/>
            <p:nvPr/>
          </p:nvSpPr>
          <p:spPr>
            <a:xfrm>
              <a:off x="8235356" y="5664515"/>
              <a:ext cx="2340404" cy="552027"/>
            </a:xfrm>
            <a:prstGeom prst="rect">
              <a:avLst/>
            </a:prstGeom>
            <a:noFill/>
          </p:spPr>
          <p:txBody>
            <a:bodyPr wrap="square" rtlCol="0">
              <a:spAutoFit/>
              <a:scene3d>
                <a:camera prst="orthographicFront"/>
                <a:lightRig rig="threePt" dir="t"/>
              </a:scene3d>
              <a:sp3d contourW="12700"/>
            </a:bodyPr>
            <a:lstStyle/>
            <a:p>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33" name="文本框 32"/>
            <p:cNvSpPr txBox="1"/>
            <p:nvPr/>
          </p:nvSpPr>
          <p:spPr>
            <a:xfrm>
              <a:off x="8206328" y="5251904"/>
              <a:ext cx="1463040" cy="491067"/>
            </a:xfrm>
            <a:prstGeom prst="rect">
              <a:avLst/>
            </a:prstGeom>
            <a:noFill/>
          </p:spPr>
          <p:txBody>
            <a:bodyPr wrap="none" rtlCol="0">
              <a:spAutoFit/>
              <a:scene3d>
                <a:camera prst="orthographicFront"/>
                <a:lightRig rig="threePt" dir="t"/>
              </a:scene3d>
              <a:sp3d contourW="12700"/>
            </a:bodyPr>
            <a:lstStyle/>
            <a:p>
              <a:r>
                <a:rPr lang="zh-CN" altLang="en-US" dirty="0">
                  <a:solidFill>
                    <a:schemeClr val="tx1">
                      <a:lumMod val="85000"/>
                      <a:lumOff val="15000"/>
                    </a:schemeClr>
                  </a:solidFill>
                  <a:cs typeface="+mn-ea"/>
                  <a:sym typeface="+mn-lt"/>
                </a:rPr>
                <a:t>标题添加</a:t>
              </a:r>
            </a:p>
          </p:txBody>
        </p:sp>
      </p:grpSp>
      <p:grpSp>
        <p:nvGrpSpPr>
          <p:cNvPr id="34" name="组合 33"/>
          <p:cNvGrpSpPr/>
          <p:nvPr/>
        </p:nvGrpSpPr>
        <p:grpSpPr>
          <a:xfrm>
            <a:off x="1581092" y="3202672"/>
            <a:ext cx="1777074" cy="723478"/>
            <a:chOff x="8206328" y="5251904"/>
            <a:chExt cx="2369432" cy="964638"/>
          </a:xfrm>
        </p:grpSpPr>
        <p:sp>
          <p:nvSpPr>
            <p:cNvPr id="35" name="文本框 34"/>
            <p:cNvSpPr txBox="1"/>
            <p:nvPr/>
          </p:nvSpPr>
          <p:spPr>
            <a:xfrm>
              <a:off x="8235356" y="5664515"/>
              <a:ext cx="2340404" cy="552027"/>
            </a:xfrm>
            <a:prstGeom prst="rect">
              <a:avLst/>
            </a:prstGeom>
            <a:noFill/>
          </p:spPr>
          <p:txBody>
            <a:bodyPr wrap="square" rtlCol="0">
              <a:spAutoFit/>
              <a:scene3d>
                <a:camera prst="orthographicFront"/>
                <a:lightRig rig="threePt" dir="t"/>
              </a:scene3d>
              <a:sp3d contourW="12700"/>
            </a:bodyPr>
            <a:lstStyle/>
            <a:p>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36" name="文本框 35"/>
            <p:cNvSpPr txBox="1"/>
            <p:nvPr/>
          </p:nvSpPr>
          <p:spPr>
            <a:xfrm>
              <a:off x="8206328" y="5251904"/>
              <a:ext cx="1463040" cy="491067"/>
            </a:xfrm>
            <a:prstGeom prst="rect">
              <a:avLst/>
            </a:prstGeom>
            <a:noFill/>
          </p:spPr>
          <p:txBody>
            <a:bodyPr wrap="none" rtlCol="0">
              <a:spAutoFit/>
              <a:scene3d>
                <a:camera prst="orthographicFront"/>
                <a:lightRig rig="threePt" dir="t"/>
              </a:scene3d>
              <a:sp3d contourW="12700"/>
            </a:bodyPr>
            <a:lstStyle/>
            <a:p>
              <a:r>
                <a:rPr lang="zh-CN" altLang="en-US" dirty="0">
                  <a:solidFill>
                    <a:schemeClr val="tx1">
                      <a:lumMod val="85000"/>
                      <a:lumOff val="15000"/>
                    </a:schemeClr>
                  </a:solidFill>
                  <a:cs typeface="+mn-ea"/>
                  <a:sym typeface="+mn-lt"/>
                </a:rPr>
                <a:t>标题添加</a:t>
              </a:r>
            </a:p>
          </p:txBody>
        </p:sp>
      </p:grpSp>
      <p:grpSp>
        <p:nvGrpSpPr>
          <p:cNvPr id="37" name="组合 36"/>
          <p:cNvGrpSpPr/>
          <p:nvPr/>
        </p:nvGrpSpPr>
        <p:grpSpPr>
          <a:xfrm flipH="1">
            <a:off x="5802028" y="1711681"/>
            <a:ext cx="1777074" cy="723478"/>
            <a:chOff x="8177300" y="5251904"/>
            <a:chExt cx="2369432" cy="964638"/>
          </a:xfrm>
        </p:grpSpPr>
        <p:sp>
          <p:nvSpPr>
            <p:cNvPr id="38" name="文本框 37"/>
            <p:cNvSpPr txBox="1"/>
            <p:nvPr/>
          </p:nvSpPr>
          <p:spPr>
            <a:xfrm>
              <a:off x="8206328" y="5664515"/>
              <a:ext cx="2340404" cy="552027"/>
            </a:xfrm>
            <a:prstGeom prst="rect">
              <a:avLst/>
            </a:prstGeom>
            <a:noFill/>
          </p:spPr>
          <p:txBody>
            <a:bodyPr wrap="square" rtlCol="0">
              <a:spAutoFit/>
              <a:scene3d>
                <a:camera prst="orthographicFront"/>
                <a:lightRig rig="threePt" dir="t"/>
              </a:scene3d>
              <a:sp3d contourW="12700"/>
            </a:bodyPr>
            <a:lstStyle/>
            <a:p>
              <a:pPr algn="r"/>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39" name="文本框 38"/>
            <p:cNvSpPr txBox="1"/>
            <p:nvPr/>
          </p:nvSpPr>
          <p:spPr>
            <a:xfrm>
              <a:off x="8177300" y="5251904"/>
              <a:ext cx="1463040" cy="491067"/>
            </a:xfrm>
            <a:prstGeom prst="rect">
              <a:avLst/>
            </a:prstGeom>
            <a:noFill/>
          </p:spPr>
          <p:txBody>
            <a:bodyPr wrap="none" rtlCol="0">
              <a:spAutoFit/>
              <a:scene3d>
                <a:camera prst="orthographicFront"/>
                <a:lightRig rig="threePt" dir="t"/>
              </a:scene3d>
              <a:sp3d contourW="12700"/>
            </a:bodyPr>
            <a:lstStyle/>
            <a:p>
              <a:r>
                <a:rPr lang="zh-CN" altLang="en-US" dirty="0">
                  <a:solidFill>
                    <a:schemeClr val="tx1">
                      <a:lumMod val="85000"/>
                      <a:lumOff val="15000"/>
                    </a:schemeClr>
                  </a:solidFill>
                  <a:cs typeface="+mn-ea"/>
                  <a:sym typeface="+mn-lt"/>
                </a:rPr>
                <a:t>标题添加</a:t>
              </a:r>
            </a:p>
          </p:txBody>
        </p:sp>
      </p:grpSp>
      <p:grpSp>
        <p:nvGrpSpPr>
          <p:cNvPr id="40" name="组合 39"/>
          <p:cNvGrpSpPr/>
          <p:nvPr/>
        </p:nvGrpSpPr>
        <p:grpSpPr>
          <a:xfrm flipH="1">
            <a:off x="5802028" y="3202672"/>
            <a:ext cx="1777074" cy="723478"/>
            <a:chOff x="8177300" y="5251904"/>
            <a:chExt cx="2369432" cy="964638"/>
          </a:xfrm>
        </p:grpSpPr>
        <p:sp>
          <p:nvSpPr>
            <p:cNvPr id="3" name="文本框 2"/>
            <p:cNvSpPr txBox="1"/>
            <p:nvPr/>
          </p:nvSpPr>
          <p:spPr>
            <a:xfrm>
              <a:off x="8206328" y="5664515"/>
              <a:ext cx="2340404" cy="552027"/>
            </a:xfrm>
            <a:prstGeom prst="rect">
              <a:avLst/>
            </a:prstGeom>
            <a:noFill/>
          </p:spPr>
          <p:txBody>
            <a:bodyPr wrap="square" rtlCol="0">
              <a:spAutoFit/>
              <a:scene3d>
                <a:camera prst="orthographicFront"/>
                <a:lightRig rig="threePt" dir="t"/>
              </a:scene3d>
              <a:sp3d contourW="12700"/>
            </a:bodyPr>
            <a:lstStyle/>
            <a:p>
              <a:pPr algn="r"/>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4" name="文本框 3"/>
            <p:cNvSpPr txBox="1"/>
            <p:nvPr/>
          </p:nvSpPr>
          <p:spPr>
            <a:xfrm>
              <a:off x="8177300" y="5251904"/>
              <a:ext cx="1463040" cy="491067"/>
            </a:xfrm>
            <a:prstGeom prst="rect">
              <a:avLst/>
            </a:prstGeom>
            <a:noFill/>
          </p:spPr>
          <p:txBody>
            <a:bodyPr wrap="none" rtlCol="0">
              <a:spAutoFit/>
              <a:scene3d>
                <a:camera prst="orthographicFront"/>
                <a:lightRig rig="threePt" dir="t"/>
              </a:scene3d>
              <a:sp3d contourW="12700"/>
            </a:bodyPr>
            <a:lstStyle/>
            <a:p>
              <a:r>
                <a:rPr lang="zh-CN" altLang="en-US" dirty="0">
                  <a:solidFill>
                    <a:schemeClr val="tx1">
                      <a:lumMod val="85000"/>
                      <a:lumOff val="15000"/>
                    </a:schemeClr>
                  </a:solidFill>
                  <a:cs typeface="+mn-ea"/>
                  <a:sym typeface="+mn-lt"/>
                </a:rPr>
                <a:t>标题添加</a:t>
              </a:r>
            </a:p>
          </p:txBody>
        </p:sp>
      </p:grpSp>
      <p:grpSp>
        <p:nvGrpSpPr>
          <p:cNvPr id="5" name="Group 43"/>
          <p:cNvGrpSpPr/>
          <p:nvPr/>
        </p:nvGrpSpPr>
        <p:grpSpPr>
          <a:xfrm>
            <a:off x="1112369" y="1817243"/>
            <a:ext cx="405174" cy="405174"/>
            <a:chOff x="6156325" y="250825"/>
            <a:chExt cx="946150" cy="946150"/>
          </a:xfrm>
        </p:grpSpPr>
        <p:sp>
          <p:nvSpPr>
            <p:cNvPr id="7" name="椭圆 6"/>
            <p:cNvSpPr/>
            <p:nvPr/>
          </p:nvSpPr>
          <p:spPr>
            <a:xfrm>
              <a:off x="6156325" y="250825"/>
              <a:ext cx="946150" cy="94615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8" name="Oval 45"/>
            <p:cNvSpPr/>
            <p:nvPr/>
          </p:nvSpPr>
          <p:spPr>
            <a:xfrm>
              <a:off x="6454072" y="533400"/>
              <a:ext cx="350654" cy="381000"/>
            </a:xfrm>
            <a:custGeom>
              <a:avLst/>
              <a:gdLst>
                <a:gd name="connsiteX0" fmla="*/ 400482 w 560086"/>
                <a:gd name="connsiteY0" fmla="*/ 203934 h 608556"/>
                <a:gd name="connsiteX1" fmla="*/ 431714 w 560086"/>
                <a:gd name="connsiteY1" fmla="*/ 235122 h 608556"/>
                <a:gd name="connsiteX2" fmla="*/ 254767 w 560086"/>
                <a:gd name="connsiteY2" fmla="*/ 411820 h 608556"/>
                <a:gd name="connsiteX3" fmla="*/ 157356 w 560086"/>
                <a:gd name="connsiteY3" fmla="*/ 314596 h 608556"/>
                <a:gd name="connsiteX4" fmla="*/ 173022 w 560086"/>
                <a:gd name="connsiteY4" fmla="*/ 299002 h 608556"/>
                <a:gd name="connsiteX5" fmla="*/ 188638 w 560086"/>
                <a:gd name="connsiteY5" fmla="*/ 283408 h 608556"/>
                <a:gd name="connsiteX6" fmla="*/ 196521 w 560086"/>
                <a:gd name="connsiteY6" fmla="*/ 291280 h 608556"/>
                <a:gd name="connsiteX7" fmla="*/ 254767 w 560086"/>
                <a:gd name="connsiteY7" fmla="*/ 349444 h 608556"/>
                <a:gd name="connsiteX8" fmla="*/ 369652 w 560086"/>
                <a:gd name="connsiteY8" fmla="*/ 234721 h 608556"/>
                <a:gd name="connsiteX9" fmla="*/ 280059 w 560086"/>
                <a:gd name="connsiteY9" fmla="*/ 56759 h 608556"/>
                <a:gd name="connsiteX10" fmla="*/ 217645 w 560086"/>
                <a:gd name="connsiteY10" fmla="*/ 96069 h 608556"/>
                <a:gd name="connsiteX11" fmla="*/ 132685 w 560086"/>
                <a:gd name="connsiteY11" fmla="*/ 133675 h 608556"/>
                <a:gd name="connsiteX12" fmla="*/ 44412 w 560086"/>
                <a:gd name="connsiteY12" fmla="*/ 155486 h 608556"/>
                <a:gd name="connsiteX13" fmla="*/ 70874 w 560086"/>
                <a:gd name="connsiteY13" fmla="*/ 306259 h 608556"/>
                <a:gd name="connsiteX14" fmla="*/ 143330 w 560086"/>
                <a:gd name="connsiteY14" fmla="*/ 446752 h 608556"/>
                <a:gd name="connsiteX15" fmla="*/ 280059 w 560086"/>
                <a:gd name="connsiteY15" fmla="*/ 559519 h 608556"/>
                <a:gd name="connsiteX16" fmla="*/ 417290 w 560086"/>
                <a:gd name="connsiteY16" fmla="*/ 446101 h 608556"/>
                <a:gd name="connsiteX17" fmla="*/ 489646 w 560086"/>
                <a:gd name="connsiteY17" fmla="*/ 304855 h 608556"/>
                <a:gd name="connsiteX18" fmla="*/ 515656 w 560086"/>
                <a:gd name="connsiteY18" fmla="*/ 155486 h 608556"/>
                <a:gd name="connsiteX19" fmla="*/ 427383 w 560086"/>
                <a:gd name="connsiteY19" fmla="*/ 133675 h 608556"/>
                <a:gd name="connsiteX20" fmla="*/ 342423 w 560086"/>
                <a:gd name="connsiteY20" fmla="*/ 96069 h 608556"/>
                <a:gd name="connsiteX21" fmla="*/ 280059 w 560086"/>
                <a:gd name="connsiteY21" fmla="*/ 56759 h 608556"/>
                <a:gd name="connsiteX22" fmla="*/ 280059 w 560086"/>
                <a:gd name="connsiteY22" fmla="*/ 0 h 608556"/>
                <a:gd name="connsiteX23" fmla="*/ 294319 w 560086"/>
                <a:gd name="connsiteY23" fmla="*/ 12034 h 608556"/>
                <a:gd name="connsiteX24" fmla="*/ 364567 w 560086"/>
                <a:gd name="connsiteY24" fmla="*/ 57862 h 608556"/>
                <a:gd name="connsiteX25" fmla="*/ 540110 w 560086"/>
                <a:gd name="connsiteY25" fmla="*/ 114070 h 608556"/>
                <a:gd name="connsiteX26" fmla="*/ 559140 w 560086"/>
                <a:gd name="connsiteY26" fmla="*/ 116025 h 608556"/>
                <a:gd name="connsiteX27" fmla="*/ 559944 w 560086"/>
                <a:gd name="connsiteY27" fmla="*/ 135079 h 608556"/>
                <a:gd name="connsiteX28" fmla="*/ 531774 w 560086"/>
                <a:gd name="connsiteY28" fmla="*/ 318242 h 608556"/>
                <a:gd name="connsiteX29" fmla="*/ 452338 w 560086"/>
                <a:gd name="connsiteY29" fmla="*/ 472926 h 608556"/>
                <a:gd name="connsiteX30" fmla="*/ 289549 w 560086"/>
                <a:gd name="connsiteY30" fmla="*/ 604043 h 608556"/>
                <a:gd name="connsiteX31" fmla="*/ 280059 w 560086"/>
                <a:gd name="connsiteY31" fmla="*/ 608556 h 608556"/>
                <a:gd name="connsiteX32" fmla="*/ 270519 w 560086"/>
                <a:gd name="connsiteY32" fmla="*/ 604043 h 608556"/>
                <a:gd name="connsiteX33" fmla="*/ 107730 w 560086"/>
                <a:gd name="connsiteY33" fmla="*/ 472926 h 608556"/>
                <a:gd name="connsiteX34" fmla="*/ 28294 w 560086"/>
                <a:gd name="connsiteY34" fmla="*/ 318242 h 608556"/>
                <a:gd name="connsiteX35" fmla="*/ 124 w 560086"/>
                <a:gd name="connsiteY35" fmla="*/ 135079 h 608556"/>
                <a:gd name="connsiteX36" fmla="*/ 978 w 560086"/>
                <a:gd name="connsiteY36" fmla="*/ 116025 h 608556"/>
                <a:gd name="connsiteX37" fmla="*/ 19958 w 560086"/>
                <a:gd name="connsiteY37" fmla="*/ 114070 h 608556"/>
                <a:gd name="connsiteX38" fmla="*/ 195501 w 560086"/>
                <a:gd name="connsiteY38" fmla="*/ 57862 h 608556"/>
                <a:gd name="connsiteX39" fmla="*/ 265799 w 560086"/>
                <a:gd name="connsiteY39" fmla="*/ 12034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0086" h="608556">
                  <a:moveTo>
                    <a:pt x="400482" y="203934"/>
                  </a:moveTo>
                  <a:lnTo>
                    <a:pt x="431714" y="235122"/>
                  </a:lnTo>
                  <a:lnTo>
                    <a:pt x="254767" y="411820"/>
                  </a:lnTo>
                  <a:lnTo>
                    <a:pt x="157356" y="314596"/>
                  </a:lnTo>
                  <a:lnTo>
                    <a:pt x="173022" y="299002"/>
                  </a:lnTo>
                  <a:lnTo>
                    <a:pt x="188638" y="283408"/>
                  </a:lnTo>
                  <a:lnTo>
                    <a:pt x="196521" y="291280"/>
                  </a:lnTo>
                  <a:lnTo>
                    <a:pt x="254767" y="349444"/>
                  </a:lnTo>
                  <a:lnTo>
                    <a:pt x="369652" y="234721"/>
                  </a:lnTo>
                  <a:close/>
                  <a:moveTo>
                    <a:pt x="280059" y="56759"/>
                  </a:moveTo>
                  <a:cubicBezTo>
                    <a:pt x="267054" y="66286"/>
                    <a:pt x="245714" y="80827"/>
                    <a:pt x="217645" y="96069"/>
                  </a:cubicBezTo>
                  <a:cubicBezTo>
                    <a:pt x="189978" y="111111"/>
                    <a:pt x="161407" y="123747"/>
                    <a:pt x="132685" y="133675"/>
                  </a:cubicBezTo>
                  <a:cubicBezTo>
                    <a:pt x="103311" y="143803"/>
                    <a:pt x="73736" y="151124"/>
                    <a:pt x="44412" y="155486"/>
                  </a:cubicBezTo>
                  <a:cubicBezTo>
                    <a:pt x="45366" y="183815"/>
                    <a:pt x="50036" y="241527"/>
                    <a:pt x="70874" y="306259"/>
                  </a:cubicBezTo>
                  <a:cubicBezTo>
                    <a:pt x="87896" y="359207"/>
                    <a:pt x="112249" y="406490"/>
                    <a:pt x="143330" y="446752"/>
                  </a:cubicBezTo>
                  <a:cubicBezTo>
                    <a:pt x="179785" y="494085"/>
                    <a:pt x="225729" y="531991"/>
                    <a:pt x="280059" y="559519"/>
                  </a:cubicBezTo>
                  <a:cubicBezTo>
                    <a:pt x="334590" y="531841"/>
                    <a:pt x="380735" y="493734"/>
                    <a:pt x="417290" y="446101"/>
                  </a:cubicBezTo>
                  <a:cubicBezTo>
                    <a:pt x="448371" y="405587"/>
                    <a:pt x="472725" y="358054"/>
                    <a:pt x="489646" y="304855"/>
                  </a:cubicBezTo>
                  <a:cubicBezTo>
                    <a:pt x="510183" y="240424"/>
                    <a:pt x="514752" y="183514"/>
                    <a:pt x="515656" y="155486"/>
                  </a:cubicBezTo>
                  <a:cubicBezTo>
                    <a:pt x="486382" y="151124"/>
                    <a:pt x="456757" y="143803"/>
                    <a:pt x="427383" y="133675"/>
                  </a:cubicBezTo>
                  <a:cubicBezTo>
                    <a:pt x="398661" y="123747"/>
                    <a:pt x="370090" y="111111"/>
                    <a:pt x="342423" y="96069"/>
                  </a:cubicBezTo>
                  <a:cubicBezTo>
                    <a:pt x="314354" y="80827"/>
                    <a:pt x="293014" y="66286"/>
                    <a:pt x="280059" y="56759"/>
                  </a:cubicBezTo>
                  <a:close/>
                  <a:moveTo>
                    <a:pt x="280059" y="0"/>
                  </a:moveTo>
                  <a:lnTo>
                    <a:pt x="294319" y="12034"/>
                  </a:lnTo>
                  <a:cubicBezTo>
                    <a:pt x="294571" y="12234"/>
                    <a:pt x="320982" y="34346"/>
                    <a:pt x="364567" y="57862"/>
                  </a:cubicBezTo>
                  <a:cubicBezTo>
                    <a:pt x="404335" y="79373"/>
                    <a:pt x="467101" y="106599"/>
                    <a:pt x="540110" y="114070"/>
                  </a:cubicBezTo>
                  <a:lnTo>
                    <a:pt x="559140" y="116025"/>
                  </a:lnTo>
                  <a:lnTo>
                    <a:pt x="559944" y="135079"/>
                  </a:lnTo>
                  <a:cubicBezTo>
                    <a:pt x="560094" y="138488"/>
                    <a:pt x="563107" y="219766"/>
                    <a:pt x="531774" y="318242"/>
                  </a:cubicBezTo>
                  <a:cubicBezTo>
                    <a:pt x="513246" y="376305"/>
                    <a:pt x="486533" y="428351"/>
                    <a:pt x="452338" y="472926"/>
                  </a:cubicBezTo>
                  <a:cubicBezTo>
                    <a:pt x="409407" y="528883"/>
                    <a:pt x="354625" y="573006"/>
                    <a:pt x="289549" y="604043"/>
                  </a:cubicBezTo>
                  <a:lnTo>
                    <a:pt x="280059" y="608556"/>
                  </a:lnTo>
                  <a:lnTo>
                    <a:pt x="270519" y="604043"/>
                  </a:lnTo>
                  <a:cubicBezTo>
                    <a:pt x="205443" y="573006"/>
                    <a:pt x="150661" y="528883"/>
                    <a:pt x="107730" y="472926"/>
                  </a:cubicBezTo>
                  <a:cubicBezTo>
                    <a:pt x="73535" y="428351"/>
                    <a:pt x="46822" y="376305"/>
                    <a:pt x="28294" y="318242"/>
                  </a:cubicBezTo>
                  <a:cubicBezTo>
                    <a:pt x="-3039" y="219766"/>
                    <a:pt x="24" y="138488"/>
                    <a:pt x="124" y="135079"/>
                  </a:cubicBezTo>
                  <a:lnTo>
                    <a:pt x="978" y="116025"/>
                  </a:lnTo>
                  <a:lnTo>
                    <a:pt x="19958" y="114070"/>
                  </a:lnTo>
                  <a:cubicBezTo>
                    <a:pt x="92967" y="106599"/>
                    <a:pt x="155733" y="79373"/>
                    <a:pt x="195501" y="57862"/>
                  </a:cubicBezTo>
                  <a:cubicBezTo>
                    <a:pt x="239086" y="34346"/>
                    <a:pt x="265497" y="12234"/>
                    <a:pt x="265799" y="120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9" name="Group 46"/>
          <p:cNvGrpSpPr/>
          <p:nvPr/>
        </p:nvGrpSpPr>
        <p:grpSpPr>
          <a:xfrm>
            <a:off x="1112369" y="3308234"/>
            <a:ext cx="405174" cy="405174"/>
            <a:chOff x="6156325" y="250825"/>
            <a:chExt cx="946150" cy="946150"/>
          </a:xfrm>
        </p:grpSpPr>
        <p:sp>
          <p:nvSpPr>
            <p:cNvPr id="11" name="椭圆 10"/>
            <p:cNvSpPr/>
            <p:nvPr/>
          </p:nvSpPr>
          <p:spPr>
            <a:xfrm>
              <a:off x="6156325" y="250825"/>
              <a:ext cx="946150" cy="94615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61" name="Oval 48"/>
            <p:cNvSpPr/>
            <p:nvPr/>
          </p:nvSpPr>
          <p:spPr>
            <a:xfrm>
              <a:off x="6438900" y="586745"/>
              <a:ext cx="381000" cy="274308"/>
            </a:xfrm>
            <a:custGeom>
              <a:avLst/>
              <a:gdLst>
                <a:gd name="connsiteX0" fmla="*/ 67330 w 598589"/>
                <a:gd name="connsiteY0" fmla="*/ 319563 h 430966"/>
                <a:gd name="connsiteX1" fmla="*/ 292377 w 598589"/>
                <a:gd name="connsiteY1" fmla="*/ 319563 h 430966"/>
                <a:gd name="connsiteX2" fmla="*/ 306212 w 598589"/>
                <a:gd name="connsiteY2" fmla="*/ 319563 h 430966"/>
                <a:gd name="connsiteX3" fmla="*/ 532182 w 598589"/>
                <a:gd name="connsiteY3" fmla="*/ 319563 h 430966"/>
                <a:gd name="connsiteX4" fmla="*/ 598589 w 598589"/>
                <a:gd name="connsiteY4" fmla="*/ 408870 h 430966"/>
                <a:gd name="connsiteX5" fmla="*/ 598589 w 598589"/>
                <a:gd name="connsiteY5" fmla="*/ 430966 h 430966"/>
                <a:gd name="connsiteX6" fmla="*/ 0 w 598589"/>
                <a:gd name="connsiteY6" fmla="*/ 430966 h 430966"/>
                <a:gd name="connsiteX7" fmla="*/ 0 w 598589"/>
                <a:gd name="connsiteY7" fmla="*/ 408870 h 430966"/>
                <a:gd name="connsiteX8" fmla="*/ 114368 w 598589"/>
                <a:gd name="connsiteY8" fmla="*/ 46976 h 430966"/>
                <a:gd name="connsiteX9" fmla="*/ 114368 w 598589"/>
                <a:gd name="connsiteY9" fmla="*/ 258828 h 430966"/>
                <a:gd name="connsiteX10" fmla="*/ 485256 w 598589"/>
                <a:gd name="connsiteY10" fmla="*/ 258828 h 430966"/>
                <a:gd name="connsiteX11" fmla="*/ 485256 w 598589"/>
                <a:gd name="connsiteY11" fmla="*/ 46976 h 430966"/>
                <a:gd name="connsiteX12" fmla="*/ 67315 w 598589"/>
                <a:gd name="connsiteY12" fmla="*/ 0 h 430966"/>
                <a:gd name="connsiteX13" fmla="*/ 532309 w 598589"/>
                <a:gd name="connsiteY13" fmla="*/ 0 h 430966"/>
                <a:gd name="connsiteX14" fmla="*/ 532309 w 598589"/>
                <a:gd name="connsiteY14" fmla="*/ 305804 h 430966"/>
                <a:gd name="connsiteX15" fmla="*/ 67315 w 598589"/>
                <a:gd name="connsiteY15" fmla="*/ 305804 h 430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8589" h="430966">
                  <a:moveTo>
                    <a:pt x="67330" y="319563"/>
                  </a:moveTo>
                  <a:lnTo>
                    <a:pt x="292377" y="319563"/>
                  </a:lnTo>
                  <a:lnTo>
                    <a:pt x="306212" y="319563"/>
                  </a:lnTo>
                  <a:lnTo>
                    <a:pt x="532182" y="319563"/>
                  </a:lnTo>
                  <a:lnTo>
                    <a:pt x="598589" y="408870"/>
                  </a:lnTo>
                  <a:lnTo>
                    <a:pt x="598589" y="430966"/>
                  </a:lnTo>
                  <a:lnTo>
                    <a:pt x="0" y="430966"/>
                  </a:lnTo>
                  <a:lnTo>
                    <a:pt x="0" y="408870"/>
                  </a:lnTo>
                  <a:close/>
                  <a:moveTo>
                    <a:pt x="114368" y="46976"/>
                  </a:moveTo>
                  <a:lnTo>
                    <a:pt x="114368" y="258828"/>
                  </a:lnTo>
                  <a:lnTo>
                    <a:pt x="485256" y="258828"/>
                  </a:lnTo>
                  <a:lnTo>
                    <a:pt x="485256" y="46976"/>
                  </a:lnTo>
                  <a:close/>
                  <a:moveTo>
                    <a:pt x="67315" y="0"/>
                  </a:moveTo>
                  <a:lnTo>
                    <a:pt x="532309" y="0"/>
                  </a:lnTo>
                  <a:lnTo>
                    <a:pt x="532309" y="305804"/>
                  </a:lnTo>
                  <a:lnTo>
                    <a:pt x="67315" y="30580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62" name="Group 49"/>
          <p:cNvGrpSpPr/>
          <p:nvPr/>
        </p:nvGrpSpPr>
        <p:grpSpPr>
          <a:xfrm>
            <a:off x="7625354" y="1817243"/>
            <a:ext cx="405174" cy="405174"/>
            <a:chOff x="6156325" y="250825"/>
            <a:chExt cx="946150" cy="946150"/>
          </a:xfrm>
        </p:grpSpPr>
        <p:sp>
          <p:nvSpPr>
            <p:cNvPr id="63" name="椭圆 62"/>
            <p:cNvSpPr/>
            <p:nvPr/>
          </p:nvSpPr>
          <p:spPr>
            <a:xfrm>
              <a:off x="6156325" y="250825"/>
              <a:ext cx="946150" cy="94615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64" name="Oval 51"/>
            <p:cNvSpPr/>
            <p:nvPr/>
          </p:nvSpPr>
          <p:spPr>
            <a:xfrm>
              <a:off x="6438900" y="533733"/>
              <a:ext cx="380999" cy="380332"/>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65" name="Group 52"/>
          <p:cNvGrpSpPr/>
          <p:nvPr/>
        </p:nvGrpSpPr>
        <p:grpSpPr>
          <a:xfrm>
            <a:off x="7625354" y="3308234"/>
            <a:ext cx="405174" cy="405174"/>
            <a:chOff x="6156325" y="250825"/>
            <a:chExt cx="946150" cy="946150"/>
          </a:xfrm>
        </p:grpSpPr>
        <p:sp>
          <p:nvSpPr>
            <p:cNvPr id="66" name="椭圆 65"/>
            <p:cNvSpPr/>
            <p:nvPr/>
          </p:nvSpPr>
          <p:spPr>
            <a:xfrm>
              <a:off x="6156325" y="250825"/>
              <a:ext cx="946150" cy="94615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67" name="Oval 54"/>
            <p:cNvSpPr/>
            <p:nvPr/>
          </p:nvSpPr>
          <p:spPr>
            <a:xfrm>
              <a:off x="6438900" y="534036"/>
              <a:ext cx="381000" cy="379726"/>
            </a:xfrm>
            <a:custGeom>
              <a:avLst/>
              <a:gdLst>
                <a:gd name="connsiteX0" fmla="*/ 81603 w 608615"/>
                <a:gd name="connsiteY0" fmla="*/ 176901 h 606580"/>
                <a:gd name="connsiteX1" fmla="*/ 42180 w 608615"/>
                <a:gd name="connsiteY1" fmla="*/ 215826 h 606580"/>
                <a:gd name="connsiteX2" fmla="*/ 25449 w 608615"/>
                <a:gd name="connsiteY2" fmla="*/ 362636 h 606580"/>
                <a:gd name="connsiteX3" fmla="*/ 29543 w 608615"/>
                <a:gd name="connsiteY3" fmla="*/ 376411 h 606580"/>
                <a:gd name="connsiteX4" fmla="*/ 38798 w 608615"/>
                <a:gd name="connsiteY4" fmla="*/ 380765 h 606580"/>
                <a:gd name="connsiteX5" fmla="*/ 48409 w 608615"/>
                <a:gd name="connsiteY5" fmla="*/ 380765 h 606580"/>
                <a:gd name="connsiteX6" fmla="*/ 61046 w 608615"/>
                <a:gd name="connsiteY6" fmla="*/ 392496 h 606580"/>
                <a:gd name="connsiteX7" fmla="*/ 75018 w 608615"/>
                <a:gd name="connsiteY7" fmla="*/ 581341 h 606580"/>
                <a:gd name="connsiteX8" fmla="*/ 152796 w 608615"/>
                <a:gd name="connsiteY8" fmla="*/ 581341 h 606580"/>
                <a:gd name="connsiteX9" fmla="*/ 166768 w 608615"/>
                <a:gd name="connsiteY9" fmla="*/ 392496 h 606580"/>
                <a:gd name="connsiteX10" fmla="*/ 179405 w 608615"/>
                <a:gd name="connsiteY10" fmla="*/ 380765 h 606580"/>
                <a:gd name="connsiteX11" fmla="*/ 189016 w 608615"/>
                <a:gd name="connsiteY11" fmla="*/ 380765 h 606580"/>
                <a:gd name="connsiteX12" fmla="*/ 198271 w 608615"/>
                <a:gd name="connsiteY12" fmla="*/ 376411 h 606580"/>
                <a:gd name="connsiteX13" fmla="*/ 202365 w 608615"/>
                <a:gd name="connsiteY13" fmla="*/ 362636 h 606580"/>
                <a:gd name="connsiteX14" fmla="*/ 185634 w 608615"/>
                <a:gd name="connsiteY14" fmla="*/ 215826 h 606580"/>
                <a:gd name="connsiteX15" fmla="*/ 146211 w 608615"/>
                <a:gd name="connsiteY15" fmla="*/ 176901 h 606580"/>
                <a:gd name="connsiteX16" fmla="*/ 329132 w 608615"/>
                <a:gd name="connsiteY16" fmla="*/ 176837 h 606580"/>
                <a:gd name="connsiteX17" fmla="*/ 455700 w 608615"/>
                <a:gd name="connsiteY17" fmla="*/ 303299 h 606580"/>
                <a:gd name="connsiteX18" fmla="*/ 329132 w 608615"/>
                <a:gd name="connsiteY18" fmla="*/ 429673 h 606580"/>
                <a:gd name="connsiteX19" fmla="*/ 252585 w 608615"/>
                <a:gd name="connsiteY19" fmla="*/ 403456 h 606580"/>
                <a:gd name="connsiteX20" fmla="*/ 250182 w 608615"/>
                <a:gd name="connsiteY20" fmla="*/ 385682 h 606580"/>
                <a:gd name="connsiteX21" fmla="*/ 267984 w 608615"/>
                <a:gd name="connsiteY21" fmla="*/ 383372 h 606580"/>
                <a:gd name="connsiteX22" fmla="*/ 329132 w 608615"/>
                <a:gd name="connsiteY22" fmla="*/ 404434 h 606580"/>
                <a:gd name="connsiteX23" fmla="*/ 430422 w 608615"/>
                <a:gd name="connsiteY23" fmla="*/ 303299 h 606580"/>
                <a:gd name="connsiteX24" fmla="*/ 329132 w 608615"/>
                <a:gd name="connsiteY24" fmla="*/ 202165 h 606580"/>
                <a:gd name="connsiteX25" fmla="*/ 258816 w 608615"/>
                <a:gd name="connsiteY25" fmla="*/ 230781 h 606580"/>
                <a:gd name="connsiteX26" fmla="*/ 240925 w 608615"/>
                <a:gd name="connsiteY26" fmla="*/ 230426 h 606580"/>
                <a:gd name="connsiteX27" fmla="*/ 241192 w 608615"/>
                <a:gd name="connsiteY27" fmla="*/ 212563 h 606580"/>
                <a:gd name="connsiteX28" fmla="*/ 329132 w 608615"/>
                <a:gd name="connsiteY28" fmla="*/ 176837 h 606580"/>
                <a:gd name="connsiteX29" fmla="*/ 81603 w 608615"/>
                <a:gd name="connsiteY29" fmla="*/ 151574 h 606580"/>
                <a:gd name="connsiteX30" fmla="*/ 146211 w 608615"/>
                <a:gd name="connsiteY30" fmla="*/ 151574 h 606580"/>
                <a:gd name="connsiteX31" fmla="*/ 210819 w 608615"/>
                <a:gd name="connsiteY31" fmla="*/ 212982 h 606580"/>
                <a:gd name="connsiteX32" fmla="*/ 227549 w 608615"/>
                <a:gd name="connsiteY32" fmla="*/ 359793 h 606580"/>
                <a:gd name="connsiteX33" fmla="*/ 217137 w 608615"/>
                <a:gd name="connsiteY33" fmla="*/ 393296 h 606580"/>
                <a:gd name="connsiteX34" fmla="*/ 191152 w 608615"/>
                <a:gd name="connsiteY34" fmla="*/ 406004 h 606580"/>
                <a:gd name="connsiteX35" fmla="*/ 177180 w 608615"/>
                <a:gd name="connsiteY35" fmla="*/ 594938 h 606580"/>
                <a:gd name="connsiteX36" fmla="*/ 164543 w 608615"/>
                <a:gd name="connsiteY36" fmla="*/ 606580 h 606580"/>
                <a:gd name="connsiteX37" fmla="*/ 63271 w 608615"/>
                <a:gd name="connsiteY37" fmla="*/ 606580 h 606580"/>
                <a:gd name="connsiteX38" fmla="*/ 50634 w 608615"/>
                <a:gd name="connsiteY38" fmla="*/ 594938 h 606580"/>
                <a:gd name="connsiteX39" fmla="*/ 36662 w 608615"/>
                <a:gd name="connsiteY39" fmla="*/ 406004 h 606580"/>
                <a:gd name="connsiteX40" fmla="*/ 10677 w 608615"/>
                <a:gd name="connsiteY40" fmla="*/ 393296 h 606580"/>
                <a:gd name="connsiteX41" fmla="*/ 265 w 608615"/>
                <a:gd name="connsiteY41" fmla="*/ 359793 h 606580"/>
                <a:gd name="connsiteX42" fmla="*/ 17084 w 608615"/>
                <a:gd name="connsiteY42" fmla="*/ 212982 h 606580"/>
                <a:gd name="connsiteX43" fmla="*/ 81603 w 608615"/>
                <a:gd name="connsiteY43" fmla="*/ 151574 h 606580"/>
                <a:gd name="connsiteX44" fmla="*/ 113916 w 608615"/>
                <a:gd name="connsiteY44" fmla="*/ 25241 h 606580"/>
                <a:gd name="connsiteX45" fmla="*/ 75923 w 608615"/>
                <a:gd name="connsiteY45" fmla="*/ 63191 h 606580"/>
                <a:gd name="connsiteX46" fmla="*/ 113916 w 608615"/>
                <a:gd name="connsiteY46" fmla="*/ 101053 h 606580"/>
                <a:gd name="connsiteX47" fmla="*/ 151909 w 608615"/>
                <a:gd name="connsiteY47" fmla="*/ 63191 h 606580"/>
                <a:gd name="connsiteX48" fmla="*/ 113916 w 608615"/>
                <a:gd name="connsiteY48" fmla="*/ 25241 h 606580"/>
                <a:gd name="connsiteX49" fmla="*/ 409385 w 608615"/>
                <a:gd name="connsiteY49" fmla="*/ 24335 h 606580"/>
                <a:gd name="connsiteX50" fmla="*/ 430612 w 608615"/>
                <a:gd name="connsiteY50" fmla="*/ 28235 h 606580"/>
                <a:gd name="connsiteX51" fmla="*/ 493358 w 608615"/>
                <a:gd name="connsiteY51" fmla="*/ 65385 h 606580"/>
                <a:gd name="connsiteX52" fmla="*/ 512404 w 608615"/>
                <a:gd name="connsiteY52" fmla="*/ 103335 h 606580"/>
                <a:gd name="connsiteX53" fmla="*/ 495227 w 608615"/>
                <a:gd name="connsiteY53" fmla="*/ 141463 h 606580"/>
                <a:gd name="connsiteX54" fmla="*/ 492023 w 608615"/>
                <a:gd name="connsiteY54" fmla="*/ 173902 h 606580"/>
                <a:gd name="connsiteX55" fmla="*/ 513650 w 608615"/>
                <a:gd name="connsiteY55" fmla="*/ 212297 h 606580"/>
                <a:gd name="connsiteX56" fmla="*/ 541864 w 608615"/>
                <a:gd name="connsiteY56" fmla="*/ 225539 h 606580"/>
                <a:gd name="connsiteX57" fmla="*/ 582894 w 608615"/>
                <a:gd name="connsiteY57" fmla="*/ 228917 h 606580"/>
                <a:gd name="connsiteX58" fmla="*/ 606212 w 608615"/>
                <a:gd name="connsiteY58" fmla="*/ 265089 h 606580"/>
                <a:gd name="connsiteX59" fmla="*/ 608615 w 608615"/>
                <a:gd name="connsiteY59" fmla="*/ 302417 h 606580"/>
                <a:gd name="connsiteX60" fmla="*/ 606212 w 608615"/>
                <a:gd name="connsiteY60" fmla="*/ 339656 h 606580"/>
                <a:gd name="connsiteX61" fmla="*/ 582894 w 608615"/>
                <a:gd name="connsiteY61" fmla="*/ 375828 h 606580"/>
                <a:gd name="connsiteX62" fmla="*/ 542131 w 608615"/>
                <a:gd name="connsiteY62" fmla="*/ 379383 h 606580"/>
                <a:gd name="connsiteX63" fmla="*/ 513650 w 608615"/>
                <a:gd name="connsiteY63" fmla="*/ 392448 h 606580"/>
                <a:gd name="connsiteX64" fmla="*/ 492023 w 608615"/>
                <a:gd name="connsiteY64" fmla="*/ 430843 h 606580"/>
                <a:gd name="connsiteX65" fmla="*/ 495227 w 608615"/>
                <a:gd name="connsiteY65" fmla="*/ 463282 h 606580"/>
                <a:gd name="connsiteX66" fmla="*/ 512404 w 608615"/>
                <a:gd name="connsiteY66" fmla="*/ 501410 h 606580"/>
                <a:gd name="connsiteX67" fmla="*/ 493358 w 608615"/>
                <a:gd name="connsiteY67" fmla="*/ 539449 h 606580"/>
                <a:gd name="connsiteX68" fmla="*/ 430612 w 608615"/>
                <a:gd name="connsiteY68" fmla="*/ 576510 h 606580"/>
                <a:gd name="connsiteX69" fmla="*/ 388692 w 608615"/>
                <a:gd name="connsiteY69" fmla="*/ 574644 h 606580"/>
                <a:gd name="connsiteX70" fmla="*/ 364483 w 608615"/>
                <a:gd name="connsiteY70" fmla="*/ 540071 h 606580"/>
                <a:gd name="connsiteX71" fmla="*/ 339029 w 608615"/>
                <a:gd name="connsiteY71" fmla="*/ 521229 h 606580"/>
                <a:gd name="connsiteX72" fmla="*/ 295952 w 608615"/>
                <a:gd name="connsiteY72" fmla="*/ 521229 h 606580"/>
                <a:gd name="connsiteX73" fmla="*/ 270497 w 608615"/>
                <a:gd name="connsiteY73" fmla="*/ 540071 h 606580"/>
                <a:gd name="connsiteX74" fmla="*/ 250917 w 608615"/>
                <a:gd name="connsiteY74" fmla="*/ 571711 h 606580"/>
                <a:gd name="connsiteX75" fmla="*/ 223504 w 608615"/>
                <a:gd name="connsiteY75" fmla="*/ 580421 h 606580"/>
                <a:gd name="connsiteX76" fmla="*/ 215138 w 608615"/>
                <a:gd name="connsiteY76" fmla="*/ 579710 h 606580"/>
                <a:gd name="connsiteX77" fmla="*/ 204903 w 608615"/>
                <a:gd name="connsiteY77" fmla="*/ 565045 h 606580"/>
                <a:gd name="connsiteX78" fmla="*/ 219499 w 608615"/>
                <a:gd name="connsiteY78" fmla="*/ 554825 h 606580"/>
                <a:gd name="connsiteX79" fmla="*/ 236232 w 608615"/>
                <a:gd name="connsiteY79" fmla="*/ 551003 h 606580"/>
                <a:gd name="connsiteX80" fmla="*/ 245488 w 608615"/>
                <a:gd name="connsiteY80" fmla="*/ 535983 h 606580"/>
                <a:gd name="connsiteX81" fmla="*/ 298533 w 608615"/>
                <a:gd name="connsiteY81" fmla="*/ 496077 h 606580"/>
                <a:gd name="connsiteX82" fmla="*/ 336359 w 608615"/>
                <a:gd name="connsiteY82" fmla="*/ 496077 h 606580"/>
                <a:gd name="connsiteX83" fmla="*/ 389404 w 608615"/>
                <a:gd name="connsiteY83" fmla="*/ 535983 h 606580"/>
                <a:gd name="connsiteX84" fmla="*/ 400885 w 608615"/>
                <a:gd name="connsiteY84" fmla="*/ 552425 h 606580"/>
                <a:gd name="connsiteX85" fmla="*/ 420465 w 608615"/>
                <a:gd name="connsiteY85" fmla="*/ 553225 h 606580"/>
                <a:gd name="connsiteX86" fmla="*/ 477782 w 608615"/>
                <a:gd name="connsiteY86" fmla="*/ 519363 h 606580"/>
                <a:gd name="connsiteX87" fmla="*/ 487039 w 608615"/>
                <a:gd name="connsiteY87" fmla="*/ 500877 h 606580"/>
                <a:gd name="connsiteX88" fmla="*/ 478850 w 608615"/>
                <a:gd name="connsiteY88" fmla="*/ 482568 h 606580"/>
                <a:gd name="connsiteX89" fmla="*/ 471285 w 608615"/>
                <a:gd name="connsiteY89" fmla="*/ 416356 h 606580"/>
                <a:gd name="connsiteX90" fmla="*/ 490421 w 608615"/>
                <a:gd name="connsiteY90" fmla="*/ 382227 h 606580"/>
                <a:gd name="connsiteX91" fmla="*/ 550942 w 608615"/>
                <a:gd name="connsiteY91" fmla="*/ 355654 h 606580"/>
                <a:gd name="connsiteX92" fmla="*/ 569899 w 608615"/>
                <a:gd name="connsiteY92" fmla="*/ 354143 h 606580"/>
                <a:gd name="connsiteX93" fmla="*/ 581113 w 608615"/>
                <a:gd name="connsiteY93" fmla="*/ 336545 h 606580"/>
                <a:gd name="connsiteX94" fmla="*/ 583250 w 608615"/>
                <a:gd name="connsiteY94" fmla="*/ 302328 h 606580"/>
                <a:gd name="connsiteX95" fmla="*/ 581113 w 608615"/>
                <a:gd name="connsiteY95" fmla="*/ 268200 h 606580"/>
                <a:gd name="connsiteX96" fmla="*/ 569899 w 608615"/>
                <a:gd name="connsiteY96" fmla="*/ 250602 h 606580"/>
                <a:gd name="connsiteX97" fmla="*/ 551209 w 608615"/>
                <a:gd name="connsiteY97" fmla="*/ 249003 h 606580"/>
                <a:gd name="connsiteX98" fmla="*/ 490421 w 608615"/>
                <a:gd name="connsiteY98" fmla="*/ 222429 h 606580"/>
                <a:gd name="connsiteX99" fmla="*/ 471374 w 608615"/>
                <a:gd name="connsiteY99" fmla="*/ 188389 h 606580"/>
                <a:gd name="connsiteX100" fmla="*/ 478939 w 608615"/>
                <a:gd name="connsiteY100" fmla="*/ 122177 h 606580"/>
                <a:gd name="connsiteX101" fmla="*/ 487039 w 608615"/>
                <a:gd name="connsiteY101" fmla="*/ 103868 h 606580"/>
                <a:gd name="connsiteX102" fmla="*/ 477782 w 608615"/>
                <a:gd name="connsiteY102" fmla="*/ 85293 h 606580"/>
                <a:gd name="connsiteX103" fmla="*/ 420554 w 608615"/>
                <a:gd name="connsiteY103" fmla="*/ 51431 h 606580"/>
                <a:gd name="connsiteX104" fmla="*/ 400885 w 608615"/>
                <a:gd name="connsiteY104" fmla="*/ 52320 h 606580"/>
                <a:gd name="connsiteX105" fmla="*/ 389404 w 608615"/>
                <a:gd name="connsiteY105" fmla="*/ 68762 h 606580"/>
                <a:gd name="connsiteX106" fmla="*/ 336359 w 608615"/>
                <a:gd name="connsiteY106" fmla="*/ 108667 h 606580"/>
                <a:gd name="connsiteX107" fmla="*/ 298622 w 608615"/>
                <a:gd name="connsiteY107" fmla="*/ 108667 h 606580"/>
                <a:gd name="connsiteX108" fmla="*/ 245488 w 608615"/>
                <a:gd name="connsiteY108" fmla="*/ 68762 h 606580"/>
                <a:gd name="connsiteX109" fmla="*/ 234986 w 608615"/>
                <a:gd name="connsiteY109" fmla="*/ 52942 h 606580"/>
                <a:gd name="connsiteX110" fmla="*/ 216117 w 608615"/>
                <a:gd name="connsiteY110" fmla="*/ 50987 h 606580"/>
                <a:gd name="connsiteX111" fmla="*/ 200008 w 608615"/>
                <a:gd name="connsiteY111" fmla="*/ 43166 h 606580"/>
                <a:gd name="connsiteX112" fmla="*/ 207929 w 608615"/>
                <a:gd name="connsiteY112" fmla="*/ 27079 h 606580"/>
                <a:gd name="connsiteX113" fmla="*/ 247980 w 608615"/>
                <a:gd name="connsiteY113" fmla="*/ 31257 h 606580"/>
                <a:gd name="connsiteX114" fmla="*/ 270497 w 608615"/>
                <a:gd name="connsiteY114" fmla="*/ 64674 h 606580"/>
                <a:gd name="connsiteX115" fmla="*/ 295863 w 608615"/>
                <a:gd name="connsiteY115" fmla="*/ 83516 h 606580"/>
                <a:gd name="connsiteX116" fmla="*/ 339029 w 608615"/>
                <a:gd name="connsiteY116" fmla="*/ 83516 h 606580"/>
                <a:gd name="connsiteX117" fmla="*/ 364483 w 608615"/>
                <a:gd name="connsiteY117" fmla="*/ 64674 h 606580"/>
                <a:gd name="connsiteX118" fmla="*/ 388692 w 608615"/>
                <a:gd name="connsiteY118" fmla="*/ 30101 h 606580"/>
                <a:gd name="connsiteX119" fmla="*/ 409385 w 608615"/>
                <a:gd name="connsiteY119" fmla="*/ 24335 h 606580"/>
                <a:gd name="connsiteX120" fmla="*/ 113916 w 608615"/>
                <a:gd name="connsiteY120" fmla="*/ 0 h 606580"/>
                <a:gd name="connsiteX121" fmla="*/ 177178 w 608615"/>
                <a:gd name="connsiteY121" fmla="*/ 63191 h 606580"/>
                <a:gd name="connsiteX122" fmla="*/ 113916 w 608615"/>
                <a:gd name="connsiteY122" fmla="*/ 126383 h 606580"/>
                <a:gd name="connsiteX123" fmla="*/ 50654 w 608615"/>
                <a:gd name="connsiteY123" fmla="*/ 63191 h 606580"/>
                <a:gd name="connsiteX124" fmla="*/ 113916 w 608615"/>
                <a:gd name="connsiteY12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8615" h="606580">
                  <a:moveTo>
                    <a:pt x="81603" y="176901"/>
                  </a:moveTo>
                  <a:cubicBezTo>
                    <a:pt x="61669" y="176901"/>
                    <a:pt x="44761" y="193609"/>
                    <a:pt x="42180" y="215826"/>
                  </a:cubicBezTo>
                  <a:lnTo>
                    <a:pt x="25449" y="362636"/>
                  </a:lnTo>
                  <a:cubicBezTo>
                    <a:pt x="24827" y="367791"/>
                    <a:pt x="26339" y="372767"/>
                    <a:pt x="29543" y="376411"/>
                  </a:cubicBezTo>
                  <a:cubicBezTo>
                    <a:pt x="30967" y="378011"/>
                    <a:pt x="34171" y="380765"/>
                    <a:pt x="38798" y="380765"/>
                  </a:cubicBezTo>
                  <a:lnTo>
                    <a:pt x="48409" y="380765"/>
                  </a:lnTo>
                  <a:cubicBezTo>
                    <a:pt x="55084" y="380765"/>
                    <a:pt x="60512" y="385920"/>
                    <a:pt x="61046" y="392496"/>
                  </a:cubicBezTo>
                  <a:lnTo>
                    <a:pt x="75018" y="581341"/>
                  </a:lnTo>
                  <a:lnTo>
                    <a:pt x="152796" y="581341"/>
                  </a:lnTo>
                  <a:lnTo>
                    <a:pt x="166768" y="392496"/>
                  </a:lnTo>
                  <a:cubicBezTo>
                    <a:pt x="167213" y="385920"/>
                    <a:pt x="172730" y="380765"/>
                    <a:pt x="179405" y="380765"/>
                  </a:cubicBezTo>
                  <a:lnTo>
                    <a:pt x="189016" y="380765"/>
                  </a:lnTo>
                  <a:cubicBezTo>
                    <a:pt x="193643" y="380765"/>
                    <a:pt x="196847" y="378011"/>
                    <a:pt x="198271" y="376411"/>
                  </a:cubicBezTo>
                  <a:cubicBezTo>
                    <a:pt x="201475" y="372767"/>
                    <a:pt x="202987" y="367791"/>
                    <a:pt x="202365" y="362636"/>
                  </a:cubicBezTo>
                  <a:lnTo>
                    <a:pt x="185634" y="215826"/>
                  </a:lnTo>
                  <a:cubicBezTo>
                    <a:pt x="183053" y="193609"/>
                    <a:pt x="166145" y="176901"/>
                    <a:pt x="146211" y="176901"/>
                  </a:cubicBezTo>
                  <a:close/>
                  <a:moveTo>
                    <a:pt x="329132" y="176837"/>
                  </a:moveTo>
                  <a:cubicBezTo>
                    <a:pt x="398913" y="176837"/>
                    <a:pt x="455700" y="233536"/>
                    <a:pt x="455700" y="303299"/>
                  </a:cubicBezTo>
                  <a:cubicBezTo>
                    <a:pt x="455700" y="372974"/>
                    <a:pt x="398913" y="429673"/>
                    <a:pt x="329132" y="429673"/>
                  </a:cubicBezTo>
                  <a:cubicBezTo>
                    <a:pt x="301539" y="429673"/>
                    <a:pt x="275104" y="420608"/>
                    <a:pt x="252585" y="403456"/>
                  </a:cubicBezTo>
                  <a:cubicBezTo>
                    <a:pt x="247067" y="399190"/>
                    <a:pt x="245999" y="391281"/>
                    <a:pt x="250182" y="385682"/>
                  </a:cubicBezTo>
                  <a:cubicBezTo>
                    <a:pt x="254455" y="380172"/>
                    <a:pt x="262465" y="379106"/>
                    <a:pt x="267984" y="383372"/>
                  </a:cubicBezTo>
                  <a:cubicBezTo>
                    <a:pt x="286052" y="397146"/>
                    <a:pt x="307147" y="404434"/>
                    <a:pt x="329132" y="404434"/>
                  </a:cubicBezTo>
                  <a:cubicBezTo>
                    <a:pt x="384939" y="404434"/>
                    <a:pt x="430422" y="359021"/>
                    <a:pt x="430422" y="303299"/>
                  </a:cubicBezTo>
                  <a:cubicBezTo>
                    <a:pt x="430422" y="247489"/>
                    <a:pt x="384939" y="202165"/>
                    <a:pt x="329132" y="202165"/>
                  </a:cubicBezTo>
                  <a:cubicBezTo>
                    <a:pt x="302874" y="202165"/>
                    <a:pt x="277863" y="212296"/>
                    <a:pt x="258816" y="230781"/>
                  </a:cubicBezTo>
                  <a:cubicBezTo>
                    <a:pt x="253831" y="235580"/>
                    <a:pt x="245821" y="235491"/>
                    <a:pt x="240925" y="230426"/>
                  </a:cubicBezTo>
                  <a:cubicBezTo>
                    <a:pt x="236030" y="225449"/>
                    <a:pt x="236208" y="217451"/>
                    <a:pt x="241192" y="212563"/>
                  </a:cubicBezTo>
                  <a:cubicBezTo>
                    <a:pt x="265046" y="189545"/>
                    <a:pt x="296288" y="176837"/>
                    <a:pt x="329132" y="176837"/>
                  </a:cubicBezTo>
                  <a:close/>
                  <a:moveTo>
                    <a:pt x="81603" y="151574"/>
                  </a:moveTo>
                  <a:lnTo>
                    <a:pt x="146211" y="151574"/>
                  </a:lnTo>
                  <a:cubicBezTo>
                    <a:pt x="179049" y="151574"/>
                    <a:pt x="206814" y="177968"/>
                    <a:pt x="210819" y="212982"/>
                  </a:cubicBezTo>
                  <a:lnTo>
                    <a:pt x="227549" y="359793"/>
                  </a:lnTo>
                  <a:cubicBezTo>
                    <a:pt x="228973" y="372056"/>
                    <a:pt x="225146" y="384320"/>
                    <a:pt x="217137" y="393296"/>
                  </a:cubicBezTo>
                  <a:cubicBezTo>
                    <a:pt x="210285" y="401027"/>
                    <a:pt x="201119" y="405471"/>
                    <a:pt x="191152" y="406004"/>
                  </a:cubicBezTo>
                  <a:lnTo>
                    <a:pt x="177180" y="594938"/>
                  </a:lnTo>
                  <a:cubicBezTo>
                    <a:pt x="176646" y="601515"/>
                    <a:pt x="171129" y="606580"/>
                    <a:pt x="164543" y="606580"/>
                  </a:cubicBezTo>
                  <a:lnTo>
                    <a:pt x="63271" y="606580"/>
                  </a:lnTo>
                  <a:cubicBezTo>
                    <a:pt x="56685" y="606580"/>
                    <a:pt x="51168" y="601515"/>
                    <a:pt x="50634" y="594938"/>
                  </a:cubicBezTo>
                  <a:lnTo>
                    <a:pt x="36662" y="406004"/>
                  </a:lnTo>
                  <a:cubicBezTo>
                    <a:pt x="26695" y="405471"/>
                    <a:pt x="17529" y="400939"/>
                    <a:pt x="10677" y="393296"/>
                  </a:cubicBezTo>
                  <a:cubicBezTo>
                    <a:pt x="2668" y="384320"/>
                    <a:pt x="-1070" y="372056"/>
                    <a:pt x="265" y="359793"/>
                  </a:cubicBezTo>
                  <a:lnTo>
                    <a:pt x="17084" y="212982"/>
                  </a:lnTo>
                  <a:cubicBezTo>
                    <a:pt x="21000" y="177968"/>
                    <a:pt x="48765" y="151574"/>
                    <a:pt x="81603" y="151574"/>
                  </a:cubicBezTo>
                  <a:close/>
                  <a:moveTo>
                    <a:pt x="113916" y="25241"/>
                  </a:moveTo>
                  <a:cubicBezTo>
                    <a:pt x="93007" y="25241"/>
                    <a:pt x="75923" y="42217"/>
                    <a:pt x="75923" y="63191"/>
                  </a:cubicBezTo>
                  <a:cubicBezTo>
                    <a:pt x="75923" y="84078"/>
                    <a:pt x="93007" y="101053"/>
                    <a:pt x="113916" y="101053"/>
                  </a:cubicBezTo>
                  <a:cubicBezTo>
                    <a:pt x="134825" y="101053"/>
                    <a:pt x="151909" y="84078"/>
                    <a:pt x="151909" y="63191"/>
                  </a:cubicBezTo>
                  <a:cubicBezTo>
                    <a:pt x="151909" y="42217"/>
                    <a:pt x="134825" y="25241"/>
                    <a:pt x="113916" y="25241"/>
                  </a:cubicBezTo>
                  <a:close/>
                  <a:moveTo>
                    <a:pt x="409385" y="24335"/>
                  </a:moveTo>
                  <a:cubicBezTo>
                    <a:pt x="416527" y="24013"/>
                    <a:pt x="423758" y="25302"/>
                    <a:pt x="430612" y="28235"/>
                  </a:cubicBezTo>
                  <a:cubicBezTo>
                    <a:pt x="452862" y="37833"/>
                    <a:pt x="473955" y="50365"/>
                    <a:pt x="493358" y="65385"/>
                  </a:cubicBezTo>
                  <a:cubicBezTo>
                    <a:pt x="505106" y="74539"/>
                    <a:pt x="512048" y="88404"/>
                    <a:pt x="512404" y="103335"/>
                  </a:cubicBezTo>
                  <a:cubicBezTo>
                    <a:pt x="512671" y="118177"/>
                    <a:pt x="506441" y="132042"/>
                    <a:pt x="495227" y="141463"/>
                  </a:cubicBezTo>
                  <a:cubicBezTo>
                    <a:pt x="485971" y="149284"/>
                    <a:pt x="484547" y="163237"/>
                    <a:pt x="492023" y="173902"/>
                  </a:cubicBezTo>
                  <a:cubicBezTo>
                    <a:pt x="500478" y="185901"/>
                    <a:pt x="507687" y="198788"/>
                    <a:pt x="513650" y="212297"/>
                  </a:cubicBezTo>
                  <a:cubicBezTo>
                    <a:pt x="518634" y="223851"/>
                    <a:pt x="531094" y="229716"/>
                    <a:pt x="541864" y="225539"/>
                  </a:cubicBezTo>
                  <a:cubicBezTo>
                    <a:pt x="555570" y="220207"/>
                    <a:pt x="570433" y="221540"/>
                    <a:pt x="582894" y="228917"/>
                  </a:cubicBezTo>
                  <a:cubicBezTo>
                    <a:pt x="595799" y="236649"/>
                    <a:pt x="604343" y="249891"/>
                    <a:pt x="606212" y="265089"/>
                  </a:cubicBezTo>
                  <a:cubicBezTo>
                    <a:pt x="607814" y="277354"/>
                    <a:pt x="608615" y="289885"/>
                    <a:pt x="608615" y="302417"/>
                  </a:cubicBezTo>
                  <a:cubicBezTo>
                    <a:pt x="608615" y="314860"/>
                    <a:pt x="607814" y="327391"/>
                    <a:pt x="606212" y="339656"/>
                  </a:cubicBezTo>
                  <a:cubicBezTo>
                    <a:pt x="604343" y="354943"/>
                    <a:pt x="595799" y="368096"/>
                    <a:pt x="582894" y="375828"/>
                  </a:cubicBezTo>
                  <a:cubicBezTo>
                    <a:pt x="570433" y="383205"/>
                    <a:pt x="555659" y="384538"/>
                    <a:pt x="542131" y="379383"/>
                  </a:cubicBezTo>
                  <a:cubicBezTo>
                    <a:pt x="531094" y="375117"/>
                    <a:pt x="518634" y="380894"/>
                    <a:pt x="513650" y="392448"/>
                  </a:cubicBezTo>
                  <a:cubicBezTo>
                    <a:pt x="507776" y="405957"/>
                    <a:pt x="500478" y="418844"/>
                    <a:pt x="492023" y="430843"/>
                  </a:cubicBezTo>
                  <a:cubicBezTo>
                    <a:pt x="484547" y="441508"/>
                    <a:pt x="485971" y="455461"/>
                    <a:pt x="495227" y="463282"/>
                  </a:cubicBezTo>
                  <a:cubicBezTo>
                    <a:pt x="506441" y="472703"/>
                    <a:pt x="512671" y="486657"/>
                    <a:pt x="512404" y="501410"/>
                  </a:cubicBezTo>
                  <a:cubicBezTo>
                    <a:pt x="512048" y="516430"/>
                    <a:pt x="505106" y="530295"/>
                    <a:pt x="493358" y="539449"/>
                  </a:cubicBezTo>
                  <a:cubicBezTo>
                    <a:pt x="473955" y="554469"/>
                    <a:pt x="452862" y="566912"/>
                    <a:pt x="430612" y="576510"/>
                  </a:cubicBezTo>
                  <a:cubicBezTo>
                    <a:pt x="416905" y="582376"/>
                    <a:pt x="401686" y="581754"/>
                    <a:pt x="388692" y="574644"/>
                  </a:cubicBezTo>
                  <a:cubicBezTo>
                    <a:pt x="375697" y="567534"/>
                    <a:pt x="366886" y="554913"/>
                    <a:pt x="364483" y="540071"/>
                  </a:cubicBezTo>
                  <a:cubicBezTo>
                    <a:pt x="362436" y="527984"/>
                    <a:pt x="351667" y="519807"/>
                    <a:pt x="339029" y="521229"/>
                  </a:cubicBezTo>
                  <a:cubicBezTo>
                    <a:pt x="324788" y="522740"/>
                    <a:pt x="310103" y="522740"/>
                    <a:pt x="295952" y="521229"/>
                  </a:cubicBezTo>
                  <a:cubicBezTo>
                    <a:pt x="283225" y="519807"/>
                    <a:pt x="272455" y="527984"/>
                    <a:pt x="270497" y="540071"/>
                  </a:cubicBezTo>
                  <a:cubicBezTo>
                    <a:pt x="268361" y="553047"/>
                    <a:pt x="261508" y="564245"/>
                    <a:pt x="250917" y="571711"/>
                  </a:cubicBezTo>
                  <a:cubicBezTo>
                    <a:pt x="242729" y="577399"/>
                    <a:pt x="233206" y="580421"/>
                    <a:pt x="223504" y="580421"/>
                  </a:cubicBezTo>
                  <a:cubicBezTo>
                    <a:pt x="220745" y="580421"/>
                    <a:pt x="217897" y="580154"/>
                    <a:pt x="215138" y="579710"/>
                  </a:cubicBezTo>
                  <a:cubicBezTo>
                    <a:pt x="208285" y="578465"/>
                    <a:pt x="203657" y="571889"/>
                    <a:pt x="204903" y="565045"/>
                  </a:cubicBezTo>
                  <a:cubicBezTo>
                    <a:pt x="206060" y="558113"/>
                    <a:pt x="212824" y="553491"/>
                    <a:pt x="219499" y="554825"/>
                  </a:cubicBezTo>
                  <a:cubicBezTo>
                    <a:pt x="225374" y="555802"/>
                    <a:pt x="231337" y="554469"/>
                    <a:pt x="236232" y="551003"/>
                  </a:cubicBezTo>
                  <a:cubicBezTo>
                    <a:pt x="241216" y="547537"/>
                    <a:pt x="244509" y="542204"/>
                    <a:pt x="245488" y="535983"/>
                  </a:cubicBezTo>
                  <a:cubicBezTo>
                    <a:pt x="249671" y="510387"/>
                    <a:pt x="272277" y="493233"/>
                    <a:pt x="298533" y="496077"/>
                  </a:cubicBezTo>
                  <a:cubicBezTo>
                    <a:pt x="310993" y="497411"/>
                    <a:pt x="323987" y="497411"/>
                    <a:pt x="336359" y="496077"/>
                  </a:cubicBezTo>
                  <a:cubicBezTo>
                    <a:pt x="361902" y="493145"/>
                    <a:pt x="385310" y="510831"/>
                    <a:pt x="389404" y="535983"/>
                  </a:cubicBezTo>
                  <a:cubicBezTo>
                    <a:pt x="390561" y="543093"/>
                    <a:pt x="394744" y="549048"/>
                    <a:pt x="400885" y="552425"/>
                  </a:cubicBezTo>
                  <a:cubicBezTo>
                    <a:pt x="406848" y="555713"/>
                    <a:pt x="414057" y="555980"/>
                    <a:pt x="420465" y="553225"/>
                  </a:cubicBezTo>
                  <a:cubicBezTo>
                    <a:pt x="440847" y="544515"/>
                    <a:pt x="460071" y="533139"/>
                    <a:pt x="477782" y="519363"/>
                  </a:cubicBezTo>
                  <a:cubicBezTo>
                    <a:pt x="483568" y="514919"/>
                    <a:pt x="486861" y="508165"/>
                    <a:pt x="487039" y="500877"/>
                  </a:cubicBezTo>
                  <a:cubicBezTo>
                    <a:pt x="487217" y="493767"/>
                    <a:pt x="484191" y="487101"/>
                    <a:pt x="478850" y="482568"/>
                  </a:cubicBezTo>
                  <a:cubicBezTo>
                    <a:pt x="459448" y="466215"/>
                    <a:pt x="456244" y="437775"/>
                    <a:pt x="471285" y="416356"/>
                  </a:cubicBezTo>
                  <a:cubicBezTo>
                    <a:pt x="478761" y="405691"/>
                    <a:pt x="485170" y="394226"/>
                    <a:pt x="490421" y="382227"/>
                  </a:cubicBezTo>
                  <a:cubicBezTo>
                    <a:pt x="500923" y="358320"/>
                    <a:pt x="527445" y="346588"/>
                    <a:pt x="550942" y="355654"/>
                  </a:cubicBezTo>
                  <a:cubicBezTo>
                    <a:pt x="557439" y="358142"/>
                    <a:pt x="564114" y="357520"/>
                    <a:pt x="569899" y="354143"/>
                  </a:cubicBezTo>
                  <a:cubicBezTo>
                    <a:pt x="576040" y="350410"/>
                    <a:pt x="580134" y="344011"/>
                    <a:pt x="581113" y="336545"/>
                  </a:cubicBezTo>
                  <a:cubicBezTo>
                    <a:pt x="582538" y="325258"/>
                    <a:pt x="583250" y="313793"/>
                    <a:pt x="583250" y="302328"/>
                  </a:cubicBezTo>
                  <a:cubicBezTo>
                    <a:pt x="583250" y="290952"/>
                    <a:pt x="582538" y="279487"/>
                    <a:pt x="581113" y="268200"/>
                  </a:cubicBezTo>
                  <a:cubicBezTo>
                    <a:pt x="580134" y="260734"/>
                    <a:pt x="576040" y="254335"/>
                    <a:pt x="569899" y="250602"/>
                  </a:cubicBezTo>
                  <a:cubicBezTo>
                    <a:pt x="564114" y="247136"/>
                    <a:pt x="557528" y="246603"/>
                    <a:pt x="551209" y="249003"/>
                  </a:cubicBezTo>
                  <a:cubicBezTo>
                    <a:pt x="527445" y="258068"/>
                    <a:pt x="500923" y="246425"/>
                    <a:pt x="490421" y="222429"/>
                  </a:cubicBezTo>
                  <a:cubicBezTo>
                    <a:pt x="485170" y="210430"/>
                    <a:pt x="478761" y="199054"/>
                    <a:pt x="471374" y="188389"/>
                  </a:cubicBezTo>
                  <a:cubicBezTo>
                    <a:pt x="456244" y="166970"/>
                    <a:pt x="459537" y="138530"/>
                    <a:pt x="478939" y="122177"/>
                  </a:cubicBezTo>
                  <a:cubicBezTo>
                    <a:pt x="484280" y="117644"/>
                    <a:pt x="487217" y="110978"/>
                    <a:pt x="487039" y="103868"/>
                  </a:cubicBezTo>
                  <a:cubicBezTo>
                    <a:pt x="486861" y="96491"/>
                    <a:pt x="483568" y="89737"/>
                    <a:pt x="477782" y="85293"/>
                  </a:cubicBezTo>
                  <a:cubicBezTo>
                    <a:pt x="460160" y="71606"/>
                    <a:pt x="440847" y="60230"/>
                    <a:pt x="420554" y="51431"/>
                  </a:cubicBezTo>
                  <a:cubicBezTo>
                    <a:pt x="414057" y="48676"/>
                    <a:pt x="406937" y="49032"/>
                    <a:pt x="400885" y="52320"/>
                  </a:cubicBezTo>
                  <a:cubicBezTo>
                    <a:pt x="394744" y="55697"/>
                    <a:pt x="390561" y="61652"/>
                    <a:pt x="389404" y="68762"/>
                  </a:cubicBezTo>
                  <a:cubicBezTo>
                    <a:pt x="385399" y="93914"/>
                    <a:pt x="362436" y="111600"/>
                    <a:pt x="336359" y="108667"/>
                  </a:cubicBezTo>
                  <a:cubicBezTo>
                    <a:pt x="323987" y="107334"/>
                    <a:pt x="310993" y="107334"/>
                    <a:pt x="298622" y="108667"/>
                  </a:cubicBezTo>
                  <a:cubicBezTo>
                    <a:pt x="272366" y="111512"/>
                    <a:pt x="249671" y="94270"/>
                    <a:pt x="245488" y="68762"/>
                  </a:cubicBezTo>
                  <a:cubicBezTo>
                    <a:pt x="244420" y="61919"/>
                    <a:pt x="240682" y="56320"/>
                    <a:pt x="234986" y="52942"/>
                  </a:cubicBezTo>
                  <a:cubicBezTo>
                    <a:pt x="229290" y="49565"/>
                    <a:pt x="222436" y="48854"/>
                    <a:pt x="216117" y="50987"/>
                  </a:cubicBezTo>
                  <a:cubicBezTo>
                    <a:pt x="209442" y="53209"/>
                    <a:pt x="202233" y="49743"/>
                    <a:pt x="200008" y="43166"/>
                  </a:cubicBezTo>
                  <a:cubicBezTo>
                    <a:pt x="197783" y="36589"/>
                    <a:pt x="201254" y="29390"/>
                    <a:pt x="207929" y="27079"/>
                  </a:cubicBezTo>
                  <a:cubicBezTo>
                    <a:pt x="221279" y="22547"/>
                    <a:pt x="235876" y="24058"/>
                    <a:pt x="247980" y="31257"/>
                  </a:cubicBezTo>
                  <a:cubicBezTo>
                    <a:pt x="259995" y="38456"/>
                    <a:pt x="268183" y="50632"/>
                    <a:pt x="270497" y="64674"/>
                  </a:cubicBezTo>
                  <a:cubicBezTo>
                    <a:pt x="272455" y="76761"/>
                    <a:pt x="283314" y="84849"/>
                    <a:pt x="295863" y="83516"/>
                  </a:cubicBezTo>
                  <a:cubicBezTo>
                    <a:pt x="310103" y="82005"/>
                    <a:pt x="324877" y="82005"/>
                    <a:pt x="339029" y="83516"/>
                  </a:cubicBezTo>
                  <a:cubicBezTo>
                    <a:pt x="351578" y="84938"/>
                    <a:pt x="362436" y="76761"/>
                    <a:pt x="364483" y="64674"/>
                  </a:cubicBezTo>
                  <a:cubicBezTo>
                    <a:pt x="366886" y="49832"/>
                    <a:pt x="375697" y="37300"/>
                    <a:pt x="388692" y="30101"/>
                  </a:cubicBezTo>
                  <a:cubicBezTo>
                    <a:pt x="395189" y="26591"/>
                    <a:pt x="402242" y="24658"/>
                    <a:pt x="409385" y="24335"/>
                  </a:cubicBezTo>
                  <a:close/>
                  <a:moveTo>
                    <a:pt x="113916" y="0"/>
                  </a:moveTo>
                  <a:cubicBezTo>
                    <a:pt x="148795" y="0"/>
                    <a:pt x="177178" y="28352"/>
                    <a:pt x="177178" y="63191"/>
                  </a:cubicBezTo>
                  <a:cubicBezTo>
                    <a:pt x="177178" y="98031"/>
                    <a:pt x="148795" y="126383"/>
                    <a:pt x="113916" y="126383"/>
                  </a:cubicBezTo>
                  <a:cubicBezTo>
                    <a:pt x="79037" y="126383"/>
                    <a:pt x="50654" y="98031"/>
                    <a:pt x="50654" y="63191"/>
                  </a:cubicBezTo>
                  <a:cubicBezTo>
                    <a:pt x="50654" y="28352"/>
                    <a:pt x="79037" y="0"/>
                    <a:pt x="1139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12" name="组合 11"/>
          <p:cNvGrpSpPr/>
          <p:nvPr/>
        </p:nvGrpSpPr>
        <p:grpSpPr>
          <a:xfrm>
            <a:off x="3550920" y="370205"/>
            <a:ext cx="2042160" cy="564515"/>
            <a:chOff x="5395" y="427"/>
            <a:chExt cx="3216" cy="889"/>
          </a:xfrm>
        </p:grpSpPr>
        <p:sp>
          <p:nvSpPr>
            <p:cNvPr id="13"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14"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1+#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0-#ppt_w/2"/>
                                          </p:val>
                                        </p:tav>
                                        <p:tav tm="100000">
                                          <p:val>
                                            <p:strVal val="#ppt_x"/>
                                          </p:val>
                                        </p:tav>
                                      </p:tavLst>
                                    </p:anim>
                                    <p:anim calcmode="lin" valueType="num">
                                      <p:cBhvr additive="base">
                                        <p:cTn id="22" dur="500" fill="hold"/>
                                        <p:tgtEl>
                                          <p:spTgt spid="37"/>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0-#ppt_w/2"/>
                                          </p:val>
                                        </p:tav>
                                        <p:tav tm="100000">
                                          <p:val>
                                            <p:strVal val="#ppt_x"/>
                                          </p:val>
                                        </p:tav>
                                      </p:tavLst>
                                    </p:anim>
                                    <p:anim calcmode="lin" valueType="num">
                                      <p:cBhvr additive="base">
                                        <p:cTn id="26" dur="5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par>
                                <p:cTn id="33" presetID="53" presetClass="entr" presetSubtype="16"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par>
                                <p:cTn id="38" presetID="53" presetClass="entr" presetSubtype="16"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par>
                                <p:cTn id="43" presetID="53" presetClass="entr" presetSubtype="16"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76"/>
          <p:cNvSpPr txBox="1"/>
          <p:nvPr/>
        </p:nvSpPr>
        <p:spPr>
          <a:xfrm>
            <a:off x="958734" y="167573"/>
            <a:ext cx="1738221" cy="246221"/>
          </a:xfrm>
          <a:prstGeom prst="rect">
            <a:avLst/>
          </a:prstGeom>
          <a:noFill/>
        </p:spPr>
        <p:txBody>
          <a:bodyPr wrap="square" rtlCol="0">
            <a:spAutoFit/>
          </a:bodyPr>
          <a:lstStyle/>
          <a:p>
            <a:pPr algn="l"/>
            <a:r>
              <a:rPr lang="zh-CN" altLang="en-US" sz="1000" b="1" dirty="0">
                <a:solidFill>
                  <a:schemeClr val="bg1"/>
                </a:solidFill>
                <a:cs typeface="+mn-ea"/>
                <a:sym typeface="+mn-lt"/>
              </a:rPr>
              <a:t>成功项目展示</a:t>
            </a:r>
          </a:p>
        </p:txBody>
      </p:sp>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grpSp>
        <p:nvGrpSpPr>
          <p:cNvPr id="8" name="组合 7"/>
          <p:cNvGrpSpPr/>
          <p:nvPr/>
        </p:nvGrpSpPr>
        <p:grpSpPr>
          <a:xfrm>
            <a:off x="702871" y="1377730"/>
            <a:ext cx="3904484" cy="1161000"/>
            <a:chOff x="6096000" y="3179092"/>
            <a:chExt cx="5205979" cy="1548000"/>
          </a:xfrm>
        </p:grpSpPr>
        <p:grpSp>
          <p:nvGrpSpPr>
            <p:cNvPr id="45" name="组合 44"/>
            <p:cNvGrpSpPr/>
            <p:nvPr/>
          </p:nvGrpSpPr>
          <p:grpSpPr>
            <a:xfrm>
              <a:off x="6396384" y="3337372"/>
              <a:ext cx="4743357" cy="944784"/>
              <a:chOff x="738316" y="4220365"/>
              <a:chExt cx="4743357" cy="944784"/>
            </a:xfrm>
          </p:grpSpPr>
          <p:sp>
            <p:nvSpPr>
              <p:cNvPr id="46" name="矩形 45"/>
              <p:cNvSpPr/>
              <p:nvPr/>
            </p:nvSpPr>
            <p:spPr>
              <a:xfrm>
                <a:off x="738317" y="4220365"/>
                <a:ext cx="3759106" cy="41934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50" kern="0" dirty="0">
                    <a:ln w="3175">
                      <a:noFill/>
                    </a:ln>
                    <a:solidFill>
                      <a:schemeClr val="tx1">
                        <a:lumMod val="85000"/>
                        <a:lumOff val="15000"/>
                      </a:schemeClr>
                    </a:solidFill>
                    <a:cs typeface="+mn-ea"/>
                    <a:sym typeface="+mn-lt"/>
                  </a:rPr>
                  <a:t>在此输入文本内容在此输入</a:t>
                </a:r>
                <a:endParaRPr lang="en-US" altLang="zh-CN" sz="1050" kern="0" dirty="0">
                  <a:ln w="12700" cap="flat">
                    <a:noFill/>
                    <a:miter lim="800000"/>
                  </a:ln>
                  <a:solidFill>
                    <a:schemeClr val="tx1">
                      <a:lumMod val="85000"/>
                      <a:lumOff val="15000"/>
                    </a:schemeClr>
                  </a:solidFill>
                  <a:cs typeface="+mn-ea"/>
                  <a:sym typeface="+mn-lt"/>
                </a:endParaRPr>
              </a:p>
            </p:txBody>
          </p:sp>
          <p:sp>
            <p:nvSpPr>
              <p:cNvPr id="54" name="文本框 53"/>
              <p:cNvSpPr txBox="1"/>
              <p:nvPr/>
            </p:nvSpPr>
            <p:spPr>
              <a:xfrm>
                <a:off x="738316" y="4629105"/>
                <a:ext cx="4743357" cy="536044"/>
              </a:xfrm>
              <a:prstGeom prst="rect">
                <a:avLst/>
              </a:prstGeom>
              <a:noFill/>
            </p:spPr>
            <p:txBody>
              <a:bodyPr wrap="square" rtlCol="0">
                <a:spAutoFit/>
              </a:bodyPr>
              <a:lstStyle/>
              <a:p>
                <a:pPr>
                  <a:lnSpc>
                    <a:spcPct val="150000"/>
                  </a:lnSpc>
                </a:pPr>
                <a:r>
                  <a:rPr lang="zh-CN" altLang="en-US" sz="700" dirty="0">
                    <a:solidFill>
                      <a:schemeClr val="tx1">
                        <a:lumMod val="50000"/>
                        <a:lumOff val="50000"/>
                      </a:schemeClr>
                    </a:solidFill>
                    <a:cs typeface="+mn-ea"/>
                    <a:sym typeface="+mn-lt"/>
                  </a:rPr>
                  <a:t>单击输入标题内容，单击输入标题内容单击输入标题内容，单击输入标题内容单击输入标题内容，单击输入标题内容单击输入标题内容，单击输入标题内容</a:t>
                </a:r>
                <a:endParaRPr kumimoji="1" lang="en-GB" altLang="zh-CN" sz="700" dirty="0">
                  <a:solidFill>
                    <a:schemeClr val="tx1">
                      <a:lumMod val="85000"/>
                      <a:lumOff val="15000"/>
                    </a:schemeClr>
                  </a:solidFill>
                  <a:cs typeface="+mn-ea"/>
                  <a:sym typeface="+mn-lt"/>
                </a:endParaRPr>
              </a:p>
            </p:txBody>
          </p:sp>
        </p:grpSp>
        <p:sp>
          <p:nvSpPr>
            <p:cNvPr id="55" name="圆角矩形 54"/>
            <p:cNvSpPr/>
            <p:nvPr/>
          </p:nvSpPr>
          <p:spPr>
            <a:xfrm>
              <a:off x="6096000" y="3179092"/>
              <a:ext cx="5205979" cy="1548000"/>
            </a:xfrm>
            <a:prstGeom prst="roundRect">
              <a:avLst>
                <a:gd name="adj" fmla="val 6012"/>
              </a:avLst>
            </a:prstGeom>
            <a:noFill/>
            <a:ln>
              <a:solidFill>
                <a:srgbClr val="5877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tx1">
                    <a:lumMod val="85000"/>
                    <a:lumOff val="15000"/>
                  </a:schemeClr>
                </a:solidFill>
                <a:cs typeface="+mn-ea"/>
                <a:sym typeface="+mn-lt"/>
              </a:endParaRPr>
            </a:p>
          </p:txBody>
        </p:sp>
      </p:grpSp>
      <p:grpSp>
        <p:nvGrpSpPr>
          <p:cNvPr id="56" name="组合 55"/>
          <p:cNvGrpSpPr/>
          <p:nvPr/>
        </p:nvGrpSpPr>
        <p:grpSpPr>
          <a:xfrm>
            <a:off x="702870" y="3120040"/>
            <a:ext cx="3904484" cy="1161000"/>
            <a:chOff x="6096000" y="3179092"/>
            <a:chExt cx="5205979" cy="1548000"/>
          </a:xfrm>
        </p:grpSpPr>
        <p:grpSp>
          <p:nvGrpSpPr>
            <p:cNvPr id="58" name="组合 57"/>
            <p:cNvGrpSpPr/>
            <p:nvPr/>
          </p:nvGrpSpPr>
          <p:grpSpPr>
            <a:xfrm>
              <a:off x="6396384" y="3337372"/>
              <a:ext cx="4743357" cy="944784"/>
              <a:chOff x="738316" y="4220365"/>
              <a:chExt cx="4743357" cy="944784"/>
            </a:xfrm>
          </p:grpSpPr>
          <p:sp>
            <p:nvSpPr>
              <p:cNvPr id="59" name="矩形 58"/>
              <p:cNvSpPr/>
              <p:nvPr/>
            </p:nvSpPr>
            <p:spPr>
              <a:xfrm>
                <a:off x="738317" y="4220365"/>
                <a:ext cx="3759106" cy="41934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50" kern="0" dirty="0">
                    <a:ln w="3175">
                      <a:noFill/>
                    </a:ln>
                    <a:solidFill>
                      <a:schemeClr val="tx1">
                        <a:lumMod val="85000"/>
                        <a:lumOff val="15000"/>
                      </a:schemeClr>
                    </a:solidFill>
                    <a:cs typeface="+mn-ea"/>
                    <a:sym typeface="+mn-lt"/>
                  </a:rPr>
                  <a:t>在此输入文本内容在此输入</a:t>
                </a:r>
                <a:endParaRPr lang="en-US" altLang="zh-CN" sz="1050" kern="0" dirty="0">
                  <a:ln w="12700" cap="flat">
                    <a:noFill/>
                    <a:miter lim="800000"/>
                  </a:ln>
                  <a:solidFill>
                    <a:schemeClr val="tx1">
                      <a:lumMod val="85000"/>
                      <a:lumOff val="15000"/>
                    </a:schemeClr>
                  </a:solidFill>
                  <a:cs typeface="+mn-ea"/>
                  <a:sym typeface="+mn-lt"/>
                </a:endParaRPr>
              </a:p>
            </p:txBody>
          </p:sp>
          <p:sp>
            <p:nvSpPr>
              <p:cNvPr id="60" name="文本框 59"/>
              <p:cNvSpPr txBox="1"/>
              <p:nvPr/>
            </p:nvSpPr>
            <p:spPr>
              <a:xfrm>
                <a:off x="738316" y="4629105"/>
                <a:ext cx="4743357" cy="536044"/>
              </a:xfrm>
              <a:prstGeom prst="rect">
                <a:avLst/>
              </a:prstGeom>
              <a:noFill/>
            </p:spPr>
            <p:txBody>
              <a:bodyPr wrap="square" rtlCol="0">
                <a:spAutoFit/>
              </a:bodyPr>
              <a:lstStyle/>
              <a:p>
                <a:pPr>
                  <a:lnSpc>
                    <a:spcPct val="150000"/>
                  </a:lnSpc>
                </a:pPr>
                <a:r>
                  <a:rPr lang="zh-CN" altLang="en-US" sz="700" dirty="0">
                    <a:solidFill>
                      <a:schemeClr val="tx1">
                        <a:lumMod val="50000"/>
                        <a:lumOff val="50000"/>
                      </a:schemeClr>
                    </a:solidFill>
                    <a:cs typeface="+mn-ea"/>
                    <a:sym typeface="+mn-lt"/>
                  </a:rPr>
                  <a:t>单击输入标题内容，单击输入标题内容单击输入标题内容，单击输入标题内容单击输入标题内容，单击输入标题内容单击输入标题内容，单击输入标题内容</a:t>
                </a:r>
                <a:endParaRPr kumimoji="1" lang="en-GB" altLang="zh-CN" sz="700" dirty="0">
                  <a:solidFill>
                    <a:schemeClr val="tx1">
                      <a:lumMod val="85000"/>
                      <a:lumOff val="15000"/>
                    </a:schemeClr>
                  </a:solidFill>
                  <a:cs typeface="+mn-ea"/>
                  <a:sym typeface="+mn-lt"/>
                </a:endParaRPr>
              </a:p>
            </p:txBody>
          </p:sp>
        </p:grpSp>
        <p:sp>
          <p:nvSpPr>
            <p:cNvPr id="61" name="圆角矩形 60"/>
            <p:cNvSpPr/>
            <p:nvPr/>
          </p:nvSpPr>
          <p:spPr>
            <a:xfrm>
              <a:off x="6096000" y="3179092"/>
              <a:ext cx="5205979" cy="1548000"/>
            </a:xfrm>
            <a:prstGeom prst="roundRect">
              <a:avLst>
                <a:gd name="adj" fmla="val 6012"/>
              </a:avLst>
            </a:prstGeom>
            <a:noFill/>
            <a:ln>
              <a:solidFill>
                <a:srgbClr val="5877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tx1">
                    <a:lumMod val="85000"/>
                    <a:lumOff val="15000"/>
                  </a:schemeClr>
                </a:solidFill>
                <a:cs typeface="+mn-ea"/>
                <a:sym typeface="+mn-lt"/>
              </a:endParaRPr>
            </a:p>
          </p:txBody>
        </p:sp>
      </p:grpSp>
      <p:sp>
        <p:nvSpPr>
          <p:cNvPr id="62" name="圆角矩形 61"/>
          <p:cNvSpPr/>
          <p:nvPr/>
        </p:nvSpPr>
        <p:spPr>
          <a:xfrm>
            <a:off x="4832643" y="1377730"/>
            <a:ext cx="3714457" cy="2903310"/>
          </a:xfrm>
          <a:prstGeom prst="roundRect">
            <a:avLst>
              <a:gd name="adj" fmla="val 6012"/>
            </a:avLst>
          </a:prstGeom>
          <a:blipFill dpi="0" rotWithShape="1">
            <a:blip r:embed="rId3" cstate="email">
              <a:extLst>
                <a:ext uri="{28A0092B-C50C-407E-A947-70E740481C1C}">
                  <a14:useLocalDpi xmlns:a14="http://schemas.microsoft.com/office/drawing/2010/main"/>
                </a:ext>
              </a:extLst>
            </a:blip>
            <a:srcRect/>
            <a:tile tx="-209550" ty="-25400" sx="80000" sy="8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tx1">
                  <a:lumMod val="85000"/>
                  <a:lumOff val="15000"/>
                </a:schemeClr>
              </a:solidFill>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dissolve">
                                      <p:cBhvr>
                                        <p:cTn id="1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ľíḋè"/>
          <p:cNvSpPr/>
          <p:nvPr/>
        </p:nvSpPr>
        <p:spPr>
          <a:xfrm>
            <a:off x="0" y="-14605"/>
            <a:ext cx="2589530" cy="5218430"/>
          </a:xfrm>
          <a:prstGeom prst="rect">
            <a:avLst/>
          </a:prstGeom>
          <a:solidFill>
            <a:srgbClr val="58776F"/>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270000" rtlCol="0" anchor="ctr"/>
          <a:lstStyle/>
          <a:p>
            <a:pPr algn="r" defTabSz="914400"/>
            <a:endParaRPr sz="1050" b="1">
              <a:cs typeface="+mn-ea"/>
              <a:sym typeface="+mn-lt"/>
            </a:endParaRPr>
          </a:p>
        </p:txBody>
      </p:sp>
      <p:sp>
        <p:nvSpPr>
          <p:cNvPr id="5" name="iṩḷiďè"/>
          <p:cNvSpPr/>
          <p:nvPr/>
        </p:nvSpPr>
        <p:spPr>
          <a:xfrm>
            <a:off x="1492960" y="1475725"/>
            <a:ext cx="2269649" cy="2268252"/>
          </a:xfrm>
          <a:prstGeom prst="diamond">
            <a:avLst/>
          </a:prstGeom>
          <a:blipFill>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6" name="íṣļïdê"/>
          <p:cNvSpPr/>
          <p:nvPr/>
        </p:nvSpPr>
        <p:spPr>
          <a:xfrm>
            <a:off x="2960303" y="1475725"/>
            <a:ext cx="2269649" cy="2268252"/>
          </a:xfrm>
          <a:prstGeom prst="chevron">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9" name="isļîḓè"/>
          <p:cNvSpPr/>
          <p:nvPr/>
        </p:nvSpPr>
        <p:spPr bwMode="auto">
          <a:xfrm>
            <a:off x="5752186" y="3804643"/>
            <a:ext cx="2445989" cy="64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85000" lnSpcReduction="10000"/>
          </a:bodyPr>
          <a:lstStyle/>
          <a:p>
            <a:pPr>
              <a:lnSpc>
                <a:spcPct val="150000"/>
              </a:lnSpc>
            </a:pPr>
            <a:r>
              <a:rPr lang="en-US" altLang="zh-CN" sz="1050" dirty="0">
                <a:cs typeface="+mn-ea"/>
                <a:sym typeface="+mn-lt"/>
              </a:rPr>
              <a:t>Unified fonts make reading more fluent.</a:t>
            </a:r>
          </a:p>
          <a:p>
            <a:pPr>
              <a:lnSpc>
                <a:spcPct val="150000"/>
              </a:lnSpc>
            </a:pPr>
            <a:r>
              <a:rPr lang="en-US" altLang="zh-CN" sz="1050" dirty="0">
                <a:cs typeface="+mn-ea"/>
                <a:sym typeface="+mn-lt"/>
              </a:rPr>
              <a:t>Theme color makes</a:t>
            </a:r>
          </a:p>
        </p:txBody>
      </p:sp>
      <p:sp>
        <p:nvSpPr>
          <p:cNvPr id="10" name="文本框 9"/>
          <p:cNvSpPr txBox="1"/>
          <p:nvPr/>
        </p:nvSpPr>
        <p:spPr>
          <a:xfrm>
            <a:off x="753462" y="1111188"/>
            <a:ext cx="461665" cy="3098683"/>
          </a:xfrm>
          <a:prstGeom prst="rect">
            <a:avLst/>
          </a:prstGeom>
          <a:noFill/>
        </p:spPr>
        <p:txBody>
          <a:bodyPr vert="eaVert" wrap="square" rtlCol="0">
            <a:spAutoFit/>
          </a:bodyPr>
          <a:lstStyle/>
          <a:p>
            <a:pPr algn="dist"/>
            <a:r>
              <a:rPr lang="en-US" altLang="zh-CN" sz="900" dirty="0">
                <a:solidFill>
                  <a:schemeClr val="bg1"/>
                </a:solidFill>
                <a:cs typeface="+mn-ea"/>
                <a:sym typeface="+mn-lt"/>
              </a:rPr>
              <a:t>BUSINESS REPORT</a:t>
            </a:r>
            <a:endParaRPr lang="zh-CN" altLang="en-US" sz="900" dirty="0">
              <a:solidFill>
                <a:schemeClr val="bg1"/>
              </a:solidFill>
              <a:cs typeface="+mn-ea"/>
              <a:sym typeface="+mn-lt"/>
            </a:endParaRPr>
          </a:p>
          <a:p>
            <a:pPr algn="dist"/>
            <a:endParaRPr lang="zh-CN" altLang="en-US" sz="900" dirty="0">
              <a:solidFill>
                <a:schemeClr val="bg1"/>
              </a:solidFill>
              <a:cs typeface="+mn-ea"/>
              <a:sym typeface="+mn-lt"/>
            </a:endParaRPr>
          </a:p>
        </p:txBody>
      </p:sp>
      <p:sp>
        <p:nvSpPr>
          <p:cNvPr id="11" name="TextBox 507"/>
          <p:cNvSpPr txBox="1"/>
          <p:nvPr/>
        </p:nvSpPr>
        <p:spPr>
          <a:xfrm>
            <a:off x="6086786" y="409452"/>
            <a:ext cx="572593" cy="207749"/>
          </a:xfrm>
          <a:prstGeom prst="rect">
            <a:avLst/>
          </a:prstGeom>
          <a:noFill/>
        </p:spPr>
        <p:txBody>
          <a:bodyPr wrap="none" rtlCol="0">
            <a:spAutoFit/>
          </a:bodyPr>
          <a:lstStyle/>
          <a:p>
            <a:r>
              <a:rPr lang="en-US" sz="750" dirty="0" err="1">
                <a:cs typeface="+mn-ea"/>
                <a:sym typeface="+mn-lt"/>
              </a:rPr>
              <a:t>Powerpoint</a:t>
            </a:r>
          </a:p>
        </p:txBody>
      </p:sp>
      <p:sp>
        <p:nvSpPr>
          <p:cNvPr id="12" name="TextBox 508"/>
          <p:cNvSpPr txBox="1"/>
          <p:nvPr/>
        </p:nvSpPr>
        <p:spPr>
          <a:xfrm>
            <a:off x="6999611" y="409452"/>
            <a:ext cx="453970" cy="207749"/>
          </a:xfrm>
          <a:prstGeom prst="rect">
            <a:avLst/>
          </a:prstGeom>
          <a:noFill/>
        </p:spPr>
        <p:txBody>
          <a:bodyPr wrap="none" rtlCol="0">
            <a:spAutoFit/>
          </a:bodyPr>
          <a:lstStyle/>
          <a:p>
            <a:r>
              <a:rPr lang="en-US" sz="750" dirty="0">
                <a:cs typeface="+mn-ea"/>
                <a:sym typeface="+mn-lt"/>
              </a:rPr>
              <a:t>Keynote</a:t>
            </a:r>
          </a:p>
        </p:txBody>
      </p:sp>
      <p:grpSp>
        <p:nvGrpSpPr>
          <p:cNvPr id="13" name="Group 2"/>
          <p:cNvGrpSpPr/>
          <p:nvPr/>
        </p:nvGrpSpPr>
        <p:grpSpPr>
          <a:xfrm>
            <a:off x="7778881" y="409452"/>
            <a:ext cx="614297" cy="207749"/>
            <a:chOff x="8396554" y="466819"/>
            <a:chExt cx="819062" cy="276999"/>
          </a:xfrm>
        </p:grpSpPr>
        <p:sp>
          <p:nvSpPr>
            <p:cNvPr id="14" name="TextBox 509"/>
            <p:cNvSpPr txBox="1"/>
            <p:nvPr/>
          </p:nvSpPr>
          <p:spPr>
            <a:xfrm>
              <a:off x="8398725" y="466819"/>
              <a:ext cx="816891" cy="276999"/>
            </a:xfrm>
            <a:prstGeom prst="rect">
              <a:avLst/>
            </a:prstGeom>
            <a:noFill/>
          </p:spPr>
          <p:txBody>
            <a:bodyPr wrap="none" rtlCol="0">
              <a:spAutoFit/>
            </a:bodyPr>
            <a:lstStyle/>
            <a:p>
              <a:r>
                <a:rPr lang="en-US" sz="750" dirty="0">
                  <a:cs typeface="+mn-ea"/>
                  <a:sym typeface="+mn-lt"/>
                </a:rPr>
                <a:t>Google Slides</a:t>
              </a:r>
            </a:p>
          </p:txBody>
        </p:sp>
        <p:sp>
          <p:nvSpPr>
            <p:cNvPr id="15" name="Oval 1576"/>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sp>
        <p:nvSpPr>
          <p:cNvPr id="16" name="椭圆 15"/>
          <p:cNvSpPr/>
          <p:nvPr/>
        </p:nvSpPr>
        <p:spPr>
          <a:xfrm>
            <a:off x="8550797" y="2071234"/>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7" name="椭圆 16"/>
          <p:cNvSpPr/>
          <p:nvPr/>
        </p:nvSpPr>
        <p:spPr>
          <a:xfrm>
            <a:off x="8550797" y="2537312"/>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8" name="椭圆 17"/>
          <p:cNvSpPr/>
          <p:nvPr/>
        </p:nvSpPr>
        <p:spPr>
          <a:xfrm>
            <a:off x="8550797" y="3003389"/>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cxnSp>
        <p:nvCxnSpPr>
          <p:cNvPr id="19" name="直接连接符 18"/>
          <p:cNvCxnSpPr/>
          <p:nvPr/>
        </p:nvCxnSpPr>
        <p:spPr>
          <a:xfrm>
            <a:off x="8657861" y="3611541"/>
            <a:ext cx="0" cy="13257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32122" y="1547689"/>
            <a:ext cx="1897621" cy="2122805"/>
          </a:xfrm>
          <a:prstGeom prst="rect">
            <a:avLst/>
          </a:prstGeom>
          <a:noFill/>
        </p:spPr>
        <p:txBody>
          <a:bodyPr wrap="square" rtlCol="0">
            <a:spAutoFit/>
          </a:bodyPr>
          <a:lstStyle/>
          <a:p>
            <a:pPr algn="ctr"/>
            <a:r>
              <a:rPr lang="zh-CN" altLang="en-US" sz="6600" dirty="0">
                <a:effectLst/>
                <a:cs typeface="+mn-ea"/>
                <a:sym typeface="+mn-lt"/>
              </a:rPr>
              <a:t>输入标题</a:t>
            </a:r>
          </a:p>
        </p:txBody>
      </p:sp>
      <p:sp>
        <p:nvSpPr>
          <p:cNvPr id="21" name="文本框 20"/>
          <p:cNvSpPr txBox="1"/>
          <p:nvPr/>
        </p:nvSpPr>
        <p:spPr>
          <a:xfrm>
            <a:off x="2061210" y="1934845"/>
            <a:ext cx="1939290" cy="1419225"/>
          </a:xfrm>
          <a:prstGeom prst="rect">
            <a:avLst/>
          </a:prstGeom>
          <a:noFill/>
        </p:spPr>
        <p:txBody>
          <a:bodyPr wrap="square" rtlCol="0">
            <a:spAutoFit/>
          </a:bodyPr>
          <a:lstStyle/>
          <a:p>
            <a:r>
              <a:rPr lang="en-US" altLang="zh-CN" sz="8625" b="1" dirty="0">
                <a:solidFill>
                  <a:srgbClr val="404040"/>
                </a:solidFill>
                <a:effectLst>
                  <a:outerShdw dist="63500" dir="5400000" algn="t" rotWithShape="0">
                    <a:prstClr val="black">
                      <a:alpha val="10000"/>
                    </a:prstClr>
                  </a:outerShdw>
                </a:effectLst>
                <a:cs typeface="+mn-ea"/>
                <a:sym typeface="+mn-lt"/>
              </a:rPr>
              <a:t>03</a:t>
            </a:r>
          </a:p>
        </p:txBody>
      </p:sp>
      <p:sp>
        <p:nvSpPr>
          <p:cNvPr id="22" name="îṡļiḋê"/>
          <p:cNvSpPr/>
          <p:nvPr/>
        </p:nvSpPr>
        <p:spPr>
          <a:xfrm flipV="1">
            <a:off x="856712" y="429658"/>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
        <p:nvSpPr>
          <p:cNvPr id="23" name="îṡļiḋê"/>
          <p:cNvSpPr/>
          <p:nvPr/>
        </p:nvSpPr>
        <p:spPr>
          <a:xfrm rot="10800000" flipV="1">
            <a:off x="868400" y="4511895"/>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207756"/>
            <a:ext cx="6505194" cy="1260890"/>
            <a:chOff x="0" y="3197674"/>
            <a:chExt cx="8673592" cy="1681187"/>
          </a:xfrm>
        </p:grpSpPr>
        <p:cxnSp>
          <p:nvCxnSpPr>
            <p:cNvPr id="9" name="直接连接符 8"/>
            <p:cNvCxnSpPr>
              <a:endCxn id="2" idx="2"/>
            </p:cNvCxnSpPr>
            <p:nvPr/>
          </p:nvCxnSpPr>
          <p:spPr>
            <a:xfrm>
              <a:off x="0" y="4099866"/>
              <a:ext cx="8673592" cy="0"/>
            </a:xfrm>
            <a:prstGeom prst="line">
              <a:avLst/>
            </a:prstGeom>
            <a:ln w="1270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0" name="i$ḻíḓê"/>
            <p:cNvSpPr/>
            <p:nvPr/>
          </p:nvSpPr>
          <p:spPr>
            <a:xfrm>
              <a:off x="1695699" y="3975029"/>
              <a:ext cx="201798" cy="201798"/>
            </a:xfrm>
            <a:prstGeom prst="ellipse">
              <a:avLst/>
            </a:prstGeom>
            <a:solidFill>
              <a:srgbClr val="58776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350">
                <a:cs typeface="+mn-ea"/>
                <a:sym typeface="+mn-lt"/>
              </a:endParaRPr>
            </a:p>
          </p:txBody>
        </p:sp>
        <p:sp>
          <p:nvSpPr>
            <p:cNvPr id="36" name="ïṣḻîḍè"/>
            <p:cNvSpPr/>
            <p:nvPr/>
          </p:nvSpPr>
          <p:spPr bwMode="auto">
            <a:xfrm>
              <a:off x="1537066" y="3197674"/>
              <a:ext cx="519064" cy="518154"/>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rgbClr val="58776F"/>
            </a:solidFill>
            <a:ln>
              <a:noFill/>
            </a:ln>
          </p:spPr>
          <p:txBody>
            <a:bodyPr wrap="square" lIns="68580" tIns="34290" rIns="68580" bIns="3429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solidFill>
                  <a:schemeClr val="bg1"/>
                </a:solidFill>
                <a:cs typeface="+mn-ea"/>
                <a:sym typeface="+mn-lt"/>
              </a:endParaRPr>
            </a:p>
          </p:txBody>
        </p:sp>
        <p:sp>
          <p:nvSpPr>
            <p:cNvPr id="11" name="íšlíḋè"/>
            <p:cNvSpPr/>
            <p:nvPr/>
          </p:nvSpPr>
          <p:spPr>
            <a:xfrm>
              <a:off x="4466060" y="3999814"/>
              <a:ext cx="201798" cy="201798"/>
            </a:xfrm>
            <a:prstGeom prst="ellipse">
              <a:avLst/>
            </a:prstGeom>
            <a:solidFill>
              <a:srgbClr val="40404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rmAutofit fontScale="25000" lnSpcReduction="2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350">
                <a:cs typeface="+mn-ea"/>
                <a:sym typeface="+mn-lt"/>
              </a:endParaRPr>
            </a:p>
          </p:txBody>
        </p:sp>
        <p:sp>
          <p:nvSpPr>
            <p:cNvPr id="37" name="ïṩḻíḑè"/>
            <p:cNvSpPr/>
            <p:nvPr/>
          </p:nvSpPr>
          <p:spPr bwMode="auto">
            <a:xfrm>
              <a:off x="4307427" y="4360587"/>
              <a:ext cx="519064" cy="51827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rgbClr val="404040"/>
            </a:solidFill>
            <a:ln>
              <a:noFill/>
            </a:ln>
          </p:spPr>
          <p:txBody>
            <a:bodyPr wrap="square" lIns="68580" tIns="34290" rIns="68580" bIns="3429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solidFill>
                  <a:schemeClr val="bg1"/>
                </a:solidFill>
                <a:cs typeface="+mn-ea"/>
                <a:sym typeface="+mn-lt"/>
              </a:endParaRPr>
            </a:p>
          </p:txBody>
        </p:sp>
        <p:sp>
          <p:nvSpPr>
            <p:cNvPr id="13" name="iŝlíḓe"/>
            <p:cNvSpPr/>
            <p:nvPr/>
          </p:nvSpPr>
          <p:spPr>
            <a:xfrm>
              <a:off x="7236420" y="4000011"/>
              <a:ext cx="201798" cy="201798"/>
            </a:xfrm>
            <a:prstGeom prst="ellipse">
              <a:avLst/>
            </a:prstGeom>
            <a:solidFill>
              <a:srgbClr val="58776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1350">
                <a:cs typeface="+mn-ea"/>
                <a:sym typeface="+mn-lt"/>
              </a:endParaRPr>
            </a:p>
          </p:txBody>
        </p:sp>
        <p:sp>
          <p:nvSpPr>
            <p:cNvPr id="38" name="íṥ1ïďé"/>
            <p:cNvSpPr/>
            <p:nvPr/>
          </p:nvSpPr>
          <p:spPr bwMode="auto">
            <a:xfrm>
              <a:off x="7098023" y="3222201"/>
              <a:ext cx="478592" cy="519064"/>
            </a:xfrm>
            <a:custGeom>
              <a:avLst/>
              <a:gdLst>
                <a:gd name="connsiteX0" fmla="*/ 546381 w 557893"/>
                <a:gd name="connsiteY0" fmla="*/ 346236 h 605070"/>
                <a:gd name="connsiteX1" fmla="*/ 547615 w 557893"/>
                <a:gd name="connsiteY1" fmla="*/ 346236 h 605070"/>
                <a:gd name="connsiteX2" fmla="*/ 557863 w 557893"/>
                <a:gd name="connsiteY2" fmla="*/ 357510 h 605070"/>
                <a:gd name="connsiteX3" fmla="*/ 554352 w 557893"/>
                <a:gd name="connsiteY3" fmla="*/ 433777 h 605070"/>
                <a:gd name="connsiteX4" fmla="*/ 548374 w 557893"/>
                <a:gd name="connsiteY4" fmla="*/ 445146 h 605070"/>
                <a:gd name="connsiteX5" fmla="*/ 544484 w 557893"/>
                <a:gd name="connsiteY5" fmla="*/ 446283 h 605070"/>
                <a:gd name="connsiteX6" fmla="*/ 536987 w 557893"/>
                <a:gd name="connsiteY6" fmla="*/ 441736 h 605070"/>
                <a:gd name="connsiteX7" fmla="*/ 513359 w 557893"/>
                <a:gd name="connsiteY7" fmla="*/ 418334 h 605070"/>
                <a:gd name="connsiteX8" fmla="*/ 504629 w 557893"/>
                <a:gd name="connsiteY8" fmla="*/ 427051 h 605070"/>
                <a:gd name="connsiteX9" fmla="*/ 432320 w 557893"/>
                <a:gd name="connsiteY9" fmla="*/ 499244 h 605070"/>
                <a:gd name="connsiteX10" fmla="*/ 425868 w 557893"/>
                <a:gd name="connsiteY10" fmla="*/ 505686 h 605070"/>
                <a:gd name="connsiteX11" fmla="*/ 410115 w 557893"/>
                <a:gd name="connsiteY11" fmla="*/ 521413 h 605070"/>
                <a:gd name="connsiteX12" fmla="*/ 335720 w 557893"/>
                <a:gd name="connsiteY12" fmla="*/ 595691 h 605070"/>
                <a:gd name="connsiteX13" fmla="*/ 331354 w 557893"/>
                <a:gd name="connsiteY13" fmla="*/ 600049 h 605070"/>
                <a:gd name="connsiteX14" fmla="*/ 319208 w 557893"/>
                <a:gd name="connsiteY14" fmla="*/ 605070 h 605070"/>
                <a:gd name="connsiteX15" fmla="*/ 307062 w 557893"/>
                <a:gd name="connsiteY15" fmla="*/ 600049 h 605070"/>
                <a:gd name="connsiteX16" fmla="*/ 302792 w 557893"/>
                <a:gd name="connsiteY16" fmla="*/ 595691 h 605070"/>
                <a:gd name="connsiteX17" fmla="*/ 286945 w 557893"/>
                <a:gd name="connsiteY17" fmla="*/ 579963 h 605070"/>
                <a:gd name="connsiteX18" fmla="*/ 212549 w 557893"/>
                <a:gd name="connsiteY18" fmla="*/ 505686 h 605070"/>
                <a:gd name="connsiteX19" fmla="*/ 208943 w 557893"/>
                <a:gd name="connsiteY19" fmla="*/ 501991 h 605070"/>
                <a:gd name="connsiteX20" fmla="*/ 130846 w 557893"/>
                <a:gd name="connsiteY20" fmla="*/ 579963 h 605070"/>
                <a:gd name="connsiteX21" fmla="*/ 118700 w 557893"/>
                <a:gd name="connsiteY21" fmla="*/ 584985 h 605070"/>
                <a:gd name="connsiteX22" fmla="*/ 106554 w 557893"/>
                <a:gd name="connsiteY22" fmla="*/ 579963 h 605070"/>
                <a:gd name="connsiteX23" fmla="*/ 102283 w 557893"/>
                <a:gd name="connsiteY23" fmla="*/ 575605 h 605070"/>
                <a:gd name="connsiteX24" fmla="*/ 102283 w 557893"/>
                <a:gd name="connsiteY24" fmla="*/ 551257 h 605070"/>
                <a:gd name="connsiteX25" fmla="*/ 192431 w 557893"/>
                <a:gd name="connsiteY25" fmla="*/ 461158 h 605070"/>
                <a:gd name="connsiteX26" fmla="*/ 196797 w 557893"/>
                <a:gd name="connsiteY26" fmla="*/ 456894 h 605070"/>
                <a:gd name="connsiteX27" fmla="*/ 208943 w 557893"/>
                <a:gd name="connsiteY27" fmla="*/ 451873 h 605070"/>
                <a:gd name="connsiteX28" fmla="*/ 221089 w 557893"/>
                <a:gd name="connsiteY28" fmla="*/ 456894 h 605070"/>
                <a:gd name="connsiteX29" fmla="*/ 225359 w 557893"/>
                <a:gd name="connsiteY29" fmla="*/ 461158 h 605070"/>
                <a:gd name="connsiteX30" fmla="*/ 241206 w 557893"/>
                <a:gd name="connsiteY30" fmla="*/ 476979 h 605070"/>
                <a:gd name="connsiteX31" fmla="*/ 315602 w 557893"/>
                <a:gd name="connsiteY31" fmla="*/ 551257 h 605070"/>
                <a:gd name="connsiteX32" fmla="*/ 319208 w 557893"/>
                <a:gd name="connsiteY32" fmla="*/ 554952 h 605070"/>
                <a:gd name="connsiteX33" fmla="*/ 381458 w 557893"/>
                <a:gd name="connsiteY33" fmla="*/ 492801 h 605070"/>
                <a:gd name="connsiteX34" fmla="*/ 397305 w 557893"/>
                <a:gd name="connsiteY34" fmla="*/ 476979 h 605070"/>
                <a:gd name="connsiteX35" fmla="*/ 403758 w 557893"/>
                <a:gd name="connsiteY35" fmla="*/ 470537 h 605070"/>
                <a:gd name="connsiteX36" fmla="*/ 476161 w 557893"/>
                <a:gd name="connsiteY36" fmla="*/ 398439 h 605070"/>
                <a:gd name="connsiteX37" fmla="*/ 484986 w 557893"/>
                <a:gd name="connsiteY37" fmla="*/ 389533 h 605070"/>
                <a:gd name="connsiteX38" fmla="*/ 460788 w 557893"/>
                <a:gd name="connsiteY38" fmla="*/ 365563 h 605070"/>
                <a:gd name="connsiteX39" fmla="*/ 457752 w 557893"/>
                <a:gd name="connsiteY39" fmla="*/ 355236 h 605070"/>
                <a:gd name="connsiteX40" fmla="*/ 468000 w 557893"/>
                <a:gd name="connsiteY40" fmla="*/ 349931 h 605070"/>
                <a:gd name="connsiteX41" fmla="*/ 546381 w 557893"/>
                <a:gd name="connsiteY41" fmla="*/ 346236 h 605070"/>
                <a:gd name="connsiteX42" fmla="*/ 278625 w 557893"/>
                <a:gd name="connsiteY42" fmla="*/ 278352 h 605070"/>
                <a:gd name="connsiteX43" fmla="*/ 371816 w 557893"/>
                <a:gd name="connsiteY43" fmla="*/ 329810 h 605070"/>
                <a:gd name="connsiteX44" fmla="*/ 412053 w 557893"/>
                <a:gd name="connsiteY44" fmla="*/ 405338 h 605070"/>
                <a:gd name="connsiteX45" fmla="*/ 412148 w 557893"/>
                <a:gd name="connsiteY45" fmla="*/ 405717 h 605070"/>
                <a:gd name="connsiteX46" fmla="*/ 412148 w 557893"/>
                <a:gd name="connsiteY46" fmla="*/ 408086 h 605070"/>
                <a:gd name="connsiteX47" fmla="*/ 412243 w 557893"/>
                <a:gd name="connsiteY47" fmla="*/ 412919 h 605070"/>
                <a:gd name="connsiteX48" fmla="*/ 379123 w 557893"/>
                <a:gd name="connsiteY48" fmla="*/ 445992 h 605070"/>
                <a:gd name="connsiteX49" fmla="*/ 372670 w 557893"/>
                <a:gd name="connsiteY49" fmla="*/ 452436 h 605070"/>
                <a:gd name="connsiteX50" fmla="*/ 356822 w 557893"/>
                <a:gd name="connsiteY50" fmla="*/ 468262 h 605070"/>
                <a:gd name="connsiteX51" fmla="*/ 319147 w 557893"/>
                <a:gd name="connsiteY51" fmla="*/ 505884 h 605070"/>
                <a:gd name="connsiteX52" fmla="*/ 265623 w 557893"/>
                <a:gd name="connsiteY52" fmla="*/ 452436 h 605070"/>
                <a:gd name="connsiteX53" fmla="*/ 249775 w 557893"/>
                <a:gd name="connsiteY53" fmla="*/ 436705 h 605070"/>
                <a:gd name="connsiteX54" fmla="*/ 245505 w 557893"/>
                <a:gd name="connsiteY54" fmla="*/ 432346 h 605070"/>
                <a:gd name="connsiteX55" fmla="*/ 208779 w 557893"/>
                <a:gd name="connsiteY55" fmla="*/ 417184 h 605070"/>
                <a:gd name="connsiteX56" fmla="*/ 172148 w 557893"/>
                <a:gd name="connsiteY56" fmla="*/ 432346 h 605070"/>
                <a:gd name="connsiteX57" fmla="*/ 167782 w 557893"/>
                <a:gd name="connsiteY57" fmla="*/ 436705 h 605070"/>
                <a:gd name="connsiteX58" fmla="*/ 89490 w 557893"/>
                <a:gd name="connsiteY58" fmla="*/ 514887 h 605070"/>
                <a:gd name="connsiteX59" fmla="*/ 190 w 557893"/>
                <a:gd name="connsiteY59" fmla="*/ 514792 h 605070"/>
                <a:gd name="connsiteX60" fmla="*/ 0 w 557893"/>
                <a:gd name="connsiteY60" fmla="*/ 405433 h 605070"/>
                <a:gd name="connsiteX61" fmla="*/ 40237 w 557893"/>
                <a:gd name="connsiteY61" fmla="*/ 329904 h 605070"/>
                <a:gd name="connsiteX62" fmla="*/ 133429 w 557893"/>
                <a:gd name="connsiteY62" fmla="*/ 278447 h 605070"/>
                <a:gd name="connsiteX63" fmla="*/ 172527 w 557893"/>
                <a:gd name="connsiteY63" fmla="*/ 401926 h 605070"/>
                <a:gd name="connsiteX64" fmla="*/ 195398 w 557893"/>
                <a:gd name="connsiteY64" fmla="*/ 337201 h 605070"/>
                <a:gd name="connsiteX65" fmla="*/ 205932 w 557893"/>
                <a:gd name="connsiteY65" fmla="*/ 278447 h 605070"/>
                <a:gd name="connsiteX66" fmla="*/ 206121 w 557893"/>
                <a:gd name="connsiteY66" fmla="*/ 278447 h 605070"/>
                <a:gd name="connsiteX67" fmla="*/ 206406 w 557893"/>
                <a:gd name="connsiteY67" fmla="*/ 278447 h 605070"/>
                <a:gd name="connsiteX68" fmla="*/ 216940 w 557893"/>
                <a:gd name="connsiteY68" fmla="*/ 337201 h 605070"/>
                <a:gd name="connsiteX69" fmla="*/ 239811 w 557893"/>
                <a:gd name="connsiteY69" fmla="*/ 401926 h 605070"/>
                <a:gd name="connsiteX70" fmla="*/ 406730 w 557893"/>
                <a:gd name="connsiteY70" fmla="*/ 85850 h 605070"/>
                <a:gd name="connsiteX71" fmla="*/ 412614 w 557893"/>
                <a:gd name="connsiteY71" fmla="*/ 85850 h 605070"/>
                <a:gd name="connsiteX72" fmla="*/ 426185 w 557893"/>
                <a:gd name="connsiteY72" fmla="*/ 99398 h 605070"/>
                <a:gd name="connsiteX73" fmla="*/ 435770 w 557893"/>
                <a:gd name="connsiteY73" fmla="*/ 110483 h 605070"/>
                <a:gd name="connsiteX74" fmla="*/ 456838 w 557893"/>
                <a:gd name="connsiteY74" fmla="*/ 116641 h 605070"/>
                <a:gd name="connsiteX75" fmla="*/ 460728 w 557893"/>
                <a:gd name="connsiteY75" fmla="*/ 124788 h 605070"/>
                <a:gd name="connsiteX76" fmla="*/ 455509 w 557893"/>
                <a:gd name="connsiteY76" fmla="*/ 142221 h 605070"/>
                <a:gd name="connsiteX77" fmla="*/ 446778 w 557893"/>
                <a:gd name="connsiteY77" fmla="*/ 145821 h 605070"/>
                <a:gd name="connsiteX78" fmla="*/ 413563 w 557893"/>
                <a:gd name="connsiteY78" fmla="*/ 139284 h 605070"/>
                <a:gd name="connsiteX79" fmla="*/ 404642 w 557893"/>
                <a:gd name="connsiteY79" fmla="*/ 141084 h 605070"/>
                <a:gd name="connsiteX80" fmla="*/ 401511 w 557893"/>
                <a:gd name="connsiteY80" fmla="*/ 163443 h 605070"/>
                <a:gd name="connsiteX81" fmla="*/ 415936 w 557893"/>
                <a:gd name="connsiteY81" fmla="*/ 171496 h 605070"/>
                <a:gd name="connsiteX82" fmla="*/ 442223 w 557893"/>
                <a:gd name="connsiteY82" fmla="*/ 183338 h 605070"/>
                <a:gd name="connsiteX83" fmla="*/ 457407 w 557893"/>
                <a:gd name="connsiteY83" fmla="*/ 255152 h 605070"/>
                <a:gd name="connsiteX84" fmla="*/ 431214 w 557893"/>
                <a:gd name="connsiteY84" fmla="*/ 271921 h 605070"/>
                <a:gd name="connsiteX85" fmla="*/ 424951 w 557893"/>
                <a:gd name="connsiteY85" fmla="*/ 280258 h 605070"/>
                <a:gd name="connsiteX86" fmla="*/ 424951 w 557893"/>
                <a:gd name="connsiteY86" fmla="*/ 294185 h 605070"/>
                <a:gd name="connsiteX87" fmla="*/ 418688 w 557893"/>
                <a:gd name="connsiteY87" fmla="*/ 300627 h 605070"/>
                <a:gd name="connsiteX88" fmla="*/ 403693 w 557893"/>
                <a:gd name="connsiteY88" fmla="*/ 300627 h 605070"/>
                <a:gd name="connsiteX89" fmla="*/ 397240 w 557893"/>
                <a:gd name="connsiteY89" fmla="*/ 293806 h 605070"/>
                <a:gd name="connsiteX90" fmla="*/ 397050 w 557893"/>
                <a:gd name="connsiteY90" fmla="*/ 283669 h 605070"/>
                <a:gd name="connsiteX91" fmla="*/ 389648 w 557893"/>
                <a:gd name="connsiteY91" fmla="*/ 274668 h 605070"/>
                <a:gd name="connsiteX92" fmla="*/ 362886 w 557893"/>
                <a:gd name="connsiteY92" fmla="*/ 267089 h 605070"/>
                <a:gd name="connsiteX93" fmla="*/ 357192 w 557893"/>
                <a:gd name="connsiteY93" fmla="*/ 255246 h 605070"/>
                <a:gd name="connsiteX94" fmla="*/ 361653 w 557893"/>
                <a:gd name="connsiteY94" fmla="*/ 239804 h 605070"/>
                <a:gd name="connsiteX95" fmla="*/ 370668 w 557893"/>
                <a:gd name="connsiteY95" fmla="*/ 236014 h 605070"/>
                <a:gd name="connsiteX96" fmla="*/ 400277 w 557893"/>
                <a:gd name="connsiteY96" fmla="*/ 244920 h 605070"/>
                <a:gd name="connsiteX97" fmla="*/ 419732 w 557893"/>
                <a:gd name="connsiteY97" fmla="*/ 242362 h 605070"/>
                <a:gd name="connsiteX98" fmla="*/ 423243 w 557893"/>
                <a:gd name="connsiteY98" fmla="*/ 215929 h 605070"/>
                <a:gd name="connsiteX99" fmla="*/ 412234 w 557893"/>
                <a:gd name="connsiteY99" fmla="*/ 209487 h 605070"/>
                <a:gd name="connsiteX100" fmla="*/ 382056 w 557893"/>
                <a:gd name="connsiteY100" fmla="*/ 196033 h 605070"/>
                <a:gd name="connsiteX101" fmla="*/ 357857 w 557893"/>
                <a:gd name="connsiteY101" fmla="*/ 155105 h 605070"/>
                <a:gd name="connsiteX102" fmla="*/ 390882 w 557893"/>
                <a:gd name="connsiteY102" fmla="*/ 113230 h 605070"/>
                <a:gd name="connsiteX103" fmla="*/ 399138 w 557893"/>
                <a:gd name="connsiteY103" fmla="*/ 102051 h 605070"/>
                <a:gd name="connsiteX104" fmla="*/ 399138 w 557893"/>
                <a:gd name="connsiteY104" fmla="*/ 93429 h 605070"/>
                <a:gd name="connsiteX105" fmla="*/ 406730 w 557893"/>
                <a:gd name="connsiteY105" fmla="*/ 85850 h 605070"/>
                <a:gd name="connsiteX106" fmla="*/ 205945 w 557893"/>
                <a:gd name="connsiteY106" fmla="*/ 50 h 605070"/>
                <a:gd name="connsiteX107" fmla="*/ 302823 w 557893"/>
                <a:gd name="connsiteY107" fmla="*/ 99179 h 605070"/>
                <a:gd name="connsiteX108" fmla="*/ 206514 w 557893"/>
                <a:gd name="connsiteY108" fmla="*/ 250620 h 605070"/>
                <a:gd name="connsiteX109" fmla="*/ 205945 w 557893"/>
                <a:gd name="connsiteY109" fmla="*/ 250620 h 605070"/>
                <a:gd name="connsiteX110" fmla="*/ 205281 w 557893"/>
                <a:gd name="connsiteY110" fmla="*/ 250620 h 605070"/>
                <a:gd name="connsiteX111" fmla="*/ 108972 w 557893"/>
                <a:gd name="connsiteY111" fmla="*/ 99179 h 605070"/>
                <a:gd name="connsiteX112" fmla="*/ 205945 w 557893"/>
                <a:gd name="connsiteY112" fmla="*/ 50 h 6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7893" h="605070">
                  <a:moveTo>
                    <a:pt x="546381" y="346236"/>
                  </a:moveTo>
                  <a:lnTo>
                    <a:pt x="547615" y="346236"/>
                  </a:lnTo>
                  <a:cubicBezTo>
                    <a:pt x="555112" y="346236"/>
                    <a:pt x="558243" y="349647"/>
                    <a:pt x="557863" y="357510"/>
                  </a:cubicBezTo>
                  <a:cubicBezTo>
                    <a:pt x="556725" y="382901"/>
                    <a:pt x="555491" y="408386"/>
                    <a:pt x="554352" y="433777"/>
                  </a:cubicBezTo>
                  <a:cubicBezTo>
                    <a:pt x="554068" y="438420"/>
                    <a:pt x="553024" y="442588"/>
                    <a:pt x="548374" y="445146"/>
                  </a:cubicBezTo>
                  <a:cubicBezTo>
                    <a:pt x="546856" y="445904"/>
                    <a:pt x="545622" y="446283"/>
                    <a:pt x="544484" y="446283"/>
                  </a:cubicBezTo>
                  <a:cubicBezTo>
                    <a:pt x="541257" y="446283"/>
                    <a:pt x="539170" y="443915"/>
                    <a:pt x="536987" y="441736"/>
                  </a:cubicBezTo>
                  <a:lnTo>
                    <a:pt x="513359" y="418334"/>
                  </a:lnTo>
                  <a:lnTo>
                    <a:pt x="504629" y="427051"/>
                  </a:lnTo>
                  <a:lnTo>
                    <a:pt x="432320" y="499244"/>
                  </a:lnTo>
                  <a:lnTo>
                    <a:pt x="425868" y="505686"/>
                  </a:lnTo>
                  <a:lnTo>
                    <a:pt x="410115" y="521413"/>
                  </a:lnTo>
                  <a:lnTo>
                    <a:pt x="335720" y="595691"/>
                  </a:lnTo>
                  <a:lnTo>
                    <a:pt x="331354" y="600049"/>
                  </a:lnTo>
                  <a:cubicBezTo>
                    <a:pt x="328128" y="603459"/>
                    <a:pt x="323668" y="605070"/>
                    <a:pt x="319208" y="605070"/>
                  </a:cubicBezTo>
                  <a:cubicBezTo>
                    <a:pt x="314843" y="605070"/>
                    <a:pt x="310478" y="603459"/>
                    <a:pt x="307062" y="600049"/>
                  </a:cubicBezTo>
                  <a:lnTo>
                    <a:pt x="302792" y="595691"/>
                  </a:lnTo>
                  <a:lnTo>
                    <a:pt x="286945" y="579963"/>
                  </a:lnTo>
                  <a:lnTo>
                    <a:pt x="212549" y="505686"/>
                  </a:lnTo>
                  <a:lnTo>
                    <a:pt x="208943" y="501991"/>
                  </a:lnTo>
                  <a:lnTo>
                    <a:pt x="130846" y="579963"/>
                  </a:lnTo>
                  <a:cubicBezTo>
                    <a:pt x="127525" y="583374"/>
                    <a:pt x="123160" y="584985"/>
                    <a:pt x="118700" y="584985"/>
                  </a:cubicBezTo>
                  <a:cubicBezTo>
                    <a:pt x="114240" y="584985"/>
                    <a:pt x="109970" y="583374"/>
                    <a:pt x="106554" y="579963"/>
                  </a:cubicBezTo>
                  <a:lnTo>
                    <a:pt x="102283" y="575605"/>
                  </a:lnTo>
                  <a:cubicBezTo>
                    <a:pt x="95546" y="568973"/>
                    <a:pt x="95546" y="557983"/>
                    <a:pt x="102283" y="551257"/>
                  </a:cubicBezTo>
                  <a:lnTo>
                    <a:pt x="192431" y="461158"/>
                  </a:lnTo>
                  <a:lnTo>
                    <a:pt x="196797" y="456894"/>
                  </a:lnTo>
                  <a:cubicBezTo>
                    <a:pt x="200023" y="453483"/>
                    <a:pt x="204483" y="451873"/>
                    <a:pt x="208943" y="451873"/>
                  </a:cubicBezTo>
                  <a:cubicBezTo>
                    <a:pt x="213308" y="451873"/>
                    <a:pt x="217673" y="453483"/>
                    <a:pt x="221089" y="456894"/>
                  </a:cubicBezTo>
                  <a:lnTo>
                    <a:pt x="225359" y="461158"/>
                  </a:lnTo>
                  <a:lnTo>
                    <a:pt x="241206" y="476979"/>
                  </a:lnTo>
                  <a:lnTo>
                    <a:pt x="315602" y="551257"/>
                  </a:lnTo>
                  <a:lnTo>
                    <a:pt x="319208" y="554952"/>
                  </a:lnTo>
                  <a:lnTo>
                    <a:pt x="381458" y="492801"/>
                  </a:lnTo>
                  <a:lnTo>
                    <a:pt x="397305" y="476979"/>
                  </a:lnTo>
                  <a:lnTo>
                    <a:pt x="403758" y="470537"/>
                  </a:lnTo>
                  <a:lnTo>
                    <a:pt x="476161" y="398439"/>
                  </a:lnTo>
                  <a:lnTo>
                    <a:pt x="484986" y="389533"/>
                  </a:lnTo>
                  <a:cubicBezTo>
                    <a:pt x="476730" y="381764"/>
                    <a:pt x="468759" y="373616"/>
                    <a:pt x="460788" y="365563"/>
                  </a:cubicBezTo>
                  <a:cubicBezTo>
                    <a:pt x="458036" y="362816"/>
                    <a:pt x="455474" y="359974"/>
                    <a:pt x="457752" y="355236"/>
                  </a:cubicBezTo>
                  <a:cubicBezTo>
                    <a:pt x="459934" y="350310"/>
                    <a:pt x="464015" y="350120"/>
                    <a:pt x="468000" y="349931"/>
                  </a:cubicBezTo>
                  <a:cubicBezTo>
                    <a:pt x="494095" y="348605"/>
                    <a:pt x="520286" y="347468"/>
                    <a:pt x="546381" y="346236"/>
                  </a:cubicBezTo>
                  <a:close/>
                  <a:moveTo>
                    <a:pt x="278625" y="278352"/>
                  </a:moveTo>
                  <a:cubicBezTo>
                    <a:pt x="278625" y="278352"/>
                    <a:pt x="327877" y="302233"/>
                    <a:pt x="371816" y="329810"/>
                  </a:cubicBezTo>
                  <a:cubicBezTo>
                    <a:pt x="404936" y="350469"/>
                    <a:pt x="411104" y="373023"/>
                    <a:pt x="412053" y="405338"/>
                  </a:cubicBezTo>
                  <a:cubicBezTo>
                    <a:pt x="412148" y="405433"/>
                    <a:pt x="412148" y="405622"/>
                    <a:pt x="412148" y="405717"/>
                  </a:cubicBezTo>
                  <a:lnTo>
                    <a:pt x="412148" y="408086"/>
                  </a:lnTo>
                  <a:cubicBezTo>
                    <a:pt x="412243" y="409602"/>
                    <a:pt x="412243" y="411308"/>
                    <a:pt x="412243" y="412919"/>
                  </a:cubicBezTo>
                  <a:lnTo>
                    <a:pt x="379123" y="445992"/>
                  </a:lnTo>
                  <a:lnTo>
                    <a:pt x="372670" y="452436"/>
                  </a:lnTo>
                  <a:lnTo>
                    <a:pt x="356822" y="468262"/>
                  </a:lnTo>
                  <a:lnTo>
                    <a:pt x="319147" y="505884"/>
                  </a:lnTo>
                  <a:lnTo>
                    <a:pt x="265623" y="452436"/>
                  </a:lnTo>
                  <a:lnTo>
                    <a:pt x="249775" y="436705"/>
                  </a:lnTo>
                  <a:lnTo>
                    <a:pt x="245505" y="432346"/>
                  </a:lnTo>
                  <a:cubicBezTo>
                    <a:pt x="235730" y="422680"/>
                    <a:pt x="222729" y="417184"/>
                    <a:pt x="208779" y="417184"/>
                  </a:cubicBezTo>
                  <a:cubicBezTo>
                    <a:pt x="194923" y="417184"/>
                    <a:pt x="181827" y="422680"/>
                    <a:pt x="172148" y="432346"/>
                  </a:cubicBezTo>
                  <a:lnTo>
                    <a:pt x="167782" y="436705"/>
                  </a:lnTo>
                  <a:lnTo>
                    <a:pt x="89490" y="514887"/>
                  </a:lnTo>
                  <a:lnTo>
                    <a:pt x="190" y="514792"/>
                  </a:lnTo>
                  <a:lnTo>
                    <a:pt x="0" y="405433"/>
                  </a:lnTo>
                  <a:cubicBezTo>
                    <a:pt x="949" y="373118"/>
                    <a:pt x="7117" y="350753"/>
                    <a:pt x="40237" y="329904"/>
                  </a:cubicBezTo>
                  <a:cubicBezTo>
                    <a:pt x="84271" y="302233"/>
                    <a:pt x="133429" y="278447"/>
                    <a:pt x="133429" y="278447"/>
                  </a:cubicBezTo>
                  <a:lnTo>
                    <a:pt x="172527" y="401926"/>
                  </a:lnTo>
                  <a:lnTo>
                    <a:pt x="195398" y="337201"/>
                  </a:lnTo>
                  <a:cubicBezTo>
                    <a:pt x="155255" y="281384"/>
                    <a:pt x="198340" y="278636"/>
                    <a:pt x="205932" y="278447"/>
                  </a:cubicBezTo>
                  <a:lnTo>
                    <a:pt x="206121" y="278447"/>
                  </a:lnTo>
                  <a:lnTo>
                    <a:pt x="206406" y="278447"/>
                  </a:lnTo>
                  <a:cubicBezTo>
                    <a:pt x="214093" y="278636"/>
                    <a:pt x="256988" y="281384"/>
                    <a:pt x="216940" y="337201"/>
                  </a:cubicBezTo>
                  <a:lnTo>
                    <a:pt x="239811" y="401926"/>
                  </a:lnTo>
                  <a:close/>
                  <a:moveTo>
                    <a:pt x="406730" y="85850"/>
                  </a:moveTo>
                  <a:lnTo>
                    <a:pt x="412614" y="85850"/>
                  </a:lnTo>
                  <a:cubicBezTo>
                    <a:pt x="426185" y="85850"/>
                    <a:pt x="426185" y="85850"/>
                    <a:pt x="426185" y="99398"/>
                  </a:cubicBezTo>
                  <a:cubicBezTo>
                    <a:pt x="426280" y="108967"/>
                    <a:pt x="426280" y="108967"/>
                    <a:pt x="435770" y="110483"/>
                  </a:cubicBezTo>
                  <a:cubicBezTo>
                    <a:pt x="443172" y="111619"/>
                    <a:pt x="450100" y="113799"/>
                    <a:pt x="456838" y="116641"/>
                  </a:cubicBezTo>
                  <a:cubicBezTo>
                    <a:pt x="460444" y="118346"/>
                    <a:pt x="461867" y="120809"/>
                    <a:pt x="460728" y="124788"/>
                  </a:cubicBezTo>
                  <a:cubicBezTo>
                    <a:pt x="458925" y="130568"/>
                    <a:pt x="457407" y="136347"/>
                    <a:pt x="455509" y="142221"/>
                  </a:cubicBezTo>
                  <a:cubicBezTo>
                    <a:pt x="453801" y="147621"/>
                    <a:pt x="451998" y="148379"/>
                    <a:pt x="446778" y="145821"/>
                  </a:cubicBezTo>
                  <a:cubicBezTo>
                    <a:pt x="436339" y="140800"/>
                    <a:pt x="425141" y="138621"/>
                    <a:pt x="413563" y="139284"/>
                  </a:cubicBezTo>
                  <a:cubicBezTo>
                    <a:pt x="410526" y="139379"/>
                    <a:pt x="407489" y="139757"/>
                    <a:pt x="404642" y="141084"/>
                  </a:cubicBezTo>
                  <a:cubicBezTo>
                    <a:pt x="394583" y="145442"/>
                    <a:pt x="392875" y="156621"/>
                    <a:pt x="401511" y="163443"/>
                  </a:cubicBezTo>
                  <a:cubicBezTo>
                    <a:pt x="405781" y="166853"/>
                    <a:pt x="410716" y="169317"/>
                    <a:pt x="415936" y="171496"/>
                  </a:cubicBezTo>
                  <a:cubicBezTo>
                    <a:pt x="424761" y="175191"/>
                    <a:pt x="433777" y="178696"/>
                    <a:pt x="442223" y="183338"/>
                  </a:cubicBezTo>
                  <a:cubicBezTo>
                    <a:pt x="469175" y="198307"/>
                    <a:pt x="476387" y="232130"/>
                    <a:pt x="457407" y="255152"/>
                  </a:cubicBezTo>
                  <a:cubicBezTo>
                    <a:pt x="450574" y="263489"/>
                    <a:pt x="441654" y="268984"/>
                    <a:pt x="431214" y="271921"/>
                  </a:cubicBezTo>
                  <a:cubicBezTo>
                    <a:pt x="426659" y="273152"/>
                    <a:pt x="424666" y="275616"/>
                    <a:pt x="424951" y="280258"/>
                  </a:cubicBezTo>
                  <a:cubicBezTo>
                    <a:pt x="425141" y="284900"/>
                    <a:pt x="424951" y="289448"/>
                    <a:pt x="424951" y="294185"/>
                  </a:cubicBezTo>
                  <a:cubicBezTo>
                    <a:pt x="424951" y="298353"/>
                    <a:pt x="422768" y="300438"/>
                    <a:pt x="418688" y="300627"/>
                  </a:cubicBezTo>
                  <a:cubicBezTo>
                    <a:pt x="413658" y="300722"/>
                    <a:pt x="408628" y="300722"/>
                    <a:pt x="403693" y="300627"/>
                  </a:cubicBezTo>
                  <a:cubicBezTo>
                    <a:pt x="399328" y="300438"/>
                    <a:pt x="397240" y="298069"/>
                    <a:pt x="397240" y="293806"/>
                  </a:cubicBezTo>
                  <a:cubicBezTo>
                    <a:pt x="397050" y="290490"/>
                    <a:pt x="397050" y="287079"/>
                    <a:pt x="397050" y="283669"/>
                  </a:cubicBezTo>
                  <a:cubicBezTo>
                    <a:pt x="397050" y="276184"/>
                    <a:pt x="396861" y="275805"/>
                    <a:pt x="389648" y="274668"/>
                  </a:cubicBezTo>
                  <a:cubicBezTo>
                    <a:pt x="380348" y="273342"/>
                    <a:pt x="371427" y="271163"/>
                    <a:pt x="362886" y="267089"/>
                  </a:cubicBezTo>
                  <a:cubicBezTo>
                    <a:pt x="356243" y="263963"/>
                    <a:pt x="355579" y="262163"/>
                    <a:pt x="357192" y="255246"/>
                  </a:cubicBezTo>
                  <a:cubicBezTo>
                    <a:pt x="358616" y="250036"/>
                    <a:pt x="360039" y="244920"/>
                    <a:pt x="361653" y="239804"/>
                  </a:cubicBezTo>
                  <a:cubicBezTo>
                    <a:pt x="363551" y="233930"/>
                    <a:pt x="365164" y="233172"/>
                    <a:pt x="370668" y="236014"/>
                  </a:cubicBezTo>
                  <a:cubicBezTo>
                    <a:pt x="379968" y="240846"/>
                    <a:pt x="389838" y="243593"/>
                    <a:pt x="400277" y="244920"/>
                  </a:cubicBezTo>
                  <a:cubicBezTo>
                    <a:pt x="406920" y="245772"/>
                    <a:pt x="413563" y="245014"/>
                    <a:pt x="419732" y="242362"/>
                  </a:cubicBezTo>
                  <a:cubicBezTo>
                    <a:pt x="431214" y="237435"/>
                    <a:pt x="433018" y="224077"/>
                    <a:pt x="423243" y="215929"/>
                  </a:cubicBezTo>
                  <a:cubicBezTo>
                    <a:pt x="420016" y="213276"/>
                    <a:pt x="416220" y="211287"/>
                    <a:pt x="412234" y="209487"/>
                  </a:cubicBezTo>
                  <a:cubicBezTo>
                    <a:pt x="402175" y="205129"/>
                    <a:pt x="391641" y="201718"/>
                    <a:pt x="382056" y="196033"/>
                  </a:cubicBezTo>
                  <a:cubicBezTo>
                    <a:pt x="366587" y="186654"/>
                    <a:pt x="356718" y="173864"/>
                    <a:pt x="357857" y="155105"/>
                  </a:cubicBezTo>
                  <a:cubicBezTo>
                    <a:pt x="359280" y="133694"/>
                    <a:pt x="371238" y="120336"/>
                    <a:pt x="390882" y="113230"/>
                  </a:cubicBezTo>
                  <a:cubicBezTo>
                    <a:pt x="398948" y="110388"/>
                    <a:pt x="399138" y="110483"/>
                    <a:pt x="399138" y="102051"/>
                  </a:cubicBezTo>
                  <a:cubicBezTo>
                    <a:pt x="399138" y="99114"/>
                    <a:pt x="398948" y="96366"/>
                    <a:pt x="399138" y="93429"/>
                  </a:cubicBezTo>
                  <a:cubicBezTo>
                    <a:pt x="399233" y="87082"/>
                    <a:pt x="400372" y="85945"/>
                    <a:pt x="406730" y="85850"/>
                  </a:cubicBezTo>
                  <a:close/>
                  <a:moveTo>
                    <a:pt x="205945" y="50"/>
                  </a:moveTo>
                  <a:cubicBezTo>
                    <a:pt x="214105" y="-329"/>
                    <a:pt x="298173" y="-1087"/>
                    <a:pt x="302823" y="99179"/>
                  </a:cubicBezTo>
                  <a:cubicBezTo>
                    <a:pt x="302823" y="99179"/>
                    <a:pt x="319238" y="249483"/>
                    <a:pt x="206514" y="250620"/>
                  </a:cubicBezTo>
                  <a:lnTo>
                    <a:pt x="205945" y="250620"/>
                  </a:lnTo>
                  <a:lnTo>
                    <a:pt x="205281" y="250620"/>
                  </a:lnTo>
                  <a:cubicBezTo>
                    <a:pt x="92652" y="249483"/>
                    <a:pt x="108972" y="99179"/>
                    <a:pt x="108972" y="99179"/>
                  </a:cubicBezTo>
                  <a:cubicBezTo>
                    <a:pt x="113527" y="-1087"/>
                    <a:pt x="197690" y="-329"/>
                    <a:pt x="205945" y="50"/>
                  </a:cubicBezTo>
                  <a:close/>
                </a:path>
              </a:pathLst>
            </a:custGeom>
            <a:solidFill>
              <a:srgbClr val="58776F"/>
            </a:solidFill>
            <a:ln>
              <a:noFill/>
            </a:ln>
          </p:spPr>
          <p:txBody>
            <a:bodyPr wrap="square" lIns="68580" tIns="34290" rIns="68580" bIns="3429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dirty="0">
                <a:solidFill>
                  <a:schemeClr val="bg1"/>
                </a:solidFill>
                <a:cs typeface="+mn-ea"/>
                <a:sym typeface="+mn-lt"/>
              </a:endParaRPr>
            </a:p>
          </p:txBody>
        </p:sp>
      </p:grpSp>
      <p:grpSp>
        <p:nvGrpSpPr>
          <p:cNvPr id="16" name="îsḻïḋe"/>
          <p:cNvGrpSpPr/>
          <p:nvPr/>
        </p:nvGrpSpPr>
        <p:grpSpPr>
          <a:xfrm>
            <a:off x="6505194" y="1813028"/>
            <a:ext cx="2142744" cy="2142744"/>
            <a:chOff x="4813808" y="2454550"/>
            <a:chExt cx="2564384" cy="2564384"/>
          </a:xfrm>
        </p:grpSpPr>
        <p:sp>
          <p:nvSpPr>
            <p:cNvPr id="2" name="ïšľiḑê"/>
            <p:cNvSpPr/>
            <p:nvPr/>
          </p:nvSpPr>
          <p:spPr>
            <a:xfrm>
              <a:off x="4813808" y="2454550"/>
              <a:ext cx="2564384" cy="2564384"/>
            </a:xfrm>
            <a:prstGeom prst="ellipse">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ru-RU" sz="1350" dirty="0">
                <a:cs typeface="+mn-ea"/>
                <a:sym typeface="+mn-lt"/>
              </a:endParaRPr>
            </a:p>
          </p:txBody>
        </p:sp>
        <p:sp>
          <p:nvSpPr>
            <p:cNvPr id="3" name="íšlïḋè"/>
            <p:cNvSpPr/>
            <p:nvPr/>
          </p:nvSpPr>
          <p:spPr>
            <a:xfrm>
              <a:off x="5160264" y="2801006"/>
              <a:ext cx="1871472" cy="1871472"/>
            </a:xfrm>
            <a:prstGeom prst="ellipse">
              <a:avLst/>
            </a:prstGeom>
            <a:solidFill>
              <a:srgbClr val="58776F"/>
            </a:soli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ru-RU" sz="1350" dirty="0">
                <a:cs typeface="+mn-ea"/>
                <a:sym typeface="+mn-lt"/>
              </a:endParaRPr>
            </a:p>
          </p:txBody>
        </p:sp>
        <p:sp>
          <p:nvSpPr>
            <p:cNvPr id="19" name="iśľïḍé"/>
            <p:cNvSpPr/>
            <p:nvPr/>
          </p:nvSpPr>
          <p:spPr>
            <a:xfrm>
              <a:off x="5454469" y="3095211"/>
              <a:ext cx="1283062" cy="1283062"/>
            </a:xfrm>
            <a:prstGeom prst="ellipse">
              <a:avLst/>
            </a:prstGeom>
            <a:blipFill rotWithShape="1">
              <a:blip r:embed="rId3" cstate="email"/>
              <a:stretch>
                <a:fillRect/>
              </a:stretch>
            </a:blip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lang="ru-RU" sz="1350" dirty="0">
                <a:cs typeface="+mn-ea"/>
                <a:sym typeface="+mn-lt"/>
              </a:endParaRPr>
            </a:p>
          </p:txBody>
        </p:sp>
      </p:grpSp>
      <p:grpSp>
        <p:nvGrpSpPr>
          <p:cNvPr id="4" name="组合 3"/>
          <p:cNvGrpSpPr/>
          <p:nvPr/>
        </p:nvGrpSpPr>
        <p:grpSpPr>
          <a:xfrm>
            <a:off x="377269" y="3121562"/>
            <a:ext cx="1940360" cy="803342"/>
            <a:chOff x="1694568" y="3617971"/>
            <a:chExt cx="2587146" cy="1071122"/>
          </a:xfrm>
        </p:grpSpPr>
        <p:sp>
          <p:nvSpPr>
            <p:cNvPr id="5" name="文本框 4"/>
            <p:cNvSpPr txBox="1"/>
            <p:nvPr/>
          </p:nvSpPr>
          <p:spPr>
            <a:xfrm>
              <a:off x="1694568" y="4008373"/>
              <a:ext cx="2587146" cy="68072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6" name="文本框 5"/>
            <p:cNvSpPr txBox="1"/>
            <p:nvPr/>
          </p:nvSpPr>
          <p:spPr>
            <a:xfrm>
              <a:off x="2256621" y="3617971"/>
              <a:ext cx="1463040" cy="491067"/>
            </a:xfrm>
            <a:prstGeom prst="rect">
              <a:avLst/>
            </a:prstGeom>
            <a:noFill/>
          </p:spPr>
          <p:txBody>
            <a:bodyPr wrap="none" rtlCol="0">
              <a:spAutoFit/>
              <a:scene3d>
                <a:camera prst="orthographicFront"/>
                <a:lightRig rig="threePt" dir="t"/>
              </a:scene3d>
              <a:sp3d contourW="12700"/>
            </a:bodyPr>
            <a:lstStyle/>
            <a:p>
              <a:pPr algn="ctr"/>
              <a:r>
                <a:rPr lang="zh-CN" altLang="en-US" dirty="0">
                  <a:solidFill>
                    <a:schemeClr val="tx1">
                      <a:lumMod val="85000"/>
                      <a:lumOff val="15000"/>
                    </a:schemeClr>
                  </a:solidFill>
                  <a:cs typeface="+mn-ea"/>
                  <a:sym typeface="+mn-lt"/>
                </a:rPr>
                <a:t>标题添加</a:t>
              </a:r>
            </a:p>
          </p:txBody>
        </p:sp>
      </p:grpSp>
      <p:grpSp>
        <p:nvGrpSpPr>
          <p:cNvPr id="7" name="组合 6"/>
          <p:cNvGrpSpPr/>
          <p:nvPr/>
        </p:nvGrpSpPr>
        <p:grpSpPr>
          <a:xfrm>
            <a:off x="4537798" y="3121562"/>
            <a:ext cx="1940360" cy="803342"/>
            <a:chOff x="1694568" y="3617971"/>
            <a:chExt cx="2587146" cy="1071122"/>
          </a:xfrm>
        </p:grpSpPr>
        <p:sp>
          <p:nvSpPr>
            <p:cNvPr id="12" name="文本框 11"/>
            <p:cNvSpPr txBox="1"/>
            <p:nvPr/>
          </p:nvSpPr>
          <p:spPr>
            <a:xfrm>
              <a:off x="1694568" y="4008373"/>
              <a:ext cx="2587146" cy="68072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14" name="文本框 13"/>
            <p:cNvSpPr txBox="1"/>
            <p:nvPr/>
          </p:nvSpPr>
          <p:spPr>
            <a:xfrm>
              <a:off x="2256621" y="3617971"/>
              <a:ext cx="1463040" cy="491067"/>
            </a:xfrm>
            <a:prstGeom prst="rect">
              <a:avLst/>
            </a:prstGeom>
            <a:noFill/>
          </p:spPr>
          <p:txBody>
            <a:bodyPr wrap="none" rtlCol="0">
              <a:spAutoFit/>
              <a:scene3d>
                <a:camera prst="orthographicFront"/>
                <a:lightRig rig="threePt" dir="t"/>
              </a:scene3d>
              <a:sp3d contourW="12700"/>
            </a:bodyPr>
            <a:lstStyle/>
            <a:p>
              <a:pPr algn="ctr"/>
              <a:r>
                <a:rPr lang="zh-CN" altLang="en-US" dirty="0">
                  <a:solidFill>
                    <a:schemeClr val="tx1">
                      <a:lumMod val="85000"/>
                      <a:lumOff val="15000"/>
                    </a:schemeClr>
                  </a:solidFill>
                  <a:cs typeface="+mn-ea"/>
                  <a:sym typeface="+mn-lt"/>
                </a:rPr>
                <a:t>标题添加</a:t>
              </a:r>
            </a:p>
          </p:txBody>
        </p:sp>
      </p:grpSp>
      <p:grpSp>
        <p:nvGrpSpPr>
          <p:cNvPr id="15" name="组合 14"/>
          <p:cNvGrpSpPr/>
          <p:nvPr/>
        </p:nvGrpSpPr>
        <p:grpSpPr>
          <a:xfrm>
            <a:off x="2455040" y="1674821"/>
            <a:ext cx="1940360" cy="803342"/>
            <a:chOff x="1694568" y="3617971"/>
            <a:chExt cx="2587146" cy="1071122"/>
          </a:xfrm>
        </p:grpSpPr>
        <p:sp>
          <p:nvSpPr>
            <p:cNvPr id="21" name="文本框 20"/>
            <p:cNvSpPr txBox="1"/>
            <p:nvPr/>
          </p:nvSpPr>
          <p:spPr>
            <a:xfrm>
              <a:off x="1694568" y="4008373"/>
              <a:ext cx="2587146" cy="680720"/>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tx1">
                      <a:lumMod val="65000"/>
                      <a:lumOff val="35000"/>
                    </a:schemeClr>
                  </a:solidFill>
                  <a:cs typeface="+mn-ea"/>
                  <a:sym typeface="+mn-lt"/>
                </a:rPr>
                <a:t>点击添加相关标题文字，点击添加相关标题文字</a:t>
              </a:r>
              <a:endParaRPr lang="en-US" altLang="zh-CN" sz="1050" dirty="0">
                <a:solidFill>
                  <a:schemeClr val="tx1">
                    <a:lumMod val="50000"/>
                    <a:lumOff val="50000"/>
                  </a:schemeClr>
                </a:solidFill>
                <a:cs typeface="+mn-ea"/>
                <a:sym typeface="+mn-lt"/>
              </a:endParaRPr>
            </a:p>
          </p:txBody>
        </p:sp>
        <p:sp>
          <p:nvSpPr>
            <p:cNvPr id="35" name="文本框 34"/>
            <p:cNvSpPr txBox="1"/>
            <p:nvPr/>
          </p:nvSpPr>
          <p:spPr>
            <a:xfrm>
              <a:off x="2256621" y="3617971"/>
              <a:ext cx="1463040" cy="491067"/>
            </a:xfrm>
            <a:prstGeom prst="rect">
              <a:avLst/>
            </a:prstGeom>
            <a:noFill/>
          </p:spPr>
          <p:txBody>
            <a:bodyPr wrap="none" rtlCol="0">
              <a:spAutoFit/>
              <a:scene3d>
                <a:camera prst="orthographicFront"/>
                <a:lightRig rig="threePt" dir="t"/>
              </a:scene3d>
              <a:sp3d contourW="12700"/>
            </a:bodyPr>
            <a:lstStyle/>
            <a:p>
              <a:pPr algn="ctr"/>
              <a:r>
                <a:rPr lang="zh-CN" altLang="en-US" dirty="0">
                  <a:solidFill>
                    <a:schemeClr val="tx1">
                      <a:lumMod val="85000"/>
                      <a:lumOff val="15000"/>
                    </a:schemeClr>
                  </a:solidFill>
                  <a:cs typeface="+mn-ea"/>
                  <a:sym typeface="+mn-lt"/>
                </a:rPr>
                <a:t>标题添加</a:t>
              </a:r>
            </a:p>
          </p:txBody>
        </p:sp>
      </p:grpSp>
      <p:grpSp>
        <p:nvGrpSpPr>
          <p:cNvPr id="17" name="组合 16"/>
          <p:cNvGrpSpPr/>
          <p:nvPr/>
        </p:nvGrpSpPr>
        <p:grpSpPr>
          <a:xfrm>
            <a:off x="3550920" y="370205"/>
            <a:ext cx="2042160" cy="564515"/>
            <a:chOff x="5395" y="427"/>
            <a:chExt cx="3216" cy="889"/>
          </a:xfrm>
        </p:grpSpPr>
        <p:sp>
          <p:nvSpPr>
            <p:cNvPr id="18"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20"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3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íSľiďé"/>
          <p:cNvSpPr/>
          <p:nvPr/>
        </p:nvSpPr>
        <p:spPr bwMode="auto">
          <a:xfrm flipV="1">
            <a:off x="-476" y="-5171"/>
            <a:ext cx="9145429" cy="2164265"/>
          </a:xfrm>
          <a:custGeom>
            <a:avLst/>
            <a:gdLst>
              <a:gd name="T0" fmla="*/ 0 w 2926"/>
              <a:gd name="T1" fmla="*/ 1652 h 1652"/>
              <a:gd name="T2" fmla="*/ 2926 w 2926"/>
              <a:gd name="T3" fmla="*/ 1652 h 1652"/>
              <a:gd name="T4" fmla="*/ 2926 w 2926"/>
              <a:gd name="T5" fmla="*/ 1176 h 1652"/>
              <a:gd name="T6" fmla="*/ 2882 w 2926"/>
              <a:gd name="T7" fmla="*/ 1157 h 1652"/>
              <a:gd name="T8" fmla="*/ 2513 w 2926"/>
              <a:gd name="T9" fmla="*/ 901 h 1652"/>
              <a:gd name="T10" fmla="*/ 2268 w 2926"/>
              <a:gd name="T11" fmla="*/ 768 h 1652"/>
              <a:gd name="T12" fmla="*/ 1850 w 2926"/>
              <a:gd name="T13" fmla="*/ 878 h 1652"/>
              <a:gd name="T14" fmla="*/ 1489 w 2926"/>
              <a:gd name="T15" fmla="*/ 1138 h 1652"/>
              <a:gd name="T16" fmla="*/ 1064 w 2926"/>
              <a:gd name="T17" fmla="*/ 1187 h 1652"/>
              <a:gd name="T18" fmla="*/ 831 w 2926"/>
              <a:gd name="T19" fmla="*/ 872 h 1652"/>
              <a:gd name="T20" fmla="*/ 759 w 2926"/>
              <a:gd name="T21" fmla="*/ 474 h 1652"/>
              <a:gd name="T22" fmla="*/ 580 w 2926"/>
              <a:gd name="T23" fmla="*/ 94 h 1652"/>
              <a:gd name="T24" fmla="*/ 482 w 2926"/>
              <a:gd name="T25" fmla="*/ 0 h 1652"/>
              <a:gd name="T26" fmla="*/ 0 w 2926"/>
              <a:gd name="T27" fmla="*/ 0 h 1652"/>
              <a:gd name="T28" fmla="*/ 0 w 2926"/>
              <a:gd name="T29" fmla="*/ 1652 h 1652"/>
              <a:gd name="connsiteX0" fmla="*/ 11 w 10011"/>
              <a:gd name="connsiteY0" fmla="*/ 10000 h 10000"/>
              <a:gd name="connsiteX1" fmla="*/ 10011 w 10011"/>
              <a:gd name="connsiteY1" fmla="*/ 10000 h 10000"/>
              <a:gd name="connsiteX2" fmla="*/ 10011 w 10011"/>
              <a:gd name="connsiteY2" fmla="*/ 7119 h 10000"/>
              <a:gd name="connsiteX3" fmla="*/ 9861 w 10011"/>
              <a:gd name="connsiteY3" fmla="*/ 7004 h 10000"/>
              <a:gd name="connsiteX4" fmla="*/ 8600 w 10011"/>
              <a:gd name="connsiteY4" fmla="*/ 5454 h 10000"/>
              <a:gd name="connsiteX5" fmla="*/ 7762 w 10011"/>
              <a:gd name="connsiteY5" fmla="*/ 4649 h 10000"/>
              <a:gd name="connsiteX6" fmla="*/ 6334 w 10011"/>
              <a:gd name="connsiteY6" fmla="*/ 5315 h 10000"/>
              <a:gd name="connsiteX7" fmla="*/ 5100 w 10011"/>
              <a:gd name="connsiteY7" fmla="*/ 6889 h 10000"/>
              <a:gd name="connsiteX8" fmla="*/ 3647 w 10011"/>
              <a:gd name="connsiteY8" fmla="*/ 7185 h 10000"/>
              <a:gd name="connsiteX9" fmla="*/ 2851 w 10011"/>
              <a:gd name="connsiteY9" fmla="*/ 5278 h 10000"/>
              <a:gd name="connsiteX10" fmla="*/ 2605 w 10011"/>
              <a:gd name="connsiteY10" fmla="*/ 2869 h 10000"/>
              <a:gd name="connsiteX11" fmla="*/ 1993 w 10011"/>
              <a:gd name="connsiteY11" fmla="*/ 569 h 10000"/>
              <a:gd name="connsiteX12" fmla="*/ 1658 w 10011"/>
              <a:gd name="connsiteY12" fmla="*/ 0 h 10000"/>
              <a:gd name="connsiteX13" fmla="*/ 0 w 10011"/>
              <a:gd name="connsiteY13" fmla="*/ 5519 h 10000"/>
              <a:gd name="connsiteX14" fmla="*/ 11 w 10011"/>
              <a:gd name="connsiteY14" fmla="*/ 10000 h 10000"/>
              <a:gd name="connsiteX0-1" fmla="*/ 11 w 10011"/>
              <a:gd name="connsiteY0-2" fmla="*/ 9431 h 9431"/>
              <a:gd name="connsiteX1-3" fmla="*/ 10011 w 10011"/>
              <a:gd name="connsiteY1-4" fmla="*/ 9431 h 9431"/>
              <a:gd name="connsiteX2-5" fmla="*/ 10011 w 10011"/>
              <a:gd name="connsiteY2-6" fmla="*/ 6550 h 9431"/>
              <a:gd name="connsiteX3-7" fmla="*/ 9861 w 10011"/>
              <a:gd name="connsiteY3-8" fmla="*/ 6435 h 9431"/>
              <a:gd name="connsiteX4-9" fmla="*/ 8600 w 10011"/>
              <a:gd name="connsiteY4-10" fmla="*/ 4885 h 9431"/>
              <a:gd name="connsiteX5-11" fmla="*/ 7762 w 10011"/>
              <a:gd name="connsiteY5-12" fmla="*/ 4080 h 9431"/>
              <a:gd name="connsiteX6-13" fmla="*/ 6334 w 10011"/>
              <a:gd name="connsiteY6-14" fmla="*/ 4746 h 9431"/>
              <a:gd name="connsiteX7-15" fmla="*/ 5100 w 10011"/>
              <a:gd name="connsiteY7-16" fmla="*/ 6320 h 9431"/>
              <a:gd name="connsiteX8-17" fmla="*/ 3647 w 10011"/>
              <a:gd name="connsiteY8-18" fmla="*/ 6616 h 9431"/>
              <a:gd name="connsiteX9-19" fmla="*/ 2851 w 10011"/>
              <a:gd name="connsiteY9-20" fmla="*/ 4709 h 9431"/>
              <a:gd name="connsiteX10-21" fmla="*/ 2605 w 10011"/>
              <a:gd name="connsiteY10-22" fmla="*/ 2300 h 9431"/>
              <a:gd name="connsiteX11-23" fmla="*/ 1993 w 10011"/>
              <a:gd name="connsiteY11-24" fmla="*/ 0 h 9431"/>
              <a:gd name="connsiteX12-25" fmla="*/ 0 w 10011"/>
              <a:gd name="connsiteY12-26" fmla="*/ 4950 h 9431"/>
              <a:gd name="connsiteX13-27" fmla="*/ 11 w 10011"/>
              <a:gd name="connsiteY13-28" fmla="*/ 9431 h 9431"/>
              <a:gd name="connsiteX0-29" fmla="*/ 11 w 10000"/>
              <a:gd name="connsiteY0-30" fmla="*/ 7561 h 7561"/>
              <a:gd name="connsiteX1-31" fmla="*/ 10000 w 10000"/>
              <a:gd name="connsiteY1-32" fmla="*/ 7561 h 7561"/>
              <a:gd name="connsiteX2-33" fmla="*/ 10000 w 10000"/>
              <a:gd name="connsiteY2-34" fmla="*/ 4506 h 7561"/>
              <a:gd name="connsiteX3-35" fmla="*/ 9850 w 10000"/>
              <a:gd name="connsiteY3-36" fmla="*/ 4384 h 7561"/>
              <a:gd name="connsiteX4-37" fmla="*/ 8591 w 10000"/>
              <a:gd name="connsiteY4-38" fmla="*/ 2741 h 7561"/>
              <a:gd name="connsiteX5-39" fmla="*/ 7753 w 10000"/>
              <a:gd name="connsiteY5-40" fmla="*/ 1887 h 7561"/>
              <a:gd name="connsiteX6-41" fmla="*/ 6327 w 10000"/>
              <a:gd name="connsiteY6-42" fmla="*/ 2593 h 7561"/>
              <a:gd name="connsiteX7-43" fmla="*/ 5094 w 10000"/>
              <a:gd name="connsiteY7-44" fmla="*/ 4262 h 7561"/>
              <a:gd name="connsiteX8-45" fmla="*/ 3643 w 10000"/>
              <a:gd name="connsiteY8-46" fmla="*/ 4576 h 7561"/>
              <a:gd name="connsiteX9-47" fmla="*/ 2848 w 10000"/>
              <a:gd name="connsiteY9-48" fmla="*/ 2554 h 7561"/>
              <a:gd name="connsiteX10-49" fmla="*/ 2602 w 10000"/>
              <a:gd name="connsiteY10-50" fmla="*/ 0 h 7561"/>
              <a:gd name="connsiteX11-51" fmla="*/ 0 w 10000"/>
              <a:gd name="connsiteY11-52" fmla="*/ 2810 h 7561"/>
              <a:gd name="connsiteX12-53" fmla="*/ 11 w 10000"/>
              <a:gd name="connsiteY12-54" fmla="*/ 7561 h 7561"/>
              <a:gd name="connsiteX0-55" fmla="*/ 11 w 10000"/>
              <a:gd name="connsiteY0-56" fmla="*/ 10000 h 10000"/>
              <a:gd name="connsiteX1-57" fmla="*/ 10000 w 10000"/>
              <a:gd name="connsiteY1-58" fmla="*/ 10000 h 10000"/>
              <a:gd name="connsiteX2-59" fmla="*/ 10000 w 10000"/>
              <a:gd name="connsiteY2-60" fmla="*/ 5960 h 10000"/>
              <a:gd name="connsiteX3-61" fmla="*/ 9850 w 10000"/>
              <a:gd name="connsiteY3-62" fmla="*/ 5798 h 10000"/>
              <a:gd name="connsiteX4-63" fmla="*/ 8591 w 10000"/>
              <a:gd name="connsiteY4-64" fmla="*/ 3625 h 10000"/>
              <a:gd name="connsiteX5-65" fmla="*/ 7753 w 10000"/>
              <a:gd name="connsiteY5-66" fmla="*/ 2496 h 10000"/>
              <a:gd name="connsiteX6-67" fmla="*/ 6327 w 10000"/>
              <a:gd name="connsiteY6-68" fmla="*/ 3429 h 10000"/>
              <a:gd name="connsiteX7-69" fmla="*/ 5094 w 10000"/>
              <a:gd name="connsiteY7-70" fmla="*/ 5637 h 10000"/>
              <a:gd name="connsiteX8-71" fmla="*/ 3643 w 10000"/>
              <a:gd name="connsiteY8-72" fmla="*/ 6052 h 10000"/>
              <a:gd name="connsiteX9-73" fmla="*/ 2848 w 10000"/>
              <a:gd name="connsiteY9-74" fmla="*/ 3378 h 10000"/>
              <a:gd name="connsiteX10-75" fmla="*/ 2602 w 10000"/>
              <a:gd name="connsiteY10-76" fmla="*/ 0 h 10000"/>
              <a:gd name="connsiteX11-77" fmla="*/ 0 w 10000"/>
              <a:gd name="connsiteY11-78" fmla="*/ 3716 h 10000"/>
              <a:gd name="connsiteX12-79" fmla="*/ 11 w 10000"/>
              <a:gd name="connsiteY12-80" fmla="*/ 10000 h 10000"/>
              <a:gd name="connsiteX0-81" fmla="*/ 11 w 10000"/>
              <a:gd name="connsiteY0-82" fmla="*/ 10023 h 10023"/>
              <a:gd name="connsiteX1-83" fmla="*/ 10000 w 10000"/>
              <a:gd name="connsiteY1-84" fmla="*/ 10023 h 10023"/>
              <a:gd name="connsiteX2-85" fmla="*/ 10000 w 10000"/>
              <a:gd name="connsiteY2-86" fmla="*/ 5983 h 10023"/>
              <a:gd name="connsiteX3-87" fmla="*/ 9850 w 10000"/>
              <a:gd name="connsiteY3-88" fmla="*/ 5821 h 10023"/>
              <a:gd name="connsiteX4-89" fmla="*/ 8591 w 10000"/>
              <a:gd name="connsiteY4-90" fmla="*/ 3648 h 10023"/>
              <a:gd name="connsiteX5-91" fmla="*/ 7753 w 10000"/>
              <a:gd name="connsiteY5-92" fmla="*/ 2519 h 10023"/>
              <a:gd name="connsiteX6-93" fmla="*/ 6327 w 10000"/>
              <a:gd name="connsiteY6-94" fmla="*/ 3452 h 10023"/>
              <a:gd name="connsiteX7-95" fmla="*/ 5094 w 10000"/>
              <a:gd name="connsiteY7-96" fmla="*/ 5660 h 10023"/>
              <a:gd name="connsiteX8-97" fmla="*/ 3643 w 10000"/>
              <a:gd name="connsiteY8-98" fmla="*/ 6075 h 10023"/>
              <a:gd name="connsiteX9-99" fmla="*/ 2848 w 10000"/>
              <a:gd name="connsiteY9-100" fmla="*/ 3401 h 10023"/>
              <a:gd name="connsiteX10-101" fmla="*/ 2602 w 10000"/>
              <a:gd name="connsiteY10-102" fmla="*/ 23 h 10023"/>
              <a:gd name="connsiteX11-103" fmla="*/ 0 w 10000"/>
              <a:gd name="connsiteY11-104" fmla="*/ 3739 h 10023"/>
              <a:gd name="connsiteX12-105" fmla="*/ 11 w 10000"/>
              <a:gd name="connsiteY12-106" fmla="*/ 10023 h 10023"/>
              <a:gd name="connsiteX0-107" fmla="*/ 11 w 10000"/>
              <a:gd name="connsiteY0-108" fmla="*/ 10023 h 10023"/>
              <a:gd name="connsiteX1-109" fmla="*/ 10000 w 10000"/>
              <a:gd name="connsiteY1-110" fmla="*/ 10023 h 10023"/>
              <a:gd name="connsiteX2-111" fmla="*/ 10000 w 10000"/>
              <a:gd name="connsiteY2-112" fmla="*/ 5983 h 10023"/>
              <a:gd name="connsiteX3-113" fmla="*/ 9850 w 10000"/>
              <a:gd name="connsiteY3-114" fmla="*/ 5821 h 10023"/>
              <a:gd name="connsiteX4-115" fmla="*/ 8591 w 10000"/>
              <a:gd name="connsiteY4-116" fmla="*/ 3648 h 10023"/>
              <a:gd name="connsiteX5-117" fmla="*/ 7753 w 10000"/>
              <a:gd name="connsiteY5-118" fmla="*/ 2519 h 10023"/>
              <a:gd name="connsiteX6-119" fmla="*/ 6327 w 10000"/>
              <a:gd name="connsiteY6-120" fmla="*/ 3452 h 10023"/>
              <a:gd name="connsiteX7-121" fmla="*/ 5094 w 10000"/>
              <a:gd name="connsiteY7-122" fmla="*/ 5660 h 10023"/>
              <a:gd name="connsiteX8-123" fmla="*/ 3643 w 10000"/>
              <a:gd name="connsiteY8-124" fmla="*/ 6075 h 10023"/>
              <a:gd name="connsiteX9-125" fmla="*/ 2848 w 10000"/>
              <a:gd name="connsiteY9-126" fmla="*/ 3401 h 10023"/>
              <a:gd name="connsiteX10-127" fmla="*/ 2602 w 10000"/>
              <a:gd name="connsiteY10-128" fmla="*/ 23 h 10023"/>
              <a:gd name="connsiteX11-129" fmla="*/ 0 w 10000"/>
              <a:gd name="connsiteY11-130" fmla="*/ 3739 h 10023"/>
              <a:gd name="connsiteX12-131" fmla="*/ 11 w 10000"/>
              <a:gd name="connsiteY12-132" fmla="*/ 10023 h 10023"/>
              <a:gd name="connsiteX0-133" fmla="*/ 11 w 10000"/>
              <a:gd name="connsiteY0-134" fmla="*/ 10160 h 10160"/>
              <a:gd name="connsiteX1-135" fmla="*/ 10000 w 10000"/>
              <a:gd name="connsiteY1-136" fmla="*/ 10160 h 10160"/>
              <a:gd name="connsiteX2-137" fmla="*/ 10000 w 10000"/>
              <a:gd name="connsiteY2-138" fmla="*/ 6120 h 10160"/>
              <a:gd name="connsiteX3-139" fmla="*/ 9850 w 10000"/>
              <a:gd name="connsiteY3-140" fmla="*/ 5958 h 10160"/>
              <a:gd name="connsiteX4-141" fmla="*/ 8591 w 10000"/>
              <a:gd name="connsiteY4-142" fmla="*/ 3785 h 10160"/>
              <a:gd name="connsiteX5-143" fmla="*/ 7753 w 10000"/>
              <a:gd name="connsiteY5-144" fmla="*/ 2656 h 10160"/>
              <a:gd name="connsiteX6-145" fmla="*/ 6327 w 10000"/>
              <a:gd name="connsiteY6-146" fmla="*/ 3589 h 10160"/>
              <a:gd name="connsiteX7-147" fmla="*/ 5094 w 10000"/>
              <a:gd name="connsiteY7-148" fmla="*/ 5797 h 10160"/>
              <a:gd name="connsiteX8-149" fmla="*/ 3643 w 10000"/>
              <a:gd name="connsiteY8-150" fmla="*/ 6212 h 10160"/>
              <a:gd name="connsiteX9-151" fmla="*/ 2848 w 10000"/>
              <a:gd name="connsiteY9-152" fmla="*/ 3538 h 10160"/>
              <a:gd name="connsiteX10-153" fmla="*/ 2602 w 10000"/>
              <a:gd name="connsiteY10-154" fmla="*/ 160 h 10160"/>
              <a:gd name="connsiteX11-155" fmla="*/ 0 w 10000"/>
              <a:gd name="connsiteY11-156" fmla="*/ 3876 h 10160"/>
              <a:gd name="connsiteX12-157" fmla="*/ 11 w 10000"/>
              <a:gd name="connsiteY12-158" fmla="*/ 10160 h 10160"/>
              <a:gd name="connsiteX0-159" fmla="*/ 11 w 10000"/>
              <a:gd name="connsiteY0-160" fmla="*/ 7580 h 7580"/>
              <a:gd name="connsiteX1-161" fmla="*/ 10000 w 10000"/>
              <a:gd name="connsiteY1-162" fmla="*/ 7580 h 7580"/>
              <a:gd name="connsiteX2-163" fmla="*/ 10000 w 10000"/>
              <a:gd name="connsiteY2-164" fmla="*/ 3540 h 7580"/>
              <a:gd name="connsiteX3-165" fmla="*/ 9850 w 10000"/>
              <a:gd name="connsiteY3-166" fmla="*/ 3378 h 7580"/>
              <a:gd name="connsiteX4-167" fmla="*/ 8591 w 10000"/>
              <a:gd name="connsiteY4-168" fmla="*/ 1205 h 7580"/>
              <a:gd name="connsiteX5-169" fmla="*/ 7753 w 10000"/>
              <a:gd name="connsiteY5-170" fmla="*/ 76 h 7580"/>
              <a:gd name="connsiteX6-171" fmla="*/ 6327 w 10000"/>
              <a:gd name="connsiteY6-172" fmla="*/ 1009 h 7580"/>
              <a:gd name="connsiteX7-173" fmla="*/ 5094 w 10000"/>
              <a:gd name="connsiteY7-174" fmla="*/ 3217 h 7580"/>
              <a:gd name="connsiteX8-175" fmla="*/ 3643 w 10000"/>
              <a:gd name="connsiteY8-176" fmla="*/ 3632 h 7580"/>
              <a:gd name="connsiteX9-177" fmla="*/ 2848 w 10000"/>
              <a:gd name="connsiteY9-178" fmla="*/ 958 h 7580"/>
              <a:gd name="connsiteX10-179" fmla="*/ 0 w 10000"/>
              <a:gd name="connsiteY10-180" fmla="*/ 1296 h 7580"/>
              <a:gd name="connsiteX11-181" fmla="*/ 11 w 10000"/>
              <a:gd name="connsiteY11-182" fmla="*/ 7580 h 7580"/>
              <a:gd name="connsiteX0-183" fmla="*/ 11 w 10000"/>
              <a:gd name="connsiteY0-184" fmla="*/ 9999 h 9999"/>
              <a:gd name="connsiteX1-185" fmla="*/ 10000 w 10000"/>
              <a:gd name="connsiteY1-186" fmla="*/ 9999 h 9999"/>
              <a:gd name="connsiteX2-187" fmla="*/ 10000 w 10000"/>
              <a:gd name="connsiteY2-188" fmla="*/ 4669 h 9999"/>
              <a:gd name="connsiteX3-189" fmla="*/ 9850 w 10000"/>
              <a:gd name="connsiteY3-190" fmla="*/ 4455 h 9999"/>
              <a:gd name="connsiteX4-191" fmla="*/ 8591 w 10000"/>
              <a:gd name="connsiteY4-192" fmla="*/ 1589 h 9999"/>
              <a:gd name="connsiteX5-193" fmla="*/ 7753 w 10000"/>
              <a:gd name="connsiteY5-194" fmla="*/ 99 h 9999"/>
              <a:gd name="connsiteX6-195" fmla="*/ 6327 w 10000"/>
              <a:gd name="connsiteY6-196" fmla="*/ 1330 h 9999"/>
              <a:gd name="connsiteX7-197" fmla="*/ 5094 w 10000"/>
              <a:gd name="connsiteY7-198" fmla="*/ 4243 h 9999"/>
              <a:gd name="connsiteX8-199" fmla="*/ 3643 w 10000"/>
              <a:gd name="connsiteY8-200" fmla="*/ 4791 h 9999"/>
              <a:gd name="connsiteX9-201" fmla="*/ 2848 w 10000"/>
              <a:gd name="connsiteY9-202" fmla="*/ 1263 h 9999"/>
              <a:gd name="connsiteX10-203" fmla="*/ 0 w 10000"/>
              <a:gd name="connsiteY10-204" fmla="*/ 1709 h 9999"/>
              <a:gd name="connsiteX11-205" fmla="*/ 11 w 10000"/>
              <a:gd name="connsiteY11-206" fmla="*/ 9999 h 99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9999">
                <a:moveTo>
                  <a:pt x="11" y="9999"/>
                </a:moveTo>
                <a:lnTo>
                  <a:pt x="10000" y="9999"/>
                </a:lnTo>
                <a:lnTo>
                  <a:pt x="10000" y="4669"/>
                </a:lnTo>
                <a:cubicBezTo>
                  <a:pt x="9949" y="4601"/>
                  <a:pt x="9897" y="4535"/>
                  <a:pt x="9850" y="4455"/>
                </a:cubicBezTo>
                <a:cubicBezTo>
                  <a:pt x="9389" y="3726"/>
                  <a:pt x="8996" y="2608"/>
                  <a:pt x="8591" y="1589"/>
                </a:cubicBezTo>
                <a:cubicBezTo>
                  <a:pt x="8334" y="950"/>
                  <a:pt x="8064" y="322"/>
                  <a:pt x="7753" y="99"/>
                </a:cubicBezTo>
                <a:cubicBezTo>
                  <a:pt x="7259" y="-261"/>
                  <a:pt x="6747" y="411"/>
                  <a:pt x="6327" y="1330"/>
                </a:cubicBezTo>
                <a:cubicBezTo>
                  <a:pt x="5904" y="2248"/>
                  <a:pt x="5535" y="3426"/>
                  <a:pt x="5094" y="4243"/>
                </a:cubicBezTo>
                <a:cubicBezTo>
                  <a:pt x="4654" y="5061"/>
                  <a:pt x="4104" y="5487"/>
                  <a:pt x="3643" y="4791"/>
                </a:cubicBezTo>
                <a:cubicBezTo>
                  <a:pt x="3226" y="4152"/>
                  <a:pt x="3376" y="3160"/>
                  <a:pt x="2848" y="1263"/>
                </a:cubicBezTo>
                <a:cubicBezTo>
                  <a:pt x="2320" y="-634"/>
                  <a:pt x="473" y="252"/>
                  <a:pt x="0" y="1709"/>
                </a:cubicBezTo>
                <a:cubicBezTo>
                  <a:pt x="4" y="4473"/>
                  <a:pt x="7" y="7235"/>
                  <a:pt x="11" y="9999"/>
                </a:cubicBezTo>
                <a:close/>
              </a:path>
            </a:pathLst>
          </a:custGeom>
          <a:solidFill>
            <a:srgbClr val="58776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90" tIns="34295" rIns="68590" bIns="34295" anchor="ctr">
            <a:normAutofit/>
          </a:bodyPr>
          <a:lstStyle/>
          <a:p>
            <a:pPr algn="ctr"/>
            <a:endParaRPr lang="en-ID" sz="1350" dirty="0">
              <a:solidFill>
                <a:schemeClr val="lt1"/>
              </a:solidFill>
              <a:cs typeface="+mn-ea"/>
              <a:sym typeface="+mn-lt"/>
            </a:endParaRPr>
          </a:p>
        </p:txBody>
      </p:sp>
      <p:grpSp>
        <p:nvGrpSpPr>
          <p:cNvPr id="18" name="îṩḷîḋè"/>
          <p:cNvGrpSpPr/>
          <p:nvPr/>
        </p:nvGrpSpPr>
        <p:grpSpPr>
          <a:xfrm>
            <a:off x="502522" y="1630701"/>
            <a:ext cx="1743796" cy="2417401"/>
            <a:chOff x="1049438" y="1577738"/>
            <a:chExt cx="2324698" cy="3222698"/>
          </a:xfrm>
        </p:grpSpPr>
        <p:sp>
          <p:nvSpPr>
            <p:cNvPr id="33" name="îṩľíḍe"/>
            <p:cNvSpPr/>
            <p:nvPr/>
          </p:nvSpPr>
          <p:spPr>
            <a:xfrm>
              <a:off x="1049438" y="1577738"/>
              <a:ext cx="2324698" cy="3222698"/>
            </a:xfrm>
            <a:prstGeom prst="roundRect">
              <a:avLst>
                <a:gd name="adj" fmla="val 2689"/>
              </a:avLst>
            </a:prstGeom>
            <a:solidFill>
              <a:schemeClr val="bg1"/>
            </a:solidFill>
            <a:ln>
              <a:noFill/>
            </a:ln>
            <a:effectLst>
              <a:outerShdw blurRad="5080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90" tIns="34295" rIns="68590" bIns="34295" rtlCol="0" anchor="ctr">
              <a:normAutofit/>
            </a:bodyPr>
            <a:lstStyle/>
            <a:p>
              <a:pPr algn="ctr"/>
              <a:endParaRPr lang="en-ID" sz="1350" dirty="0">
                <a:cs typeface="+mn-ea"/>
                <a:sym typeface="+mn-lt"/>
              </a:endParaRPr>
            </a:p>
          </p:txBody>
        </p:sp>
        <p:sp>
          <p:nvSpPr>
            <p:cNvPr id="34" name="iŝļíḍê"/>
            <p:cNvSpPr/>
            <p:nvPr/>
          </p:nvSpPr>
          <p:spPr>
            <a:xfrm>
              <a:off x="1559514" y="1777505"/>
              <a:ext cx="1304546" cy="1304544"/>
            </a:xfrm>
            <a:prstGeom prst="ellipse">
              <a:avLst/>
            </a:prstGeom>
            <a:blipFill rotWithShape="1">
              <a:blip r:embed="rId6" cstate="email">
                <a:extLst>
                  <a:ext uri="{28A0092B-C50C-407E-A947-70E740481C1C}">
                    <a14:useLocalDpi xmlns:a14="http://schemas.microsoft.com/office/drawing/2010/main"/>
                  </a:ext>
                </a:extLst>
              </a:blip>
              <a:stretch>
                <a:fillRect/>
              </a:stretch>
            </a:blip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90" tIns="34295" rIns="68590" bIns="34295" anchor="ctr">
              <a:normAutofit/>
            </a:bodyPr>
            <a:lstStyle/>
            <a:p>
              <a:pPr algn="ctr"/>
              <a:endParaRPr lang="zh-CN" altLang="en-US" sz="1350" dirty="0">
                <a:cs typeface="+mn-ea"/>
                <a:sym typeface="+mn-lt"/>
              </a:endParaRPr>
            </a:p>
          </p:txBody>
        </p:sp>
        <p:grpSp>
          <p:nvGrpSpPr>
            <p:cNvPr id="22" name="íṧliḑé"/>
            <p:cNvGrpSpPr/>
            <p:nvPr/>
          </p:nvGrpSpPr>
          <p:grpSpPr>
            <a:xfrm>
              <a:off x="1049438" y="3281816"/>
              <a:ext cx="2324698" cy="1298165"/>
              <a:chOff x="800223" y="2406469"/>
              <a:chExt cx="2775427" cy="1298165"/>
            </a:xfrm>
          </p:grpSpPr>
          <p:sp>
            <p:nvSpPr>
              <p:cNvPr id="23" name="îṣḻídé"/>
              <p:cNvSpPr/>
              <p:nvPr/>
            </p:nvSpPr>
            <p:spPr bwMode="auto">
              <a:xfrm>
                <a:off x="800223" y="2848274"/>
                <a:ext cx="2775427" cy="856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825" dirty="0">
                    <a:cs typeface="+mn-ea"/>
                    <a:sym typeface="+mn-lt"/>
                  </a:rPr>
                  <a:t>您的内容打在这里，或者通过复制您的文本后，在此框中选择粘贴</a:t>
                </a:r>
                <a:endParaRPr lang="en-US" altLang="zh-CN" sz="825" dirty="0">
                  <a:cs typeface="+mn-ea"/>
                  <a:sym typeface="+mn-lt"/>
                </a:endParaRPr>
              </a:p>
              <a:p>
                <a:pPr algn="ctr">
                  <a:lnSpc>
                    <a:spcPct val="120000"/>
                  </a:lnSpc>
                </a:pPr>
                <a:r>
                  <a:rPr lang="en-US" altLang="zh-CN" sz="825" dirty="0">
                    <a:cs typeface="+mn-ea"/>
                    <a:sym typeface="+mn-lt"/>
                  </a:rPr>
                  <a:t>……</a:t>
                </a:r>
              </a:p>
            </p:txBody>
          </p:sp>
          <p:sp>
            <p:nvSpPr>
              <p:cNvPr id="25" name="îşľïḍè"/>
              <p:cNvSpPr txBox="1"/>
              <p:nvPr/>
            </p:nvSpPr>
            <p:spPr bwMode="auto">
              <a:xfrm>
                <a:off x="800223" y="2406469"/>
                <a:ext cx="277542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200" b="1" dirty="0">
                    <a:cs typeface="+mn-ea"/>
                    <a:sym typeface="+mn-lt"/>
                  </a:rPr>
                  <a:t>添加标题</a:t>
                </a:r>
                <a:endParaRPr lang="id-ID" altLang="zh-CN" sz="1200" b="1" dirty="0">
                  <a:cs typeface="+mn-ea"/>
                  <a:sym typeface="+mn-lt"/>
                </a:endParaRPr>
              </a:p>
            </p:txBody>
          </p:sp>
        </p:grpSp>
      </p:grpSp>
      <p:grpSp>
        <p:nvGrpSpPr>
          <p:cNvPr id="26" name="isḻîḋe"/>
          <p:cNvGrpSpPr/>
          <p:nvPr/>
        </p:nvGrpSpPr>
        <p:grpSpPr>
          <a:xfrm>
            <a:off x="2642553" y="880792"/>
            <a:ext cx="1743796" cy="2417401"/>
            <a:chOff x="1049438" y="1577738"/>
            <a:chExt cx="2324698" cy="3222698"/>
          </a:xfrm>
        </p:grpSpPr>
        <p:sp>
          <p:nvSpPr>
            <p:cNvPr id="28" name="ïṩliḑé"/>
            <p:cNvSpPr/>
            <p:nvPr/>
          </p:nvSpPr>
          <p:spPr>
            <a:xfrm>
              <a:off x="1049438" y="1577738"/>
              <a:ext cx="2324698" cy="3222698"/>
            </a:xfrm>
            <a:prstGeom prst="roundRect">
              <a:avLst>
                <a:gd name="adj" fmla="val 2689"/>
              </a:avLst>
            </a:prstGeom>
            <a:solidFill>
              <a:schemeClr val="bg1"/>
            </a:solidFill>
            <a:ln>
              <a:noFill/>
            </a:ln>
            <a:effectLst>
              <a:outerShdw blurRad="5080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8590" tIns="34295" rIns="68590" bIns="34295" rtlCol="0" anchor="ctr">
              <a:normAutofit/>
            </a:bodyPr>
            <a:lstStyle/>
            <a:p>
              <a:pPr algn="ctr"/>
              <a:endParaRPr lang="en-ID" sz="1350" dirty="0">
                <a:cs typeface="+mn-ea"/>
                <a:sym typeface="+mn-lt"/>
              </a:endParaRPr>
            </a:p>
          </p:txBody>
        </p:sp>
        <p:sp>
          <p:nvSpPr>
            <p:cNvPr id="29" name="ïśḷîḍè"/>
            <p:cNvSpPr/>
            <p:nvPr/>
          </p:nvSpPr>
          <p:spPr>
            <a:xfrm>
              <a:off x="1559514" y="1777505"/>
              <a:ext cx="1304546" cy="1304544"/>
            </a:xfrm>
            <a:prstGeom prst="ellipse">
              <a:avLst/>
            </a:prstGeom>
            <a:blipFill rotWithShape="1">
              <a:blip r:embed="rId7" cstate="email">
                <a:extLst>
                  <a:ext uri="{28A0092B-C50C-407E-A947-70E740481C1C}">
                    <a14:useLocalDpi xmlns:a14="http://schemas.microsoft.com/office/drawing/2010/main"/>
                  </a:ext>
                </a:extLst>
              </a:blip>
              <a:stretch>
                <a:fillRect/>
              </a:stretch>
            </a:blipFill>
            <a:ln w="571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90" tIns="34295" rIns="68590" bIns="34295" anchor="ctr">
              <a:normAutofit/>
            </a:bodyPr>
            <a:lstStyle/>
            <a:p>
              <a:pPr algn="ctr"/>
              <a:endParaRPr lang="zh-CN" altLang="en-US" sz="1350" dirty="0">
                <a:cs typeface="+mn-ea"/>
                <a:sym typeface="+mn-lt"/>
              </a:endParaRPr>
            </a:p>
          </p:txBody>
        </p:sp>
        <p:grpSp>
          <p:nvGrpSpPr>
            <p:cNvPr id="30" name="ïşḻide"/>
            <p:cNvGrpSpPr/>
            <p:nvPr/>
          </p:nvGrpSpPr>
          <p:grpSpPr>
            <a:xfrm>
              <a:off x="1049438" y="3281816"/>
              <a:ext cx="2324698" cy="1298165"/>
              <a:chOff x="800223" y="2406469"/>
              <a:chExt cx="2775427" cy="1298165"/>
            </a:xfrm>
          </p:grpSpPr>
          <p:sp>
            <p:nvSpPr>
              <p:cNvPr id="31" name="iSḻîḍè"/>
              <p:cNvSpPr/>
              <p:nvPr/>
            </p:nvSpPr>
            <p:spPr bwMode="auto">
              <a:xfrm>
                <a:off x="800223" y="2848274"/>
                <a:ext cx="2775427" cy="856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825" dirty="0">
                    <a:cs typeface="+mn-ea"/>
                    <a:sym typeface="+mn-lt"/>
                  </a:rPr>
                  <a:t>您的内容打在这里，或者通过复制您的文本后，在此框中选择粘贴</a:t>
                </a:r>
                <a:endParaRPr lang="en-US" altLang="zh-CN" sz="825" dirty="0">
                  <a:cs typeface="+mn-ea"/>
                  <a:sym typeface="+mn-lt"/>
                </a:endParaRPr>
              </a:p>
              <a:p>
                <a:pPr algn="ctr">
                  <a:lnSpc>
                    <a:spcPct val="120000"/>
                  </a:lnSpc>
                </a:pPr>
                <a:r>
                  <a:rPr lang="en-US" altLang="zh-CN" sz="825" dirty="0">
                    <a:cs typeface="+mn-ea"/>
                    <a:sym typeface="+mn-lt"/>
                  </a:rPr>
                  <a:t>……</a:t>
                </a:r>
              </a:p>
            </p:txBody>
          </p:sp>
          <p:sp>
            <p:nvSpPr>
              <p:cNvPr id="32" name="iṥlîďé"/>
              <p:cNvSpPr txBox="1"/>
              <p:nvPr/>
            </p:nvSpPr>
            <p:spPr bwMode="auto">
              <a:xfrm>
                <a:off x="800223" y="2406469"/>
                <a:ext cx="277542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200" b="1" dirty="0">
                    <a:cs typeface="+mn-ea"/>
                    <a:sym typeface="+mn-lt"/>
                  </a:rPr>
                  <a:t>添加标题</a:t>
                </a:r>
                <a:endParaRPr lang="id-ID" altLang="zh-CN" sz="1200" b="1" dirty="0">
                  <a:cs typeface="+mn-ea"/>
                  <a:sym typeface="+mn-lt"/>
                </a:endParaRPr>
              </a:p>
            </p:txBody>
          </p:sp>
        </p:grpSp>
      </p:grpSp>
      <p:cxnSp>
        <p:nvCxnSpPr>
          <p:cNvPr id="27" name="直接连接符 26"/>
          <p:cNvCxnSpPr/>
          <p:nvPr/>
        </p:nvCxnSpPr>
        <p:spPr>
          <a:xfrm flipH="1">
            <a:off x="2757347" y="3624993"/>
            <a:ext cx="5884369" cy="0"/>
          </a:xfrm>
          <a:prstGeom prst="line">
            <a:avLst/>
          </a:prstGeom>
          <a:solidFill>
            <a:srgbClr val="31515C"/>
          </a:solidFill>
          <a:ln w="3175" cap="rnd">
            <a:solidFill>
              <a:srgbClr val="31515C"/>
            </a:solidFill>
            <a:round/>
          </a:ln>
        </p:spPr>
        <p:style>
          <a:lnRef idx="1">
            <a:schemeClr val="accent1"/>
          </a:lnRef>
          <a:fillRef idx="0">
            <a:schemeClr val="accent1"/>
          </a:fillRef>
          <a:effectRef idx="0">
            <a:schemeClr val="accent1"/>
          </a:effectRef>
          <a:fontRef idx="minor">
            <a:schemeClr val="tx1"/>
          </a:fontRef>
        </p:style>
      </p:cxnSp>
      <p:sp>
        <p:nvSpPr>
          <p:cNvPr id="37" name="ïs1ïḑe"/>
          <p:cNvSpPr/>
          <p:nvPr/>
        </p:nvSpPr>
        <p:spPr>
          <a:xfrm>
            <a:off x="3032758" y="3911168"/>
            <a:ext cx="204343" cy="194817"/>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404040"/>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1500" b="1" i="1" dirty="0">
              <a:solidFill>
                <a:schemeClr val="tx1"/>
              </a:solidFill>
              <a:cs typeface="+mn-ea"/>
              <a:sym typeface="+mn-lt"/>
            </a:endParaRPr>
          </a:p>
        </p:txBody>
      </p:sp>
      <p:sp>
        <p:nvSpPr>
          <p:cNvPr id="38" name="islîḋe"/>
          <p:cNvSpPr txBox="1"/>
          <p:nvPr/>
        </p:nvSpPr>
        <p:spPr bwMode="auto">
          <a:xfrm>
            <a:off x="2708187" y="4166859"/>
            <a:ext cx="850867" cy="2658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900" b="1" dirty="0">
                <a:cs typeface="+mn-ea"/>
                <a:sym typeface="+mn-lt"/>
              </a:rPr>
              <a:t>…Text</a:t>
            </a:r>
          </a:p>
        </p:txBody>
      </p:sp>
      <p:sp>
        <p:nvSpPr>
          <p:cNvPr id="39" name="îşľïḓê"/>
          <p:cNvSpPr/>
          <p:nvPr/>
        </p:nvSpPr>
        <p:spPr>
          <a:xfrm>
            <a:off x="4223092" y="3911168"/>
            <a:ext cx="204343" cy="194817"/>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404040"/>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1500" b="1" i="1" dirty="0">
              <a:solidFill>
                <a:schemeClr val="tx1"/>
              </a:solidFill>
              <a:cs typeface="+mn-ea"/>
              <a:sym typeface="+mn-lt"/>
            </a:endParaRPr>
          </a:p>
        </p:txBody>
      </p:sp>
      <p:sp>
        <p:nvSpPr>
          <p:cNvPr id="40" name="iśļîďé"/>
          <p:cNvSpPr txBox="1"/>
          <p:nvPr/>
        </p:nvSpPr>
        <p:spPr bwMode="auto">
          <a:xfrm>
            <a:off x="3898602" y="4166859"/>
            <a:ext cx="850867" cy="2658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900" b="1" dirty="0">
                <a:cs typeface="+mn-ea"/>
                <a:sym typeface="+mn-lt"/>
              </a:rPr>
              <a:t>…Text</a:t>
            </a:r>
          </a:p>
        </p:txBody>
      </p:sp>
      <p:sp>
        <p:nvSpPr>
          <p:cNvPr id="41" name="ïSļîḍé"/>
          <p:cNvSpPr/>
          <p:nvPr/>
        </p:nvSpPr>
        <p:spPr>
          <a:xfrm>
            <a:off x="5413427" y="3911168"/>
            <a:ext cx="204343" cy="194817"/>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404040"/>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1500" b="1" i="1" dirty="0">
              <a:solidFill>
                <a:schemeClr val="tx1"/>
              </a:solidFill>
              <a:cs typeface="+mn-ea"/>
              <a:sym typeface="+mn-lt"/>
            </a:endParaRPr>
          </a:p>
        </p:txBody>
      </p:sp>
      <p:sp>
        <p:nvSpPr>
          <p:cNvPr id="42" name="íSḷïḓè"/>
          <p:cNvSpPr txBox="1"/>
          <p:nvPr/>
        </p:nvSpPr>
        <p:spPr bwMode="auto">
          <a:xfrm>
            <a:off x="5089017" y="4166859"/>
            <a:ext cx="850867" cy="2658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900" b="1" dirty="0">
                <a:cs typeface="+mn-ea"/>
                <a:sym typeface="+mn-lt"/>
              </a:rPr>
              <a:t>…Text</a:t>
            </a:r>
          </a:p>
        </p:txBody>
      </p:sp>
      <p:sp>
        <p:nvSpPr>
          <p:cNvPr id="44" name="ísḻiḍê"/>
          <p:cNvSpPr/>
          <p:nvPr/>
        </p:nvSpPr>
        <p:spPr>
          <a:xfrm>
            <a:off x="6604238" y="3911168"/>
            <a:ext cx="204343" cy="194817"/>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404040"/>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1500" b="1" i="1" dirty="0">
              <a:solidFill>
                <a:schemeClr val="tx1"/>
              </a:solidFill>
              <a:cs typeface="+mn-ea"/>
              <a:sym typeface="+mn-lt"/>
            </a:endParaRPr>
          </a:p>
        </p:txBody>
      </p:sp>
      <p:sp>
        <p:nvSpPr>
          <p:cNvPr id="46" name="íṣļïdé"/>
          <p:cNvSpPr txBox="1"/>
          <p:nvPr/>
        </p:nvSpPr>
        <p:spPr bwMode="auto">
          <a:xfrm>
            <a:off x="6279432" y="4166859"/>
            <a:ext cx="850867" cy="2658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900" b="1" dirty="0">
                <a:cs typeface="+mn-ea"/>
                <a:sym typeface="+mn-lt"/>
              </a:rPr>
              <a:t>…Text</a:t>
            </a:r>
          </a:p>
        </p:txBody>
      </p:sp>
      <p:sp>
        <p:nvSpPr>
          <p:cNvPr id="47" name="î$1ïḓe"/>
          <p:cNvSpPr/>
          <p:nvPr/>
        </p:nvSpPr>
        <p:spPr>
          <a:xfrm>
            <a:off x="7794573" y="3911168"/>
            <a:ext cx="204343" cy="194817"/>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404040"/>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90" tIns="34295" rIns="68590" bIns="34295"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1500" b="1" i="1" dirty="0">
              <a:solidFill>
                <a:schemeClr val="tx1"/>
              </a:solidFill>
              <a:cs typeface="+mn-ea"/>
              <a:sym typeface="+mn-lt"/>
            </a:endParaRPr>
          </a:p>
        </p:txBody>
      </p:sp>
      <p:sp>
        <p:nvSpPr>
          <p:cNvPr id="48" name="íslîdé"/>
          <p:cNvSpPr txBox="1"/>
          <p:nvPr/>
        </p:nvSpPr>
        <p:spPr bwMode="auto">
          <a:xfrm>
            <a:off x="7469848" y="4166859"/>
            <a:ext cx="850867" cy="2658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90" tIns="34295" rIns="68590" bIns="34295"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900" b="1" dirty="0">
                <a:cs typeface="+mn-ea"/>
                <a:sym typeface="+mn-lt"/>
              </a:rPr>
              <a:t>…Text</a:t>
            </a:r>
          </a:p>
        </p:txBody>
      </p:sp>
      <p:grpSp>
        <p:nvGrpSpPr>
          <p:cNvPr id="52" name="PA-组合 27"/>
          <p:cNvGrpSpPr/>
          <p:nvPr>
            <p:custDataLst>
              <p:tags r:id="rId1"/>
            </p:custDataLst>
          </p:nvPr>
        </p:nvGrpSpPr>
        <p:grpSpPr>
          <a:xfrm>
            <a:off x="4749431" y="2428847"/>
            <a:ext cx="3745815" cy="843285"/>
            <a:chOff x="6169650" y="4500775"/>
            <a:chExt cx="2401125" cy="1124019"/>
          </a:xfrm>
        </p:grpSpPr>
        <p:sp>
          <p:nvSpPr>
            <p:cNvPr id="54" name="PA-文本框 6"/>
            <p:cNvSpPr txBox="1"/>
            <p:nvPr>
              <p:custDataLst>
                <p:tags r:id="rId2"/>
              </p:custDataLst>
            </p:nvPr>
          </p:nvSpPr>
          <p:spPr>
            <a:xfrm>
              <a:off x="6644073" y="4500775"/>
              <a:ext cx="1926666" cy="85993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tx1">
                      <a:lumMod val="75000"/>
                      <a:lumOff val="25000"/>
                    </a:schemeClr>
                  </a:solidFill>
                  <a:effectLst/>
                  <a:uLnTx/>
                  <a:uFillTx/>
                  <a:cs typeface="+mn-ea"/>
                  <a:sym typeface="+mn-lt"/>
                </a:rPr>
                <a:t>输入您的标题</a:t>
              </a:r>
              <a:endParaRPr kumimoji="0" lang="en-US"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endParaRPr kumimoji="0" lang="en-US"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5" name="PA-文本框 42"/>
            <p:cNvSpPr txBox="1"/>
            <p:nvPr>
              <p:custDataLst>
                <p:tags r:id="rId3"/>
              </p:custDataLst>
            </p:nvPr>
          </p:nvSpPr>
          <p:spPr>
            <a:xfrm>
              <a:off x="6169650" y="5024700"/>
              <a:ext cx="2401125" cy="600094"/>
            </a:xfrm>
            <a:prstGeom prst="rect">
              <a:avLst/>
            </a:prstGeom>
          </p:spPr>
          <p:txBody>
            <a:bodyPr wrap="square">
              <a:spAutoFit/>
            </a:bodyPr>
            <a:lstStyle>
              <a:defPPr>
                <a:defRPr lang="zh-CN"/>
              </a:defPPr>
              <a:lvl1pPr defTabSz="456565">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marL="0" marR="0" lvl="0" indent="0" algn="r" defTabSz="456565" rtl="0" eaLnBrk="1" fontAlgn="auto" latinLnBrk="0" hangingPunct="1">
                <a:lnSpc>
                  <a:spcPct val="130000"/>
                </a:lnSpc>
                <a:spcBef>
                  <a:spcPts val="0"/>
                </a:spcBef>
                <a:spcAft>
                  <a:spcPts val="0"/>
                </a:spcAft>
                <a:buClrTx/>
                <a:buSzTx/>
                <a:buFontTx/>
                <a:buNone/>
                <a:defRPr/>
              </a:pPr>
              <a:r>
                <a:rPr kumimoji="0" lang="zh-CN" altLang="en-US" sz="900" b="0" i="0" u="none" strike="noStrike" kern="1200" cap="none" spc="0" normalizeH="0" baseline="0" noProof="0" dirty="0">
                  <a:ln>
                    <a:noFill/>
                  </a:ln>
                  <a:solidFill>
                    <a:schemeClr val="tx1">
                      <a:lumMod val="75000"/>
                      <a:lumOff val="25000"/>
                    </a:schemeClr>
                  </a:solidFill>
                  <a:effectLst/>
                  <a:uLnTx/>
                  <a:uFillTx/>
                  <a:latin typeface="+mn-lt"/>
                  <a:ea typeface="+mn-ea"/>
                  <a:cs typeface="+mn-ea"/>
                  <a:sym typeface="+mn-lt"/>
                </a:rPr>
                <a:t>此处添加详细文本描述，建议与标题相关并符合整体语言风格，语言描述尽量简洁生动</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2"/>
          <p:cNvSpPr txBox="1">
            <a:spLocks noChangeArrowheads="1"/>
          </p:cNvSpPr>
          <p:nvPr/>
        </p:nvSpPr>
        <p:spPr bwMode="auto">
          <a:xfrm>
            <a:off x="780765" y="-81584"/>
            <a:ext cx="27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00" dirty="0">
                <a:solidFill>
                  <a:schemeClr val="bg1"/>
                </a:solidFill>
                <a:latin typeface="+mn-lt"/>
                <a:ea typeface="+mn-ea"/>
                <a:cs typeface="+mn-ea"/>
                <a:sym typeface="+mn-lt"/>
              </a:rPr>
              <a:t>01</a:t>
            </a:r>
          </a:p>
        </p:txBody>
      </p:sp>
      <p:pic>
        <p:nvPicPr>
          <p:cNvPr id="3" name="图片 2"/>
          <p:cNvPicPr>
            <a:picLocks noChangeAspect="1"/>
          </p:cNvPicPr>
          <p:nvPr/>
        </p:nvPicPr>
        <p:blipFill rotWithShape="1">
          <a:blip r:embed="rId4" cstate="email"/>
          <a:srcRect/>
          <a:stretch>
            <a:fillRect/>
          </a:stretch>
        </p:blipFill>
        <p:spPr>
          <a:xfrm>
            <a:off x="531371" y="1404695"/>
            <a:ext cx="3989632" cy="2914651"/>
          </a:xfrm>
          <a:prstGeom prst="rect">
            <a:avLst/>
          </a:prstGeom>
          <a:solidFill>
            <a:schemeClr val="bg1">
              <a:lumMod val="75000"/>
            </a:schemeClr>
          </a:solidFill>
        </p:spPr>
      </p:pic>
      <p:sp>
        <p:nvSpPr>
          <p:cNvPr id="4" name="矩形 3"/>
          <p:cNvSpPr/>
          <p:nvPr/>
        </p:nvSpPr>
        <p:spPr>
          <a:xfrm>
            <a:off x="4506764" y="1395170"/>
            <a:ext cx="4068518" cy="2924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8" name="PA_矩形 40"/>
          <p:cNvSpPr/>
          <p:nvPr>
            <p:custDataLst>
              <p:tags r:id="rId1"/>
            </p:custDataLst>
          </p:nvPr>
        </p:nvSpPr>
        <p:spPr>
          <a:xfrm>
            <a:off x="516722" y="1395199"/>
            <a:ext cx="3989632" cy="2941208"/>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9" name="文本框 217"/>
          <p:cNvSpPr txBox="1"/>
          <p:nvPr/>
        </p:nvSpPr>
        <p:spPr>
          <a:xfrm>
            <a:off x="1184005" y="1804214"/>
            <a:ext cx="1362776"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FFFFFF"/>
                </a:solidFill>
                <a:cs typeface="+mn-ea"/>
                <a:sym typeface="+mn-lt"/>
              </a:rPr>
              <a:t>输入标题</a:t>
            </a:r>
          </a:p>
        </p:txBody>
      </p:sp>
      <p:sp>
        <p:nvSpPr>
          <p:cNvPr id="36" name="矩形 35"/>
          <p:cNvSpPr/>
          <p:nvPr/>
        </p:nvSpPr>
        <p:spPr>
          <a:xfrm>
            <a:off x="1184006" y="2180671"/>
            <a:ext cx="3122975" cy="1960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solidFill>
                <a:cs typeface="+mn-ea"/>
                <a:sym typeface="+mn-lt"/>
              </a:rPr>
              <a:t>单击输入标题内容，单击输入标题内容，单击输入标题内容，单击输入标题内容</a:t>
            </a:r>
            <a:endParaRPr lang="en-US" altLang="zh-CN" sz="900" spc="150" dirty="0">
              <a:solidFill>
                <a:schemeClr val="bg1"/>
              </a:solidFill>
              <a:cs typeface="+mn-ea"/>
              <a:sym typeface="+mn-lt"/>
            </a:endParaRPr>
          </a:p>
          <a:p>
            <a:pPr>
              <a:lnSpc>
                <a:spcPct val="150000"/>
              </a:lnSpc>
            </a:pPr>
            <a:r>
              <a:rPr lang="zh-CN" altLang="en-US" sz="900" dirty="0">
                <a:solidFill>
                  <a:schemeClr val="bg1"/>
                </a:solidFill>
                <a:cs typeface="+mn-ea"/>
                <a:sym typeface="+mn-lt"/>
              </a:rPr>
              <a:t>单击输入标题内容，单击输入标题内容，单击输入标题内容，单击输入标题内容</a:t>
            </a:r>
            <a:endParaRPr lang="en-US" altLang="zh-CN" sz="900" spc="150" dirty="0">
              <a:solidFill>
                <a:schemeClr val="bg1"/>
              </a:solidFill>
              <a:cs typeface="+mn-ea"/>
              <a:sym typeface="+mn-lt"/>
            </a:endParaRPr>
          </a:p>
          <a:p>
            <a:pPr>
              <a:lnSpc>
                <a:spcPct val="150000"/>
              </a:lnSpc>
            </a:pPr>
            <a:endParaRPr lang="en-US" altLang="zh-CN" sz="900" spc="100" dirty="0">
              <a:solidFill>
                <a:schemeClr val="bg1"/>
              </a:solidFill>
              <a:cs typeface="+mn-ea"/>
              <a:sym typeface="+mn-lt"/>
            </a:endParaRPr>
          </a:p>
          <a:p>
            <a:pPr>
              <a:lnSpc>
                <a:spcPct val="150000"/>
              </a:lnSpc>
            </a:pPr>
            <a:r>
              <a:rPr lang="zh-CN" altLang="en-US" sz="900" dirty="0">
                <a:solidFill>
                  <a:schemeClr val="bg1"/>
                </a:solidFill>
                <a:cs typeface="+mn-ea"/>
                <a:sym typeface="+mn-lt"/>
              </a:rPr>
              <a:t>单击输入标题内容，单击输入标题内容，单击输入标题内容，单击输入标题内容</a:t>
            </a:r>
            <a:endParaRPr lang="en-US" altLang="zh-CN" sz="900" spc="150" dirty="0">
              <a:solidFill>
                <a:schemeClr val="bg1">
                  <a:lumMod val="65000"/>
                </a:schemeClr>
              </a:solidFill>
              <a:cs typeface="+mn-ea"/>
              <a:sym typeface="+mn-lt"/>
            </a:endParaRPr>
          </a:p>
          <a:p>
            <a:pPr>
              <a:lnSpc>
                <a:spcPct val="150000"/>
              </a:lnSpc>
            </a:pPr>
            <a:endParaRPr lang="zh-CN" altLang="en-US" sz="900" dirty="0">
              <a:solidFill>
                <a:schemeClr val="bg1"/>
              </a:solidFill>
              <a:cs typeface="+mn-ea"/>
              <a:sym typeface="+mn-lt"/>
            </a:endParaRPr>
          </a:p>
          <a:p>
            <a:pPr>
              <a:lnSpc>
                <a:spcPct val="150000"/>
              </a:lnSpc>
            </a:pPr>
            <a:endParaRPr lang="zh-CN" altLang="en-US" sz="900" dirty="0">
              <a:solidFill>
                <a:schemeClr val="bg1"/>
              </a:solidFill>
              <a:cs typeface="+mn-ea"/>
              <a:sym typeface="+mn-lt"/>
            </a:endParaRPr>
          </a:p>
        </p:txBody>
      </p:sp>
      <p:sp>
        <p:nvSpPr>
          <p:cNvPr id="37" name="椭圆 36"/>
          <p:cNvSpPr/>
          <p:nvPr/>
        </p:nvSpPr>
        <p:spPr>
          <a:xfrm>
            <a:off x="5115960" y="1879646"/>
            <a:ext cx="765810" cy="76581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8" name="椭圆 37"/>
          <p:cNvSpPr/>
          <p:nvPr/>
        </p:nvSpPr>
        <p:spPr>
          <a:xfrm>
            <a:off x="5203886" y="1979003"/>
            <a:ext cx="567098" cy="567098"/>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9" name="Freeform 85"/>
          <p:cNvSpPr>
            <a:spLocks noChangeArrowheads="1"/>
          </p:cNvSpPr>
          <p:nvPr/>
        </p:nvSpPr>
        <p:spPr bwMode="auto">
          <a:xfrm>
            <a:off x="5361791" y="2165749"/>
            <a:ext cx="274148" cy="220358"/>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rgbClr val="404040"/>
          </a:solidFill>
          <a:ln>
            <a:noFill/>
          </a:ln>
          <a:effectLst/>
        </p:spPr>
        <p:txBody>
          <a:bodyPr wrap="none" lIns="25717" tIns="12858" rIns="25717" bIns="12858" anchor="ctr"/>
          <a:lstStyle/>
          <a:p>
            <a:pPr eaLnBrk="1" hangingPunct="1">
              <a:defRPr/>
            </a:pPr>
            <a:endParaRPr lang="zh-CN" altLang="en-US" sz="1350">
              <a:cs typeface="+mn-ea"/>
              <a:sym typeface="+mn-lt"/>
            </a:endParaRPr>
          </a:p>
        </p:txBody>
      </p:sp>
      <p:sp>
        <p:nvSpPr>
          <p:cNvPr id="40" name="TextBox 64"/>
          <p:cNvSpPr txBox="1"/>
          <p:nvPr/>
        </p:nvSpPr>
        <p:spPr>
          <a:xfrm>
            <a:off x="4925138" y="2794535"/>
            <a:ext cx="1124952" cy="368300"/>
          </a:xfrm>
          <a:prstGeom prst="rect">
            <a:avLst/>
          </a:prstGeom>
          <a:noFill/>
        </p:spPr>
        <p:txBody>
          <a:bodyPr wrap="square" rtlCol="0">
            <a:spAutoFit/>
          </a:bodyPr>
          <a:lstStyle/>
          <a:p>
            <a:pPr algn="ctr"/>
            <a:r>
              <a:rPr lang="en-US" altLang="zh-CN" spc="75" dirty="0">
                <a:solidFill>
                  <a:schemeClr val="tx1">
                    <a:lumMod val="65000"/>
                    <a:lumOff val="35000"/>
                  </a:schemeClr>
                </a:solidFill>
                <a:cs typeface="+mn-ea"/>
                <a:sym typeface="+mn-lt"/>
              </a:rPr>
              <a:t>67%</a:t>
            </a:r>
          </a:p>
        </p:txBody>
      </p:sp>
      <p:sp>
        <p:nvSpPr>
          <p:cNvPr id="5" name="TextBox 64"/>
          <p:cNvSpPr txBox="1"/>
          <p:nvPr/>
        </p:nvSpPr>
        <p:spPr>
          <a:xfrm>
            <a:off x="6039790" y="2794535"/>
            <a:ext cx="1124952" cy="368300"/>
          </a:xfrm>
          <a:prstGeom prst="rect">
            <a:avLst/>
          </a:prstGeom>
          <a:noFill/>
        </p:spPr>
        <p:txBody>
          <a:bodyPr wrap="square" rtlCol="0">
            <a:spAutoFit/>
          </a:bodyPr>
          <a:lstStyle/>
          <a:p>
            <a:pPr algn="ctr"/>
            <a:r>
              <a:rPr lang="en-US" altLang="zh-CN" spc="75">
                <a:solidFill>
                  <a:schemeClr val="tx1">
                    <a:lumMod val="65000"/>
                    <a:lumOff val="35000"/>
                  </a:schemeClr>
                </a:solidFill>
                <a:cs typeface="+mn-ea"/>
                <a:sym typeface="+mn-lt"/>
              </a:rPr>
              <a:t>91%</a:t>
            </a:r>
            <a:endParaRPr lang="en-US" altLang="zh-CN" spc="75" dirty="0">
              <a:solidFill>
                <a:schemeClr val="tx1">
                  <a:lumMod val="65000"/>
                  <a:lumOff val="35000"/>
                </a:schemeClr>
              </a:solidFill>
              <a:cs typeface="+mn-ea"/>
              <a:sym typeface="+mn-lt"/>
            </a:endParaRPr>
          </a:p>
        </p:txBody>
      </p:sp>
      <p:sp>
        <p:nvSpPr>
          <p:cNvPr id="45" name="TextBox 64"/>
          <p:cNvSpPr txBox="1"/>
          <p:nvPr/>
        </p:nvSpPr>
        <p:spPr>
          <a:xfrm>
            <a:off x="7021108" y="2794535"/>
            <a:ext cx="1124952" cy="368300"/>
          </a:xfrm>
          <a:prstGeom prst="rect">
            <a:avLst/>
          </a:prstGeom>
          <a:noFill/>
        </p:spPr>
        <p:txBody>
          <a:bodyPr wrap="square" rtlCol="0">
            <a:spAutoFit/>
          </a:bodyPr>
          <a:lstStyle/>
          <a:p>
            <a:pPr algn="ctr"/>
            <a:r>
              <a:rPr lang="en-US" altLang="zh-CN" spc="75">
                <a:solidFill>
                  <a:schemeClr val="tx1">
                    <a:lumMod val="65000"/>
                    <a:lumOff val="35000"/>
                  </a:schemeClr>
                </a:solidFill>
                <a:cs typeface="+mn-ea"/>
                <a:sym typeface="+mn-lt"/>
              </a:rPr>
              <a:t>84%</a:t>
            </a:r>
            <a:endParaRPr lang="en-US" altLang="zh-CN" spc="75" dirty="0">
              <a:solidFill>
                <a:schemeClr val="tx1">
                  <a:lumMod val="65000"/>
                  <a:lumOff val="35000"/>
                </a:schemeClr>
              </a:solidFill>
              <a:cs typeface="+mn-ea"/>
              <a:sym typeface="+mn-lt"/>
            </a:endParaRPr>
          </a:p>
        </p:txBody>
      </p:sp>
      <p:sp>
        <p:nvSpPr>
          <p:cNvPr id="46" name="文本框 217"/>
          <p:cNvSpPr txBox="1"/>
          <p:nvPr/>
        </p:nvSpPr>
        <p:spPr>
          <a:xfrm>
            <a:off x="643217" y="1715370"/>
            <a:ext cx="346249" cy="110165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050">
                <a:solidFill>
                  <a:srgbClr val="FFFFFF"/>
                </a:solidFill>
                <a:cs typeface="+mn-ea"/>
                <a:sym typeface="+mn-lt"/>
              </a:rPr>
              <a:t>SHOW WORK</a:t>
            </a:r>
            <a:endParaRPr lang="zh-CN" altLang="en-US" sz="1050">
              <a:solidFill>
                <a:srgbClr val="FFFFFF"/>
              </a:solidFill>
              <a:cs typeface="+mn-ea"/>
              <a:sym typeface="+mn-lt"/>
            </a:endParaRPr>
          </a:p>
        </p:txBody>
      </p:sp>
      <p:cxnSp>
        <p:nvCxnSpPr>
          <p:cNvPr id="47" name="直接连接符 46"/>
          <p:cNvCxnSpPr/>
          <p:nvPr/>
        </p:nvCxnSpPr>
        <p:spPr>
          <a:xfrm>
            <a:off x="841308" y="2714873"/>
            <a:ext cx="0" cy="493084"/>
          </a:xfrm>
          <a:prstGeom prst="line">
            <a:avLst/>
          </a:prstGeom>
          <a:ln w="12700">
            <a:solidFill>
              <a:srgbClr val="FFFFFF">
                <a:alpha val="99000"/>
              </a:srgb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6180000" y="1878988"/>
            <a:ext cx="765810" cy="76581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7" name="椭圆 6"/>
          <p:cNvSpPr/>
          <p:nvPr/>
        </p:nvSpPr>
        <p:spPr>
          <a:xfrm>
            <a:off x="7181535" y="1879646"/>
            <a:ext cx="765810" cy="76581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 name="椭圆 7"/>
          <p:cNvSpPr/>
          <p:nvPr/>
        </p:nvSpPr>
        <p:spPr>
          <a:xfrm>
            <a:off x="6278671" y="1978368"/>
            <a:ext cx="567098" cy="56709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9" name="椭圆 8"/>
          <p:cNvSpPr/>
          <p:nvPr/>
        </p:nvSpPr>
        <p:spPr>
          <a:xfrm>
            <a:off x="7280891" y="1979003"/>
            <a:ext cx="567098" cy="56709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0" name="Freeform 64"/>
          <p:cNvSpPr>
            <a:spLocks noChangeArrowheads="1"/>
          </p:cNvSpPr>
          <p:nvPr/>
        </p:nvSpPr>
        <p:spPr bwMode="auto">
          <a:xfrm>
            <a:off x="7426731" y="2147131"/>
            <a:ext cx="274149" cy="268941"/>
          </a:xfrm>
          <a:custGeom>
            <a:avLst/>
            <a:gdLst>
              <a:gd name="T0" fmla="*/ 67467 w 461"/>
              <a:gd name="T1" fmla="*/ 14666 h 453"/>
              <a:gd name="T2" fmla="*/ 67467 w 461"/>
              <a:gd name="T3" fmla="*/ 14666 h 453"/>
              <a:gd name="T4" fmla="*/ 0 w 461"/>
              <a:gd name="T5" fmla="*/ 120587 h 453"/>
              <a:gd name="T6" fmla="*/ 4897 w 461"/>
              <a:gd name="T7" fmla="*/ 149375 h 453"/>
              <a:gd name="T8" fmla="*/ 110994 w 461"/>
              <a:gd name="T9" fmla="*/ 53232 h 453"/>
              <a:gd name="T10" fmla="*/ 67467 w 461"/>
              <a:gd name="T11" fmla="*/ 14666 h 453"/>
              <a:gd name="T12" fmla="*/ 178461 w 461"/>
              <a:gd name="T13" fmla="*/ 9777 h 453"/>
              <a:gd name="T14" fmla="*/ 178461 w 461"/>
              <a:gd name="T15" fmla="*/ 9777 h 453"/>
              <a:gd name="T16" fmla="*/ 125685 w 461"/>
              <a:gd name="T17" fmla="*/ 0 h 453"/>
              <a:gd name="T18" fmla="*/ 87054 w 461"/>
              <a:gd name="T19" fmla="*/ 4889 h 453"/>
              <a:gd name="T20" fmla="*/ 178461 w 461"/>
              <a:gd name="T21" fmla="*/ 86366 h 453"/>
              <a:gd name="T22" fmla="*/ 178461 w 461"/>
              <a:gd name="T23" fmla="*/ 9777 h 453"/>
              <a:gd name="T24" fmla="*/ 197504 w 461"/>
              <a:gd name="T25" fmla="*/ 19555 h 453"/>
              <a:gd name="T26" fmla="*/ 197504 w 461"/>
              <a:gd name="T27" fmla="*/ 19555 h 453"/>
              <a:gd name="T28" fmla="*/ 197504 w 461"/>
              <a:gd name="T29" fmla="*/ 164041 h 453"/>
              <a:gd name="T30" fmla="*/ 241031 w 461"/>
              <a:gd name="T31" fmla="*/ 164041 h 453"/>
              <a:gd name="T32" fmla="*/ 250281 w 461"/>
              <a:gd name="T33" fmla="*/ 120587 h 453"/>
              <a:gd name="T34" fmla="*/ 197504 w 461"/>
              <a:gd name="T35" fmla="*/ 19555 h 453"/>
              <a:gd name="T36" fmla="*/ 9794 w 461"/>
              <a:gd name="T37" fmla="*/ 168387 h 453"/>
              <a:gd name="T38" fmla="*/ 9794 w 461"/>
              <a:gd name="T39" fmla="*/ 168387 h 453"/>
              <a:gd name="T40" fmla="*/ 57673 w 461"/>
              <a:gd name="T41" fmla="*/ 226507 h 453"/>
              <a:gd name="T42" fmla="*/ 57673 w 461"/>
              <a:gd name="T43" fmla="*/ 125475 h 453"/>
              <a:gd name="T44" fmla="*/ 28837 w 461"/>
              <a:gd name="T45" fmla="*/ 154264 h 453"/>
              <a:gd name="T46" fmla="*/ 9794 w 461"/>
              <a:gd name="T47" fmla="*/ 168387 h 453"/>
              <a:gd name="T48" fmla="*/ 72364 w 461"/>
              <a:gd name="T49" fmla="*/ 235742 h 453"/>
              <a:gd name="T50" fmla="*/ 72364 w 461"/>
              <a:gd name="T51" fmla="*/ 235742 h 453"/>
              <a:gd name="T52" fmla="*/ 115891 w 461"/>
              <a:gd name="T53" fmla="*/ 245519 h 453"/>
              <a:gd name="T54" fmla="*/ 134934 w 461"/>
              <a:gd name="T55" fmla="*/ 245519 h 453"/>
              <a:gd name="T56" fmla="*/ 236135 w 461"/>
              <a:gd name="T57" fmla="*/ 183053 h 453"/>
              <a:gd name="T58" fmla="*/ 72364 w 461"/>
              <a:gd name="T59" fmla="*/ 183053 h 453"/>
              <a:gd name="T60" fmla="*/ 72364 w 461"/>
              <a:gd name="T61" fmla="*/ 235742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404040"/>
          </a:solidFill>
          <a:ln>
            <a:noFill/>
          </a:ln>
          <a:effectLst/>
        </p:spPr>
        <p:txBody>
          <a:bodyPr wrap="none" lIns="25717" tIns="12858" rIns="25717" bIns="12858" anchor="ctr"/>
          <a:lstStyle/>
          <a:p>
            <a:endParaRPr lang="zh-CN" altLang="en-US" sz="1350">
              <a:cs typeface="+mn-ea"/>
              <a:sym typeface="+mn-lt"/>
            </a:endParaRPr>
          </a:p>
        </p:txBody>
      </p:sp>
      <p:sp>
        <p:nvSpPr>
          <p:cNvPr id="81" name="Freeform 120"/>
          <p:cNvSpPr>
            <a:spLocks noChangeArrowheads="1"/>
          </p:cNvSpPr>
          <p:nvPr/>
        </p:nvSpPr>
        <p:spPr bwMode="auto">
          <a:xfrm>
            <a:off x="6414632" y="2146662"/>
            <a:ext cx="294969" cy="258531"/>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rgbClr val="58776F"/>
          </a:solidFill>
          <a:ln>
            <a:noFill/>
          </a:ln>
          <a:effectLst/>
        </p:spPr>
        <p:txBody>
          <a:bodyPr wrap="none" lIns="25717" tIns="12858" rIns="25717" bIns="12858" anchor="ctr"/>
          <a:lstStyle/>
          <a:p>
            <a:endParaRPr lang="zh-CN" altLang="en-US" sz="1350">
              <a:cs typeface="+mn-ea"/>
              <a:sym typeface="+mn-lt"/>
            </a:endParaRPr>
          </a:p>
        </p:txBody>
      </p:sp>
      <p:grpSp>
        <p:nvGrpSpPr>
          <p:cNvPr id="82" name="组合 81"/>
          <p:cNvGrpSpPr/>
          <p:nvPr/>
        </p:nvGrpSpPr>
        <p:grpSpPr>
          <a:xfrm>
            <a:off x="7911174" y="1334792"/>
            <a:ext cx="314663" cy="321642"/>
            <a:chOff x="10598063" y="1574617"/>
            <a:chExt cx="419550" cy="428856"/>
          </a:xfrm>
        </p:grpSpPr>
        <p:sp>
          <p:nvSpPr>
            <p:cNvPr id="83" name="矩形 38"/>
            <p:cNvSpPr/>
            <p:nvPr/>
          </p:nvSpPr>
          <p:spPr>
            <a:xfrm>
              <a:off x="10678569" y="1576540"/>
              <a:ext cx="339044" cy="426933"/>
            </a:xfrm>
            <a:custGeom>
              <a:avLst/>
              <a:gdLst>
                <a:gd name="connsiteX0" fmla="*/ 0 w 391324"/>
                <a:gd name="connsiteY0" fmla="*/ 0 h 492765"/>
                <a:gd name="connsiteX1" fmla="*/ 391324 w 391324"/>
                <a:gd name="connsiteY1" fmla="*/ 0 h 492765"/>
                <a:gd name="connsiteX2" fmla="*/ 391324 w 391324"/>
                <a:gd name="connsiteY2" fmla="*/ 492765 h 492765"/>
                <a:gd name="connsiteX3" fmla="*/ 0 w 391324"/>
                <a:gd name="connsiteY3" fmla="*/ 492765 h 492765"/>
                <a:gd name="connsiteX4" fmla="*/ 0 w 391324"/>
                <a:gd name="connsiteY4" fmla="*/ 0 h 492765"/>
                <a:gd name="connsiteX0-1" fmla="*/ 0 w 391324"/>
                <a:gd name="connsiteY0-2" fmla="*/ 0 h 492766"/>
                <a:gd name="connsiteX1-3" fmla="*/ 391324 w 391324"/>
                <a:gd name="connsiteY1-4" fmla="*/ 0 h 492766"/>
                <a:gd name="connsiteX2-5" fmla="*/ 391324 w 391324"/>
                <a:gd name="connsiteY2-6" fmla="*/ 492765 h 492766"/>
                <a:gd name="connsiteX3-7" fmla="*/ 198874 w 391324"/>
                <a:gd name="connsiteY3-8" fmla="*/ 492766 h 492766"/>
                <a:gd name="connsiteX4-9" fmla="*/ 0 w 391324"/>
                <a:gd name="connsiteY4-10" fmla="*/ 492765 h 492766"/>
                <a:gd name="connsiteX5" fmla="*/ 0 w 391324"/>
                <a:gd name="connsiteY5" fmla="*/ 0 h 492766"/>
                <a:gd name="connsiteX0-11" fmla="*/ 0 w 391324"/>
                <a:gd name="connsiteY0-12" fmla="*/ 0 h 492765"/>
                <a:gd name="connsiteX1-13" fmla="*/ 391324 w 391324"/>
                <a:gd name="connsiteY1-14" fmla="*/ 0 h 492765"/>
                <a:gd name="connsiteX2-15" fmla="*/ 391324 w 391324"/>
                <a:gd name="connsiteY2-16" fmla="*/ 492765 h 492765"/>
                <a:gd name="connsiteX3-17" fmla="*/ 198874 w 391324"/>
                <a:gd name="connsiteY3-18" fmla="*/ 307028 h 492765"/>
                <a:gd name="connsiteX4-19" fmla="*/ 0 w 391324"/>
                <a:gd name="connsiteY4-20" fmla="*/ 492765 h 492765"/>
                <a:gd name="connsiteX5-21" fmla="*/ 0 w 391324"/>
                <a:gd name="connsiteY5-22" fmla="*/ 0 h 492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91324" h="492765">
                  <a:moveTo>
                    <a:pt x="0" y="0"/>
                  </a:moveTo>
                  <a:lnTo>
                    <a:pt x="391324" y="0"/>
                  </a:lnTo>
                  <a:lnTo>
                    <a:pt x="391324" y="492765"/>
                  </a:lnTo>
                  <a:lnTo>
                    <a:pt x="198874" y="307028"/>
                  </a:lnTo>
                  <a:lnTo>
                    <a:pt x="0" y="492765"/>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4" name="直角三角形 83"/>
            <p:cNvSpPr/>
            <p:nvPr/>
          </p:nvSpPr>
          <p:spPr>
            <a:xfrm rot="16200000">
              <a:off x="10598063" y="1574617"/>
              <a:ext cx="80505" cy="80505"/>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85" name="矩形 84"/>
          <p:cNvSpPr/>
          <p:nvPr/>
        </p:nvSpPr>
        <p:spPr>
          <a:xfrm>
            <a:off x="4910002" y="3291188"/>
            <a:ext cx="3236058" cy="9321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Aft>
                <a:spcPts val="600"/>
              </a:spcAft>
            </a:pPr>
            <a:r>
              <a:rPr lang="zh-CN" altLang="en-US" sz="825" dirty="0">
                <a:solidFill>
                  <a:schemeClr val="tx1">
                    <a:lumMod val="50000"/>
                    <a:lumOff val="50000"/>
                  </a:schemeClr>
                </a:solidFill>
                <a:cs typeface="+mn-ea"/>
                <a:sym typeface="+mn-lt"/>
              </a:rPr>
              <a:t>单击输入标题内容，单击输入标题内容，单击输入标题内容，单击输入标题内容单击输入标题内容，单击输入标题内容，单击输入标题内容，单击输入标题内容</a:t>
            </a:r>
            <a:endParaRPr lang="en-US" altLang="zh-CN" sz="825" spc="150" dirty="0">
              <a:solidFill>
                <a:schemeClr val="bg1">
                  <a:lumMod val="65000"/>
                </a:schemeClr>
              </a:solidFill>
              <a:cs typeface="+mn-ea"/>
              <a:sym typeface="+mn-lt"/>
            </a:endParaRPr>
          </a:p>
          <a:p>
            <a:pPr algn="ctr">
              <a:lnSpc>
                <a:spcPct val="150000"/>
              </a:lnSpc>
              <a:spcAft>
                <a:spcPts val="600"/>
              </a:spcAft>
            </a:pPr>
            <a:endParaRPr lang="en-US" altLang="zh-CN" sz="825" dirty="0">
              <a:solidFill>
                <a:schemeClr val="bg1">
                  <a:lumMod val="65000"/>
                </a:schemeClr>
              </a:solidFill>
              <a:cs typeface="+mn-ea"/>
              <a:sym typeface="+mn-lt"/>
            </a:endParaRPr>
          </a:p>
        </p:txBody>
      </p:sp>
      <p:grpSp>
        <p:nvGrpSpPr>
          <p:cNvPr id="10" name="组合 9"/>
          <p:cNvGrpSpPr/>
          <p:nvPr/>
        </p:nvGrpSpPr>
        <p:grpSpPr>
          <a:xfrm>
            <a:off x="3550920" y="370205"/>
            <a:ext cx="2042160" cy="564515"/>
            <a:chOff x="5395" y="427"/>
            <a:chExt cx="3216" cy="889"/>
          </a:xfrm>
        </p:grpSpPr>
        <p:sp>
          <p:nvSpPr>
            <p:cNvPr id="11"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12"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750" fill="hold"/>
                                        <p:tgtEl>
                                          <p:spTgt spid="28"/>
                                        </p:tgtEl>
                                        <p:attrNameLst>
                                          <p:attrName>ppt_x</p:attrName>
                                        </p:attrNameLst>
                                      </p:cBhvr>
                                      <p:tavLst>
                                        <p:tav tm="0">
                                          <p:val>
                                            <p:strVal val="0-#ppt_w/2"/>
                                          </p:val>
                                        </p:tav>
                                        <p:tav tm="100000">
                                          <p:val>
                                            <p:strVal val="#ppt_x"/>
                                          </p:val>
                                        </p:tav>
                                      </p:tavLst>
                                    </p:anim>
                                    <p:anim calcmode="lin" valueType="num">
                                      <p:cBhvr additive="base">
                                        <p:cTn id="16" dur="75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750" fill="hold"/>
                                        <p:tgtEl>
                                          <p:spTgt spid="29"/>
                                        </p:tgtEl>
                                        <p:attrNameLst>
                                          <p:attrName>ppt_x</p:attrName>
                                        </p:attrNameLst>
                                      </p:cBhvr>
                                      <p:tavLst>
                                        <p:tav tm="0">
                                          <p:val>
                                            <p:strVal val="0-#ppt_w/2"/>
                                          </p:val>
                                        </p:tav>
                                        <p:tav tm="100000">
                                          <p:val>
                                            <p:strVal val="#ppt_x"/>
                                          </p:val>
                                        </p:tav>
                                      </p:tavLst>
                                    </p:anim>
                                    <p:anim calcmode="lin" valueType="num">
                                      <p:cBhvr additive="base">
                                        <p:cTn id="20" dur="75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4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0-#ppt_w/2"/>
                                          </p:val>
                                        </p:tav>
                                        <p:tav tm="100000">
                                          <p:val>
                                            <p:strVal val="#ppt_x"/>
                                          </p:val>
                                        </p:tav>
                                      </p:tavLst>
                                    </p:anim>
                                    <p:anim calcmode="lin" valueType="num">
                                      <p:cBhvr additive="base">
                                        <p:cTn id="24" dur="75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0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750" fill="hold"/>
                                        <p:tgtEl>
                                          <p:spTgt spid="37"/>
                                        </p:tgtEl>
                                        <p:attrNameLst>
                                          <p:attrName>ppt_x</p:attrName>
                                        </p:attrNameLst>
                                      </p:cBhvr>
                                      <p:tavLst>
                                        <p:tav tm="0">
                                          <p:val>
                                            <p:strVal val="1+#ppt_w/2"/>
                                          </p:val>
                                        </p:tav>
                                        <p:tav tm="100000">
                                          <p:val>
                                            <p:strVal val="#ppt_x"/>
                                          </p:val>
                                        </p:tav>
                                      </p:tavLst>
                                    </p:anim>
                                    <p:anim calcmode="lin" valueType="num">
                                      <p:cBhvr additive="base">
                                        <p:cTn id="28" dur="75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0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750" fill="hold"/>
                                        <p:tgtEl>
                                          <p:spTgt spid="38"/>
                                        </p:tgtEl>
                                        <p:attrNameLst>
                                          <p:attrName>ppt_x</p:attrName>
                                        </p:attrNameLst>
                                      </p:cBhvr>
                                      <p:tavLst>
                                        <p:tav tm="0">
                                          <p:val>
                                            <p:strVal val="1+#ppt_w/2"/>
                                          </p:val>
                                        </p:tav>
                                        <p:tav tm="100000">
                                          <p:val>
                                            <p:strVal val="#ppt_x"/>
                                          </p:val>
                                        </p:tav>
                                      </p:tavLst>
                                    </p:anim>
                                    <p:anim calcmode="lin" valueType="num">
                                      <p:cBhvr additive="base">
                                        <p:cTn id="32" dur="750" fill="hold"/>
                                        <p:tgtEl>
                                          <p:spTgt spid="38"/>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10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750" fill="hold"/>
                                        <p:tgtEl>
                                          <p:spTgt spid="39"/>
                                        </p:tgtEl>
                                        <p:attrNameLst>
                                          <p:attrName>ppt_x</p:attrName>
                                        </p:attrNameLst>
                                      </p:cBhvr>
                                      <p:tavLst>
                                        <p:tav tm="0">
                                          <p:val>
                                            <p:strVal val="1+#ppt_w/2"/>
                                          </p:val>
                                        </p:tav>
                                        <p:tav tm="100000">
                                          <p:val>
                                            <p:strVal val="#ppt_x"/>
                                          </p:val>
                                        </p:tav>
                                      </p:tavLst>
                                    </p:anim>
                                    <p:anim calcmode="lin" valueType="num">
                                      <p:cBhvr additive="base">
                                        <p:cTn id="36" dur="750" fill="hold"/>
                                        <p:tgtEl>
                                          <p:spTgt spid="39"/>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100"/>
                                  </p:stCondLst>
                                  <p:iterate type="lt">
                                    <p:tmPct val="10000"/>
                                  </p:iterate>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750" fill="hold"/>
                                        <p:tgtEl>
                                          <p:spTgt spid="40"/>
                                        </p:tgtEl>
                                        <p:attrNameLst>
                                          <p:attrName>ppt_x</p:attrName>
                                        </p:attrNameLst>
                                      </p:cBhvr>
                                      <p:tavLst>
                                        <p:tav tm="0">
                                          <p:val>
                                            <p:strVal val="1+#ppt_w/2"/>
                                          </p:val>
                                        </p:tav>
                                        <p:tav tm="100000">
                                          <p:val>
                                            <p:strVal val="#ppt_x"/>
                                          </p:val>
                                        </p:tav>
                                      </p:tavLst>
                                    </p:anim>
                                    <p:anim calcmode="lin" valueType="num">
                                      <p:cBhvr additive="base">
                                        <p:cTn id="40" dur="750" fill="hold"/>
                                        <p:tgtEl>
                                          <p:spTgt spid="4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00"/>
                                  </p:stCondLst>
                                  <p:iterate type="lt">
                                    <p:tmPct val="10000"/>
                                  </p:iterate>
                                  <p:childTnLst>
                                    <p:set>
                                      <p:cBhvr>
                                        <p:cTn id="42" dur="1" fill="hold">
                                          <p:stCondLst>
                                            <p:cond delay="0"/>
                                          </p:stCondLst>
                                        </p:cTn>
                                        <p:tgtEl>
                                          <p:spTgt spid="5"/>
                                        </p:tgtEl>
                                        <p:attrNameLst>
                                          <p:attrName>style.visibility</p:attrName>
                                        </p:attrNameLst>
                                      </p:cBhvr>
                                      <p:to>
                                        <p:strVal val="visible"/>
                                      </p:to>
                                    </p:set>
                                    <p:anim calcmode="lin" valueType="num">
                                      <p:cBhvr additive="base">
                                        <p:cTn id="43" dur="750" fill="hold"/>
                                        <p:tgtEl>
                                          <p:spTgt spid="5"/>
                                        </p:tgtEl>
                                        <p:attrNameLst>
                                          <p:attrName>ppt_x</p:attrName>
                                        </p:attrNameLst>
                                      </p:cBhvr>
                                      <p:tavLst>
                                        <p:tav tm="0">
                                          <p:val>
                                            <p:strVal val="1+#ppt_w/2"/>
                                          </p:val>
                                        </p:tav>
                                        <p:tav tm="100000">
                                          <p:val>
                                            <p:strVal val="#ppt_x"/>
                                          </p:val>
                                        </p:tav>
                                      </p:tavLst>
                                    </p:anim>
                                    <p:anim calcmode="lin" valueType="num">
                                      <p:cBhvr additive="base">
                                        <p:cTn id="44" dur="75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300"/>
                                  </p:stCondLst>
                                  <p:iterate type="lt">
                                    <p:tmPct val="10000"/>
                                  </p:iterate>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750" fill="hold"/>
                                        <p:tgtEl>
                                          <p:spTgt spid="45"/>
                                        </p:tgtEl>
                                        <p:attrNameLst>
                                          <p:attrName>ppt_x</p:attrName>
                                        </p:attrNameLst>
                                      </p:cBhvr>
                                      <p:tavLst>
                                        <p:tav tm="0">
                                          <p:val>
                                            <p:strVal val="1+#ppt_w/2"/>
                                          </p:val>
                                        </p:tav>
                                        <p:tav tm="100000">
                                          <p:val>
                                            <p:strVal val="#ppt_x"/>
                                          </p:val>
                                        </p:tav>
                                      </p:tavLst>
                                    </p:anim>
                                    <p:anim calcmode="lin" valueType="num">
                                      <p:cBhvr additive="base">
                                        <p:cTn id="48" dur="750" fill="hold"/>
                                        <p:tgtEl>
                                          <p:spTgt spid="45"/>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750" fill="hold"/>
                                        <p:tgtEl>
                                          <p:spTgt spid="46"/>
                                        </p:tgtEl>
                                        <p:attrNameLst>
                                          <p:attrName>ppt_x</p:attrName>
                                        </p:attrNameLst>
                                      </p:cBhvr>
                                      <p:tavLst>
                                        <p:tav tm="0">
                                          <p:val>
                                            <p:strVal val="0-#ppt_w/2"/>
                                          </p:val>
                                        </p:tav>
                                        <p:tav tm="100000">
                                          <p:val>
                                            <p:strVal val="#ppt_x"/>
                                          </p:val>
                                        </p:tav>
                                      </p:tavLst>
                                    </p:anim>
                                    <p:anim calcmode="lin" valueType="num">
                                      <p:cBhvr additive="base">
                                        <p:cTn id="52" dur="750" fill="hold"/>
                                        <p:tgtEl>
                                          <p:spTgt spid="46"/>
                                        </p:tgtEl>
                                        <p:attrNameLst>
                                          <p:attrName>ppt_y</p:attrName>
                                        </p:attrNameLst>
                                      </p:cBhvr>
                                      <p:tavLst>
                                        <p:tav tm="0">
                                          <p:val>
                                            <p:strVal val="#ppt_y"/>
                                          </p:val>
                                        </p:tav>
                                        <p:tav tm="100000">
                                          <p:val>
                                            <p:strVal val="#ppt_y"/>
                                          </p:val>
                                        </p:tav>
                                      </p:tavLst>
                                    </p:anim>
                                  </p:childTnLst>
                                </p:cTn>
                              </p:par>
                              <p:par>
                                <p:cTn id="53" presetID="2" presetClass="entr" presetSubtype="8" decel="100000" fill="hold" nodeType="withEffect">
                                  <p:stCondLst>
                                    <p:cond delay="50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750" fill="hold"/>
                                        <p:tgtEl>
                                          <p:spTgt spid="47"/>
                                        </p:tgtEl>
                                        <p:attrNameLst>
                                          <p:attrName>ppt_x</p:attrName>
                                        </p:attrNameLst>
                                      </p:cBhvr>
                                      <p:tavLst>
                                        <p:tav tm="0">
                                          <p:val>
                                            <p:strVal val="0-#ppt_w/2"/>
                                          </p:val>
                                        </p:tav>
                                        <p:tav tm="100000">
                                          <p:val>
                                            <p:strVal val="#ppt_x"/>
                                          </p:val>
                                        </p:tav>
                                      </p:tavLst>
                                    </p:anim>
                                    <p:anim calcmode="lin" valueType="num">
                                      <p:cBhvr additive="base">
                                        <p:cTn id="56" dur="750" fill="hold"/>
                                        <p:tgtEl>
                                          <p:spTgt spid="47"/>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20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750" fill="hold"/>
                                        <p:tgtEl>
                                          <p:spTgt spid="6"/>
                                        </p:tgtEl>
                                        <p:attrNameLst>
                                          <p:attrName>ppt_x</p:attrName>
                                        </p:attrNameLst>
                                      </p:cBhvr>
                                      <p:tavLst>
                                        <p:tav tm="0">
                                          <p:val>
                                            <p:strVal val="1+#ppt_w/2"/>
                                          </p:val>
                                        </p:tav>
                                        <p:tav tm="100000">
                                          <p:val>
                                            <p:strVal val="#ppt_x"/>
                                          </p:val>
                                        </p:tav>
                                      </p:tavLst>
                                    </p:anim>
                                    <p:anim calcmode="lin" valueType="num">
                                      <p:cBhvr additive="base">
                                        <p:cTn id="60" dur="750" fill="hold"/>
                                        <p:tgtEl>
                                          <p:spTgt spid="6"/>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30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750" fill="hold"/>
                                        <p:tgtEl>
                                          <p:spTgt spid="7"/>
                                        </p:tgtEl>
                                        <p:attrNameLst>
                                          <p:attrName>ppt_x</p:attrName>
                                        </p:attrNameLst>
                                      </p:cBhvr>
                                      <p:tavLst>
                                        <p:tav tm="0">
                                          <p:val>
                                            <p:strVal val="1+#ppt_w/2"/>
                                          </p:val>
                                        </p:tav>
                                        <p:tav tm="100000">
                                          <p:val>
                                            <p:strVal val="#ppt_x"/>
                                          </p:val>
                                        </p:tav>
                                      </p:tavLst>
                                    </p:anim>
                                    <p:anim calcmode="lin" valueType="num">
                                      <p:cBhvr additive="base">
                                        <p:cTn id="64" dur="750" fill="hold"/>
                                        <p:tgtEl>
                                          <p:spTgt spid="7"/>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20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750" fill="hold"/>
                                        <p:tgtEl>
                                          <p:spTgt spid="8"/>
                                        </p:tgtEl>
                                        <p:attrNameLst>
                                          <p:attrName>ppt_x</p:attrName>
                                        </p:attrNameLst>
                                      </p:cBhvr>
                                      <p:tavLst>
                                        <p:tav tm="0">
                                          <p:val>
                                            <p:strVal val="1+#ppt_w/2"/>
                                          </p:val>
                                        </p:tav>
                                        <p:tav tm="100000">
                                          <p:val>
                                            <p:strVal val="#ppt_x"/>
                                          </p:val>
                                        </p:tav>
                                      </p:tavLst>
                                    </p:anim>
                                    <p:anim calcmode="lin" valueType="num">
                                      <p:cBhvr additive="base">
                                        <p:cTn id="68" dur="750" fill="hold"/>
                                        <p:tgtEl>
                                          <p:spTgt spid="8"/>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30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750" fill="hold"/>
                                        <p:tgtEl>
                                          <p:spTgt spid="9"/>
                                        </p:tgtEl>
                                        <p:attrNameLst>
                                          <p:attrName>ppt_x</p:attrName>
                                        </p:attrNameLst>
                                      </p:cBhvr>
                                      <p:tavLst>
                                        <p:tav tm="0">
                                          <p:val>
                                            <p:strVal val="1+#ppt_w/2"/>
                                          </p:val>
                                        </p:tav>
                                        <p:tav tm="100000">
                                          <p:val>
                                            <p:strVal val="#ppt_x"/>
                                          </p:val>
                                        </p:tav>
                                      </p:tavLst>
                                    </p:anim>
                                    <p:anim calcmode="lin" valueType="num">
                                      <p:cBhvr additive="base">
                                        <p:cTn id="72" dur="750" fill="hold"/>
                                        <p:tgtEl>
                                          <p:spTgt spid="9"/>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30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750" fill="hold"/>
                                        <p:tgtEl>
                                          <p:spTgt spid="80"/>
                                        </p:tgtEl>
                                        <p:attrNameLst>
                                          <p:attrName>ppt_x</p:attrName>
                                        </p:attrNameLst>
                                      </p:cBhvr>
                                      <p:tavLst>
                                        <p:tav tm="0">
                                          <p:val>
                                            <p:strVal val="1+#ppt_w/2"/>
                                          </p:val>
                                        </p:tav>
                                        <p:tav tm="100000">
                                          <p:val>
                                            <p:strVal val="#ppt_x"/>
                                          </p:val>
                                        </p:tav>
                                      </p:tavLst>
                                    </p:anim>
                                    <p:anim calcmode="lin" valueType="num">
                                      <p:cBhvr additive="base">
                                        <p:cTn id="76" dur="750" fill="hold"/>
                                        <p:tgtEl>
                                          <p:spTgt spid="80"/>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p:stCondLst>
                                    <p:cond delay="200"/>
                                  </p:stCondLst>
                                  <p:childTnLst>
                                    <p:set>
                                      <p:cBhvr>
                                        <p:cTn id="78" dur="1" fill="hold">
                                          <p:stCondLst>
                                            <p:cond delay="0"/>
                                          </p:stCondLst>
                                        </p:cTn>
                                        <p:tgtEl>
                                          <p:spTgt spid="81"/>
                                        </p:tgtEl>
                                        <p:attrNameLst>
                                          <p:attrName>style.visibility</p:attrName>
                                        </p:attrNameLst>
                                      </p:cBhvr>
                                      <p:to>
                                        <p:strVal val="visible"/>
                                      </p:to>
                                    </p:set>
                                    <p:anim calcmode="lin" valueType="num">
                                      <p:cBhvr additive="base">
                                        <p:cTn id="79" dur="750" fill="hold"/>
                                        <p:tgtEl>
                                          <p:spTgt spid="81"/>
                                        </p:tgtEl>
                                        <p:attrNameLst>
                                          <p:attrName>ppt_x</p:attrName>
                                        </p:attrNameLst>
                                      </p:cBhvr>
                                      <p:tavLst>
                                        <p:tav tm="0">
                                          <p:val>
                                            <p:strVal val="1+#ppt_w/2"/>
                                          </p:val>
                                        </p:tav>
                                        <p:tav tm="100000">
                                          <p:val>
                                            <p:strVal val="#ppt_x"/>
                                          </p:val>
                                        </p:tav>
                                      </p:tavLst>
                                    </p:anim>
                                    <p:anim calcmode="lin" valueType="num">
                                      <p:cBhvr additive="base">
                                        <p:cTn id="80" dur="750" fill="hold"/>
                                        <p:tgtEl>
                                          <p:spTgt spid="81"/>
                                        </p:tgtEl>
                                        <p:attrNameLst>
                                          <p:attrName>ppt_y</p:attrName>
                                        </p:attrNameLst>
                                      </p:cBhvr>
                                      <p:tavLst>
                                        <p:tav tm="0">
                                          <p:val>
                                            <p:strVal val="#ppt_y"/>
                                          </p:val>
                                        </p:tav>
                                        <p:tav tm="100000">
                                          <p:val>
                                            <p:strVal val="#ppt_y"/>
                                          </p:val>
                                        </p:tav>
                                      </p:tavLst>
                                    </p:anim>
                                  </p:childTnLst>
                                </p:cTn>
                              </p:par>
                              <p:par>
                                <p:cTn id="81" presetID="2" presetClass="entr" presetSubtype="2" decel="100000" fill="hold" nodeType="withEffect">
                                  <p:stCondLst>
                                    <p:cond delay="100"/>
                                  </p:stCondLst>
                                  <p:childTnLst>
                                    <p:set>
                                      <p:cBhvr>
                                        <p:cTn id="82" dur="1" fill="hold">
                                          <p:stCondLst>
                                            <p:cond delay="0"/>
                                          </p:stCondLst>
                                        </p:cTn>
                                        <p:tgtEl>
                                          <p:spTgt spid="82"/>
                                        </p:tgtEl>
                                        <p:attrNameLst>
                                          <p:attrName>style.visibility</p:attrName>
                                        </p:attrNameLst>
                                      </p:cBhvr>
                                      <p:to>
                                        <p:strVal val="visible"/>
                                      </p:to>
                                    </p:set>
                                    <p:anim calcmode="lin" valueType="num">
                                      <p:cBhvr additive="base">
                                        <p:cTn id="83" dur="750" fill="hold"/>
                                        <p:tgtEl>
                                          <p:spTgt spid="82"/>
                                        </p:tgtEl>
                                        <p:attrNameLst>
                                          <p:attrName>ppt_x</p:attrName>
                                        </p:attrNameLst>
                                      </p:cBhvr>
                                      <p:tavLst>
                                        <p:tav tm="0">
                                          <p:val>
                                            <p:strVal val="1+#ppt_w/2"/>
                                          </p:val>
                                        </p:tav>
                                        <p:tav tm="100000">
                                          <p:val>
                                            <p:strVal val="#ppt_x"/>
                                          </p:val>
                                        </p:tav>
                                      </p:tavLst>
                                    </p:anim>
                                    <p:anim calcmode="lin" valueType="num">
                                      <p:cBhvr additive="base">
                                        <p:cTn id="84" dur="750" fill="hold"/>
                                        <p:tgtEl>
                                          <p:spTgt spid="82"/>
                                        </p:tgtEl>
                                        <p:attrNameLst>
                                          <p:attrName>ppt_y</p:attrName>
                                        </p:attrNameLst>
                                      </p:cBhvr>
                                      <p:tavLst>
                                        <p:tav tm="0">
                                          <p:val>
                                            <p:strVal val="#ppt_y"/>
                                          </p:val>
                                        </p:tav>
                                        <p:tav tm="100000">
                                          <p:val>
                                            <p:strVal val="#ppt_y"/>
                                          </p:val>
                                        </p:tav>
                                      </p:tavLst>
                                    </p:anim>
                                  </p:childTnLst>
                                </p:cTn>
                              </p:par>
                              <p:par>
                                <p:cTn id="85" presetID="2" presetClass="entr" presetSubtype="8" decel="100000" fill="hold" grpId="0" nodeType="withEffect">
                                  <p:stCondLst>
                                    <p:cond delay="100"/>
                                  </p:stCondLst>
                                  <p:childTnLst>
                                    <p:set>
                                      <p:cBhvr>
                                        <p:cTn id="86" dur="1" fill="hold">
                                          <p:stCondLst>
                                            <p:cond delay="0"/>
                                          </p:stCondLst>
                                        </p:cTn>
                                        <p:tgtEl>
                                          <p:spTgt spid="85"/>
                                        </p:tgtEl>
                                        <p:attrNameLst>
                                          <p:attrName>style.visibility</p:attrName>
                                        </p:attrNameLst>
                                      </p:cBhvr>
                                      <p:to>
                                        <p:strVal val="visible"/>
                                      </p:to>
                                    </p:set>
                                    <p:anim calcmode="lin" valueType="num">
                                      <p:cBhvr additive="base">
                                        <p:cTn id="87" dur="750" fill="hold"/>
                                        <p:tgtEl>
                                          <p:spTgt spid="85"/>
                                        </p:tgtEl>
                                        <p:attrNameLst>
                                          <p:attrName>ppt_x</p:attrName>
                                        </p:attrNameLst>
                                      </p:cBhvr>
                                      <p:tavLst>
                                        <p:tav tm="0">
                                          <p:val>
                                            <p:strVal val="0-#ppt_w/2"/>
                                          </p:val>
                                        </p:tav>
                                        <p:tav tm="100000">
                                          <p:val>
                                            <p:strVal val="#ppt_x"/>
                                          </p:val>
                                        </p:tav>
                                      </p:tavLst>
                                    </p:anim>
                                    <p:anim calcmode="lin" valueType="num">
                                      <p:cBhvr additive="base">
                                        <p:cTn id="88" dur="75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8" grpId="0" bldLvl="0" animBg="1"/>
      <p:bldP spid="29" grpId="0"/>
      <p:bldP spid="36" grpId="0"/>
      <p:bldP spid="37" grpId="0" bldLvl="0" animBg="1"/>
      <p:bldP spid="38" grpId="0" bldLvl="0" animBg="1"/>
      <p:bldP spid="39" grpId="0" bldLvl="0" animBg="1"/>
      <p:bldP spid="40" grpId="0"/>
      <p:bldP spid="5" grpId="0"/>
      <p:bldP spid="45" grpId="0"/>
      <p:bldP spid="46" grpId="0"/>
      <p:bldP spid="6" grpId="0" bldLvl="0" animBg="1"/>
      <p:bldP spid="7" grpId="0" bldLvl="0" animBg="1"/>
      <p:bldP spid="8" grpId="0" bldLvl="0" animBg="1"/>
      <p:bldP spid="9" grpId="0" bldLvl="0" animBg="1"/>
      <p:bldP spid="80" grpId="0" bldLvl="0" animBg="1"/>
      <p:bldP spid="81" grpId="0" bldLvl="0" animBg="1"/>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2"/>
          <p:cNvSpPr txBox="1">
            <a:spLocks noChangeArrowheads="1"/>
          </p:cNvSpPr>
          <p:nvPr/>
        </p:nvSpPr>
        <p:spPr bwMode="auto">
          <a:xfrm>
            <a:off x="780765" y="-81584"/>
            <a:ext cx="2776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00" dirty="0">
                <a:solidFill>
                  <a:schemeClr val="bg1"/>
                </a:solidFill>
                <a:latin typeface="+mn-lt"/>
                <a:ea typeface="+mn-ea"/>
                <a:cs typeface="+mn-ea"/>
                <a:sym typeface="+mn-lt"/>
              </a:rPr>
              <a:t>01</a:t>
            </a:r>
          </a:p>
        </p:txBody>
      </p:sp>
      <p:sp>
        <p:nvSpPr>
          <p:cNvPr id="10" name="TextBox 76"/>
          <p:cNvSpPr txBox="1"/>
          <p:nvPr/>
        </p:nvSpPr>
        <p:spPr>
          <a:xfrm>
            <a:off x="1208782" y="167936"/>
            <a:ext cx="1452978" cy="246221"/>
          </a:xfrm>
          <a:prstGeom prst="rect">
            <a:avLst/>
          </a:prstGeom>
          <a:noFill/>
        </p:spPr>
        <p:txBody>
          <a:bodyPr wrap="square" rtlCol="0">
            <a:spAutoFit/>
          </a:bodyPr>
          <a:lstStyle/>
          <a:p>
            <a:r>
              <a:rPr lang="zh-CN" altLang="en-US" sz="1000" b="1" dirty="0">
                <a:solidFill>
                  <a:schemeClr val="bg1"/>
                </a:solidFill>
                <a:cs typeface="+mn-ea"/>
                <a:sym typeface="+mn-lt"/>
              </a:rPr>
              <a:t>工作完成情况</a:t>
            </a:r>
          </a:p>
        </p:txBody>
      </p:sp>
      <p:sp>
        <p:nvSpPr>
          <p:cNvPr id="11" name="矩形 10"/>
          <p:cNvSpPr/>
          <p:nvPr/>
        </p:nvSpPr>
        <p:spPr>
          <a:xfrm>
            <a:off x="162046" y="1447398"/>
            <a:ext cx="8854632" cy="2983088"/>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îṣļîḑé-Rectangle 17"/>
          <p:cNvSpPr/>
          <p:nvPr/>
        </p:nvSpPr>
        <p:spPr>
          <a:xfrm>
            <a:off x="3389486" y="1447398"/>
            <a:ext cx="2399995" cy="191384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cxnSp>
        <p:nvCxnSpPr>
          <p:cNvPr id="13" name="îṣļîḑé-Straight Connector 5"/>
          <p:cNvCxnSpPr/>
          <p:nvPr/>
        </p:nvCxnSpPr>
        <p:spPr>
          <a:xfrm>
            <a:off x="3386931" y="1447398"/>
            <a:ext cx="0" cy="191384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îṣļîḑé-Straight Connector 6"/>
          <p:cNvCxnSpPr/>
          <p:nvPr/>
        </p:nvCxnSpPr>
        <p:spPr>
          <a:xfrm>
            <a:off x="5773383" y="1447398"/>
            <a:ext cx="0" cy="191384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îṣļîḑé-Rectangle 17"/>
          <p:cNvSpPr/>
          <p:nvPr/>
        </p:nvSpPr>
        <p:spPr>
          <a:xfrm>
            <a:off x="970839" y="1447398"/>
            <a:ext cx="2399995" cy="1913844"/>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27" name="îṣļîḑé-Rectangle 17"/>
          <p:cNvSpPr/>
          <p:nvPr/>
        </p:nvSpPr>
        <p:spPr>
          <a:xfrm>
            <a:off x="5803542" y="1447398"/>
            <a:ext cx="2399995" cy="1913844"/>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0">
              <a:cs typeface="+mn-ea"/>
              <a:sym typeface="+mn-lt"/>
            </a:endParaRPr>
          </a:p>
        </p:txBody>
      </p:sp>
      <p:sp>
        <p:nvSpPr>
          <p:cNvPr id="30" name="矩形 29"/>
          <p:cNvSpPr/>
          <p:nvPr/>
        </p:nvSpPr>
        <p:spPr>
          <a:xfrm>
            <a:off x="970839" y="1447398"/>
            <a:ext cx="7232698" cy="19138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1265561" y="3657337"/>
            <a:ext cx="6612878" cy="768350"/>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600"/>
              </a:spcAft>
            </a:pPr>
            <a:r>
              <a:rPr lang="zh-CN" altLang="en-US" sz="800" spc="100" dirty="0">
                <a:solidFill>
                  <a:schemeClr val="bg1"/>
                </a:solidFill>
                <a:cs typeface="+mn-ea"/>
                <a:sym typeface="+mn-lt"/>
              </a:rPr>
              <a:t>单击输入标题内容，单击输入标题内容单击输入标题内容单击输入标题内容单击输入标题内容单击输入标题内容，单击输入标题内容单击输入标题内容单击输入标题内容单击输入标题内容</a:t>
            </a:r>
            <a:endParaRPr lang="zh-CN" altLang="en-US" sz="1000" spc="100" dirty="0">
              <a:solidFill>
                <a:schemeClr val="tx1">
                  <a:lumMod val="75000"/>
                  <a:lumOff val="25000"/>
                </a:schemeClr>
              </a:solidFill>
              <a:cs typeface="+mn-ea"/>
              <a:sym typeface="+mn-lt"/>
            </a:endParaRPr>
          </a:p>
          <a:p>
            <a:pPr>
              <a:lnSpc>
                <a:spcPct val="150000"/>
              </a:lnSpc>
              <a:spcAft>
                <a:spcPts val="600"/>
              </a:spcAft>
            </a:pPr>
            <a:endParaRPr lang="en-US" altLang="zh-CN" sz="1000" dirty="0">
              <a:solidFill>
                <a:schemeClr val="bg1"/>
              </a:solidFill>
              <a:cs typeface="+mn-ea"/>
              <a:sym typeface="+mn-lt"/>
            </a:endParaRPr>
          </a:p>
        </p:txBody>
      </p:sp>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26" grpId="0" bldLvl="0" animBg="1"/>
      <p:bldP spid="27" grpId="0" bldLvl="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
        <p:nvSpPr>
          <p:cNvPr id="77" name="椭圆 76"/>
          <p:cNvSpPr/>
          <p:nvPr/>
        </p:nvSpPr>
        <p:spPr>
          <a:xfrm>
            <a:off x="6411623" y="-930820"/>
            <a:ext cx="7005139" cy="7005139"/>
          </a:xfrm>
          <a:prstGeom prst="ellipse">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100" i="1" dirty="0">
              <a:solidFill>
                <a:schemeClr val="bg1"/>
              </a:solidFill>
              <a:cs typeface="+mn-ea"/>
              <a:sym typeface="+mn-lt"/>
            </a:endParaRPr>
          </a:p>
        </p:txBody>
      </p:sp>
      <p:sp>
        <p:nvSpPr>
          <p:cNvPr id="78" name="任意形状 21"/>
          <p:cNvSpPr/>
          <p:nvPr/>
        </p:nvSpPr>
        <p:spPr>
          <a:xfrm>
            <a:off x="-21431" y="1985168"/>
            <a:ext cx="4740837" cy="1213476"/>
          </a:xfrm>
          <a:custGeom>
            <a:avLst/>
            <a:gdLst>
              <a:gd name="connsiteX0" fmla="*/ 0 w 6321116"/>
              <a:gd name="connsiteY0" fmla="*/ 1282172 h 1617968"/>
              <a:gd name="connsiteX1" fmla="*/ 1300163 w 6321116"/>
              <a:gd name="connsiteY1" fmla="*/ 1010709 h 1617968"/>
              <a:gd name="connsiteX2" fmla="*/ 4086225 w 6321116"/>
              <a:gd name="connsiteY2" fmla="*/ 1596497 h 1617968"/>
              <a:gd name="connsiteX3" fmla="*/ 6229350 w 6321116"/>
              <a:gd name="connsiteY3" fmla="*/ 110597 h 1617968"/>
              <a:gd name="connsiteX4" fmla="*/ 5957888 w 6321116"/>
              <a:gd name="connsiteY4" fmla="*/ 110597 h 1617968"/>
              <a:gd name="connsiteX5" fmla="*/ 6229350 w 6321116"/>
              <a:gd name="connsiteY5" fmla="*/ 124884 h 161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1116" h="1617968">
                <a:moveTo>
                  <a:pt x="0" y="1282172"/>
                </a:moveTo>
                <a:cubicBezTo>
                  <a:pt x="309563" y="1120246"/>
                  <a:pt x="619126" y="958321"/>
                  <a:pt x="1300163" y="1010709"/>
                </a:cubicBezTo>
                <a:cubicBezTo>
                  <a:pt x="1981201" y="1063096"/>
                  <a:pt x="3264694" y="1746516"/>
                  <a:pt x="4086225" y="1596497"/>
                </a:cubicBezTo>
                <a:cubicBezTo>
                  <a:pt x="4907756" y="1446478"/>
                  <a:pt x="5917406" y="358247"/>
                  <a:pt x="6229350" y="110597"/>
                </a:cubicBezTo>
                <a:cubicBezTo>
                  <a:pt x="6541294" y="-137053"/>
                  <a:pt x="5957888" y="108216"/>
                  <a:pt x="5957888" y="110597"/>
                </a:cubicBezTo>
                <a:cubicBezTo>
                  <a:pt x="5957888" y="112978"/>
                  <a:pt x="6093619" y="118931"/>
                  <a:pt x="6229350" y="124884"/>
                </a:cubicBezTo>
              </a:path>
            </a:pathLst>
          </a:custGeom>
          <a:noFill/>
          <a:ln w="38100">
            <a:solidFill>
              <a:schemeClr val="tx1">
                <a:lumMod val="85000"/>
                <a:lumOff val="1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cs typeface="+mn-ea"/>
              <a:sym typeface="+mn-lt"/>
            </a:endParaRPr>
          </a:p>
        </p:txBody>
      </p:sp>
      <p:sp>
        <p:nvSpPr>
          <p:cNvPr id="79" name="椭圆 78"/>
          <p:cNvSpPr/>
          <p:nvPr/>
        </p:nvSpPr>
        <p:spPr>
          <a:xfrm>
            <a:off x="697206" y="2447701"/>
            <a:ext cx="637764" cy="637764"/>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100" b="1" i="1" dirty="0">
                <a:solidFill>
                  <a:schemeClr val="bg1"/>
                </a:solidFill>
                <a:cs typeface="+mn-ea"/>
                <a:sym typeface="+mn-lt"/>
              </a:rPr>
              <a:t>1</a:t>
            </a:r>
            <a:endParaRPr kumimoji="1" lang="zh-CN" altLang="en-US" sz="2100" i="1" dirty="0">
              <a:solidFill>
                <a:schemeClr val="bg1"/>
              </a:solidFill>
              <a:cs typeface="+mn-ea"/>
              <a:sym typeface="+mn-lt"/>
            </a:endParaRPr>
          </a:p>
        </p:txBody>
      </p:sp>
      <p:sp>
        <p:nvSpPr>
          <p:cNvPr id="80" name="椭圆 79"/>
          <p:cNvSpPr/>
          <p:nvPr/>
        </p:nvSpPr>
        <p:spPr>
          <a:xfrm>
            <a:off x="2665618" y="2842292"/>
            <a:ext cx="637764" cy="63776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100" b="1" i="1" dirty="0">
                <a:solidFill>
                  <a:schemeClr val="bg1"/>
                </a:solidFill>
                <a:cs typeface="+mn-ea"/>
                <a:sym typeface="+mn-lt"/>
              </a:rPr>
              <a:t>2</a:t>
            </a:r>
            <a:endParaRPr kumimoji="1" lang="zh-CN" altLang="en-US" sz="2100" i="1" dirty="0">
              <a:solidFill>
                <a:schemeClr val="bg1"/>
              </a:solidFill>
              <a:cs typeface="+mn-ea"/>
              <a:sym typeface="+mn-lt"/>
            </a:endParaRPr>
          </a:p>
        </p:txBody>
      </p:sp>
      <p:sp>
        <p:nvSpPr>
          <p:cNvPr id="2" name="椭圆 1"/>
          <p:cNvSpPr/>
          <p:nvPr/>
        </p:nvSpPr>
        <p:spPr>
          <a:xfrm>
            <a:off x="4253118" y="1810572"/>
            <a:ext cx="637764" cy="637764"/>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100" b="1" i="1" dirty="0">
                <a:solidFill>
                  <a:schemeClr val="bg1"/>
                </a:solidFill>
                <a:cs typeface="+mn-ea"/>
                <a:sym typeface="+mn-lt"/>
              </a:rPr>
              <a:t>3</a:t>
            </a:r>
            <a:endParaRPr kumimoji="1" lang="zh-CN" altLang="en-US" sz="2100" i="1" dirty="0">
              <a:solidFill>
                <a:schemeClr val="bg1"/>
              </a:solidFill>
              <a:cs typeface="+mn-ea"/>
              <a:sym typeface="+mn-lt"/>
            </a:endParaRPr>
          </a:p>
        </p:txBody>
      </p:sp>
      <p:grpSp>
        <p:nvGrpSpPr>
          <p:cNvPr id="3" name="组合 2"/>
          <p:cNvGrpSpPr/>
          <p:nvPr/>
        </p:nvGrpSpPr>
        <p:grpSpPr>
          <a:xfrm>
            <a:off x="697206" y="3479662"/>
            <a:ext cx="2431259" cy="804575"/>
            <a:chOff x="738317" y="4220365"/>
            <a:chExt cx="1988390" cy="1072768"/>
          </a:xfrm>
        </p:grpSpPr>
        <p:sp>
          <p:nvSpPr>
            <p:cNvPr id="83" name="矩形 82"/>
            <p:cNvSpPr/>
            <p:nvPr/>
          </p:nvSpPr>
          <p:spPr>
            <a:xfrm>
              <a:off x="738318" y="4220365"/>
              <a:ext cx="1632663" cy="41934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50" kern="0" dirty="0">
                  <a:ln w="3175">
                    <a:noFill/>
                  </a:ln>
                  <a:solidFill>
                    <a:sysClr val="windowText" lastClr="000000"/>
                  </a:solidFill>
                  <a:cs typeface="+mn-ea"/>
                  <a:sym typeface="+mn-lt"/>
                </a:rPr>
                <a:t>在此输入文本内容</a:t>
              </a:r>
              <a:endParaRPr lang="en-US" altLang="zh-CN" sz="1050" kern="0" dirty="0">
                <a:ln w="12700" cap="flat">
                  <a:noFill/>
                  <a:miter lim="800000"/>
                </a:ln>
                <a:solidFill>
                  <a:sysClr val="windowText" lastClr="000000"/>
                </a:solidFill>
                <a:cs typeface="+mn-ea"/>
                <a:sym typeface="+mn-lt"/>
              </a:endParaRPr>
            </a:p>
          </p:txBody>
        </p:sp>
        <p:sp>
          <p:nvSpPr>
            <p:cNvPr id="84" name="文本框 83"/>
            <p:cNvSpPr txBox="1"/>
            <p:nvPr/>
          </p:nvSpPr>
          <p:spPr>
            <a:xfrm>
              <a:off x="738317" y="4629105"/>
              <a:ext cx="1988390" cy="664028"/>
            </a:xfrm>
            <a:prstGeom prst="rect">
              <a:avLst/>
            </a:prstGeom>
            <a:noFill/>
          </p:spPr>
          <p:txBody>
            <a:bodyPr wrap="square" rtlCol="0">
              <a:spAutoFit/>
            </a:bodyPr>
            <a:lstStyle/>
            <a:p>
              <a:pPr>
                <a:lnSpc>
                  <a:spcPct val="174000"/>
                </a:lnSpc>
              </a:pPr>
              <a:r>
                <a:rPr lang="zh-CN" altLang="en-US" sz="800" dirty="0">
                  <a:solidFill>
                    <a:schemeClr val="tx1">
                      <a:lumMod val="65000"/>
                      <a:lumOff val="35000"/>
                    </a:schemeClr>
                  </a:solidFill>
                  <a:cs typeface="+mn-ea"/>
                  <a:sym typeface="+mn-lt"/>
                </a:rPr>
                <a:t>请替换文字内容，修改文字内容，也可以直接复制你的内容到此请替换文字内容</a:t>
              </a:r>
              <a:endParaRPr kumimoji="1" lang="en-GB" altLang="zh-CN" sz="800" dirty="0">
                <a:solidFill>
                  <a:sysClr val="windowText" lastClr="000000"/>
                </a:solidFill>
                <a:cs typeface="+mn-ea"/>
                <a:sym typeface="+mn-lt"/>
              </a:endParaRPr>
            </a:p>
          </p:txBody>
        </p:sp>
      </p:grpSp>
      <p:grpSp>
        <p:nvGrpSpPr>
          <p:cNvPr id="85" name="组合 84"/>
          <p:cNvGrpSpPr/>
          <p:nvPr/>
        </p:nvGrpSpPr>
        <p:grpSpPr>
          <a:xfrm>
            <a:off x="1768871" y="1574555"/>
            <a:ext cx="2431259" cy="804575"/>
            <a:chOff x="738317" y="4220365"/>
            <a:chExt cx="1988390" cy="1072768"/>
          </a:xfrm>
        </p:grpSpPr>
        <p:sp>
          <p:nvSpPr>
            <p:cNvPr id="86" name="矩形 85"/>
            <p:cNvSpPr/>
            <p:nvPr/>
          </p:nvSpPr>
          <p:spPr>
            <a:xfrm>
              <a:off x="738318" y="4220365"/>
              <a:ext cx="1632663" cy="41934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50" kern="0" dirty="0">
                  <a:ln w="3175">
                    <a:noFill/>
                  </a:ln>
                  <a:solidFill>
                    <a:sysClr val="windowText" lastClr="000000"/>
                  </a:solidFill>
                  <a:cs typeface="+mn-ea"/>
                  <a:sym typeface="+mn-lt"/>
                </a:rPr>
                <a:t>在此输入文本内容</a:t>
              </a:r>
              <a:endParaRPr lang="en-US" altLang="zh-CN" sz="1050" kern="0" dirty="0">
                <a:ln w="12700" cap="flat">
                  <a:noFill/>
                  <a:miter lim="800000"/>
                </a:ln>
                <a:solidFill>
                  <a:sysClr val="windowText" lastClr="000000"/>
                </a:solidFill>
                <a:cs typeface="+mn-ea"/>
                <a:sym typeface="+mn-lt"/>
              </a:endParaRPr>
            </a:p>
          </p:txBody>
        </p:sp>
        <p:sp>
          <p:nvSpPr>
            <p:cNvPr id="4" name="文本框 3"/>
            <p:cNvSpPr txBox="1"/>
            <p:nvPr/>
          </p:nvSpPr>
          <p:spPr>
            <a:xfrm>
              <a:off x="738317" y="4629105"/>
              <a:ext cx="1988390" cy="664028"/>
            </a:xfrm>
            <a:prstGeom prst="rect">
              <a:avLst/>
            </a:prstGeom>
            <a:noFill/>
          </p:spPr>
          <p:txBody>
            <a:bodyPr wrap="square" rtlCol="0">
              <a:spAutoFit/>
            </a:bodyPr>
            <a:lstStyle/>
            <a:p>
              <a:pPr>
                <a:lnSpc>
                  <a:spcPct val="174000"/>
                </a:lnSpc>
              </a:pPr>
              <a:r>
                <a:rPr lang="zh-CN" altLang="en-US" sz="800" dirty="0">
                  <a:solidFill>
                    <a:schemeClr val="tx1">
                      <a:lumMod val="65000"/>
                      <a:lumOff val="35000"/>
                    </a:schemeClr>
                  </a:solidFill>
                  <a:cs typeface="+mn-ea"/>
                  <a:sym typeface="+mn-lt"/>
                </a:rPr>
                <a:t>请替换文字内容，修改文字内容，也可以直接复制你的内容到此请替换文字内容</a:t>
              </a:r>
              <a:endParaRPr kumimoji="1" lang="en-GB" altLang="zh-CN" sz="800" dirty="0">
                <a:solidFill>
                  <a:sysClr val="windowText" lastClr="000000"/>
                </a:solidFill>
                <a:cs typeface="+mn-ea"/>
                <a:sym typeface="+mn-lt"/>
              </a:endParaRPr>
            </a:p>
          </p:txBody>
        </p:sp>
      </p:grpSp>
      <p:grpSp>
        <p:nvGrpSpPr>
          <p:cNvPr id="8" name="组合 7"/>
          <p:cNvGrpSpPr/>
          <p:nvPr/>
        </p:nvGrpSpPr>
        <p:grpSpPr>
          <a:xfrm>
            <a:off x="3980365" y="2936429"/>
            <a:ext cx="2431259" cy="804575"/>
            <a:chOff x="738317" y="4220365"/>
            <a:chExt cx="1988390" cy="1072768"/>
          </a:xfrm>
        </p:grpSpPr>
        <p:sp>
          <p:nvSpPr>
            <p:cNvPr id="89" name="矩形 88"/>
            <p:cNvSpPr/>
            <p:nvPr/>
          </p:nvSpPr>
          <p:spPr>
            <a:xfrm>
              <a:off x="738318" y="4220365"/>
              <a:ext cx="1632663" cy="41934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50" kern="0" dirty="0">
                  <a:ln w="3175">
                    <a:noFill/>
                  </a:ln>
                  <a:solidFill>
                    <a:sysClr val="windowText" lastClr="000000"/>
                  </a:solidFill>
                  <a:cs typeface="+mn-ea"/>
                  <a:sym typeface="+mn-lt"/>
                </a:rPr>
                <a:t>在此输入文本内容</a:t>
              </a:r>
              <a:endParaRPr lang="en-US" altLang="zh-CN" sz="1050" kern="0" dirty="0">
                <a:ln w="12700" cap="flat">
                  <a:noFill/>
                  <a:miter lim="800000"/>
                </a:ln>
                <a:solidFill>
                  <a:sysClr val="windowText" lastClr="000000"/>
                </a:solidFill>
                <a:cs typeface="+mn-ea"/>
                <a:sym typeface="+mn-lt"/>
              </a:endParaRPr>
            </a:p>
          </p:txBody>
        </p:sp>
        <p:sp>
          <p:nvSpPr>
            <p:cNvPr id="90" name="文本框 89"/>
            <p:cNvSpPr txBox="1"/>
            <p:nvPr/>
          </p:nvSpPr>
          <p:spPr>
            <a:xfrm>
              <a:off x="738317" y="4629105"/>
              <a:ext cx="1988390" cy="664028"/>
            </a:xfrm>
            <a:prstGeom prst="rect">
              <a:avLst/>
            </a:prstGeom>
            <a:noFill/>
          </p:spPr>
          <p:txBody>
            <a:bodyPr wrap="square" rtlCol="0">
              <a:spAutoFit/>
            </a:bodyPr>
            <a:lstStyle/>
            <a:p>
              <a:pPr>
                <a:lnSpc>
                  <a:spcPct val="174000"/>
                </a:lnSpc>
              </a:pPr>
              <a:r>
                <a:rPr lang="zh-CN" altLang="en-US" sz="800" dirty="0">
                  <a:solidFill>
                    <a:schemeClr val="tx1">
                      <a:lumMod val="65000"/>
                      <a:lumOff val="35000"/>
                    </a:schemeClr>
                  </a:solidFill>
                  <a:cs typeface="+mn-ea"/>
                  <a:sym typeface="+mn-lt"/>
                </a:rPr>
                <a:t>请替换文字内容，修改文字内容，也可以直接复制你的内容到此请替换文字内容</a:t>
              </a:r>
              <a:endParaRPr kumimoji="1" lang="en-GB" altLang="zh-CN" sz="800" dirty="0">
                <a:solidFill>
                  <a:sysClr val="windowText" lastClr="000000"/>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p:tgtEl>
                                          <p:spTgt spid="78"/>
                                        </p:tgtEl>
                                        <p:attrNameLst>
                                          <p:attrName>ppt_x</p:attrName>
                                        </p:attrNameLst>
                                      </p:cBhvr>
                                      <p:tavLst>
                                        <p:tav tm="0">
                                          <p:val>
                                            <p:strVal val="#ppt_x-#ppt_w*1.125000"/>
                                          </p:val>
                                        </p:tav>
                                        <p:tav tm="100000">
                                          <p:val>
                                            <p:strVal val="#ppt_x"/>
                                          </p:val>
                                        </p:tav>
                                      </p:tavLst>
                                    </p:anim>
                                    <p:animEffect transition="in" filter="wipe(right)">
                                      <p:cBhvr>
                                        <p:cTn id="8" dur="500"/>
                                        <p:tgtEl>
                                          <p:spTgt spid="78"/>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dissolve">
                                      <p:cBhvr>
                                        <p:cTn id="13" dur="500"/>
                                        <p:tgtEl>
                                          <p:spTgt spid="79"/>
                                        </p:tgtEl>
                                      </p:cBhvr>
                                    </p:animEffect>
                                  </p:childTnLst>
                                </p:cTn>
                              </p:par>
                              <p:par>
                                <p:cTn id="14" presetID="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dissolve">
                                      <p:cBhvr>
                                        <p:cTn id="22" dur="500"/>
                                        <p:tgtEl>
                                          <p:spTgt spid="80"/>
                                        </p:tgtEl>
                                      </p:cBhvr>
                                    </p:animEffect>
                                  </p:childTnLst>
                                </p:cTn>
                              </p:par>
                              <p:par>
                                <p:cTn id="23" presetID="2" presetClass="entr" presetSubtype="4" fill="hold" nodeType="with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ppt_x"/>
                                          </p:val>
                                        </p:tav>
                                        <p:tav tm="100000">
                                          <p:val>
                                            <p:strVal val="#ppt_x"/>
                                          </p:val>
                                        </p:tav>
                                      </p:tavLst>
                                    </p:anim>
                                    <p:anim calcmode="lin" valueType="num">
                                      <p:cBhvr additive="base">
                                        <p:cTn id="26"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ssolve">
                                      <p:cBhvr>
                                        <p:cTn id="31" dur="500"/>
                                        <p:tgtEl>
                                          <p:spTgt spid="2"/>
                                        </p:tgtEl>
                                      </p:cBhvr>
                                    </p:animEffect>
                                  </p:childTnLst>
                                </p:cTn>
                              </p:par>
                              <p:par>
                                <p:cTn id="32" presetID="2" presetClass="entr" presetSubtype="4"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dissolve">
                                      <p:cBhvr>
                                        <p:cTn id="4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bldLvl="0" animBg="1"/>
      <p:bldP spid="78" grpId="0" bldLvl="0" animBg="1"/>
      <p:bldP spid="79" grpId="0" bldLvl="0" animBg="1"/>
      <p:bldP spid="80"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849880" y="867728"/>
            <a:ext cx="5641181" cy="3484245"/>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 name="矩形 1"/>
          <p:cNvSpPr/>
          <p:nvPr/>
        </p:nvSpPr>
        <p:spPr>
          <a:xfrm>
            <a:off x="1501140" y="624840"/>
            <a:ext cx="96679" cy="395954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 name="矩形 2"/>
          <p:cNvSpPr/>
          <p:nvPr/>
        </p:nvSpPr>
        <p:spPr>
          <a:xfrm>
            <a:off x="481965" y="1634490"/>
            <a:ext cx="2134553" cy="15187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文本框 4"/>
          <p:cNvSpPr txBox="1"/>
          <p:nvPr/>
        </p:nvSpPr>
        <p:spPr>
          <a:xfrm>
            <a:off x="808673" y="1990249"/>
            <a:ext cx="1481138" cy="922020"/>
          </a:xfrm>
          <a:prstGeom prst="rect">
            <a:avLst/>
          </a:prstGeom>
          <a:solidFill>
            <a:schemeClr val="bg1"/>
          </a:solidFill>
        </p:spPr>
        <p:txBody>
          <a:bodyPr wrap="square" rtlCol="0">
            <a:spAutoFit/>
          </a:bodyPr>
          <a:lstStyle/>
          <a:p>
            <a:pPr algn="dist"/>
            <a:r>
              <a:rPr lang="zh-CN" altLang="en-US" sz="3600" dirty="0">
                <a:solidFill>
                  <a:schemeClr val="tx1">
                    <a:lumMod val="75000"/>
                    <a:lumOff val="25000"/>
                  </a:schemeClr>
                </a:solidFill>
                <a:cs typeface="+mn-ea"/>
                <a:sym typeface="+mn-lt"/>
              </a:rPr>
              <a:t>目录</a:t>
            </a:r>
          </a:p>
          <a:p>
            <a:pPr algn="dist"/>
            <a:r>
              <a:rPr lang="en-US" altLang="zh-CN" dirty="0">
                <a:solidFill>
                  <a:schemeClr val="tx1">
                    <a:lumMod val="75000"/>
                    <a:lumOff val="25000"/>
                  </a:schemeClr>
                </a:solidFill>
                <a:cs typeface="+mn-ea"/>
                <a:sym typeface="+mn-lt"/>
              </a:rPr>
              <a:t>content</a:t>
            </a:r>
          </a:p>
        </p:txBody>
      </p:sp>
      <p:sp>
        <p:nvSpPr>
          <p:cNvPr id="21" name="文本框 20"/>
          <p:cNvSpPr txBox="1"/>
          <p:nvPr/>
        </p:nvSpPr>
        <p:spPr>
          <a:xfrm>
            <a:off x="3356134" y="1794034"/>
            <a:ext cx="2240280" cy="553085"/>
          </a:xfrm>
          <a:prstGeom prst="rect">
            <a:avLst/>
          </a:prstGeom>
          <a:noFill/>
        </p:spPr>
        <p:txBody>
          <a:bodyPr wrap="square" rtlCol="0">
            <a:spAutoFit/>
          </a:bodyPr>
          <a:lstStyle/>
          <a:p>
            <a:pPr algn="l"/>
            <a:r>
              <a:rPr lang="en-US" sz="3000" b="1" dirty="0">
                <a:solidFill>
                  <a:schemeClr val="bg1"/>
                </a:solidFill>
                <a:cs typeface="+mn-ea"/>
                <a:sym typeface="+mn-lt"/>
              </a:rPr>
              <a:t>01 </a:t>
            </a:r>
            <a:r>
              <a:rPr lang="zh-CN" altLang="en-US" sz="3000" b="1" dirty="0">
                <a:solidFill>
                  <a:schemeClr val="bg1"/>
                </a:solidFill>
                <a:cs typeface="+mn-ea"/>
                <a:sym typeface="+mn-lt"/>
              </a:rPr>
              <a:t>输入标题</a:t>
            </a:r>
          </a:p>
        </p:txBody>
      </p:sp>
      <p:sp>
        <p:nvSpPr>
          <p:cNvPr id="22" name="文本框 21"/>
          <p:cNvSpPr txBox="1"/>
          <p:nvPr/>
        </p:nvSpPr>
        <p:spPr>
          <a:xfrm>
            <a:off x="5883593" y="1794034"/>
            <a:ext cx="2240280" cy="553998"/>
          </a:xfrm>
          <a:prstGeom prst="rect">
            <a:avLst/>
          </a:prstGeom>
          <a:noFill/>
        </p:spPr>
        <p:txBody>
          <a:bodyPr wrap="square" rtlCol="0">
            <a:spAutoFit/>
          </a:bodyPr>
          <a:lstStyle/>
          <a:p>
            <a:pPr algn="l"/>
            <a:r>
              <a:rPr lang="en-US" sz="3000" b="1" dirty="0">
                <a:solidFill>
                  <a:schemeClr val="bg1"/>
                </a:solidFill>
                <a:cs typeface="+mn-ea"/>
                <a:sym typeface="+mn-lt"/>
              </a:rPr>
              <a:t>02 </a:t>
            </a:r>
            <a:r>
              <a:rPr lang="zh-CN" altLang="en-US" sz="3000" b="1" dirty="0">
                <a:solidFill>
                  <a:schemeClr val="bg1"/>
                </a:solidFill>
                <a:cs typeface="+mn-ea"/>
                <a:sym typeface="+mn-lt"/>
              </a:rPr>
              <a:t>输入标题</a:t>
            </a:r>
          </a:p>
        </p:txBody>
      </p:sp>
      <p:sp>
        <p:nvSpPr>
          <p:cNvPr id="23" name="文本框 22"/>
          <p:cNvSpPr txBox="1"/>
          <p:nvPr/>
        </p:nvSpPr>
        <p:spPr>
          <a:xfrm>
            <a:off x="3356134" y="2782729"/>
            <a:ext cx="2240280" cy="553998"/>
          </a:xfrm>
          <a:prstGeom prst="rect">
            <a:avLst/>
          </a:prstGeom>
          <a:noFill/>
        </p:spPr>
        <p:txBody>
          <a:bodyPr wrap="square" rtlCol="0">
            <a:spAutoFit/>
          </a:bodyPr>
          <a:lstStyle/>
          <a:p>
            <a:pPr algn="l"/>
            <a:r>
              <a:rPr lang="en-US" sz="3000" b="1" dirty="0">
                <a:solidFill>
                  <a:schemeClr val="bg1"/>
                </a:solidFill>
                <a:cs typeface="+mn-ea"/>
                <a:sym typeface="+mn-lt"/>
              </a:rPr>
              <a:t>03 </a:t>
            </a:r>
            <a:r>
              <a:rPr lang="zh-CN" altLang="en-US" sz="3000" b="1" dirty="0">
                <a:solidFill>
                  <a:schemeClr val="bg1"/>
                </a:solidFill>
                <a:cs typeface="+mn-ea"/>
                <a:sym typeface="+mn-lt"/>
              </a:rPr>
              <a:t>输入标题</a:t>
            </a:r>
          </a:p>
        </p:txBody>
      </p:sp>
      <p:sp>
        <p:nvSpPr>
          <p:cNvPr id="24" name="文本框 23"/>
          <p:cNvSpPr txBox="1"/>
          <p:nvPr/>
        </p:nvSpPr>
        <p:spPr>
          <a:xfrm>
            <a:off x="5883593" y="2782729"/>
            <a:ext cx="2240280" cy="553998"/>
          </a:xfrm>
          <a:prstGeom prst="rect">
            <a:avLst/>
          </a:prstGeom>
          <a:noFill/>
        </p:spPr>
        <p:txBody>
          <a:bodyPr wrap="square" rtlCol="0">
            <a:spAutoFit/>
          </a:bodyPr>
          <a:lstStyle/>
          <a:p>
            <a:pPr algn="l"/>
            <a:r>
              <a:rPr lang="en-US" sz="3000" b="1" dirty="0">
                <a:solidFill>
                  <a:schemeClr val="bg1"/>
                </a:solidFill>
                <a:cs typeface="+mn-ea"/>
                <a:sym typeface="+mn-lt"/>
              </a:rPr>
              <a:t>04 </a:t>
            </a:r>
            <a:r>
              <a:rPr lang="zh-CN" altLang="en-US" sz="3000" b="1" dirty="0">
                <a:solidFill>
                  <a:schemeClr val="bg1"/>
                </a:solidFill>
                <a:cs typeface="+mn-ea"/>
                <a:sym typeface="+mn-lt"/>
              </a:rPr>
              <a:t>输入标题</a:t>
            </a: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5" grpId="0" bldLvl="0" animBg="1"/>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ľíḋè"/>
          <p:cNvSpPr/>
          <p:nvPr/>
        </p:nvSpPr>
        <p:spPr>
          <a:xfrm>
            <a:off x="0" y="-14605"/>
            <a:ext cx="2589530" cy="5218430"/>
          </a:xfrm>
          <a:prstGeom prst="rect">
            <a:avLst/>
          </a:prstGeom>
          <a:solidFill>
            <a:srgbClr val="58776F"/>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270000" rtlCol="0" anchor="ctr"/>
          <a:lstStyle/>
          <a:p>
            <a:pPr algn="r" defTabSz="914400"/>
            <a:endParaRPr sz="1050" b="1">
              <a:cs typeface="+mn-ea"/>
              <a:sym typeface="+mn-lt"/>
            </a:endParaRPr>
          </a:p>
        </p:txBody>
      </p:sp>
      <p:sp>
        <p:nvSpPr>
          <p:cNvPr id="5" name="iṩḷiďè"/>
          <p:cNvSpPr/>
          <p:nvPr/>
        </p:nvSpPr>
        <p:spPr>
          <a:xfrm>
            <a:off x="1492960" y="1475725"/>
            <a:ext cx="2269649" cy="2268252"/>
          </a:xfrm>
          <a:prstGeom prst="diamond">
            <a:avLst/>
          </a:prstGeom>
          <a:blipFill>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6" name="íṣļïdê"/>
          <p:cNvSpPr/>
          <p:nvPr/>
        </p:nvSpPr>
        <p:spPr>
          <a:xfrm>
            <a:off x="2960303" y="1475725"/>
            <a:ext cx="2269649" cy="2268252"/>
          </a:xfrm>
          <a:prstGeom prst="chevron">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9" name="isļîḓè"/>
          <p:cNvSpPr/>
          <p:nvPr/>
        </p:nvSpPr>
        <p:spPr bwMode="auto">
          <a:xfrm>
            <a:off x="5752186" y="3804643"/>
            <a:ext cx="2445989" cy="64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85000" lnSpcReduction="10000"/>
          </a:bodyPr>
          <a:lstStyle/>
          <a:p>
            <a:pPr>
              <a:lnSpc>
                <a:spcPct val="150000"/>
              </a:lnSpc>
            </a:pPr>
            <a:r>
              <a:rPr lang="en-US" altLang="zh-CN" sz="1050" dirty="0">
                <a:cs typeface="+mn-ea"/>
                <a:sym typeface="+mn-lt"/>
              </a:rPr>
              <a:t>Unified fonts make reading more fluent.</a:t>
            </a:r>
          </a:p>
          <a:p>
            <a:pPr>
              <a:lnSpc>
                <a:spcPct val="150000"/>
              </a:lnSpc>
            </a:pPr>
            <a:r>
              <a:rPr lang="en-US" altLang="zh-CN" sz="1050" dirty="0">
                <a:cs typeface="+mn-ea"/>
                <a:sym typeface="+mn-lt"/>
              </a:rPr>
              <a:t>Theme color makes</a:t>
            </a:r>
          </a:p>
        </p:txBody>
      </p:sp>
      <p:sp>
        <p:nvSpPr>
          <p:cNvPr id="10" name="文本框 9"/>
          <p:cNvSpPr txBox="1"/>
          <p:nvPr/>
        </p:nvSpPr>
        <p:spPr>
          <a:xfrm>
            <a:off x="753462" y="1111188"/>
            <a:ext cx="461665" cy="3098683"/>
          </a:xfrm>
          <a:prstGeom prst="rect">
            <a:avLst/>
          </a:prstGeom>
          <a:noFill/>
        </p:spPr>
        <p:txBody>
          <a:bodyPr vert="eaVert" wrap="square" rtlCol="0">
            <a:spAutoFit/>
          </a:bodyPr>
          <a:lstStyle/>
          <a:p>
            <a:pPr algn="dist"/>
            <a:r>
              <a:rPr lang="en-US" altLang="zh-CN" sz="900" dirty="0">
                <a:solidFill>
                  <a:schemeClr val="bg1"/>
                </a:solidFill>
                <a:cs typeface="+mn-ea"/>
                <a:sym typeface="+mn-lt"/>
              </a:rPr>
              <a:t>BUSINESS REPORT</a:t>
            </a:r>
            <a:endParaRPr lang="zh-CN" altLang="en-US" sz="900" dirty="0">
              <a:solidFill>
                <a:schemeClr val="bg1"/>
              </a:solidFill>
              <a:cs typeface="+mn-ea"/>
              <a:sym typeface="+mn-lt"/>
            </a:endParaRPr>
          </a:p>
          <a:p>
            <a:pPr algn="dist"/>
            <a:endParaRPr lang="zh-CN" altLang="en-US" sz="900" dirty="0">
              <a:solidFill>
                <a:schemeClr val="bg1"/>
              </a:solidFill>
              <a:cs typeface="+mn-ea"/>
              <a:sym typeface="+mn-lt"/>
            </a:endParaRPr>
          </a:p>
        </p:txBody>
      </p:sp>
      <p:sp>
        <p:nvSpPr>
          <p:cNvPr id="11" name="TextBox 507"/>
          <p:cNvSpPr txBox="1"/>
          <p:nvPr/>
        </p:nvSpPr>
        <p:spPr>
          <a:xfrm>
            <a:off x="6086786" y="409452"/>
            <a:ext cx="572593" cy="207749"/>
          </a:xfrm>
          <a:prstGeom prst="rect">
            <a:avLst/>
          </a:prstGeom>
          <a:noFill/>
        </p:spPr>
        <p:txBody>
          <a:bodyPr wrap="none" rtlCol="0">
            <a:spAutoFit/>
          </a:bodyPr>
          <a:lstStyle/>
          <a:p>
            <a:r>
              <a:rPr lang="en-US" sz="750" dirty="0" err="1">
                <a:cs typeface="+mn-ea"/>
                <a:sym typeface="+mn-lt"/>
              </a:rPr>
              <a:t>Powerpoint</a:t>
            </a:r>
          </a:p>
        </p:txBody>
      </p:sp>
      <p:sp>
        <p:nvSpPr>
          <p:cNvPr id="12" name="TextBox 508"/>
          <p:cNvSpPr txBox="1"/>
          <p:nvPr/>
        </p:nvSpPr>
        <p:spPr>
          <a:xfrm>
            <a:off x="6999611" y="409452"/>
            <a:ext cx="453970" cy="207749"/>
          </a:xfrm>
          <a:prstGeom prst="rect">
            <a:avLst/>
          </a:prstGeom>
          <a:noFill/>
        </p:spPr>
        <p:txBody>
          <a:bodyPr wrap="none" rtlCol="0">
            <a:spAutoFit/>
          </a:bodyPr>
          <a:lstStyle/>
          <a:p>
            <a:r>
              <a:rPr lang="en-US" sz="750" dirty="0">
                <a:cs typeface="+mn-ea"/>
                <a:sym typeface="+mn-lt"/>
              </a:rPr>
              <a:t>Keynote</a:t>
            </a:r>
          </a:p>
        </p:txBody>
      </p:sp>
      <p:grpSp>
        <p:nvGrpSpPr>
          <p:cNvPr id="13" name="Group 2"/>
          <p:cNvGrpSpPr/>
          <p:nvPr/>
        </p:nvGrpSpPr>
        <p:grpSpPr>
          <a:xfrm>
            <a:off x="7778881" y="409452"/>
            <a:ext cx="614297" cy="207749"/>
            <a:chOff x="8396554" y="466819"/>
            <a:chExt cx="819062" cy="276999"/>
          </a:xfrm>
        </p:grpSpPr>
        <p:sp>
          <p:nvSpPr>
            <p:cNvPr id="14" name="TextBox 509"/>
            <p:cNvSpPr txBox="1"/>
            <p:nvPr/>
          </p:nvSpPr>
          <p:spPr>
            <a:xfrm>
              <a:off x="8398725" y="466819"/>
              <a:ext cx="816891" cy="276999"/>
            </a:xfrm>
            <a:prstGeom prst="rect">
              <a:avLst/>
            </a:prstGeom>
            <a:noFill/>
          </p:spPr>
          <p:txBody>
            <a:bodyPr wrap="none" rtlCol="0">
              <a:spAutoFit/>
            </a:bodyPr>
            <a:lstStyle/>
            <a:p>
              <a:r>
                <a:rPr lang="en-US" sz="750" dirty="0">
                  <a:cs typeface="+mn-ea"/>
                  <a:sym typeface="+mn-lt"/>
                </a:rPr>
                <a:t>Google Slides</a:t>
              </a:r>
            </a:p>
          </p:txBody>
        </p:sp>
        <p:sp>
          <p:nvSpPr>
            <p:cNvPr id="15" name="Oval 1576"/>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sp>
        <p:nvSpPr>
          <p:cNvPr id="16" name="椭圆 15"/>
          <p:cNvSpPr/>
          <p:nvPr/>
        </p:nvSpPr>
        <p:spPr>
          <a:xfrm>
            <a:off x="8550797" y="2071234"/>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7" name="椭圆 16"/>
          <p:cNvSpPr/>
          <p:nvPr/>
        </p:nvSpPr>
        <p:spPr>
          <a:xfrm>
            <a:off x="8550797" y="2537312"/>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8" name="椭圆 17"/>
          <p:cNvSpPr/>
          <p:nvPr/>
        </p:nvSpPr>
        <p:spPr>
          <a:xfrm>
            <a:off x="8550797" y="3003389"/>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cxnSp>
        <p:nvCxnSpPr>
          <p:cNvPr id="19" name="直接连接符 18"/>
          <p:cNvCxnSpPr/>
          <p:nvPr/>
        </p:nvCxnSpPr>
        <p:spPr>
          <a:xfrm>
            <a:off x="8657861" y="3611541"/>
            <a:ext cx="0" cy="13257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32122" y="1547689"/>
            <a:ext cx="1897621" cy="2122805"/>
          </a:xfrm>
          <a:prstGeom prst="rect">
            <a:avLst/>
          </a:prstGeom>
          <a:noFill/>
        </p:spPr>
        <p:txBody>
          <a:bodyPr wrap="square" rtlCol="0">
            <a:spAutoFit/>
          </a:bodyPr>
          <a:lstStyle/>
          <a:p>
            <a:pPr algn="ctr"/>
            <a:r>
              <a:rPr lang="zh-CN" altLang="en-US" sz="6600" dirty="0">
                <a:effectLst/>
                <a:cs typeface="+mn-ea"/>
                <a:sym typeface="+mn-lt"/>
              </a:rPr>
              <a:t>输入标题</a:t>
            </a:r>
          </a:p>
        </p:txBody>
      </p:sp>
      <p:sp>
        <p:nvSpPr>
          <p:cNvPr id="21" name="文本框 20"/>
          <p:cNvSpPr txBox="1"/>
          <p:nvPr/>
        </p:nvSpPr>
        <p:spPr>
          <a:xfrm>
            <a:off x="2061210" y="1934845"/>
            <a:ext cx="1939290" cy="1419225"/>
          </a:xfrm>
          <a:prstGeom prst="rect">
            <a:avLst/>
          </a:prstGeom>
          <a:noFill/>
        </p:spPr>
        <p:txBody>
          <a:bodyPr wrap="square" rtlCol="0">
            <a:spAutoFit/>
          </a:bodyPr>
          <a:lstStyle/>
          <a:p>
            <a:r>
              <a:rPr lang="en-US" altLang="zh-CN" sz="8625" b="1" dirty="0">
                <a:solidFill>
                  <a:srgbClr val="404040"/>
                </a:solidFill>
                <a:effectLst>
                  <a:outerShdw dist="63500" dir="5400000" algn="t" rotWithShape="0">
                    <a:prstClr val="black">
                      <a:alpha val="10000"/>
                    </a:prstClr>
                  </a:outerShdw>
                </a:effectLst>
                <a:cs typeface="+mn-ea"/>
                <a:sym typeface="+mn-lt"/>
              </a:rPr>
              <a:t>04</a:t>
            </a:r>
          </a:p>
        </p:txBody>
      </p:sp>
      <p:sp>
        <p:nvSpPr>
          <p:cNvPr id="22" name="îṡļiḋê"/>
          <p:cNvSpPr/>
          <p:nvPr/>
        </p:nvSpPr>
        <p:spPr>
          <a:xfrm flipV="1">
            <a:off x="856712" y="429658"/>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
        <p:nvSpPr>
          <p:cNvPr id="23" name="îṡļiḋê"/>
          <p:cNvSpPr/>
          <p:nvPr/>
        </p:nvSpPr>
        <p:spPr>
          <a:xfrm rot="10800000" flipV="1">
            <a:off x="868400" y="4511895"/>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114014" y="1452658"/>
            <a:ext cx="3242164" cy="265100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412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6" name="直接连接符 6"/>
          <p:cNvCxnSpPr/>
          <p:nvPr/>
        </p:nvCxnSpPr>
        <p:spPr>
          <a:xfrm>
            <a:off x="947994" y="2911138"/>
            <a:ext cx="3068678"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8"/>
          <p:cNvCxnSpPr/>
          <p:nvPr/>
        </p:nvCxnSpPr>
        <p:spPr>
          <a:xfrm>
            <a:off x="2482333" y="1665418"/>
            <a:ext cx="0" cy="249144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8" name="斜纹 47"/>
          <p:cNvSpPr/>
          <p:nvPr/>
        </p:nvSpPr>
        <p:spPr>
          <a:xfrm flipH="1">
            <a:off x="170000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3750">
              <a:lnSpc>
                <a:spcPct val="120000"/>
              </a:lnSpc>
              <a:defRPr/>
            </a:pPr>
            <a:endParaRPr lang="zh-CN" altLang="en-US" sz="570">
              <a:solidFill>
                <a:schemeClr val="bg1">
                  <a:lumMod val="65000"/>
                </a:schemeClr>
              </a:solidFill>
              <a:cs typeface="+mn-ea"/>
              <a:sym typeface="+mn-lt"/>
            </a:endParaRPr>
          </a:p>
        </p:txBody>
      </p:sp>
      <p:sp>
        <p:nvSpPr>
          <p:cNvPr id="20" name="矩形 19"/>
          <p:cNvSpPr/>
          <p:nvPr/>
        </p:nvSpPr>
        <p:spPr>
          <a:xfrm>
            <a:off x="886208" y="1665418"/>
            <a:ext cx="426797" cy="438991"/>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cs typeface="+mn-ea"/>
                <a:sym typeface="+mn-lt"/>
              </a:rPr>
              <a:t>01</a:t>
            </a:r>
            <a:endParaRPr lang="zh-CN" altLang="en-US" sz="995" b="1" dirty="0">
              <a:solidFill>
                <a:srgbClr val="FFFFFF"/>
              </a:solidFill>
              <a:cs typeface="+mn-ea"/>
              <a:sym typeface="+mn-lt"/>
            </a:endParaRPr>
          </a:p>
        </p:txBody>
      </p:sp>
      <p:sp>
        <p:nvSpPr>
          <p:cNvPr id="21" name="矩形 6"/>
          <p:cNvSpPr>
            <a:spLocks noChangeArrowheads="1"/>
          </p:cNvSpPr>
          <p:nvPr/>
        </p:nvSpPr>
        <p:spPr bwMode="auto">
          <a:xfrm>
            <a:off x="886207" y="2288671"/>
            <a:ext cx="1134089" cy="380425"/>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Aft>
                <a:spcPts val="600"/>
              </a:spcAft>
            </a:pPr>
            <a:r>
              <a:rPr lang="zh-CN" altLang="en-US" sz="565" spc="100" dirty="0">
                <a:solidFill>
                  <a:schemeClr val="tx1">
                    <a:lumMod val="75000"/>
                    <a:lumOff val="25000"/>
                  </a:schemeClr>
                </a:solidFill>
                <a:latin typeface="+mn-lt"/>
                <a:ea typeface="+mn-ea"/>
                <a:cs typeface="+mn-ea"/>
                <a:sym typeface="+mn-lt"/>
              </a:rPr>
              <a:t>单击输入标题内容，单击输入标题内容单击输入标题内容单击输入标题内容</a:t>
            </a:r>
            <a:endParaRPr lang="zh-CN" altLang="en-US" sz="570" dirty="0">
              <a:solidFill>
                <a:schemeClr val="bg1">
                  <a:lumMod val="65000"/>
                </a:schemeClr>
              </a:solidFill>
              <a:latin typeface="+mn-lt"/>
              <a:ea typeface="+mn-ea"/>
              <a:cs typeface="+mn-ea"/>
              <a:sym typeface="+mn-lt"/>
            </a:endParaRPr>
          </a:p>
        </p:txBody>
      </p:sp>
      <p:sp>
        <p:nvSpPr>
          <p:cNvPr id="22" name="矩形 6"/>
          <p:cNvSpPr>
            <a:spLocks noChangeArrowheads="1"/>
          </p:cNvSpPr>
          <p:nvPr/>
        </p:nvSpPr>
        <p:spPr bwMode="auto">
          <a:xfrm>
            <a:off x="3028273" y="2280400"/>
            <a:ext cx="1168563" cy="380425"/>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Aft>
                <a:spcPts val="600"/>
              </a:spcAft>
            </a:pPr>
            <a:r>
              <a:rPr lang="zh-CN" altLang="en-US" sz="565" spc="100" dirty="0">
                <a:solidFill>
                  <a:schemeClr val="tx1">
                    <a:lumMod val="75000"/>
                    <a:lumOff val="25000"/>
                  </a:schemeClr>
                </a:solidFill>
                <a:latin typeface="+mn-lt"/>
                <a:ea typeface="+mn-ea"/>
                <a:cs typeface="+mn-ea"/>
                <a:sym typeface="+mn-lt"/>
              </a:rPr>
              <a:t>单击输入标题内容，单击输入标题内容单击输入标题内容单击输入标题内容</a:t>
            </a:r>
            <a:endParaRPr lang="zh-CN" altLang="en-US" sz="570" dirty="0">
              <a:solidFill>
                <a:schemeClr val="bg1">
                  <a:lumMod val="65000"/>
                </a:schemeClr>
              </a:solidFill>
              <a:latin typeface="+mn-lt"/>
              <a:ea typeface="+mn-ea"/>
              <a:cs typeface="+mn-ea"/>
              <a:sym typeface="+mn-lt"/>
            </a:endParaRPr>
          </a:p>
        </p:txBody>
      </p:sp>
      <p:sp>
        <p:nvSpPr>
          <p:cNvPr id="23" name="矩形 6"/>
          <p:cNvSpPr>
            <a:spLocks noChangeArrowheads="1"/>
          </p:cNvSpPr>
          <p:nvPr/>
        </p:nvSpPr>
        <p:spPr bwMode="auto">
          <a:xfrm>
            <a:off x="3028273" y="3287190"/>
            <a:ext cx="1168563" cy="380425"/>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Aft>
                <a:spcPts val="600"/>
              </a:spcAft>
            </a:pPr>
            <a:r>
              <a:rPr lang="zh-CN" altLang="en-US" sz="565" spc="100" dirty="0">
                <a:solidFill>
                  <a:schemeClr val="tx1">
                    <a:lumMod val="75000"/>
                    <a:lumOff val="25000"/>
                  </a:schemeClr>
                </a:solidFill>
                <a:latin typeface="+mn-lt"/>
                <a:ea typeface="+mn-ea"/>
                <a:cs typeface="+mn-ea"/>
                <a:sym typeface="+mn-lt"/>
              </a:rPr>
              <a:t>单击输入标题内容，单击输入标题内容单击输入标题内容单击输入标题内容</a:t>
            </a:r>
            <a:endParaRPr lang="zh-CN" altLang="en-US" sz="570" dirty="0">
              <a:solidFill>
                <a:schemeClr val="bg1">
                  <a:lumMod val="65000"/>
                </a:schemeClr>
              </a:solidFill>
              <a:latin typeface="+mn-lt"/>
              <a:ea typeface="+mn-ea"/>
              <a:cs typeface="+mn-ea"/>
              <a:sym typeface="+mn-lt"/>
            </a:endParaRPr>
          </a:p>
        </p:txBody>
      </p:sp>
      <p:sp>
        <p:nvSpPr>
          <p:cNvPr id="25" name="矩形 6"/>
          <p:cNvSpPr>
            <a:spLocks noChangeArrowheads="1"/>
          </p:cNvSpPr>
          <p:nvPr/>
        </p:nvSpPr>
        <p:spPr bwMode="auto">
          <a:xfrm>
            <a:off x="886207" y="3287190"/>
            <a:ext cx="1134089" cy="380425"/>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Aft>
                <a:spcPts val="600"/>
              </a:spcAft>
            </a:pPr>
            <a:r>
              <a:rPr lang="zh-CN" altLang="en-US" sz="565" spc="100" dirty="0">
                <a:solidFill>
                  <a:schemeClr val="tx1">
                    <a:lumMod val="75000"/>
                    <a:lumOff val="25000"/>
                  </a:schemeClr>
                </a:solidFill>
                <a:latin typeface="+mn-lt"/>
                <a:ea typeface="+mn-ea"/>
                <a:cs typeface="+mn-ea"/>
                <a:sym typeface="+mn-lt"/>
              </a:rPr>
              <a:t>单击输入标题内容，单击输入标题内容单击输入标题内容单击输入标题内容</a:t>
            </a:r>
            <a:endParaRPr lang="zh-CN" altLang="en-US" sz="570" dirty="0">
              <a:solidFill>
                <a:schemeClr val="bg1">
                  <a:lumMod val="65000"/>
                </a:schemeClr>
              </a:solidFill>
              <a:latin typeface="+mn-lt"/>
              <a:ea typeface="+mn-ea"/>
              <a:cs typeface="+mn-ea"/>
              <a:sym typeface="+mn-lt"/>
            </a:endParaRPr>
          </a:p>
        </p:txBody>
      </p:sp>
      <p:sp>
        <p:nvSpPr>
          <p:cNvPr id="26" name="矩形 25"/>
          <p:cNvSpPr/>
          <p:nvPr/>
        </p:nvSpPr>
        <p:spPr>
          <a:xfrm>
            <a:off x="3770039" y="1665418"/>
            <a:ext cx="426797" cy="4389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cs typeface="+mn-ea"/>
                <a:sym typeface="+mn-lt"/>
              </a:rPr>
              <a:t>02</a:t>
            </a:r>
            <a:endParaRPr lang="zh-CN" altLang="en-US" sz="995" b="1" dirty="0">
              <a:solidFill>
                <a:srgbClr val="FFFFFF"/>
              </a:solidFill>
              <a:cs typeface="+mn-ea"/>
              <a:sym typeface="+mn-lt"/>
            </a:endParaRPr>
          </a:p>
        </p:txBody>
      </p:sp>
      <p:sp>
        <p:nvSpPr>
          <p:cNvPr id="27" name="矩形 26"/>
          <p:cNvSpPr/>
          <p:nvPr/>
        </p:nvSpPr>
        <p:spPr>
          <a:xfrm>
            <a:off x="886208" y="3717096"/>
            <a:ext cx="426797" cy="43899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cs typeface="+mn-ea"/>
                <a:sym typeface="+mn-lt"/>
              </a:rPr>
              <a:t>03</a:t>
            </a:r>
            <a:endParaRPr lang="zh-CN" altLang="en-US" sz="995" b="1" dirty="0">
              <a:solidFill>
                <a:srgbClr val="FFFFFF"/>
              </a:solidFill>
              <a:cs typeface="+mn-ea"/>
              <a:sym typeface="+mn-lt"/>
            </a:endParaRPr>
          </a:p>
        </p:txBody>
      </p:sp>
      <p:sp>
        <p:nvSpPr>
          <p:cNvPr id="28" name="矩形 27"/>
          <p:cNvSpPr/>
          <p:nvPr/>
        </p:nvSpPr>
        <p:spPr>
          <a:xfrm>
            <a:off x="3770039" y="3717096"/>
            <a:ext cx="426797" cy="438991"/>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cs typeface="+mn-ea"/>
                <a:sym typeface="+mn-lt"/>
              </a:rPr>
              <a:t>04</a:t>
            </a:r>
            <a:endParaRPr lang="zh-CN" altLang="en-US" sz="995" b="1" dirty="0">
              <a:solidFill>
                <a:srgbClr val="FFFFFF"/>
              </a:solidFill>
              <a:cs typeface="+mn-ea"/>
              <a:sym typeface="+mn-lt"/>
            </a:endParaRPr>
          </a:p>
        </p:txBody>
      </p:sp>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outHorizontal)">
                                      <p:cBhvr>
                                        <p:cTn id="14" dur="500"/>
                                        <p:tgtEl>
                                          <p:spTgt spid="17"/>
                                        </p:tgtEl>
                                      </p:cBhvr>
                                    </p:animEffect>
                                  </p:childTnLst>
                                </p:cTn>
                              </p:par>
                              <p:par>
                                <p:cTn id="15" presetID="16" presetClass="entr" presetSubtype="2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0" grpId="0" bldLvl="0" animBg="1"/>
      <p:bldP spid="21" grpId="0"/>
      <p:bldP spid="22" grpId="0"/>
      <p:bldP spid="23" grpId="0"/>
      <p:bldP spid="25" grpId="0"/>
      <p:bldP spid="26" grpId="0" bldLvl="0" animBg="1"/>
      <p:bldP spid="27" grpId="0" bldLvl="0" animBg="1"/>
      <p:bldP spid="2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50920" y="370205"/>
            <a:ext cx="2042160" cy="564515"/>
            <a:chOff x="5395" y="427"/>
            <a:chExt cx="3216" cy="889"/>
          </a:xfrm>
        </p:grpSpPr>
        <p:sp>
          <p:nvSpPr>
            <p:cNvPr id="8"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9"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grpSp>
        <p:nvGrpSpPr>
          <p:cNvPr id="70" name="组合 69"/>
          <p:cNvGrpSpPr/>
          <p:nvPr/>
        </p:nvGrpSpPr>
        <p:grpSpPr>
          <a:xfrm>
            <a:off x="462201" y="1573792"/>
            <a:ext cx="3879056" cy="946332"/>
            <a:chOff x="585788" y="2327362"/>
            <a:chExt cx="5172075" cy="1261776"/>
          </a:xfrm>
        </p:grpSpPr>
        <p:grpSp>
          <p:nvGrpSpPr>
            <p:cNvPr id="10" name="组合 9"/>
            <p:cNvGrpSpPr/>
            <p:nvPr/>
          </p:nvGrpSpPr>
          <p:grpSpPr>
            <a:xfrm>
              <a:off x="2159921" y="2458769"/>
              <a:ext cx="2969292" cy="971284"/>
              <a:chOff x="738317" y="4220365"/>
              <a:chExt cx="1821313" cy="971284"/>
            </a:xfrm>
          </p:grpSpPr>
          <p:sp>
            <p:nvSpPr>
              <p:cNvPr id="19" name="矩形 18"/>
              <p:cNvSpPr/>
              <p:nvPr/>
            </p:nvSpPr>
            <p:spPr>
              <a:xfrm>
                <a:off x="738318" y="4220365"/>
                <a:ext cx="1632663" cy="40523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00" kern="0" dirty="0">
                    <a:ln w="3175">
                      <a:noFill/>
                    </a:ln>
                    <a:solidFill>
                      <a:sysClr val="windowText" lastClr="000000"/>
                    </a:solidFill>
                    <a:cs typeface="+mn-ea"/>
                    <a:sym typeface="+mn-lt"/>
                  </a:rPr>
                  <a:t>在此输入文本内容在此输入</a:t>
                </a:r>
              </a:p>
            </p:txBody>
          </p:sp>
          <p:sp>
            <p:nvSpPr>
              <p:cNvPr id="20" name="文本框 19"/>
              <p:cNvSpPr txBox="1"/>
              <p:nvPr/>
            </p:nvSpPr>
            <p:spPr>
              <a:xfrm>
                <a:off x="738317" y="4629103"/>
                <a:ext cx="1821313" cy="562546"/>
              </a:xfrm>
              <a:prstGeom prst="rect">
                <a:avLst/>
              </a:prstGeom>
              <a:noFill/>
            </p:spPr>
            <p:txBody>
              <a:bodyPr wrap="square" rtlCol="0">
                <a:spAutoFit/>
              </a:bodyPr>
              <a:lstStyle/>
              <a:p>
                <a:pPr>
                  <a:lnSpc>
                    <a:spcPct val="174000"/>
                  </a:lnSpc>
                </a:pPr>
                <a:r>
                  <a:rPr lang="zh-CN" altLang="en-US" sz="650" dirty="0">
                    <a:solidFill>
                      <a:schemeClr val="tx1">
                        <a:lumMod val="65000"/>
                        <a:lumOff val="35000"/>
                      </a:schemeClr>
                    </a:solidFill>
                    <a:cs typeface="+mn-ea"/>
                    <a:sym typeface="+mn-lt"/>
                  </a:rPr>
                  <a:t>请替换文字内容，修改文字内容，也可以直接复制你的内容到此请替换文字内容</a:t>
                </a:r>
                <a:endParaRPr kumimoji="1" lang="en-GB" altLang="zh-CN" sz="650" dirty="0">
                  <a:solidFill>
                    <a:sysClr val="windowText" lastClr="000000"/>
                  </a:solidFill>
                  <a:cs typeface="+mn-ea"/>
                  <a:sym typeface="+mn-lt"/>
                </a:endParaRPr>
              </a:p>
            </p:txBody>
          </p:sp>
        </p:grpSp>
        <p:sp>
          <p:nvSpPr>
            <p:cNvPr id="21" name="椭圆 20"/>
            <p:cNvSpPr/>
            <p:nvPr/>
          </p:nvSpPr>
          <p:spPr>
            <a:xfrm>
              <a:off x="585788" y="2335003"/>
              <a:ext cx="1254135" cy="1254135"/>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i="1" dirty="0">
                <a:solidFill>
                  <a:schemeClr val="bg1"/>
                </a:solidFill>
                <a:cs typeface="+mn-ea"/>
                <a:sym typeface="+mn-lt"/>
              </a:endParaRPr>
            </a:p>
          </p:txBody>
        </p:sp>
        <p:pic>
          <p:nvPicPr>
            <p:cNvPr id="46" name="图形 45" descr="文件夹"/>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874462" y="2623677"/>
              <a:ext cx="676785" cy="676785"/>
            </a:xfrm>
            <a:prstGeom prst="rect">
              <a:avLst/>
            </a:prstGeom>
          </p:spPr>
        </p:pic>
        <p:sp>
          <p:nvSpPr>
            <p:cNvPr id="48" name="圆角矩形 47"/>
            <p:cNvSpPr/>
            <p:nvPr/>
          </p:nvSpPr>
          <p:spPr>
            <a:xfrm>
              <a:off x="1029192" y="2327362"/>
              <a:ext cx="4728671" cy="1254135"/>
            </a:xfrm>
            <a:prstGeom prst="roundRect">
              <a:avLst/>
            </a:prstGeom>
            <a:noFill/>
            <a:ln>
              <a:solidFill>
                <a:srgbClr val="5877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a:cs typeface="+mn-ea"/>
                <a:sym typeface="+mn-lt"/>
              </a:endParaRPr>
            </a:p>
          </p:txBody>
        </p:sp>
      </p:grpSp>
      <p:grpSp>
        <p:nvGrpSpPr>
          <p:cNvPr id="72" name="组合 71"/>
          <p:cNvGrpSpPr/>
          <p:nvPr/>
        </p:nvGrpSpPr>
        <p:grpSpPr>
          <a:xfrm>
            <a:off x="462201" y="3078118"/>
            <a:ext cx="3879056" cy="946332"/>
            <a:chOff x="585788" y="4469917"/>
            <a:chExt cx="5172075" cy="1261776"/>
          </a:xfrm>
        </p:grpSpPr>
        <p:grpSp>
          <p:nvGrpSpPr>
            <p:cNvPr id="49" name="组合 48"/>
            <p:cNvGrpSpPr/>
            <p:nvPr/>
          </p:nvGrpSpPr>
          <p:grpSpPr>
            <a:xfrm>
              <a:off x="2159921" y="4601324"/>
              <a:ext cx="3183605" cy="971287"/>
              <a:chOff x="738317" y="4220365"/>
              <a:chExt cx="1952769" cy="971287"/>
            </a:xfrm>
          </p:grpSpPr>
          <p:sp>
            <p:nvSpPr>
              <p:cNvPr id="22" name="矩形 21"/>
              <p:cNvSpPr/>
              <p:nvPr/>
            </p:nvSpPr>
            <p:spPr>
              <a:xfrm>
                <a:off x="738318" y="4220365"/>
                <a:ext cx="1632663" cy="405239"/>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00" kern="0" dirty="0">
                    <a:ln w="3175">
                      <a:noFill/>
                    </a:ln>
                    <a:solidFill>
                      <a:sysClr val="windowText" lastClr="000000"/>
                    </a:solidFill>
                    <a:cs typeface="+mn-ea"/>
                    <a:sym typeface="+mn-lt"/>
                  </a:rPr>
                  <a:t>在此输入文本内容在此输入</a:t>
                </a:r>
              </a:p>
            </p:txBody>
          </p:sp>
          <p:sp>
            <p:nvSpPr>
              <p:cNvPr id="51" name="文本框 50"/>
              <p:cNvSpPr txBox="1"/>
              <p:nvPr/>
            </p:nvSpPr>
            <p:spPr>
              <a:xfrm>
                <a:off x="738317" y="4629105"/>
                <a:ext cx="1952769" cy="562547"/>
              </a:xfrm>
              <a:prstGeom prst="rect">
                <a:avLst/>
              </a:prstGeom>
              <a:noFill/>
            </p:spPr>
            <p:txBody>
              <a:bodyPr wrap="square" rtlCol="0">
                <a:spAutoFit/>
              </a:bodyPr>
              <a:lstStyle/>
              <a:p>
                <a:pPr>
                  <a:lnSpc>
                    <a:spcPct val="174000"/>
                  </a:lnSpc>
                </a:pPr>
                <a:r>
                  <a:rPr lang="zh-CN" altLang="en-US" sz="650">
                    <a:solidFill>
                      <a:schemeClr val="tx1">
                        <a:lumMod val="65000"/>
                        <a:lumOff val="35000"/>
                      </a:schemeClr>
                    </a:solidFill>
                    <a:cs typeface="+mn-ea"/>
                    <a:sym typeface="+mn-lt"/>
                  </a:rPr>
                  <a:t>请替换文字内容，修改文字内容，也可以直接复制你的内容到此请替换文字内容</a:t>
                </a:r>
                <a:endParaRPr kumimoji="1" lang="en-GB" altLang="zh-CN" sz="650" dirty="0">
                  <a:solidFill>
                    <a:sysClr val="windowText" lastClr="000000"/>
                  </a:solidFill>
                  <a:cs typeface="+mn-ea"/>
                  <a:sym typeface="+mn-lt"/>
                </a:endParaRPr>
              </a:p>
            </p:txBody>
          </p:sp>
        </p:grpSp>
        <p:sp>
          <p:nvSpPr>
            <p:cNvPr id="40" name="椭圆 39"/>
            <p:cNvSpPr/>
            <p:nvPr/>
          </p:nvSpPr>
          <p:spPr>
            <a:xfrm>
              <a:off x="585788" y="4477558"/>
              <a:ext cx="1254135" cy="1254135"/>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i="1" dirty="0">
                <a:solidFill>
                  <a:schemeClr val="bg1"/>
                </a:solidFill>
                <a:cs typeface="+mn-ea"/>
                <a:sym typeface="+mn-lt"/>
              </a:endParaRPr>
            </a:p>
          </p:txBody>
        </p:sp>
        <p:sp>
          <p:nvSpPr>
            <p:cNvPr id="47" name="圆角矩形 46"/>
            <p:cNvSpPr/>
            <p:nvPr/>
          </p:nvSpPr>
          <p:spPr>
            <a:xfrm>
              <a:off x="1029192" y="4469917"/>
              <a:ext cx="4728671" cy="1254135"/>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a:cs typeface="+mn-ea"/>
                <a:sym typeface="+mn-lt"/>
              </a:endParaRPr>
            </a:p>
          </p:txBody>
        </p:sp>
        <p:pic>
          <p:nvPicPr>
            <p:cNvPr id="52" name="图形 54" descr="雇员徽章 "/>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74461" y="4758591"/>
              <a:ext cx="676785" cy="676785"/>
            </a:xfrm>
            <a:prstGeom prst="rect">
              <a:avLst/>
            </a:prstGeom>
          </p:spPr>
        </p:pic>
      </p:grpSp>
      <p:grpSp>
        <p:nvGrpSpPr>
          <p:cNvPr id="71" name="组合 70"/>
          <p:cNvGrpSpPr/>
          <p:nvPr/>
        </p:nvGrpSpPr>
        <p:grpSpPr>
          <a:xfrm>
            <a:off x="5119644" y="1579523"/>
            <a:ext cx="3581393" cy="946332"/>
            <a:chOff x="6795712" y="2335003"/>
            <a:chExt cx="4775191" cy="1261776"/>
          </a:xfrm>
        </p:grpSpPr>
        <p:grpSp>
          <p:nvGrpSpPr>
            <p:cNvPr id="53" name="组合 52"/>
            <p:cNvGrpSpPr/>
            <p:nvPr/>
          </p:nvGrpSpPr>
          <p:grpSpPr>
            <a:xfrm>
              <a:off x="8369845" y="2466410"/>
              <a:ext cx="2947693" cy="971287"/>
              <a:chOff x="738317" y="4220365"/>
              <a:chExt cx="1808065" cy="971287"/>
            </a:xfrm>
          </p:grpSpPr>
          <p:sp>
            <p:nvSpPr>
              <p:cNvPr id="54" name="矩形 53"/>
              <p:cNvSpPr/>
              <p:nvPr/>
            </p:nvSpPr>
            <p:spPr>
              <a:xfrm>
                <a:off x="738318" y="4220365"/>
                <a:ext cx="1632663" cy="405239"/>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00" kern="0" dirty="0">
                    <a:ln w="3175">
                      <a:noFill/>
                    </a:ln>
                    <a:solidFill>
                      <a:sysClr val="windowText" lastClr="000000"/>
                    </a:solidFill>
                    <a:cs typeface="+mn-ea"/>
                    <a:sym typeface="+mn-lt"/>
                  </a:rPr>
                  <a:t>在此输入文本内容在此输入</a:t>
                </a:r>
              </a:p>
            </p:txBody>
          </p:sp>
          <p:sp>
            <p:nvSpPr>
              <p:cNvPr id="55" name="文本框 54"/>
              <p:cNvSpPr txBox="1"/>
              <p:nvPr/>
            </p:nvSpPr>
            <p:spPr>
              <a:xfrm>
                <a:off x="738317" y="4629105"/>
                <a:ext cx="1808065" cy="562547"/>
              </a:xfrm>
              <a:prstGeom prst="rect">
                <a:avLst/>
              </a:prstGeom>
              <a:noFill/>
            </p:spPr>
            <p:txBody>
              <a:bodyPr wrap="square" rtlCol="0">
                <a:spAutoFit/>
              </a:bodyPr>
              <a:lstStyle/>
              <a:p>
                <a:pPr>
                  <a:lnSpc>
                    <a:spcPct val="174000"/>
                  </a:lnSpc>
                </a:pPr>
                <a:r>
                  <a:rPr lang="zh-CN" altLang="en-US" sz="650">
                    <a:solidFill>
                      <a:schemeClr val="tx1">
                        <a:lumMod val="65000"/>
                        <a:lumOff val="35000"/>
                      </a:schemeClr>
                    </a:solidFill>
                    <a:cs typeface="+mn-ea"/>
                    <a:sym typeface="+mn-lt"/>
                  </a:rPr>
                  <a:t>请替换文字内容，修改文字内容，也可以直接复制你的内容到此请替换文字内容</a:t>
                </a:r>
                <a:endParaRPr kumimoji="1" lang="en-GB" altLang="zh-CN" sz="650" dirty="0">
                  <a:solidFill>
                    <a:sysClr val="windowText" lastClr="000000"/>
                  </a:solidFill>
                  <a:cs typeface="+mn-ea"/>
                  <a:sym typeface="+mn-lt"/>
                </a:endParaRPr>
              </a:p>
            </p:txBody>
          </p:sp>
        </p:grpSp>
        <p:sp>
          <p:nvSpPr>
            <p:cNvPr id="56" name="椭圆 55"/>
            <p:cNvSpPr/>
            <p:nvPr/>
          </p:nvSpPr>
          <p:spPr>
            <a:xfrm>
              <a:off x="6795712" y="2342644"/>
              <a:ext cx="1254135" cy="1254135"/>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i="1" dirty="0">
                <a:solidFill>
                  <a:schemeClr val="bg1"/>
                </a:solidFill>
                <a:cs typeface="+mn-ea"/>
                <a:sym typeface="+mn-lt"/>
              </a:endParaRPr>
            </a:p>
          </p:txBody>
        </p:sp>
        <p:sp>
          <p:nvSpPr>
            <p:cNvPr id="57" name="圆角矩形 56"/>
            <p:cNvSpPr/>
            <p:nvPr/>
          </p:nvSpPr>
          <p:spPr>
            <a:xfrm>
              <a:off x="7239117" y="2335003"/>
              <a:ext cx="4331786" cy="1254135"/>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a:cs typeface="+mn-ea"/>
                <a:sym typeface="+mn-lt"/>
              </a:endParaRPr>
            </a:p>
          </p:txBody>
        </p:sp>
        <p:pic>
          <p:nvPicPr>
            <p:cNvPr id="62" name="图形 61" descr="公文包"/>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7058517" y="2631318"/>
              <a:ext cx="676785" cy="676785"/>
            </a:xfrm>
            <a:prstGeom prst="rect">
              <a:avLst/>
            </a:prstGeom>
          </p:spPr>
        </p:pic>
      </p:grpSp>
      <p:grpSp>
        <p:nvGrpSpPr>
          <p:cNvPr id="73" name="组合 72"/>
          <p:cNvGrpSpPr/>
          <p:nvPr/>
        </p:nvGrpSpPr>
        <p:grpSpPr>
          <a:xfrm>
            <a:off x="5119644" y="3079706"/>
            <a:ext cx="3581393" cy="946332"/>
            <a:chOff x="6795712" y="4472035"/>
            <a:chExt cx="4775191" cy="1261776"/>
          </a:xfrm>
        </p:grpSpPr>
        <p:grpSp>
          <p:nvGrpSpPr>
            <p:cNvPr id="63" name="组合 62"/>
            <p:cNvGrpSpPr/>
            <p:nvPr/>
          </p:nvGrpSpPr>
          <p:grpSpPr>
            <a:xfrm>
              <a:off x="8369845" y="4603442"/>
              <a:ext cx="2661737" cy="971284"/>
              <a:chOff x="738317" y="4220365"/>
              <a:chExt cx="1632664" cy="971284"/>
            </a:xfrm>
          </p:grpSpPr>
          <p:sp>
            <p:nvSpPr>
              <p:cNvPr id="64" name="矩形 63"/>
              <p:cNvSpPr/>
              <p:nvPr/>
            </p:nvSpPr>
            <p:spPr>
              <a:xfrm>
                <a:off x="738318" y="4220365"/>
                <a:ext cx="1632663" cy="405238"/>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000" kern="0" dirty="0">
                    <a:ln w="3175">
                      <a:noFill/>
                    </a:ln>
                    <a:solidFill>
                      <a:sysClr val="windowText" lastClr="000000"/>
                    </a:solidFill>
                    <a:cs typeface="+mn-ea"/>
                    <a:sym typeface="+mn-lt"/>
                  </a:rPr>
                  <a:t>在此输入文本内容在此输入</a:t>
                </a:r>
              </a:p>
            </p:txBody>
          </p:sp>
          <p:sp>
            <p:nvSpPr>
              <p:cNvPr id="65" name="文本框 64"/>
              <p:cNvSpPr txBox="1"/>
              <p:nvPr/>
            </p:nvSpPr>
            <p:spPr>
              <a:xfrm>
                <a:off x="738317" y="4629103"/>
                <a:ext cx="1632663" cy="562546"/>
              </a:xfrm>
              <a:prstGeom prst="rect">
                <a:avLst/>
              </a:prstGeom>
              <a:noFill/>
            </p:spPr>
            <p:txBody>
              <a:bodyPr wrap="square" rtlCol="0">
                <a:spAutoFit/>
              </a:bodyPr>
              <a:lstStyle/>
              <a:p>
                <a:pPr>
                  <a:lnSpc>
                    <a:spcPct val="174000"/>
                  </a:lnSpc>
                </a:pPr>
                <a:r>
                  <a:rPr lang="zh-CN" altLang="en-US" sz="650">
                    <a:solidFill>
                      <a:schemeClr val="tx1">
                        <a:lumMod val="65000"/>
                        <a:lumOff val="35000"/>
                      </a:schemeClr>
                    </a:solidFill>
                    <a:cs typeface="+mn-ea"/>
                    <a:sym typeface="+mn-lt"/>
                  </a:rPr>
                  <a:t>请替换文字内容，修改文字内容，也可以直接复制你的内容到此请替换文字内容</a:t>
                </a:r>
                <a:endParaRPr kumimoji="1" lang="en-GB" altLang="zh-CN" sz="650" dirty="0">
                  <a:solidFill>
                    <a:sysClr val="windowText" lastClr="000000"/>
                  </a:solidFill>
                  <a:cs typeface="+mn-ea"/>
                  <a:sym typeface="+mn-lt"/>
                </a:endParaRPr>
              </a:p>
            </p:txBody>
          </p:sp>
        </p:grpSp>
        <p:sp>
          <p:nvSpPr>
            <p:cNvPr id="66" name="椭圆 65"/>
            <p:cNvSpPr/>
            <p:nvPr/>
          </p:nvSpPr>
          <p:spPr>
            <a:xfrm>
              <a:off x="6795712" y="4479676"/>
              <a:ext cx="1254135" cy="1254135"/>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3200" i="1" dirty="0">
                <a:solidFill>
                  <a:schemeClr val="bg1"/>
                </a:solidFill>
                <a:cs typeface="+mn-ea"/>
                <a:sym typeface="+mn-lt"/>
              </a:endParaRPr>
            </a:p>
          </p:txBody>
        </p:sp>
        <p:sp>
          <p:nvSpPr>
            <p:cNvPr id="68" name="圆角矩形 67"/>
            <p:cNvSpPr/>
            <p:nvPr/>
          </p:nvSpPr>
          <p:spPr>
            <a:xfrm>
              <a:off x="7239117" y="4472035"/>
              <a:ext cx="4331786" cy="1254135"/>
            </a:xfrm>
            <a:prstGeom prst="roundRect">
              <a:avLst/>
            </a:prstGeom>
            <a:noFill/>
            <a:ln>
              <a:solidFill>
                <a:srgbClr val="5877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a:cs typeface="+mn-ea"/>
                <a:sym typeface="+mn-lt"/>
              </a:endParaRPr>
            </a:p>
          </p:txBody>
        </p:sp>
        <p:pic>
          <p:nvPicPr>
            <p:cNvPr id="69" name="图形 68" descr="打开的文件夹 "/>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7084386" y="4758591"/>
              <a:ext cx="676785" cy="676785"/>
            </a:xfrm>
            <a:prstGeom prst="rect">
              <a:avLst/>
            </a:prstGeom>
          </p:spPr>
        </p:pic>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dissolve">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dissolve">
                                      <p:cBhvr>
                                        <p:cTn id="12" dur="500"/>
                                        <p:tgtEl>
                                          <p:spTgt spid="7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dissolve">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dissolve">
                                      <p:cBhvr>
                                        <p:cTn id="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79446" y="1566613"/>
            <a:ext cx="6678429" cy="2416629"/>
          </a:xfrm>
          <a:prstGeom prst="rect">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 name="矩形 1"/>
          <p:cNvSpPr/>
          <p:nvPr/>
        </p:nvSpPr>
        <p:spPr>
          <a:xfrm>
            <a:off x="1179446" y="1566613"/>
            <a:ext cx="2911972" cy="2416629"/>
          </a:xfrm>
          <a:prstGeom prst="rect">
            <a:avLst/>
          </a:prstGeom>
          <a:blipFill rotWithShape="1">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3" name="组合 2"/>
          <p:cNvGrpSpPr/>
          <p:nvPr/>
        </p:nvGrpSpPr>
        <p:grpSpPr>
          <a:xfrm>
            <a:off x="4423611" y="1863110"/>
            <a:ext cx="3121278" cy="1925713"/>
            <a:chOff x="5969268" y="2863030"/>
            <a:chExt cx="4161704" cy="2567617"/>
          </a:xfrm>
        </p:grpSpPr>
        <p:sp>
          <p:nvSpPr>
            <p:cNvPr id="4" name="文本框 3"/>
            <p:cNvSpPr txBox="1"/>
            <p:nvPr/>
          </p:nvSpPr>
          <p:spPr>
            <a:xfrm>
              <a:off x="5969268" y="2863030"/>
              <a:ext cx="1463040" cy="491067"/>
            </a:xfrm>
            <a:prstGeom prst="rect">
              <a:avLst/>
            </a:prstGeom>
            <a:noFill/>
          </p:spPr>
          <p:txBody>
            <a:bodyPr wrap="none" rtlCol="0">
              <a:spAutoFit/>
              <a:scene3d>
                <a:camera prst="orthographicFront"/>
                <a:lightRig rig="threePt" dir="t"/>
              </a:scene3d>
              <a:sp3d contourW="12700"/>
            </a:bodyPr>
            <a:lstStyle/>
            <a:p>
              <a:pPr algn="ctr"/>
              <a:r>
                <a:rPr lang="zh-CN" altLang="en-US" dirty="0">
                  <a:cs typeface="+mn-ea"/>
                  <a:sym typeface="+mn-lt"/>
                </a:rPr>
                <a:t>标题添加</a:t>
              </a:r>
            </a:p>
          </p:txBody>
        </p:sp>
        <p:sp>
          <p:nvSpPr>
            <p:cNvPr id="6" name="文本框 5"/>
            <p:cNvSpPr txBox="1"/>
            <p:nvPr/>
          </p:nvSpPr>
          <p:spPr>
            <a:xfrm>
              <a:off x="6031002" y="3264027"/>
              <a:ext cx="4099970" cy="2166620"/>
            </a:xfrm>
            <a:prstGeom prst="rect">
              <a:avLst/>
            </a:prstGeom>
            <a:noFill/>
          </p:spPr>
          <p:txBody>
            <a:bodyPr wrap="square" rtlCol="0">
              <a:spAutoFit/>
              <a:scene3d>
                <a:camera prst="orthographicFront"/>
                <a:lightRig rig="threePt" dir="t"/>
              </a:scene3d>
              <a:sp3d contourW="12700"/>
            </a:bodyPr>
            <a:lstStyle/>
            <a:p>
              <a:pPr>
                <a:lnSpc>
                  <a:spcPct val="180000"/>
                </a:lnSpc>
              </a:pPr>
              <a:r>
                <a:rPr lang="zh-CN" altLang="en-US" sz="900" dirty="0">
                  <a:solidFill>
                    <a:schemeClr val="tx1">
                      <a:lumMod val="65000"/>
                      <a:lumOff val="35000"/>
                    </a:schemeClr>
                  </a:solidFill>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900" dirty="0">
                <a:solidFill>
                  <a:schemeClr val="tx1">
                    <a:lumMod val="50000"/>
                    <a:lumOff val="50000"/>
                  </a:schemeClr>
                </a:solidFill>
                <a:cs typeface="+mn-ea"/>
                <a:sym typeface="+mn-lt"/>
              </a:endParaRPr>
            </a:p>
            <a:p>
              <a:pPr>
                <a:lnSpc>
                  <a:spcPct val="130000"/>
                </a:lnSpc>
              </a:pPr>
              <a:endParaRPr lang="en-US" altLang="zh-CN" sz="900" dirty="0">
                <a:solidFill>
                  <a:schemeClr val="tx1">
                    <a:lumMod val="50000"/>
                    <a:lumOff val="50000"/>
                  </a:schemeClr>
                </a:solidFill>
                <a:cs typeface="+mn-ea"/>
                <a:sym typeface="+mn-lt"/>
              </a:endParaRPr>
            </a:p>
            <a:p>
              <a:pPr>
                <a:lnSpc>
                  <a:spcPct val="130000"/>
                </a:lnSpc>
              </a:pPr>
              <a:endParaRPr lang="en-US" altLang="zh-CN" sz="900" dirty="0">
                <a:solidFill>
                  <a:schemeClr val="tx1">
                    <a:lumMod val="50000"/>
                    <a:lumOff val="50000"/>
                  </a:schemeClr>
                </a:solidFill>
                <a:cs typeface="+mn-ea"/>
                <a:sym typeface="+mn-lt"/>
              </a:endParaRPr>
            </a:p>
            <a:p>
              <a:pPr>
                <a:lnSpc>
                  <a:spcPct val="130000"/>
                </a:lnSpc>
              </a:pPr>
              <a:endParaRPr lang="en-US" altLang="zh-CN" sz="900" dirty="0">
                <a:solidFill>
                  <a:schemeClr val="tx1">
                    <a:lumMod val="50000"/>
                    <a:lumOff val="50000"/>
                  </a:schemeClr>
                </a:solidFill>
                <a:cs typeface="+mn-ea"/>
                <a:sym typeface="+mn-lt"/>
              </a:endParaRPr>
            </a:p>
          </p:txBody>
        </p:sp>
      </p:grpSp>
      <p:sp>
        <p:nvSpPr>
          <p:cNvPr id="7" name="文本框 6"/>
          <p:cNvSpPr txBox="1"/>
          <p:nvPr/>
        </p:nvSpPr>
        <p:spPr>
          <a:xfrm>
            <a:off x="7138737" y="3388441"/>
            <a:ext cx="251482" cy="147294"/>
          </a:xfrm>
          <a:custGeom>
            <a:avLst/>
            <a:gdLst/>
            <a:ahLst/>
            <a:cxnLst/>
            <a:rect l="l" t="t" r="r" b="b"/>
            <a:pathLst>
              <a:path w="335309" h="81558">
                <a:moveTo>
                  <a:pt x="247650" y="0"/>
                </a:moveTo>
                <a:lnTo>
                  <a:pt x="335309" y="35942"/>
                </a:lnTo>
                <a:lnTo>
                  <a:pt x="335309" y="45542"/>
                </a:lnTo>
                <a:lnTo>
                  <a:pt x="247650" y="81558"/>
                </a:lnTo>
                <a:lnTo>
                  <a:pt x="247650" y="70098"/>
                </a:lnTo>
                <a:lnTo>
                  <a:pt x="319906" y="40854"/>
                </a:lnTo>
                <a:lnTo>
                  <a:pt x="247650" y="11386"/>
                </a:lnTo>
                <a:close/>
                <a:moveTo>
                  <a:pt x="123825" y="0"/>
                </a:moveTo>
                <a:lnTo>
                  <a:pt x="211484" y="35942"/>
                </a:lnTo>
                <a:lnTo>
                  <a:pt x="211484" y="45542"/>
                </a:lnTo>
                <a:lnTo>
                  <a:pt x="123825" y="81558"/>
                </a:lnTo>
                <a:lnTo>
                  <a:pt x="123825" y="70098"/>
                </a:lnTo>
                <a:lnTo>
                  <a:pt x="196081" y="40854"/>
                </a:lnTo>
                <a:lnTo>
                  <a:pt x="123825" y="11386"/>
                </a:lnTo>
                <a:close/>
                <a:moveTo>
                  <a:pt x="0" y="0"/>
                </a:moveTo>
                <a:lnTo>
                  <a:pt x="87659" y="35942"/>
                </a:lnTo>
                <a:lnTo>
                  <a:pt x="87659" y="45542"/>
                </a:lnTo>
                <a:lnTo>
                  <a:pt x="0" y="81558"/>
                </a:lnTo>
                <a:lnTo>
                  <a:pt x="0" y="70098"/>
                </a:lnTo>
                <a:lnTo>
                  <a:pt x="72256" y="40854"/>
                </a:lnTo>
                <a:lnTo>
                  <a:pt x="0" y="11386"/>
                </a:lnTo>
                <a:close/>
              </a:path>
            </a:pathLst>
          </a:custGeom>
          <a:solidFill>
            <a:srgbClr val="404040"/>
          </a:solidFill>
          <a:ln>
            <a:noFill/>
          </a:ln>
          <a:effectLst/>
        </p:spPr>
        <p:txBody>
          <a:bodyPr rot="0" spcFirstLastPara="0" vertOverflow="overflow" horzOverflow="overflow" vert="horz" wrap="square" lIns="68580" tIns="34290" rIns="68580" bIns="34290" numCol="1" spcCol="0" rtlCol="0" fromWordArt="0" anchor="t" anchorCtr="0" forceAA="0" compatLnSpc="1">
            <a:noAutofit/>
            <a:scene3d>
              <a:camera prst="orthographicFront"/>
              <a:lightRig rig="threePt" dir="t"/>
            </a:scene3d>
            <a:sp3d contourW="12700"/>
          </a:bodyPr>
          <a:lstStyle/>
          <a:p>
            <a:pPr>
              <a:lnSpc>
                <a:spcPct val="130000"/>
              </a:lnSpc>
            </a:pPr>
            <a:endParaRPr lang="en-US" altLang="zh-CN" sz="900" dirty="0">
              <a:solidFill>
                <a:schemeClr val="tx1">
                  <a:lumMod val="50000"/>
                  <a:lumOff val="50000"/>
                </a:schemeClr>
              </a:solidFill>
              <a:cs typeface="+mn-ea"/>
              <a:sym typeface="+mn-lt"/>
            </a:endParaRPr>
          </a:p>
        </p:txBody>
      </p:sp>
      <p:grpSp>
        <p:nvGrpSpPr>
          <p:cNvPr id="8" name="组合 7"/>
          <p:cNvGrpSpPr/>
          <p:nvPr/>
        </p:nvGrpSpPr>
        <p:grpSpPr>
          <a:xfrm>
            <a:off x="3150632" y="3222943"/>
            <a:ext cx="1881570" cy="478287"/>
            <a:chOff x="4271963" y="4632326"/>
            <a:chExt cx="2508760" cy="637716"/>
          </a:xfrm>
        </p:grpSpPr>
        <p:sp>
          <p:nvSpPr>
            <p:cNvPr id="15" name="矩形 14"/>
            <p:cNvSpPr/>
            <p:nvPr/>
          </p:nvSpPr>
          <p:spPr>
            <a:xfrm>
              <a:off x="4271963" y="4632326"/>
              <a:ext cx="2508760" cy="637716"/>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nvGrpSpPr>
            <p:cNvPr id="16" name="Group 17"/>
            <p:cNvGrpSpPr/>
            <p:nvPr/>
          </p:nvGrpSpPr>
          <p:grpSpPr>
            <a:xfrm>
              <a:off x="4594651" y="4748876"/>
              <a:ext cx="1863384" cy="404616"/>
              <a:chOff x="1711664" y="4204940"/>
              <a:chExt cx="3406888" cy="739773"/>
            </a:xfrm>
          </p:grpSpPr>
          <p:grpSp>
            <p:nvGrpSpPr>
              <p:cNvPr id="17" name="组合 16"/>
              <p:cNvGrpSpPr/>
              <p:nvPr/>
            </p:nvGrpSpPr>
            <p:grpSpPr>
              <a:xfrm>
                <a:off x="1711664" y="4204940"/>
                <a:ext cx="739773" cy="739773"/>
                <a:chOff x="6156325" y="250825"/>
                <a:chExt cx="946150" cy="946150"/>
              </a:xfrm>
            </p:grpSpPr>
            <p:sp>
              <p:nvSpPr>
                <p:cNvPr id="18" name="椭圆 17"/>
                <p:cNvSpPr/>
                <p:nvPr/>
              </p:nvSpPr>
              <p:spPr>
                <a:xfrm>
                  <a:off x="6156325" y="250825"/>
                  <a:ext cx="946150" cy="946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19" name="Oval 10"/>
                <p:cNvSpPr/>
                <p:nvPr/>
              </p:nvSpPr>
              <p:spPr>
                <a:xfrm>
                  <a:off x="6438900" y="534036"/>
                  <a:ext cx="381000" cy="379726"/>
                </a:xfrm>
                <a:custGeom>
                  <a:avLst/>
                  <a:gdLst>
                    <a:gd name="connsiteX0" fmla="*/ 81603 w 608615"/>
                    <a:gd name="connsiteY0" fmla="*/ 176901 h 606580"/>
                    <a:gd name="connsiteX1" fmla="*/ 42180 w 608615"/>
                    <a:gd name="connsiteY1" fmla="*/ 215826 h 606580"/>
                    <a:gd name="connsiteX2" fmla="*/ 25449 w 608615"/>
                    <a:gd name="connsiteY2" fmla="*/ 362636 h 606580"/>
                    <a:gd name="connsiteX3" fmla="*/ 29543 w 608615"/>
                    <a:gd name="connsiteY3" fmla="*/ 376411 h 606580"/>
                    <a:gd name="connsiteX4" fmla="*/ 38798 w 608615"/>
                    <a:gd name="connsiteY4" fmla="*/ 380765 h 606580"/>
                    <a:gd name="connsiteX5" fmla="*/ 48409 w 608615"/>
                    <a:gd name="connsiteY5" fmla="*/ 380765 h 606580"/>
                    <a:gd name="connsiteX6" fmla="*/ 61046 w 608615"/>
                    <a:gd name="connsiteY6" fmla="*/ 392496 h 606580"/>
                    <a:gd name="connsiteX7" fmla="*/ 75018 w 608615"/>
                    <a:gd name="connsiteY7" fmla="*/ 581341 h 606580"/>
                    <a:gd name="connsiteX8" fmla="*/ 152796 w 608615"/>
                    <a:gd name="connsiteY8" fmla="*/ 581341 h 606580"/>
                    <a:gd name="connsiteX9" fmla="*/ 166768 w 608615"/>
                    <a:gd name="connsiteY9" fmla="*/ 392496 h 606580"/>
                    <a:gd name="connsiteX10" fmla="*/ 179405 w 608615"/>
                    <a:gd name="connsiteY10" fmla="*/ 380765 h 606580"/>
                    <a:gd name="connsiteX11" fmla="*/ 189016 w 608615"/>
                    <a:gd name="connsiteY11" fmla="*/ 380765 h 606580"/>
                    <a:gd name="connsiteX12" fmla="*/ 198271 w 608615"/>
                    <a:gd name="connsiteY12" fmla="*/ 376411 h 606580"/>
                    <a:gd name="connsiteX13" fmla="*/ 202365 w 608615"/>
                    <a:gd name="connsiteY13" fmla="*/ 362636 h 606580"/>
                    <a:gd name="connsiteX14" fmla="*/ 185634 w 608615"/>
                    <a:gd name="connsiteY14" fmla="*/ 215826 h 606580"/>
                    <a:gd name="connsiteX15" fmla="*/ 146211 w 608615"/>
                    <a:gd name="connsiteY15" fmla="*/ 176901 h 606580"/>
                    <a:gd name="connsiteX16" fmla="*/ 329132 w 608615"/>
                    <a:gd name="connsiteY16" fmla="*/ 176837 h 606580"/>
                    <a:gd name="connsiteX17" fmla="*/ 455700 w 608615"/>
                    <a:gd name="connsiteY17" fmla="*/ 303299 h 606580"/>
                    <a:gd name="connsiteX18" fmla="*/ 329132 w 608615"/>
                    <a:gd name="connsiteY18" fmla="*/ 429673 h 606580"/>
                    <a:gd name="connsiteX19" fmla="*/ 252585 w 608615"/>
                    <a:gd name="connsiteY19" fmla="*/ 403456 h 606580"/>
                    <a:gd name="connsiteX20" fmla="*/ 250182 w 608615"/>
                    <a:gd name="connsiteY20" fmla="*/ 385682 h 606580"/>
                    <a:gd name="connsiteX21" fmla="*/ 267984 w 608615"/>
                    <a:gd name="connsiteY21" fmla="*/ 383372 h 606580"/>
                    <a:gd name="connsiteX22" fmla="*/ 329132 w 608615"/>
                    <a:gd name="connsiteY22" fmla="*/ 404434 h 606580"/>
                    <a:gd name="connsiteX23" fmla="*/ 430422 w 608615"/>
                    <a:gd name="connsiteY23" fmla="*/ 303299 h 606580"/>
                    <a:gd name="connsiteX24" fmla="*/ 329132 w 608615"/>
                    <a:gd name="connsiteY24" fmla="*/ 202165 h 606580"/>
                    <a:gd name="connsiteX25" fmla="*/ 258816 w 608615"/>
                    <a:gd name="connsiteY25" fmla="*/ 230781 h 606580"/>
                    <a:gd name="connsiteX26" fmla="*/ 240925 w 608615"/>
                    <a:gd name="connsiteY26" fmla="*/ 230426 h 606580"/>
                    <a:gd name="connsiteX27" fmla="*/ 241192 w 608615"/>
                    <a:gd name="connsiteY27" fmla="*/ 212563 h 606580"/>
                    <a:gd name="connsiteX28" fmla="*/ 329132 w 608615"/>
                    <a:gd name="connsiteY28" fmla="*/ 176837 h 606580"/>
                    <a:gd name="connsiteX29" fmla="*/ 81603 w 608615"/>
                    <a:gd name="connsiteY29" fmla="*/ 151574 h 606580"/>
                    <a:gd name="connsiteX30" fmla="*/ 146211 w 608615"/>
                    <a:gd name="connsiteY30" fmla="*/ 151574 h 606580"/>
                    <a:gd name="connsiteX31" fmla="*/ 210819 w 608615"/>
                    <a:gd name="connsiteY31" fmla="*/ 212982 h 606580"/>
                    <a:gd name="connsiteX32" fmla="*/ 227549 w 608615"/>
                    <a:gd name="connsiteY32" fmla="*/ 359793 h 606580"/>
                    <a:gd name="connsiteX33" fmla="*/ 217137 w 608615"/>
                    <a:gd name="connsiteY33" fmla="*/ 393296 h 606580"/>
                    <a:gd name="connsiteX34" fmla="*/ 191152 w 608615"/>
                    <a:gd name="connsiteY34" fmla="*/ 406004 h 606580"/>
                    <a:gd name="connsiteX35" fmla="*/ 177180 w 608615"/>
                    <a:gd name="connsiteY35" fmla="*/ 594938 h 606580"/>
                    <a:gd name="connsiteX36" fmla="*/ 164543 w 608615"/>
                    <a:gd name="connsiteY36" fmla="*/ 606580 h 606580"/>
                    <a:gd name="connsiteX37" fmla="*/ 63271 w 608615"/>
                    <a:gd name="connsiteY37" fmla="*/ 606580 h 606580"/>
                    <a:gd name="connsiteX38" fmla="*/ 50634 w 608615"/>
                    <a:gd name="connsiteY38" fmla="*/ 594938 h 606580"/>
                    <a:gd name="connsiteX39" fmla="*/ 36662 w 608615"/>
                    <a:gd name="connsiteY39" fmla="*/ 406004 h 606580"/>
                    <a:gd name="connsiteX40" fmla="*/ 10677 w 608615"/>
                    <a:gd name="connsiteY40" fmla="*/ 393296 h 606580"/>
                    <a:gd name="connsiteX41" fmla="*/ 265 w 608615"/>
                    <a:gd name="connsiteY41" fmla="*/ 359793 h 606580"/>
                    <a:gd name="connsiteX42" fmla="*/ 17084 w 608615"/>
                    <a:gd name="connsiteY42" fmla="*/ 212982 h 606580"/>
                    <a:gd name="connsiteX43" fmla="*/ 81603 w 608615"/>
                    <a:gd name="connsiteY43" fmla="*/ 151574 h 606580"/>
                    <a:gd name="connsiteX44" fmla="*/ 113916 w 608615"/>
                    <a:gd name="connsiteY44" fmla="*/ 25241 h 606580"/>
                    <a:gd name="connsiteX45" fmla="*/ 75923 w 608615"/>
                    <a:gd name="connsiteY45" fmla="*/ 63191 h 606580"/>
                    <a:gd name="connsiteX46" fmla="*/ 113916 w 608615"/>
                    <a:gd name="connsiteY46" fmla="*/ 101053 h 606580"/>
                    <a:gd name="connsiteX47" fmla="*/ 151909 w 608615"/>
                    <a:gd name="connsiteY47" fmla="*/ 63191 h 606580"/>
                    <a:gd name="connsiteX48" fmla="*/ 113916 w 608615"/>
                    <a:gd name="connsiteY48" fmla="*/ 25241 h 606580"/>
                    <a:gd name="connsiteX49" fmla="*/ 409385 w 608615"/>
                    <a:gd name="connsiteY49" fmla="*/ 24335 h 606580"/>
                    <a:gd name="connsiteX50" fmla="*/ 430612 w 608615"/>
                    <a:gd name="connsiteY50" fmla="*/ 28235 h 606580"/>
                    <a:gd name="connsiteX51" fmla="*/ 493358 w 608615"/>
                    <a:gd name="connsiteY51" fmla="*/ 65385 h 606580"/>
                    <a:gd name="connsiteX52" fmla="*/ 512404 w 608615"/>
                    <a:gd name="connsiteY52" fmla="*/ 103335 h 606580"/>
                    <a:gd name="connsiteX53" fmla="*/ 495227 w 608615"/>
                    <a:gd name="connsiteY53" fmla="*/ 141463 h 606580"/>
                    <a:gd name="connsiteX54" fmla="*/ 492023 w 608615"/>
                    <a:gd name="connsiteY54" fmla="*/ 173902 h 606580"/>
                    <a:gd name="connsiteX55" fmla="*/ 513650 w 608615"/>
                    <a:gd name="connsiteY55" fmla="*/ 212297 h 606580"/>
                    <a:gd name="connsiteX56" fmla="*/ 541864 w 608615"/>
                    <a:gd name="connsiteY56" fmla="*/ 225539 h 606580"/>
                    <a:gd name="connsiteX57" fmla="*/ 582894 w 608615"/>
                    <a:gd name="connsiteY57" fmla="*/ 228917 h 606580"/>
                    <a:gd name="connsiteX58" fmla="*/ 606212 w 608615"/>
                    <a:gd name="connsiteY58" fmla="*/ 265089 h 606580"/>
                    <a:gd name="connsiteX59" fmla="*/ 608615 w 608615"/>
                    <a:gd name="connsiteY59" fmla="*/ 302417 h 606580"/>
                    <a:gd name="connsiteX60" fmla="*/ 606212 w 608615"/>
                    <a:gd name="connsiteY60" fmla="*/ 339656 h 606580"/>
                    <a:gd name="connsiteX61" fmla="*/ 582894 w 608615"/>
                    <a:gd name="connsiteY61" fmla="*/ 375828 h 606580"/>
                    <a:gd name="connsiteX62" fmla="*/ 542131 w 608615"/>
                    <a:gd name="connsiteY62" fmla="*/ 379383 h 606580"/>
                    <a:gd name="connsiteX63" fmla="*/ 513650 w 608615"/>
                    <a:gd name="connsiteY63" fmla="*/ 392448 h 606580"/>
                    <a:gd name="connsiteX64" fmla="*/ 492023 w 608615"/>
                    <a:gd name="connsiteY64" fmla="*/ 430843 h 606580"/>
                    <a:gd name="connsiteX65" fmla="*/ 495227 w 608615"/>
                    <a:gd name="connsiteY65" fmla="*/ 463282 h 606580"/>
                    <a:gd name="connsiteX66" fmla="*/ 512404 w 608615"/>
                    <a:gd name="connsiteY66" fmla="*/ 501410 h 606580"/>
                    <a:gd name="connsiteX67" fmla="*/ 493358 w 608615"/>
                    <a:gd name="connsiteY67" fmla="*/ 539449 h 606580"/>
                    <a:gd name="connsiteX68" fmla="*/ 430612 w 608615"/>
                    <a:gd name="connsiteY68" fmla="*/ 576510 h 606580"/>
                    <a:gd name="connsiteX69" fmla="*/ 388692 w 608615"/>
                    <a:gd name="connsiteY69" fmla="*/ 574644 h 606580"/>
                    <a:gd name="connsiteX70" fmla="*/ 364483 w 608615"/>
                    <a:gd name="connsiteY70" fmla="*/ 540071 h 606580"/>
                    <a:gd name="connsiteX71" fmla="*/ 339029 w 608615"/>
                    <a:gd name="connsiteY71" fmla="*/ 521229 h 606580"/>
                    <a:gd name="connsiteX72" fmla="*/ 295952 w 608615"/>
                    <a:gd name="connsiteY72" fmla="*/ 521229 h 606580"/>
                    <a:gd name="connsiteX73" fmla="*/ 270497 w 608615"/>
                    <a:gd name="connsiteY73" fmla="*/ 540071 h 606580"/>
                    <a:gd name="connsiteX74" fmla="*/ 250917 w 608615"/>
                    <a:gd name="connsiteY74" fmla="*/ 571711 h 606580"/>
                    <a:gd name="connsiteX75" fmla="*/ 223504 w 608615"/>
                    <a:gd name="connsiteY75" fmla="*/ 580421 h 606580"/>
                    <a:gd name="connsiteX76" fmla="*/ 215138 w 608615"/>
                    <a:gd name="connsiteY76" fmla="*/ 579710 h 606580"/>
                    <a:gd name="connsiteX77" fmla="*/ 204903 w 608615"/>
                    <a:gd name="connsiteY77" fmla="*/ 565045 h 606580"/>
                    <a:gd name="connsiteX78" fmla="*/ 219499 w 608615"/>
                    <a:gd name="connsiteY78" fmla="*/ 554825 h 606580"/>
                    <a:gd name="connsiteX79" fmla="*/ 236232 w 608615"/>
                    <a:gd name="connsiteY79" fmla="*/ 551003 h 606580"/>
                    <a:gd name="connsiteX80" fmla="*/ 245488 w 608615"/>
                    <a:gd name="connsiteY80" fmla="*/ 535983 h 606580"/>
                    <a:gd name="connsiteX81" fmla="*/ 298533 w 608615"/>
                    <a:gd name="connsiteY81" fmla="*/ 496077 h 606580"/>
                    <a:gd name="connsiteX82" fmla="*/ 336359 w 608615"/>
                    <a:gd name="connsiteY82" fmla="*/ 496077 h 606580"/>
                    <a:gd name="connsiteX83" fmla="*/ 389404 w 608615"/>
                    <a:gd name="connsiteY83" fmla="*/ 535983 h 606580"/>
                    <a:gd name="connsiteX84" fmla="*/ 400885 w 608615"/>
                    <a:gd name="connsiteY84" fmla="*/ 552425 h 606580"/>
                    <a:gd name="connsiteX85" fmla="*/ 420465 w 608615"/>
                    <a:gd name="connsiteY85" fmla="*/ 553225 h 606580"/>
                    <a:gd name="connsiteX86" fmla="*/ 477782 w 608615"/>
                    <a:gd name="connsiteY86" fmla="*/ 519363 h 606580"/>
                    <a:gd name="connsiteX87" fmla="*/ 487039 w 608615"/>
                    <a:gd name="connsiteY87" fmla="*/ 500877 h 606580"/>
                    <a:gd name="connsiteX88" fmla="*/ 478850 w 608615"/>
                    <a:gd name="connsiteY88" fmla="*/ 482568 h 606580"/>
                    <a:gd name="connsiteX89" fmla="*/ 471285 w 608615"/>
                    <a:gd name="connsiteY89" fmla="*/ 416356 h 606580"/>
                    <a:gd name="connsiteX90" fmla="*/ 490421 w 608615"/>
                    <a:gd name="connsiteY90" fmla="*/ 382227 h 606580"/>
                    <a:gd name="connsiteX91" fmla="*/ 550942 w 608615"/>
                    <a:gd name="connsiteY91" fmla="*/ 355654 h 606580"/>
                    <a:gd name="connsiteX92" fmla="*/ 569899 w 608615"/>
                    <a:gd name="connsiteY92" fmla="*/ 354143 h 606580"/>
                    <a:gd name="connsiteX93" fmla="*/ 581113 w 608615"/>
                    <a:gd name="connsiteY93" fmla="*/ 336545 h 606580"/>
                    <a:gd name="connsiteX94" fmla="*/ 583250 w 608615"/>
                    <a:gd name="connsiteY94" fmla="*/ 302328 h 606580"/>
                    <a:gd name="connsiteX95" fmla="*/ 581113 w 608615"/>
                    <a:gd name="connsiteY95" fmla="*/ 268200 h 606580"/>
                    <a:gd name="connsiteX96" fmla="*/ 569899 w 608615"/>
                    <a:gd name="connsiteY96" fmla="*/ 250602 h 606580"/>
                    <a:gd name="connsiteX97" fmla="*/ 551209 w 608615"/>
                    <a:gd name="connsiteY97" fmla="*/ 249003 h 606580"/>
                    <a:gd name="connsiteX98" fmla="*/ 490421 w 608615"/>
                    <a:gd name="connsiteY98" fmla="*/ 222429 h 606580"/>
                    <a:gd name="connsiteX99" fmla="*/ 471374 w 608615"/>
                    <a:gd name="connsiteY99" fmla="*/ 188389 h 606580"/>
                    <a:gd name="connsiteX100" fmla="*/ 478939 w 608615"/>
                    <a:gd name="connsiteY100" fmla="*/ 122177 h 606580"/>
                    <a:gd name="connsiteX101" fmla="*/ 487039 w 608615"/>
                    <a:gd name="connsiteY101" fmla="*/ 103868 h 606580"/>
                    <a:gd name="connsiteX102" fmla="*/ 477782 w 608615"/>
                    <a:gd name="connsiteY102" fmla="*/ 85293 h 606580"/>
                    <a:gd name="connsiteX103" fmla="*/ 420554 w 608615"/>
                    <a:gd name="connsiteY103" fmla="*/ 51431 h 606580"/>
                    <a:gd name="connsiteX104" fmla="*/ 400885 w 608615"/>
                    <a:gd name="connsiteY104" fmla="*/ 52320 h 606580"/>
                    <a:gd name="connsiteX105" fmla="*/ 389404 w 608615"/>
                    <a:gd name="connsiteY105" fmla="*/ 68762 h 606580"/>
                    <a:gd name="connsiteX106" fmla="*/ 336359 w 608615"/>
                    <a:gd name="connsiteY106" fmla="*/ 108667 h 606580"/>
                    <a:gd name="connsiteX107" fmla="*/ 298622 w 608615"/>
                    <a:gd name="connsiteY107" fmla="*/ 108667 h 606580"/>
                    <a:gd name="connsiteX108" fmla="*/ 245488 w 608615"/>
                    <a:gd name="connsiteY108" fmla="*/ 68762 h 606580"/>
                    <a:gd name="connsiteX109" fmla="*/ 234986 w 608615"/>
                    <a:gd name="connsiteY109" fmla="*/ 52942 h 606580"/>
                    <a:gd name="connsiteX110" fmla="*/ 216117 w 608615"/>
                    <a:gd name="connsiteY110" fmla="*/ 50987 h 606580"/>
                    <a:gd name="connsiteX111" fmla="*/ 200008 w 608615"/>
                    <a:gd name="connsiteY111" fmla="*/ 43166 h 606580"/>
                    <a:gd name="connsiteX112" fmla="*/ 207929 w 608615"/>
                    <a:gd name="connsiteY112" fmla="*/ 27079 h 606580"/>
                    <a:gd name="connsiteX113" fmla="*/ 247980 w 608615"/>
                    <a:gd name="connsiteY113" fmla="*/ 31257 h 606580"/>
                    <a:gd name="connsiteX114" fmla="*/ 270497 w 608615"/>
                    <a:gd name="connsiteY114" fmla="*/ 64674 h 606580"/>
                    <a:gd name="connsiteX115" fmla="*/ 295863 w 608615"/>
                    <a:gd name="connsiteY115" fmla="*/ 83516 h 606580"/>
                    <a:gd name="connsiteX116" fmla="*/ 339029 w 608615"/>
                    <a:gd name="connsiteY116" fmla="*/ 83516 h 606580"/>
                    <a:gd name="connsiteX117" fmla="*/ 364483 w 608615"/>
                    <a:gd name="connsiteY117" fmla="*/ 64674 h 606580"/>
                    <a:gd name="connsiteX118" fmla="*/ 388692 w 608615"/>
                    <a:gd name="connsiteY118" fmla="*/ 30101 h 606580"/>
                    <a:gd name="connsiteX119" fmla="*/ 409385 w 608615"/>
                    <a:gd name="connsiteY119" fmla="*/ 24335 h 606580"/>
                    <a:gd name="connsiteX120" fmla="*/ 113916 w 608615"/>
                    <a:gd name="connsiteY120" fmla="*/ 0 h 606580"/>
                    <a:gd name="connsiteX121" fmla="*/ 177178 w 608615"/>
                    <a:gd name="connsiteY121" fmla="*/ 63191 h 606580"/>
                    <a:gd name="connsiteX122" fmla="*/ 113916 w 608615"/>
                    <a:gd name="connsiteY122" fmla="*/ 126383 h 606580"/>
                    <a:gd name="connsiteX123" fmla="*/ 50654 w 608615"/>
                    <a:gd name="connsiteY123" fmla="*/ 63191 h 606580"/>
                    <a:gd name="connsiteX124" fmla="*/ 113916 w 608615"/>
                    <a:gd name="connsiteY12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8615" h="606580">
                      <a:moveTo>
                        <a:pt x="81603" y="176901"/>
                      </a:moveTo>
                      <a:cubicBezTo>
                        <a:pt x="61669" y="176901"/>
                        <a:pt x="44761" y="193609"/>
                        <a:pt x="42180" y="215826"/>
                      </a:cubicBezTo>
                      <a:lnTo>
                        <a:pt x="25449" y="362636"/>
                      </a:lnTo>
                      <a:cubicBezTo>
                        <a:pt x="24827" y="367791"/>
                        <a:pt x="26339" y="372767"/>
                        <a:pt x="29543" y="376411"/>
                      </a:cubicBezTo>
                      <a:cubicBezTo>
                        <a:pt x="30967" y="378011"/>
                        <a:pt x="34171" y="380765"/>
                        <a:pt x="38798" y="380765"/>
                      </a:cubicBezTo>
                      <a:lnTo>
                        <a:pt x="48409" y="380765"/>
                      </a:lnTo>
                      <a:cubicBezTo>
                        <a:pt x="55084" y="380765"/>
                        <a:pt x="60512" y="385920"/>
                        <a:pt x="61046" y="392496"/>
                      </a:cubicBezTo>
                      <a:lnTo>
                        <a:pt x="75018" y="581341"/>
                      </a:lnTo>
                      <a:lnTo>
                        <a:pt x="152796" y="581341"/>
                      </a:lnTo>
                      <a:lnTo>
                        <a:pt x="166768" y="392496"/>
                      </a:lnTo>
                      <a:cubicBezTo>
                        <a:pt x="167213" y="385920"/>
                        <a:pt x="172730" y="380765"/>
                        <a:pt x="179405" y="380765"/>
                      </a:cubicBezTo>
                      <a:lnTo>
                        <a:pt x="189016" y="380765"/>
                      </a:lnTo>
                      <a:cubicBezTo>
                        <a:pt x="193643" y="380765"/>
                        <a:pt x="196847" y="378011"/>
                        <a:pt x="198271" y="376411"/>
                      </a:cubicBezTo>
                      <a:cubicBezTo>
                        <a:pt x="201475" y="372767"/>
                        <a:pt x="202987" y="367791"/>
                        <a:pt x="202365" y="362636"/>
                      </a:cubicBezTo>
                      <a:lnTo>
                        <a:pt x="185634" y="215826"/>
                      </a:lnTo>
                      <a:cubicBezTo>
                        <a:pt x="183053" y="193609"/>
                        <a:pt x="166145" y="176901"/>
                        <a:pt x="146211" y="176901"/>
                      </a:cubicBezTo>
                      <a:close/>
                      <a:moveTo>
                        <a:pt x="329132" y="176837"/>
                      </a:moveTo>
                      <a:cubicBezTo>
                        <a:pt x="398913" y="176837"/>
                        <a:pt x="455700" y="233536"/>
                        <a:pt x="455700" y="303299"/>
                      </a:cubicBezTo>
                      <a:cubicBezTo>
                        <a:pt x="455700" y="372974"/>
                        <a:pt x="398913" y="429673"/>
                        <a:pt x="329132" y="429673"/>
                      </a:cubicBezTo>
                      <a:cubicBezTo>
                        <a:pt x="301539" y="429673"/>
                        <a:pt x="275104" y="420608"/>
                        <a:pt x="252585" y="403456"/>
                      </a:cubicBezTo>
                      <a:cubicBezTo>
                        <a:pt x="247067" y="399190"/>
                        <a:pt x="245999" y="391281"/>
                        <a:pt x="250182" y="385682"/>
                      </a:cubicBezTo>
                      <a:cubicBezTo>
                        <a:pt x="254455" y="380172"/>
                        <a:pt x="262465" y="379106"/>
                        <a:pt x="267984" y="383372"/>
                      </a:cubicBezTo>
                      <a:cubicBezTo>
                        <a:pt x="286052" y="397146"/>
                        <a:pt x="307147" y="404434"/>
                        <a:pt x="329132" y="404434"/>
                      </a:cubicBezTo>
                      <a:cubicBezTo>
                        <a:pt x="384939" y="404434"/>
                        <a:pt x="430422" y="359021"/>
                        <a:pt x="430422" y="303299"/>
                      </a:cubicBezTo>
                      <a:cubicBezTo>
                        <a:pt x="430422" y="247489"/>
                        <a:pt x="384939" y="202165"/>
                        <a:pt x="329132" y="202165"/>
                      </a:cubicBezTo>
                      <a:cubicBezTo>
                        <a:pt x="302874" y="202165"/>
                        <a:pt x="277863" y="212296"/>
                        <a:pt x="258816" y="230781"/>
                      </a:cubicBezTo>
                      <a:cubicBezTo>
                        <a:pt x="253831" y="235580"/>
                        <a:pt x="245821" y="235491"/>
                        <a:pt x="240925" y="230426"/>
                      </a:cubicBezTo>
                      <a:cubicBezTo>
                        <a:pt x="236030" y="225449"/>
                        <a:pt x="236208" y="217451"/>
                        <a:pt x="241192" y="212563"/>
                      </a:cubicBezTo>
                      <a:cubicBezTo>
                        <a:pt x="265046" y="189545"/>
                        <a:pt x="296288" y="176837"/>
                        <a:pt x="329132" y="176837"/>
                      </a:cubicBezTo>
                      <a:close/>
                      <a:moveTo>
                        <a:pt x="81603" y="151574"/>
                      </a:moveTo>
                      <a:lnTo>
                        <a:pt x="146211" y="151574"/>
                      </a:lnTo>
                      <a:cubicBezTo>
                        <a:pt x="179049" y="151574"/>
                        <a:pt x="206814" y="177968"/>
                        <a:pt x="210819" y="212982"/>
                      </a:cubicBezTo>
                      <a:lnTo>
                        <a:pt x="227549" y="359793"/>
                      </a:lnTo>
                      <a:cubicBezTo>
                        <a:pt x="228973" y="372056"/>
                        <a:pt x="225146" y="384320"/>
                        <a:pt x="217137" y="393296"/>
                      </a:cubicBezTo>
                      <a:cubicBezTo>
                        <a:pt x="210285" y="401027"/>
                        <a:pt x="201119" y="405471"/>
                        <a:pt x="191152" y="406004"/>
                      </a:cubicBezTo>
                      <a:lnTo>
                        <a:pt x="177180" y="594938"/>
                      </a:lnTo>
                      <a:cubicBezTo>
                        <a:pt x="176646" y="601515"/>
                        <a:pt x="171129" y="606580"/>
                        <a:pt x="164543" y="606580"/>
                      </a:cubicBezTo>
                      <a:lnTo>
                        <a:pt x="63271" y="606580"/>
                      </a:lnTo>
                      <a:cubicBezTo>
                        <a:pt x="56685" y="606580"/>
                        <a:pt x="51168" y="601515"/>
                        <a:pt x="50634" y="594938"/>
                      </a:cubicBezTo>
                      <a:lnTo>
                        <a:pt x="36662" y="406004"/>
                      </a:lnTo>
                      <a:cubicBezTo>
                        <a:pt x="26695" y="405471"/>
                        <a:pt x="17529" y="400939"/>
                        <a:pt x="10677" y="393296"/>
                      </a:cubicBezTo>
                      <a:cubicBezTo>
                        <a:pt x="2668" y="384320"/>
                        <a:pt x="-1070" y="372056"/>
                        <a:pt x="265" y="359793"/>
                      </a:cubicBezTo>
                      <a:lnTo>
                        <a:pt x="17084" y="212982"/>
                      </a:lnTo>
                      <a:cubicBezTo>
                        <a:pt x="21000" y="177968"/>
                        <a:pt x="48765" y="151574"/>
                        <a:pt x="81603" y="151574"/>
                      </a:cubicBezTo>
                      <a:close/>
                      <a:moveTo>
                        <a:pt x="113916" y="25241"/>
                      </a:moveTo>
                      <a:cubicBezTo>
                        <a:pt x="93007" y="25241"/>
                        <a:pt x="75923" y="42217"/>
                        <a:pt x="75923" y="63191"/>
                      </a:cubicBezTo>
                      <a:cubicBezTo>
                        <a:pt x="75923" y="84078"/>
                        <a:pt x="93007" y="101053"/>
                        <a:pt x="113916" y="101053"/>
                      </a:cubicBezTo>
                      <a:cubicBezTo>
                        <a:pt x="134825" y="101053"/>
                        <a:pt x="151909" y="84078"/>
                        <a:pt x="151909" y="63191"/>
                      </a:cubicBezTo>
                      <a:cubicBezTo>
                        <a:pt x="151909" y="42217"/>
                        <a:pt x="134825" y="25241"/>
                        <a:pt x="113916" y="25241"/>
                      </a:cubicBezTo>
                      <a:close/>
                      <a:moveTo>
                        <a:pt x="409385" y="24335"/>
                      </a:moveTo>
                      <a:cubicBezTo>
                        <a:pt x="416527" y="24013"/>
                        <a:pt x="423758" y="25302"/>
                        <a:pt x="430612" y="28235"/>
                      </a:cubicBezTo>
                      <a:cubicBezTo>
                        <a:pt x="452862" y="37833"/>
                        <a:pt x="473955" y="50365"/>
                        <a:pt x="493358" y="65385"/>
                      </a:cubicBezTo>
                      <a:cubicBezTo>
                        <a:pt x="505106" y="74539"/>
                        <a:pt x="512048" y="88404"/>
                        <a:pt x="512404" y="103335"/>
                      </a:cubicBezTo>
                      <a:cubicBezTo>
                        <a:pt x="512671" y="118177"/>
                        <a:pt x="506441" y="132042"/>
                        <a:pt x="495227" y="141463"/>
                      </a:cubicBezTo>
                      <a:cubicBezTo>
                        <a:pt x="485971" y="149284"/>
                        <a:pt x="484547" y="163237"/>
                        <a:pt x="492023" y="173902"/>
                      </a:cubicBezTo>
                      <a:cubicBezTo>
                        <a:pt x="500478" y="185901"/>
                        <a:pt x="507687" y="198788"/>
                        <a:pt x="513650" y="212297"/>
                      </a:cubicBezTo>
                      <a:cubicBezTo>
                        <a:pt x="518634" y="223851"/>
                        <a:pt x="531094" y="229716"/>
                        <a:pt x="541864" y="225539"/>
                      </a:cubicBezTo>
                      <a:cubicBezTo>
                        <a:pt x="555570" y="220207"/>
                        <a:pt x="570433" y="221540"/>
                        <a:pt x="582894" y="228917"/>
                      </a:cubicBezTo>
                      <a:cubicBezTo>
                        <a:pt x="595799" y="236649"/>
                        <a:pt x="604343" y="249891"/>
                        <a:pt x="606212" y="265089"/>
                      </a:cubicBezTo>
                      <a:cubicBezTo>
                        <a:pt x="607814" y="277354"/>
                        <a:pt x="608615" y="289885"/>
                        <a:pt x="608615" y="302417"/>
                      </a:cubicBezTo>
                      <a:cubicBezTo>
                        <a:pt x="608615" y="314860"/>
                        <a:pt x="607814" y="327391"/>
                        <a:pt x="606212" y="339656"/>
                      </a:cubicBezTo>
                      <a:cubicBezTo>
                        <a:pt x="604343" y="354943"/>
                        <a:pt x="595799" y="368096"/>
                        <a:pt x="582894" y="375828"/>
                      </a:cubicBezTo>
                      <a:cubicBezTo>
                        <a:pt x="570433" y="383205"/>
                        <a:pt x="555659" y="384538"/>
                        <a:pt x="542131" y="379383"/>
                      </a:cubicBezTo>
                      <a:cubicBezTo>
                        <a:pt x="531094" y="375117"/>
                        <a:pt x="518634" y="380894"/>
                        <a:pt x="513650" y="392448"/>
                      </a:cubicBezTo>
                      <a:cubicBezTo>
                        <a:pt x="507776" y="405957"/>
                        <a:pt x="500478" y="418844"/>
                        <a:pt x="492023" y="430843"/>
                      </a:cubicBezTo>
                      <a:cubicBezTo>
                        <a:pt x="484547" y="441508"/>
                        <a:pt x="485971" y="455461"/>
                        <a:pt x="495227" y="463282"/>
                      </a:cubicBezTo>
                      <a:cubicBezTo>
                        <a:pt x="506441" y="472703"/>
                        <a:pt x="512671" y="486657"/>
                        <a:pt x="512404" y="501410"/>
                      </a:cubicBezTo>
                      <a:cubicBezTo>
                        <a:pt x="512048" y="516430"/>
                        <a:pt x="505106" y="530295"/>
                        <a:pt x="493358" y="539449"/>
                      </a:cubicBezTo>
                      <a:cubicBezTo>
                        <a:pt x="473955" y="554469"/>
                        <a:pt x="452862" y="566912"/>
                        <a:pt x="430612" y="576510"/>
                      </a:cubicBezTo>
                      <a:cubicBezTo>
                        <a:pt x="416905" y="582376"/>
                        <a:pt x="401686" y="581754"/>
                        <a:pt x="388692" y="574644"/>
                      </a:cubicBezTo>
                      <a:cubicBezTo>
                        <a:pt x="375697" y="567534"/>
                        <a:pt x="366886" y="554913"/>
                        <a:pt x="364483" y="540071"/>
                      </a:cubicBezTo>
                      <a:cubicBezTo>
                        <a:pt x="362436" y="527984"/>
                        <a:pt x="351667" y="519807"/>
                        <a:pt x="339029" y="521229"/>
                      </a:cubicBezTo>
                      <a:cubicBezTo>
                        <a:pt x="324788" y="522740"/>
                        <a:pt x="310103" y="522740"/>
                        <a:pt x="295952" y="521229"/>
                      </a:cubicBezTo>
                      <a:cubicBezTo>
                        <a:pt x="283225" y="519807"/>
                        <a:pt x="272455" y="527984"/>
                        <a:pt x="270497" y="540071"/>
                      </a:cubicBezTo>
                      <a:cubicBezTo>
                        <a:pt x="268361" y="553047"/>
                        <a:pt x="261508" y="564245"/>
                        <a:pt x="250917" y="571711"/>
                      </a:cubicBezTo>
                      <a:cubicBezTo>
                        <a:pt x="242729" y="577399"/>
                        <a:pt x="233206" y="580421"/>
                        <a:pt x="223504" y="580421"/>
                      </a:cubicBezTo>
                      <a:cubicBezTo>
                        <a:pt x="220745" y="580421"/>
                        <a:pt x="217897" y="580154"/>
                        <a:pt x="215138" y="579710"/>
                      </a:cubicBezTo>
                      <a:cubicBezTo>
                        <a:pt x="208285" y="578465"/>
                        <a:pt x="203657" y="571889"/>
                        <a:pt x="204903" y="565045"/>
                      </a:cubicBezTo>
                      <a:cubicBezTo>
                        <a:pt x="206060" y="558113"/>
                        <a:pt x="212824" y="553491"/>
                        <a:pt x="219499" y="554825"/>
                      </a:cubicBezTo>
                      <a:cubicBezTo>
                        <a:pt x="225374" y="555802"/>
                        <a:pt x="231337" y="554469"/>
                        <a:pt x="236232" y="551003"/>
                      </a:cubicBezTo>
                      <a:cubicBezTo>
                        <a:pt x="241216" y="547537"/>
                        <a:pt x="244509" y="542204"/>
                        <a:pt x="245488" y="535983"/>
                      </a:cubicBezTo>
                      <a:cubicBezTo>
                        <a:pt x="249671" y="510387"/>
                        <a:pt x="272277" y="493233"/>
                        <a:pt x="298533" y="496077"/>
                      </a:cubicBezTo>
                      <a:cubicBezTo>
                        <a:pt x="310993" y="497411"/>
                        <a:pt x="323987" y="497411"/>
                        <a:pt x="336359" y="496077"/>
                      </a:cubicBezTo>
                      <a:cubicBezTo>
                        <a:pt x="361902" y="493145"/>
                        <a:pt x="385310" y="510831"/>
                        <a:pt x="389404" y="535983"/>
                      </a:cubicBezTo>
                      <a:cubicBezTo>
                        <a:pt x="390561" y="543093"/>
                        <a:pt x="394744" y="549048"/>
                        <a:pt x="400885" y="552425"/>
                      </a:cubicBezTo>
                      <a:cubicBezTo>
                        <a:pt x="406848" y="555713"/>
                        <a:pt x="414057" y="555980"/>
                        <a:pt x="420465" y="553225"/>
                      </a:cubicBezTo>
                      <a:cubicBezTo>
                        <a:pt x="440847" y="544515"/>
                        <a:pt x="460071" y="533139"/>
                        <a:pt x="477782" y="519363"/>
                      </a:cubicBezTo>
                      <a:cubicBezTo>
                        <a:pt x="483568" y="514919"/>
                        <a:pt x="486861" y="508165"/>
                        <a:pt x="487039" y="500877"/>
                      </a:cubicBezTo>
                      <a:cubicBezTo>
                        <a:pt x="487217" y="493767"/>
                        <a:pt x="484191" y="487101"/>
                        <a:pt x="478850" y="482568"/>
                      </a:cubicBezTo>
                      <a:cubicBezTo>
                        <a:pt x="459448" y="466215"/>
                        <a:pt x="456244" y="437775"/>
                        <a:pt x="471285" y="416356"/>
                      </a:cubicBezTo>
                      <a:cubicBezTo>
                        <a:pt x="478761" y="405691"/>
                        <a:pt x="485170" y="394226"/>
                        <a:pt x="490421" y="382227"/>
                      </a:cubicBezTo>
                      <a:cubicBezTo>
                        <a:pt x="500923" y="358320"/>
                        <a:pt x="527445" y="346588"/>
                        <a:pt x="550942" y="355654"/>
                      </a:cubicBezTo>
                      <a:cubicBezTo>
                        <a:pt x="557439" y="358142"/>
                        <a:pt x="564114" y="357520"/>
                        <a:pt x="569899" y="354143"/>
                      </a:cubicBezTo>
                      <a:cubicBezTo>
                        <a:pt x="576040" y="350410"/>
                        <a:pt x="580134" y="344011"/>
                        <a:pt x="581113" y="336545"/>
                      </a:cubicBezTo>
                      <a:cubicBezTo>
                        <a:pt x="582538" y="325258"/>
                        <a:pt x="583250" y="313793"/>
                        <a:pt x="583250" y="302328"/>
                      </a:cubicBezTo>
                      <a:cubicBezTo>
                        <a:pt x="583250" y="290952"/>
                        <a:pt x="582538" y="279487"/>
                        <a:pt x="581113" y="268200"/>
                      </a:cubicBezTo>
                      <a:cubicBezTo>
                        <a:pt x="580134" y="260734"/>
                        <a:pt x="576040" y="254335"/>
                        <a:pt x="569899" y="250602"/>
                      </a:cubicBezTo>
                      <a:cubicBezTo>
                        <a:pt x="564114" y="247136"/>
                        <a:pt x="557528" y="246603"/>
                        <a:pt x="551209" y="249003"/>
                      </a:cubicBezTo>
                      <a:cubicBezTo>
                        <a:pt x="527445" y="258068"/>
                        <a:pt x="500923" y="246425"/>
                        <a:pt x="490421" y="222429"/>
                      </a:cubicBezTo>
                      <a:cubicBezTo>
                        <a:pt x="485170" y="210430"/>
                        <a:pt x="478761" y="199054"/>
                        <a:pt x="471374" y="188389"/>
                      </a:cubicBezTo>
                      <a:cubicBezTo>
                        <a:pt x="456244" y="166970"/>
                        <a:pt x="459537" y="138530"/>
                        <a:pt x="478939" y="122177"/>
                      </a:cubicBezTo>
                      <a:cubicBezTo>
                        <a:pt x="484280" y="117644"/>
                        <a:pt x="487217" y="110978"/>
                        <a:pt x="487039" y="103868"/>
                      </a:cubicBezTo>
                      <a:cubicBezTo>
                        <a:pt x="486861" y="96491"/>
                        <a:pt x="483568" y="89737"/>
                        <a:pt x="477782" y="85293"/>
                      </a:cubicBezTo>
                      <a:cubicBezTo>
                        <a:pt x="460160" y="71606"/>
                        <a:pt x="440847" y="60230"/>
                        <a:pt x="420554" y="51431"/>
                      </a:cubicBezTo>
                      <a:cubicBezTo>
                        <a:pt x="414057" y="48676"/>
                        <a:pt x="406937" y="49032"/>
                        <a:pt x="400885" y="52320"/>
                      </a:cubicBezTo>
                      <a:cubicBezTo>
                        <a:pt x="394744" y="55697"/>
                        <a:pt x="390561" y="61652"/>
                        <a:pt x="389404" y="68762"/>
                      </a:cubicBezTo>
                      <a:cubicBezTo>
                        <a:pt x="385399" y="93914"/>
                        <a:pt x="362436" y="111600"/>
                        <a:pt x="336359" y="108667"/>
                      </a:cubicBezTo>
                      <a:cubicBezTo>
                        <a:pt x="323987" y="107334"/>
                        <a:pt x="310993" y="107334"/>
                        <a:pt x="298622" y="108667"/>
                      </a:cubicBezTo>
                      <a:cubicBezTo>
                        <a:pt x="272366" y="111512"/>
                        <a:pt x="249671" y="94270"/>
                        <a:pt x="245488" y="68762"/>
                      </a:cubicBezTo>
                      <a:cubicBezTo>
                        <a:pt x="244420" y="61919"/>
                        <a:pt x="240682" y="56320"/>
                        <a:pt x="234986" y="52942"/>
                      </a:cubicBezTo>
                      <a:cubicBezTo>
                        <a:pt x="229290" y="49565"/>
                        <a:pt x="222436" y="48854"/>
                        <a:pt x="216117" y="50987"/>
                      </a:cubicBezTo>
                      <a:cubicBezTo>
                        <a:pt x="209442" y="53209"/>
                        <a:pt x="202233" y="49743"/>
                        <a:pt x="200008" y="43166"/>
                      </a:cubicBezTo>
                      <a:cubicBezTo>
                        <a:pt x="197783" y="36589"/>
                        <a:pt x="201254" y="29390"/>
                        <a:pt x="207929" y="27079"/>
                      </a:cubicBezTo>
                      <a:cubicBezTo>
                        <a:pt x="221279" y="22547"/>
                        <a:pt x="235876" y="24058"/>
                        <a:pt x="247980" y="31257"/>
                      </a:cubicBezTo>
                      <a:cubicBezTo>
                        <a:pt x="259995" y="38456"/>
                        <a:pt x="268183" y="50632"/>
                        <a:pt x="270497" y="64674"/>
                      </a:cubicBezTo>
                      <a:cubicBezTo>
                        <a:pt x="272455" y="76761"/>
                        <a:pt x="283314" y="84849"/>
                        <a:pt x="295863" y="83516"/>
                      </a:cubicBezTo>
                      <a:cubicBezTo>
                        <a:pt x="310103" y="82005"/>
                        <a:pt x="324877" y="82005"/>
                        <a:pt x="339029" y="83516"/>
                      </a:cubicBezTo>
                      <a:cubicBezTo>
                        <a:pt x="351578" y="84938"/>
                        <a:pt x="362436" y="76761"/>
                        <a:pt x="364483" y="64674"/>
                      </a:cubicBezTo>
                      <a:cubicBezTo>
                        <a:pt x="366886" y="49832"/>
                        <a:pt x="375697" y="37300"/>
                        <a:pt x="388692" y="30101"/>
                      </a:cubicBezTo>
                      <a:cubicBezTo>
                        <a:pt x="395189" y="26591"/>
                        <a:pt x="402242" y="24658"/>
                        <a:pt x="409385" y="24335"/>
                      </a:cubicBezTo>
                      <a:close/>
                      <a:moveTo>
                        <a:pt x="113916" y="0"/>
                      </a:moveTo>
                      <a:cubicBezTo>
                        <a:pt x="148795" y="0"/>
                        <a:pt x="177178" y="28352"/>
                        <a:pt x="177178" y="63191"/>
                      </a:cubicBezTo>
                      <a:cubicBezTo>
                        <a:pt x="177178" y="98031"/>
                        <a:pt x="148795" y="126383"/>
                        <a:pt x="113916" y="126383"/>
                      </a:cubicBezTo>
                      <a:cubicBezTo>
                        <a:pt x="79037" y="126383"/>
                        <a:pt x="50654" y="98031"/>
                        <a:pt x="50654" y="63191"/>
                      </a:cubicBezTo>
                      <a:cubicBezTo>
                        <a:pt x="50654" y="28352"/>
                        <a:pt x="79037" y="0"/>
                        <a:pt x="113916" y="0"/>
                      </a:cubicBezTo>
                      <a:close/>
                    </a:path>
                  </a:pathLst>
                </a:cu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34" name="组合 33"/>
              <p:cNvGrpSpPr/>
              <p:nvPr/>
            </p:nvGrpSpPr>
            <p:grpSpPr>
              <a:xfrm>
                <a:off x="3045222" y="4204940"/>
                <a:ext cx="739773" cy="739773"/>
                <a:chOff x="6156325" y="250825"/>
                <a:chExt cx="946150" cy="946150"/>
              </a:xfrm>
            </p:grpSpPr>
            <p:sp>
              <p:nvSpPr>
                <p:cNvPr id="35" name="椭圆 34"/>
                <p:cNvSpPr/>
                <p:nvPr/>
              </p:nvSpPr>
              <p:spPr>
                <a:xfrm>
                  <a:off x="6156325" y="250825"/>
                  <a:ext cx="946150" cy="946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36" name="Oval 33"/>
                <p:cNvSpPr/>
                <p:nvPr/>
              </p:nvSpPr>
              <p:spPr>
                <a:xfrm>
                  <a:off x="6438900" y="533710"/>
                  <a:ext cx="381000" cy="380379"/>
                </a:xfrm>
                <a:custGeom>
                  <a:avLst/>
                  <a:gdLst>
                    <a:gd name="connsiteX0" fmla="*/ 279086 w 606580"/>
                    <a:gd name="connsiteY0" fmla="*/ 279044 h 605592"/>
                    <a:gd name="connsiteX1" fmla="*/ 279086 w 606580"/>
                    <a:gd name="connsiteY1" fmla="*/ 338184 h 605592"/>
                    <a:gd name="connsiteX2" fmla="*/ 297654 w 606580"/>
                    <a:gd name="connsiteY2" fmla="*/ 327710 h 605592"/>
                    <a:gd name="connsiteX3" fmla="*/ 304802 w 606580"/>
                    <a:gd name="connsiteY3" fmla="*/ 307873 h 605592"/>
                    <a:gd name="connsiteX4" fmla="*/ 298768 w 606580"/>
                    <a:gd name="connsiteY4" fmla="*/ 290353 h 605592"/>
                    <a:gd name="connsiteX5" fmla="*/ 279086 w 606580"/>
                    <a:gd name="connsiteY5" fmla="*/ 279044 h 605592"/>
                    <a:gd name="connsiteX6" fmla="*/ 257084 w 606580"/>
                    <a:gd name="connsiteY6" fmla="*/ 176799 h 605592"/>
                    <a:gd name="connsiteX7" fmla="*/ 242880 w 606580"/>
                    <a:gd name="connsiteY7" fmla="*/ 187181 h 605592"/>
                    <a:gd name="connsiteX8" fmla="*/ 237495 w 606580"/>
                    <a:gd name="connsiteY8" fmla="*/ 203218 h 605592"/>
                    <a:gd name="connsiteX9" fmla="*/ 242323 w 606580"/>
                    <a:gd name="connsiteY9" fmla="*/ 218142 h 605592"/>
                    <a:gd name="connsiteX10" fmla="*/ 257084 w 606580"/>
                    <a:gd name="connsiteY10" fmla="*/ 229266 h 605592"/>
                    <a:gd name="connsiteX11" fmla="*/ 257084 w 606580"/>
                    <a:gd name="connsiteY11" fmla="*/ 128782 h 605592"/>
                    <a:gd name="connsiteX12" fmla="*/ 279086 w 606580"/>
                    <a:gd name="connsiteY12" fmla="*/ 128782 h 605592"/>
                    <a:gd name="connsiteX13" fmla="*/ 279086 w 606580"/>
                    <a:gd name="connsiteY13" fmla="*/ 143799 h 605592"/>
                    <a:gd name="connsiteX14" fmla="*/ 317521 w 606580"/>
                    <a:gd name="connsiteY14" fmla="*/ 160206 h 605592"/>
                    <a:gd name="connsiteX15" fmla="*/ 335810 w 606580"/>
                    <a:gd name="connsiteY15" fmla="*/ 196543 h 605592"/>
                    <a:gd name="connsiteX16" fmla="*/ 297375 w 606580"/>
                    <a:gd name="connsiteY16" fmla="*/ 201549 h 605592"/>
                    <a:gd name="connsiteX17" fmla="*/ 279086 w 606580"/>
                    <a:gd name="connsiteY17" fmla="*/ 177263 h 605592"/>
                    <a:gd name="connsiteX18" fmla="*/ 279086 w 606580"/>
                    <a:gd name="connsiteY18" fmla="*/ 236589 h 605592"/>
                    <a:gd name="connsiteX19" fmla="*/ 328754 w 606580"/>
                    <a:gd name="connsiteY19" fmla="*/ 262173 h 605592"/>
                    <a:gd name="connsiteX20" fmla="*/ 342030 w 606580"/>
                    <a:gd name="connsiteY20" fmla="*/ 302403 h 605592"/>
                    <a:gd name="connsiteX21" fmla="*/ 325412 w 606580"/>
                    <a:gd name="connsiteY21" fmla="*/ 348659 h 605592"/>
                    <a:gd name="connsiteX22" fmla="*/ 279086 w 606580"/>
                    <a:gd name="connsiteY22" fmla="*/ 371741 h 605592"/>
                    <a:gd name="connsiteX23" fmla="*/ 279086 w 606580"/>
                    <a:gd name="connsiteY23" fmla="*/ 400106 h 605592"/>
                    <a:gd name="connsiteX24" fmla="*/ 257084 w 606580"/>
                    <a:gd name="connsiteY24" fmla="*/ 400106 h 605592"/>
                    <a:gd name="connsiteX25" fmla="*/ 257084 w 606580"/>
                    <a:gd name="connsiteY25" fmla="*/ 372482 h 605592"/>
                    <a:gd name="connsiteX26" fmla="*/ 214471 w 606580"/>
                    <a:gd name="connsiteY26" fmla="*/ 352923 h 605592"/>
                    <a:gd name="connsiteX27" fmla="*/ 193490 w 606580"/>
                    <a:gd name="connsiteY27" fmla="*/ 306667 h 605592"/>
                    <a:gd name="connsiteX28" fmla="*/ 233132 w 606580"/>
                    <a:gd name="connsiteY28" fmla="*/ 302403 h 605592"/>
                    <a:gd name="connsiteX29" fmla="*/ 242230 w 606580"/>
                    <a:gd name="connsiteY29" fmla="*/ 323353 h 605592"/>
                    <a:gd name="connsiteX30" fmla="*/ 257084 w 606580"/>
                    <a:gd name="connsiteY30" fmla="*/ 336052 h 605592"/>
                    <a:gd name="connsiteX31" fmla="*/ 257084 w 606580"/>
                    <a:gd name="connsiteY31" fmla="*/ 272555 h 605592"/>
                    <a:gd name="connsiteX32" fmla="*/ 213450 w 606580"/>
                    <a:gd name="connsiteY32" fmla="*/ 246878 h 605592"/>
                    <a:gd name="connsiteX33" fmla="*/ 199525 w 606580"/>
                    <a:gd name="connsiteY33" fmla="*/ 205072 h 605592"/>
                    <a:gd name="connsiteX34" fmla="*/ 215307 w 606580"/>
                    <a:gd name="connsiteY34" fmla="*/ 163265 h 605592"/>
                    <a:gd name="connsiteX35" fmla="*/ 257084 w 606580"/>
                    <a:gd name="connsiteY35" fmla="*/ 143799 h 605592"/>
                    <a:gd name="connsiteX36" fmla="*/ 265083 w 606580"/>
                    <a:gd name="connsiteY36" fmla="*/ 37821 h 605592"/>
                    <a:gd name="connsiteX37" fmla="*/ 37882 w 606580"/>
                    <a:gd name="connsiteY37" fmla="*/ 264651 h 605592"/>
                    <a:gd name="connsiteX38" fmla="*/ 265083 w 606580"/>
                    <a:gd name="connsiteY38" fmla="*/ 491574 h 605592"/>
                    <a:gd name="connsiteX39" fmla="*/ 492376 w 606580"/>
                    <a:gd name="connsiteY39" fmla="*/ 264651 h 605592"/>
                    <a:gd name="connsiteX40" fmla="*/ 265083 w 606580"/>
                    <a:gd name="connsiteY40" fmla="*/ 37821 h 605592"/>
                    <a:gd name="connsiteX41" fmla="*/ 265083 w 606580"/>
                    <a:gd name="connsiteY41" fmla="*/ 0 h 605592"/>
                    <a:gd name="connsiteX42" fmla="*/ 530259 w 606580"/>
                    <a:gd name="connsiteY42" fmla="*/ 264651 h 605592"/>
                    <a:gd name="connsiteX43" fmla="*/ 465357 w 606580"/>
                    <a:gd name="connsiteY43" fmla="*/ 437810 h 605592"/>
                    <a:gd name="connsiteX44" fmla="*/ 606580 w 606580"/>
                    <a:gd name="connsiteY44" fmla="*/ 578895 h 605592"/>
                    <a:gd name="connsiteX45" fmla="*/ 579840 w 606580"/>
                    <a:gd name="connsiteY45" fmla="*/ 605592 h 605592"/>
                    <a:gd name="connsiteX46" fmla="*/ 438524 w 606580"/>
                    <a:gd name="connsiteY46" fmla="*/ 464599 h 605592"/>
                    <a:gd name="connsiteX47" fmla="*/ 265083 w 606580"/>
                    <a:gd name="connsiteY47" fmla="*/ 529395 h 605592"/>
                    <a:gd name="connsiteX48" fmla="*/ 0 w 606580"/>
                    <a:gd name="connsiteY48" fmla="*/ 264651 h 605592"/>
                    <a:gd name="connsiteX49" fmla="*/ 265083 w 606580"/>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6580" h="605592">
                      <a:moveTo>
                        <a:pt x="279086" y="279044"/>
                      </a:moveTo>
                      <a:lnTo>
                        <a:pt x="279086" y="338184"/>
                      </a:lnTo>
                      <a:cubicBezTo>
                        <a:pt x="286699" y="336794"/>
                        <a:pt x="292919" y="333271"/>
                        <a:pt x="297654" y="327710"/>
                      </a:cubicBezTo>
                      <a:cubicBezTo>
                        <a:pt x="302388" y="322055"/>
                        <a:pt x="304802" y="315474"/>
                        <a:pt x="304802" y="307873"/>
                      </a:cubicBezTo>
                      <a:cubicBezTo>
                        <a:pt x="304802" y="301106"/>
                        <a:pt x="302760" y="295266"/>
                        <a:pt x="298768" y="290353"/>
                      </a:cubicBezTo>
                      <a:cubicBezTo>
                        <a:pt x="294776" y="285440"/>
                        <a:pt x="288277" y="281732"/>
                        <a:pt x="279086" y="279044"/>
                      </a:cubicBezTo>
                      <a:close/>
                      <a:moveTo>
                        <a:pt x="257084" y="176799"/>
                      </a:moveTo>
                      <a:cubicBezTo>
                        <a:pt x="251142" y="178838"/>
                        <a:pt x="246407" y="182268"/>
                        <a:pt x="242880" y="187181"/>
                      </a:cubicBezTo>
                      <a:cubicBezTo>
                        <a:pt x="239259" y="192001"/>
                        <a:pt x="237495" y="197378"/>
                        <a:pt x="237495" y="203218"/>
                      </a:cubicBezTo>
                      <a:cubicBezTo>
                        <a:pt x="237495" y="208594"/>
                        <a:pt x="239166" y="213600"/>
                        <a:pt x="242323" y="218142"/>
                      </a:cubicBezTo>
                      <a:cubicBezTo>
                        <a:pt x="245572" y="222777"/>
                        <a:pt x="250492" y="226485"/>
                        <a:pt x="257084" y="229266"/>
                      </a:cubicBezTo>
                      <a:close/>
                      <a:moveTo>
                        <a:pt x="257084" y="128782"/>
                      </a:moveTo>
                      <a:lnTo>
                        <a:pt x="279086" y="128782"/>
                      </a:lnTo>
                      <a:lnTo>
                        <a:pt x="279086" y="143799"/>
                      </a:lnTo>
                      <a:cubicBezTo>
                        <a:pt x="295240" y="145653"/>
                        <a:pt x="308052" y="151215"/>
                        <a:pt x="317521" y="160206"/>
                      </a:cubicBezTo>
                      <a:cubicBezTo>
                        <a:pt x="327083" y="169291"/>
                        <a:pt x="333118" y="181434"/>
                        <a:pt x="335810" y="196543"/>
                      </a:cubicBezTo>
                      <a:lnTo>
                        <a:pt x="297375" y="201549"/>
                      </a:lnTo>
                      <a:cubicBezTo>
                        <a:pt x="295054" y="189684"/>
                        <a:pt x="288927" y="181527"/>
                        <a:pt x="279086" y="177263"/>
                      </a:cubicBezTo>
                      <a:lnTo>
                        <a:pt x="279086" y="236589"/>
                      </a:lnTo>
                      <a:cubicBezTo>
                        <a:pt x="303410" y="243170"/>
                        <a:pt x="320028" y="251698"/>
                        <a:pt x="328754" y="262173"/>
                      </a:cubicBezTo>
                      <a:cubicBezTo>
                        <a:pt x="337574" y="272648"/>
                        <a:pt x="342030" y="285996"/>
                        <a:pt x="342030" y="302403"/>
                      </a:cubicBezTo>
                      <a:cubicBezTo>
                        <a:pt x="342030" y="320757"/>
                        <a:pt x="336460" y="336145"/>
                        <a:pt x="325412" y="348659"/>
                      </a:cubicBezTo>
                      <a:cubicBezTo>
                        <a:pt x="314272" y="361266"/>
                        <a:pt x="298861" y="368867"/>
                        <a:pt x="279086" y="371741"/>
                      </a:cubicBezTo>
                      <a:lnTo>
                        <a:pt x="279086" y="400106"/>
                      </a:lnTo>
                      <a:lnTo>
                        <a:pt x="257084" y="400106"/>
                      </a:lnTo>
                      <a:lnTo>
                        <a:pt x="257084" y="372482"/>
                      </a:lnTo>
                      <a:cubicBezTo>
                        <a:pt x="239630" y="370350"/>
                        <a:pt x="225333" y="363861"/>
                        <a:pt x="214471" y="352923"/>
                      </a:cubicBezTo>
                      <a:cubicBezTo>
                        <a:pt x="203517" y="341985"/>
                        <a:pt x="196554" y="326597"/>
                        <a:pt x="193490" y="306667"/>
                      </a:cubicBezTo>
                      <a:lnTo>
                        <a:pt x="233132" y="302403"/>
                      </a:lnTo>
                      <a:cubicBezTo>
                        <a:pt x="234710" y="310561"/>
                        <a:pt x="237774" y="317513"/>
                        <a:pt x="242230" y="323353"/>
                      </a:cubicBezTo>
                      <a:cubicBezTo>
                        <a:pt x="246686" y="329193"/>
                        <a:pt x="251606" y="333457"/>
                        <a:pt x="257084" y="336052"/>
                      </a:cubicBezTo>
                      <a:lnTo>
                        <a:pt x="257084" y="272555"/>
                      </a:lnTo>
                      <a:cubicBezTo>
                        <a:pt x="237217" y="266900"/>
                        <a:pt x="222734" y="258280"/>
                        <a:pt x="213450" y="246878"/>
                      </a:cubicBezTo>
                      <a:cubicBezTo>
                        <a:pt x="204166" y="235383"/>
                        <a:pt x="199525" y="221479"/>
                        <a:pt x="199525" y="205072"/>
                      </a:cubicBezTo>
                      <a:cubicBezTo>
                        <a:pt x="199525" y="188479"/>
                        <a:pt x="204816" y="174574"/>
                        <a:pt x="215307" y="163265"/>
                      </a:cubicBezTo>
                      <a:cubicBezTo>
                        <a:pt x="225705" y="151956"/>
                        <a:pt x="239723" y="145467"/>
                        <a:pt x="257084" y="143799"/>
                      </a:cubicBezTo>
                      <a:close/>
                      <a:moveTo>
                        <a:pt x="265083" y="37821"/>
                      </a:moveTo>
                      <a:cubicBezTo>
                        <a:pt x="139830" y="37821"/>
                        <a:pt x="37882" y="139602"/>
                        <a:pt x="37882" y="264651"/>
                      </a:cubicBezTo>
                      <a:cubicBezTo>
                        <a:pt x="37882" y="389793"/>
                        <a:pt x="139830" y="491574"/>
                        <a:pt x="265083" y="491574"/>
                      </a:cubicBezTo>
                      <a:cubicBezTo>
                        <a:pt x="390429" y="491574"/>
                        <a:pt x="492376" y="389793"/>
                        <a:pt x="492376" y="264651"/>
                      </a:cubicBezTo>
                      <a:cubicBezTo>
                        <a:pt x="492376" y="139602"/>
                        <a:pt x="390429" y="37821"/>
                        <a:pt x="265083" y="37821"/>
                      </a:cubicBezTo>
                      <a:close/>
                      <a:moveTo>
                        <a:pt x="265083" y="0"/>
                      </a:moveTo>
                      <a:cubicBezTo>
                        <a:pt x="411505" y="0"/>
                        <a:pt x="530259" y="118467"/>
                        <a:pt x="530259" y="264651"/>
                      </a:cubicBezTo>
                      <a:cubicBezTo>
                        <a:pt x="530259" y="330930"/>
                        <a:pt x="505654" y="391368"/>
                        <a:pt x="465357" y="437810"/>
                      </a:cubicBezTo>
                      <a:lnTo>
                        <a:pt x="606580" y="578895"/>
                      </a:lnTo>
                      <a:lnTo>
                        <a:pt x="579840" y="605592"/>
                      </a:lnTo>
                      <a:lnTo>
                        <a:pt x="438524" y="464599"/>
                      </a:lnTo>
                      <a:cubicBezTo>
                        <a:pt x="392007" y="504830"/>
                        <a:pt x="331470" y="529395"/>
                        <a:pt x="265083" y="529395"/>
                      </a:cubicBezTo>
                      <a:cubicBezTo>
                        <a:pt x="118661" y="529395"/>
                        <a:pt x="0" y="410835"/>
                        <a:pt x="0" y="264651"/>
                      </a:cubicBezTo>
                      <a:cubicBezTo>
                        <a:pt x="0" y="118467"/>
                        <a:pt x="118753" y="0"/>
                        <a:pt x="265083" y="0"/>
                      </a:cubicBezTo>
                      <a:close/>
                    </a:path>
                  </a:pathLst>
                </a:cu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nvGrpSpPr>
              <p:cNvPr id="37" name="组合 36"/>
              <p:cNvGrpSpPr/>
              <p:nvPr/>
            </p:nvGrpSpPr>
            <p:grpSpPr>
              <a:xfrm>
                <a:off x="4378779" y="4204940"/>
                <a:ext cx="739773" cy="739773"/>
                <a:chOff x="6156325" y="250825"/>
                <a:chExt cx="946150" cy="946150"/>
              </a:xfrm>
            </p:grpSpPr>
            <p:sp>
              <p:nvSpPr>
                <p:cNvPr id="85" name="椭圆 84"/>
                <p:cNvSpPr/>
                <p:nvPr/>
              </p:nvSpPr>
              <p:spPr>
                <a:xfrm>
                  <a:off x="6156325" y="250825"/>
                  <a:ext cx="946150" cy="946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sp>
              <p:nvSpPr>
                <p:cNvPr id="86" name="Oval 41"/>
                <p:cNvSpPr/>
                <p:nvPr/>
              </p:nvSpPr>
              <p:spPr>
                <a:xfrm>
                  <a:off x="6438900" y="536904"/>
                  <a:ext cx="381000" cy="373991"/>
                </a:xfrm>
                <a:custGeom>
                  <a:avLst/>
                  <a:gdLst>
                    <a:gd name="connsiteX0" fmla="*/ 244277 w 606086"/>
                    <a:gd name="connsiteY0" fmla="*/ 198378 h 594937"/>
                    <a:gd name="connsiteX1" fmla="*/ 198685 w 606086"/>
                    <a:gd name="connsiteY1" fmla="*/ 243894 h 594937"/>
                    <a:gd name="connsiteX2" fmla="*/ 198685 w 606086"/>
                    <a:gd name="connsiteY2" fmla="*/ 340675 h 594937"/>
                    <a:gd name="connsiteX3" fmla="*/ 228863 w 606086"/>
                    <a:gd name="connsiteY3" fmla="*/ 383317 h 594937"/>
                    <a:gd name="connsiteX4" fmla="*/ 238798 w 606086"/>
                    <a:gd name="connsiteY4" fmla="*/ 397501 h 594937"/>
                    <a:gd name="connsiteX5" fmla="*/ 238798 w 606086"/>
                    <a:gd name="connsiteY5" fmla="*/ 534235 h 594937"/>
                    <a:gd name="connsiteX6" fmla="*/ 268884 w 606086"/>
                    <a:gd name="connsiteY6" fmla="*/ 564271 h 594937"/>
                    <a:gd name="connsiteX7" fmla="*/ 337690 w 606086"/>
                    <a:gd name="connsiteY7" fmla="*/ 564271 h 594937"/>
                    <a:gd name="connsiteX8" fmla="*/ 367775 w 606086"/>
                    <a:gd name="connsiteY8" fmla="*/ 534235 h 594937"/>
                    <a:gd name="connsiteX9" fmla="*/ 367775 w 606086"/>
                    <a:gd name="connsiteY9" fmla="*/ 397501 h 594937"/>
                    <a:gd name="connsiteX10" fmla="*/ 377710 w 606086"/>
                    <a:gd name="connsiteY10" fmla="*/ 383317 h 594937"/>
                    <a:gd name="connsiteX11" fmla="*/ 407517 w 606086"/>
                    <a:gd name="connsiteY11" fmla="*/ 340675 h 594937"/>
                    <a:gd name="connsiteX12" fmla="*/ 407517 w 606086"/>
                    <a:gd name="connsiteY12" fmla="*/ 243894 h 594937"/>
                    <a:gd name="connsiteX13" fmla="*/ 362018 w 606086"/>
                    <a:gd name="connsiteY13" fmla="*/ 198378 h 594937"/>
                    <a:gd name="connsiteX14" fmla="*/ 465039 w 606086"/>
                    <a:gd name="connsiteY14" fmla="*/ 168299 h 594937"/>
                    <a:gd name="connsiteX15" fmla="*/ 530224 w 606086"/>
                    <a:gd name="connsiteY15" fmla="*/ 168299 h 594937"/>
                    <a:gd name="connsiteX16" fmla="*/ 606086 w 606086"/>
                    <a:gd name="connsiteY16" fmla="*/ 243932 h 594937"/>
                    <a:gd name="connsiteX17" fmla="*/ 606086 w 606086"/>
                    <a:gd name="connsiteY17" fmla="*/ 340697 h 594937"/>
                    <a:gd name="connsiteX18" fmla="*/ 566251 w 606086"/>
                    <a:gd name="connsiteY18" fmla="*/ 407339 h 594937"/>
                    <a:gd name="connsiteX19" fmla="*/ 566251 w 606086"/>
                    <a:gd name="connsiteY19" fmla="*/ 534598 h 594937"/>
                    <a:gd name="connsiteX20" fmla="*/ 505803 w 606086"/>
                    <a:gd name="connsiteY20" fmla="*/ 594937 h 594937"/>
                    <a:gd name="connsiteX21" fmla="*/ 436997 w 606086"/>
                    <a:gd name="connsiteY21" fmla="*/ 594937 h 594937"/>
                    <a:gd name="connsiteX22" fmla="*/ 421769 w 606086"/>
                    <a:gd name="connsiteY22" fmla="*/ 579736 h 594937"/>
                    <a:gd name="connsiteX23" fmla="*/ 436997 w 606086"/>
                    <a:gd name="connsiteY23" fmla="*/ 564536 h 594937"/>
                    <a:gd name="connsiteX24" fmla="*/ 505803 w 606086"/>
                    <a:gd name="connsiteY24" fmla="*/ 564536 h 594937"/>
                    <a:gd name="connsiteX25" fmla="*/ 535888 w 606086"/>
                    <a:gd name="connsiteY25" fmla="*/ 534505 h 594937"/>
                    <a:gd name="connsiteX26" fmla="*/ 535888 w 606086"/>
                    <a:gd name="connsiteY26" fmla="*/ 397792 h 594937"/>
                    <a:gd name="connsiteX27" fmla="*/ 545823 w 606086"/>
                    <a:gd name="connsiteY27" fmla="*/ 383611 h 594937"/>
                    <a:gd name="connsiteX28" fmla="*/ 575722 w 606086"/>
                    <a:gd name="connsiteY28" fmla="*/ 340975 h 594937"/>
                    <a:gd name="connsiteX29" fmla="*/ 575722 w 606086"/>
                    <a:gd name="connsiteY29" fmla="*/ 244210 h 594937"/>
                    <a:gd name="connsiteX30" fmla="*/ 530224 w 606086"/>
                    <a:gd name="connsiteY30" fmla="*/ 198700 h 594937"/>
                    <a:gd name="connsiteX31" fmla="*/ 465039 w 606086"/>
                    <a:gd name="connsiteY31" fmla="*/ 198700 h 594937"/>
                    <a:gd name="connsiteX32" fmla="*/ 449811 w 606086"/>
                    <a:gd name="connsiteY32" fmla="*/ 183500 h 594937"/>
                    <a:gd name="connsiteX33" fmla="*/ 465039 w 606086"/>
                    <a:gd name="connsiteY33" fmla="*/ 168299 h 594937"/>
                    <a:gd name="connsiteX34" fmla="*/ 244091 w 606086"/>
                    <a:gd name="connsiteY34" fmla="*/ 168157 h 594937"/>
                    <a:gd name="connsiteX35" fmla="*/ 361832 w 606086"/>
                    <a:gd name="connsiteY35" fmla="*/ 168157 h 594937"/>
                    <a:gd name="connsiteX36" fmla="*/ 437788 w 606086"/>
                    <a:gd name="connsiteY36" fmla="*/ 243894 h 594937"/>
                    <a:gd name="connsiteX37" fmla="*/ 437788 w 606086"/>
                    <a:gd name="connsiteY37" fmla="*/ 340675 h 594937"/>
                    <a:gd name="connsiteX38" fmla="*/ 397860 w 606086"/>
                    <a:gd name="connsiteY38" fmla="*/ 407327 h 594937"/>
                    <a:gd name="connsiteX39" fmla="*/ 397860 w 606086"/>
                    <a:gd name="connsiteY39" fmla="*/ 534235 h 594937"/>
                    <a:gd name="connsiteX40" fmla="*/ 337504 w 606086"/>
                    <a:gd name="connsiteY40" fmla="*/ 594584 h 594937"/>
                    <a:gd name="connsiteX41" fmla="*/ 268605 w 606086"/>
                    <a:gd name="connsiteY41" fmla="*/ 594584 h 594937"/>
                    <a:gd name="connsiteX42" fmla="*/ 208063 w 606086"/>
                    <a:gd name="connsiteY42" fmla="*/ 534235 h 594937"/>
                    <a:gd name="connsiteX43" fmla="*/ 208063 w 606086"/>
                    <a:gd name="connsiteY43" fmla="*/ 407327 h 594937"/>
                    <a:gd name="connsiteX44" fmla="*/ 168228 w 606086"/>
                    <a:gd name="connsiteY44" fmla="*/ 340675 h 594937"/>
                    <a:gd name="connsiteX45" fmla="*/ 168228 w 606086"/>
                    <a:gd name="connsiteY45" fmla="*/ 243894 h 594937"/>
                    <a:gd name="connsiteX46" fmla="*/ 244091 w 606086"/>
                    <a:gd name="connsiteY46" fmla="*/ 168157 h 594937"/>
                    <a:gd name="connsiteX47" fmla="*/ 75862 w 606086"/>
                    <a:gd name="connsiteY47" fmla="*/ 168016 h 594937"/>
                    <a:gd name="connsiteX48" fmla="*/ 140861 w 606086"/>
                    <a:gd name="connsiteY48" fmla="*/ 168016 h 594937"/>
                    <a:gd name="connsiteX49" fmla="*/ 156089 w 606086"/>
                    <a:gd name="connsiteY49" fmla="*/ 183217 h 594937"/>
                    <a:gd name="connsiteX50" fmla="*/ 140861 w 606086"/>
                    <a:gd name="connsiteY50" fmla="*/ 198419 h 594937"/>
                    <a:gd name="connsiteX51" fmla="*/ 76048 w 606086"/>
                    <a:gd name="connsiteY51" fmla="*/ 198419 h 594937"/>
                    <a:gd name="connsiteX52" fmla="*/ 30456 w 606086"/>
                    <a:gd name="connsiteY52" fmla="*/ 243931 h 594937"/>
                    <a:gd name="connsiteX53" fmla="*/ 30456 w 606086"/>
                    <a:gd name="connsiteY53" fmla="*/ 340701 h 594937"/>
                    <a:gd name="connsiteX54" fmla="*/ 60263 w 606086"/>
                    <a:gd name="connsiteY54" fmla="*/ 383339 h 594937"/>
                    <a:gd name="connsiteX55" fmla="*/ 70198 w 606086"/>
                    <a:gd name="connsiteY55" fmla="*/ 397521 h 594937"/>
                    <a:gd name="connsiteX56" fmla="*/ 70198 w 606086"/>
                    <a:gd name="connsiteY56" fmla="*/ 534149 h 594937"/>
                    <a:gd name="connsiteX57" fmla="*/ 100283 w 606086"/>
                    <a:gd name="connsiteY57" fmla="*/ 564181 h 594937"/>
                    <a:gd name="connsiteX58" fmla="*/ 169089 w 606086"/>
                    <a:gd name="connsiteY58" fmla="*/ 564181 h 594937"/>
                    <a:gd name="connsiteX59" fmla="*/ 184317 w 606086"/>
                    <a:gd name="connsiteY59" fmla="*/ 579383 h 594937"/>
                    <a:gd name="connsiteX60" fmla="*/ 169089 w 606086"/>
                    <a:gd name="connsiteY60" fmla="*/ 594584 h 594937"/>
                    <a:gd name="connsiteX61" fmla="*/ 100283 w 606086"/>
                    <a:gd name="connsiteY61" fmla="*/ 594584 h 594937"/>
                    <a:gd name="connsiteX62" fmla="*/ 39835 w 606086"/>
                    <a:gd name="connsiteY62" fmla="*/ 534149 h 594937"/>
                    <a:gd name="connsiteX63" fmla="*/ 39835 w 606086"/>
                    <a:gd name="connsiteY63" fmla="*/ 407161 h 594937"/>
                    <a:gd name="connsiteX64" fmla="*/ 0 w 606086"/>
                    <a:gd name="connsiteY64" fmla="*/ 340608 h 594937"/>
                    <a:gd name="connsiteX65" fmla="*/ 0 w 606086"/>
                    <a:gd name="connsiteY65" fmla="*/ 243838 h 594937"/>
                    <a:gd name="connsiteX66" fmla="*/ 75862 w 606086"/>
                    <a:gd name="connsiteY66" fmla="*/ 168016 h 594937"/>
                    <a:gd name="connsiteX67" fmla="*/ 478786 w 606086"/>
                    <a:gd name="connsiteY67" fmla="*/ 30314 h 594937"/>
                    <a:gd name="connsiteX68" fmla="*/ 432649 w 606086"/>
                    <a:gd name="connsiteY68" fmla="*/ 76387 h 594937"/>
                    <a:gd name="connsiteX69" fmla="*/ 478786 w 606086"/>
                    <a:gd name="connsiteY69" fmla="*/ 122553 h 594937"/>
                    <a:gd name="connsiteX70" fmla="*/ 525016 w 606086"/>
                    <a:gd name="connsiteY70" fmla="*/ 76387 h 594937"/>
                    <a:gd name="connsiteX71" fmla="*/ 478786 w 606086"/>
                    <a:gd name="connsiteY71" fmla="*/ 30314 h 594937"/>
                    <a:gd name="connsiteX72" fmla="*/ 303043 w 606086"/>
                    <a:gd name="connsiteY72" fmla="*/ 30314 h 594937"/>
                    <a:gd name="connsiteX73" fmla="*/ 256885 w 606086"/>
                    <a:gd name="connsiteY73" fmla="*/ 76387 h 594937"/>
                    <a:gd name="connsiteX74" fmla="*/ 303043 w 606086"/>
                    <a:gd name="connsiteY74" fmla="*/ 122553 h 594937"/>
                    <a:gd name="connsiteX75" fmla="*/ 349201 w 606086"/>
                    <a:gd name="connsiteY75" fmla="*/ 76387 h 594937"/>
                    <a:gd name="connsiteX76" fmla="*/ 303043 w 606086"/>
                    <a:gd name="connsiteY76" fmla="*/ 30314 h 594937"/>
                    <a:gd name="connsiteX77" fmla="*/ 127300 w 606086"/>
                    <a:gd name="connsiteY77" fmla="*/ 30314 h 594937"/>
                    <a:gd name="connsiteX78" fmla="*/ 81070 w 606086"/>
                    <a:gd name="connsiteY78" fmla="*/ 76387 h 594937"/>
                    <a:gd name="connsiteX79" fmla="*/ 127300 w 606086"/>
                    <a:gd name="connsiteY79" fmla="*/ 122553 h 594937"/>
                    <a:gd name="connsiteX80" fmla="*/ 173437 w 606086"/>
                    <a:gd name="connsiteY80" fmla="*/ 76387 h 594937"/>
                    <a:gd name="connsiteX81" fmla="*/ 127300 w 606086"/>
                    <a:gd name="connsiteY81" fmla="*/ 30314 h 594937"/>
                    <a:gd name="connsiteX82" fmla="*/ 478786 w 606086"/>
                    <a:gd name="connsiteY82" fmla="*/ 0 h 594937"/>
                    <a:gd name="connsiteX83" fmla="*/ 555279 w 606086"/>
                    <a:gd name="connsiteY83" fmla="*/ 76387 h 594937"/>
                    <a:gd name="connsiteX84" fmla="*/ 478786 w 606086"/>
                    <a:gd name="connsiteY84" fmla="*/ 152774 h 594937"/>
                    <a:gd name="connsiteX85" fmla="*/ 402293 w 606086"/>
                    <a:gd name="connsiteY85" fmla="*/ 76387 h 594937"/>
                    <a:gd name="connsiteX86" fmla="*/ 478786 w 606086"/>
                    <a:gd name="connsiteY86" fmla="*/ 0 h 594937"/>
                    <a:gd name="connsiteX87" fmla="*/ 303043 w 606086"/>
                    <a:gd name="connsiteY87" fmla="*/ 0 h 594937"/>
                    <a:gd name="connsiteX88" fmla="*/ 379571 w 606086"/>
                    <a:gd name="connsiteY88" fmla="*/ 76387 h 594937"/>
                    <a:gd name="connsiteX89" fmla="*/ 303043 w 606086"/>
                    <a:gd name="connsiteY89" fmla="*/ 152774 h 594937"/>
                    <a:gd name="connsiteX90" fmla="*/ 226515 w 606086"/>
                    <a:gd name="connsiteY90" fmla="*/ 76387 h 594937"/>
                    <a:gd name="connsiteX91" fmla="*/ 303043 w 606086"/>
                    <a:gd name="connsiteY91" fmla="*/ 0 h 594937"/>
                    <a:gd name="connsiteX92" fmla="*/ 127300 w 606086"/>
                    <a:gd name="connsiteY92" fmla="*/ 0 h 594937"/>
                    <a:gd name="connsiteX93" fmla="*/ 203793 w 606086"/>
                    <a:gd name="connsiteY93" fmla="*/ 76387 h 594937"/>
                    <a:gd name="connsiteX94" fmla="*/ 127300 w 606086"/>
                    <a:gd name="connsiteY94" fmla="*/ 152774 h 594937"/>
                    <a:gd name="connsiteX95" fmla="*/ 50807 w 606086"/>
                    <a:gd name="connsiteY95" fmla="*/ 76387 h 594937"/>
                    <a:gd name="connsiteX96" fmla="*/ 127300 w 606086"/>
                    <a:gd name="connsiteY96" fmla="*/ 0 h 59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6086" h="594937">
                      <a:moveTo>
                        <a:pt x="244277" y="198378"/>
                      </a:moveTo>
                      <a:cubicBezTo>
                        <a:pt x="219113" y="198378"/>
                        <a:pt x="198685" y="218772"/>
                        <a:pt x="198685" y="243894"/>
                      </a:cubicBezTo>
                      <a:lnTo>
                        <a:pt x="198685" y="340675"/>
                      </a:lnTo>
                      <a:cubicBezTo>
                        <a:pt x="198685" y="359586"/>
                        <a:pt x="210663" y="376735"/>
                        <a:pt x="228863" y="383317"/>
                      </a:cubicBezTo>
                      <a:cubicBezTo>
                        <a:pt x="234806" y="385542"/>
                        <a:pt x="238798" y="391197"/>
                        <a:pt x="238798" y="397501"/>
                      </a:cubicBezTo>
                      <a:lnTo>
                        <a:pt x="238798" y="534235"/>
                      </a:lnTo>
                      <a:cubicBezTo>
                        <a:pt x="238798" y="550829"/>
                        <a:pt x="252262" y="564271"/>
                        <a:pt x="268884" y="564271"/>
                      </a:cubicBezTo>
                      <a:lnTo>
                        <a:pt x="337690" y="564271"/>
                      </a:lnTo>
                      <a:cubicBezTo>
                        <a:pt x="354311" y="564271"/>
                        <a:pt x="367775" y="550829"/>
                        <a:pt x="367775" y="534235"/>
                      </a:cubicBezTo>
                      <a:lnTo>
                        <a:pt x="367775" y="397501"/>
                      </a:lnTo>
                      <a:cubicBezTo>
                        <a:pt x="367775" y="391197"/>
                        <a:pt x="371768" y="385542"/>
                        <a:pt x="377710" y="383317"/>
                      </a:cubicBezTo>
                      <a:cubicBezTo>
                        <a:pt x="395539" y="376735"/>
                        <a:pt x="407517" y="359586"/>
                        <a:pt x="407517" y="340675"/>
                      </a:cubicBezTo>
                      <a:lnTo>
                        <a:pt x="407517" y="243894"/>
                      </a:lnTo>
                      <a:cubicBezTo>
                        <a:pt x="407517" y="218772"/>
                        <a:pt x="387089" y="198378"/>
                        <a:pt x="362018" y="198378"/>
                      </a:cubicBezTo>
                      <a:close/>
                      <a:moveTo>
                        <a:pt x="465039" y="168299"/>
                      </a:moveTo>
                      <a:lnTo>
                        <a:pt x="530224" y="168299"/>
                      </a:lnTo>
                      <a:cubicBezTo>
                        <a:pt x="572008" y="168299"/>
                        <a:pt x="606086" y="202130"/>
                        <a:pt x="606086" y="243932"/>
                      </a:cubicBezTo>
                      <a:lnTo>
                        <a:pt x="606086" y="340697"/>
                      </a:lnTo>
                      <a:cubicBezTo>
                        <a:pt x="606086" y="368595"/>
                        <a:pt x="590486" y="394177"/>
                        <a:pt x="566251" y="407339"/>
                      </a:cubicBezTo>
                      <a:lnTo>
                        <a:pt x="566251" y="534598"/>
                      </a:lnTo>
                      <a:cubicBezTo>
                        <a:pt x="566251" y="567872"/>
                        <a:pt x="539138" y="594937"/>
                        <a:pt x="505803" y="594937"/>
                      </a:cubicBezTo>
                      <a:lnTo>
                        <a:pt x="436997" y="594937"/>
                      </a:lnTo>
                      <a:cubicBezTo>
                        <a:pt x="428547" y="594937"/>
                        <a:pt x="421769" y="588078"/>
                        <a:pt x="421769" y="579736"/>
                      </a:cubicBezTo>
                      <a:cubicBezTo>
                        <a:pt x="421769" y="571302"/>
                        <a:pt x="428547" y="564536"/>
                        <a:pt x="436997" y="564536"/>
                      </a:cubicBezTo>
                      <a:lnTo>
                        <a:pt x="505803" y="564536"/>
                      </a:lnTo>
                      <a:cubicBezTo>
                        <a:pt x="522424" y="564536"/>
                        <a:pt x="535888" y="551003"/>
                        <a:pt x="535888" y="534505"/>
                      </a:cubicBezTo>
                      <a:lnTo>
                        <a:pt x="535888" y="397792"/>
                      </a:lnTo>
                      <a:cubicBezTo>
                        <a:pt x="535888" y="391489"/>
                        <a:pt x="539880" y="385835"/>
                        <a:pt x="545823" y="383611"/>
                      </a:cubicBezTo>
                      <a:cubicBezTo>
                        <a:pt x="563744" y="377030"/>
                        <a:pt x="575722" y="359883"/>
                        <a:pt x="575722" y="340975"/>
                      </a:cubicBezTo>
                      <a:lnTo>
                        <a:pt x="575722" y="244210"/>
                      </a:lnTo>
                      <a:cubicBezTo>
                        <a:pt x="575722" y="219091"/>
                        <a:pt x="555294" y="198700"/>
                        <a:pt x="530224" y="198700"/>
                      </a:cubicBezTo>
                      <a:lnTo>
                        <a:pt x="465039" y="198700"/>
                      </a:lnTo>
                      <a:cubicBezTo>
                        <a:pt x="456682" y="198700"/>
                        <a:pt x="449811" y="191934"/>
                        <a:pt x="449811" y="183500"/>
                      </a:cubicBezTo>
                      <a:cubicBezTo>
                        <a:pt x="449811" y="175065"/>
                        <a:pt x="456682" y="168299"/>
                        <a:pt x="465039" y="168299"/>
                      </a:cubicBezTo>
                      <a:close/>
                      <a:moveTo>
                        <a:pt x="244091" y="168157"/>
                      </a:moveTo>
                      <a:lnTo>
                        <a:pt x="361832" y="168157"/>
                      </a:lnTo>
                      <a:cubicBezTo>
                        <a:pt x="403710" y="168157"/>
                        <a:pt x="437788" y="202086"/>
                        <a:pt x="437788" y="243894"/>
                      </a:cubicBezTo>
                      <a:lnTo>
                        <a:pt x="437788" y="340675"/>
                      </a:lnTo>
                      <a:cubicBezTo>
                        <a:pt x="437788" y="368578"/>
                        <a:pt x="422188" y="394163"/>
                        <a:pt x="397860" y="407327"/>
                      </a:cubicBezTo>
                      <a:lnTo>
                        <a:pt x="397860" y="534235"/>
                      </a:lnTo>
                      <a:cubicBezTo>
                        <a:pt x="397860" y="567515"/>
                        <a:pt x="370746" y="594584"/>
                        <a:pt x="337504" y="594584"/>
                      </a:cubicBezTo>
                      <a:lnTo>
                        <a:pt x="268605" y="594584"/>
                      </a:lnTo>
                      <a:cubicBezTo>
                        <a:pt x="235363" y="594584"/>
                        <a:pt x="208249" y="567515"/>
                        <a:pt x="208063" y="534235"/>
                      </a:cubicBezTo>
                      <a:lnTo>
                        <a:pt x="208063" y="407327"/>
                      </a:lnTo>
                      <a:cubicBezTo>
                        <a:pt x="183828" y="394163"/>
                        <a:pt x="168228" y="368578"/>
                        <a:pt x="168228" y="340675"/>
                      </a:cubicBezTo>
                      <a:lnTo>
                        <a:pt x="168228" y="243894"/>
                      </a:lnTo>
                      <a:cubicBezTo>
                        <a:pt x="168228" y="202086"/>
                        <a:pt x="202306" y="168157"/>
                        <a:pt x="244091" y="168157"/>
                      </a:cubicBezTo>
                      <a:close/>
                      <a:moveTo>
                        <a:pt x="75862" y="168016"/>
                      </a:moveTo>
                      <a:lnTo>
                        <a:pt x="140861" y="168016"/>
                      </a:lnTo>
                      <a:cubicBezTo>
                        <a:pt x="149311" y="168016"/>
                        <a:pt x="156089" y="174875"/>
                        <a:pt x="156089" y="183217"/>
                      </a:cubicBezTo>
                      <a:cubicBezTo>
                        <a:pt x="156089" y="191652"/>
                        <a:pt x="149311" y="198419"/>
                        <a:pt x="140861" y="198419"/>
                      </a:cubicBezTo>
                      <a:lnTo>
                        <a:pt x="76048" y="198419"/>
                      </a:lnTo>
                      <a:cubicBezTo>
                        <a:pt x="50884" y="198419"/>
                        <a:pt x="30456" y="218811"/>
                        <a:pt x="30456" y="243931"/>
                      </a:cubicBezTo>
                      <a:lnTo>
                        <a:pt x="30456" y="340701"/>
                      </a:lnTo>
                      <a:cubicBezTo>
                        <a:pt x="30456" y="359703"/>
                        <a:pt x="42435" y="376758"/>
                        <a:pt x="60263" y="383339"/>
                      </a:cubicBezTo>
                      <a:cubicBezTo>
                        <a:pt x="66206" y="385564"/>
                        <a:pt x="70198" y="391218"/>
                        <a:pt x="70198" y="397521"/>
                      </a:cubicBezTo>
                      <a:lnTo>
                        <a:pt x="70198" y="534149"/>
                      </a:lnTo>
                      <a:cubicBezTo>
                        <a:pt x="70198" y="550648"/>
                        <a:pt x="83662" y="564181"/>
                        <a:pt x="100283" y="564181"/>
                      </a:cubicBezTo>
                      <a:lnTo>
                        <a:pt x="169089" y="564181"/>
                      </a:lnTo>
                      <a:cubicBezTo>
                        <a:pt x="177539" y="564181"/>
                        <a:pt x="184317" y="570948"/>
                        <a:pt x="184317" y="579383"/>
                      </a:cubicBezTo>
                      <a:cubicBezTo>
                        <a:pt x="184317" y="587725"/>
                        <a:pt x="177539" y="594584"/>
                        <a:pt x="169089" y="594584"/>
                      </a:cubicBezTo>
                      <a:lnTo>
                        <a:pt x="100283" y="594584"/>
                      </a:lnTo>
                      <a:cubicBezTo>
                        <a:pt x="66948" y="594584"/>
                        <a:pt x="39835" y="567518"/>
                        <a:pt x="39835" y="534149"/>
                      </a:cubicBezTo>
                      <a:lnTo>
                        <a:pt x="39835" y="407161"/>
                      </a:lnTo>
                      <a:cubicBezTo>
                        <a:pt x="15600" y="394091"/>
                        <a:pt x="0" y="368509"/>
                        <a:pt x="0" y="340608"/>
                      </a:cubicBezTo>
                      <a:lnTo>
                        <a:pt x="0" y="243838"/>
                      </a:lnTo>
                      <a:cubicBezTo>
                        <a:pt x="0" y="202034"/>
                        <a:pt x="34078" y="168016"/>
                        <a:pt x="75862" y="168016"/>
                      </a:cubicBezTo>
                      <a:close/>
                      <a:moveTo>
                        <a:pt x="478786" y="30314"/>
                      </a:moveTo>
                      <a:cubicBezTo>
                        <a:pt x="453350" y="30314"/>
                        <a:pt x="432649" y="50986"/>
                        <a:pt x="432649" y="76387"/>
                      </a:cubicBezTo>
                      <a:cubicBezTo>
                        <a:pt x="432649" y="101880"/>
                        <a:pt x="453350" y="122553"/>
                        <a:pt x="478786" y="122553"/>
                      </a:cubicBezTo>
                      <a:cubicBezTo>
                        <a:pt x="504315" y="122553"/>
                        <a:pt x="525016" y="101880"/>
                        <a:pt x="525016" y="76387"/>
                      </a:cubicBezTo>
                      <a:cubicBezTo>
                        <a:pt x="525016" y="50986"/>
                        <a:pt x="504315" y="30314"/>
                        <a:pt x="478786" y="30314"/>
                      </a:cubicBezTo>
                      <a:close/>
                      <a:moveTo>
                        <a:pt x="303043" y="30314"/>
                      </a:moveTo>
                      <a:cubicBezTo>
                        <a:pt x="277503" y="30314"/>
                        <a:pt x="256885" y="51079"/>
                        <a:pt x="256885" y="76387"/>
                      </a:cubicBezTo>
                      <a:cubicBezTo>
                        <a:pt x="256885" y="101880"/>
                        <a:pt x="277503" y="122553"/>
                        <a:pt x="303043" y="122553"/>
                      </a:cubicBezTo>
                      <a:cubicBezTo>
                        <a:pt x="328583" y="122553"/>
                        <a:pt x="349201" y="101880"/>
                        <a:pt x="349201" y="76387"/>
                      </a:cubicBezTo>
                      <a:cubicBezTo>
                        <a:pt x="349201" y="50986"/>
                        <a:pt x="328583" y="30314"/>
                        <a:pt x="303043" y="30314"/>
                      </a:cubicBezTo>
                      <a:close/>
                      <a:moveTo>
                        <a:pt x="127300" y="30314"/>
                      </a:moveTo>
                      <a:cubicBezTo>
                        <a:pt x="101771" y="30314"/>
                        <a:pt x="81070" y="51079"/>
                        <a:pt x="81070" y="76387"/>
                      </a:cubicBezTo>
                      <a:cubicBezTo>
                        <a:pt x="81070" y="101880"/>
                        <a:pt x="101771" y="122553"/>
                        <a:pt x="127300" y="122553"/>
                      </a:cubicBezTo>
                      <a:cubicBezTo>
                        <a:pt x="152736" y="122553"/>
                        <a:pt x="173437" y="101880"/>
                        <a:pt x="173437" y="76387"/>
                      </a:cubicBezTo>
                      <a:cubicBezTo>
                        <a:pt x="173437" y="50986"/>
                        <a:pt x="152736" y="30314"/>
                        <a:pt x="127300" y="30314"/>
                      </a:cubicBezTo>
                      <a:close/>
                      <a:moveTo>
                        <a:pt x="478786" y="0"/>
                      </a:moveTo>
                      <a:cubicBezTo>
                        <a:pt x="521024" y="0"/>
                        <a:pt x="555279" y="34300"/>
                        <a:pt x="555279" y="76387"/>
                      </a:cubicBezTo>
                      <a:cubicBezTo>
                        <a:pt x="555279" y="118567"/>
                        <a:pt x="521024" y="152774"/>
                        <a:pt x="478786" y="152774"/>
                      </a:cubicBezTo>
                      <a:cubicBezTo>
                        <a:pt x="436641" y="152774"/>
                        <a:pt x="402293" y="118567"/>
                        <a:pt x="402293" y="76387"/>
                      </a:cubicBezTo>
                      <a:cubicBezTo>
                        <a:pt x="402293" y="34300"/>
                        <a:pt x="436641" y="0"/>
                        <a:pt x="478786" y="0"/>
                      </a:cubicBezTo>
                      <a:close/>
                      <a:moveTo>
                        <a:pt x="303043" y="0"/>
                      </a:moveTo>
                      <a:cubicBezTo>
                        <a:pt x="345301" y="0"/>
                        <a:pt x="379571" y="34300"/>
                        <a:pt x="379571" y="76387"/>
                      </a:cubicBezTo>
                      <a:cubicBezTo>
                        <a:pt x="379571" y="118567"/>
                        <a:pt x="345301" y="152774"/>
                        <a:pt x="303043" y="152774"/>
                      </a:cubicBezTo>
                      <a:cubicBezTo>
                        <a:pt x="260785" y="152774"/>
                        <a:pt x="226515" y="118567"/>
                        <a:pt x="226515" y="76387"/>
                      </a:cubicBezTo>
                      <a:cubicBezTo>
                        <a:pt x="226515" y="34300"/>
                        <a:pt x="260785" y="0"/>
                        <a:pt x="303043" y="0"/>
                      </a:cubicBezTo>
                      <a:close/>
                      <a:moveTo>
                        <a:pt x="127300" y="0"/>
                      </a:moveTo>
                      <a:cubicBezTo>
                        <a:pt x="169445" y="0"/>
                        <a:pt x="203793" y="34300"/>
                        <a:pt x="203793" y="76387"/>
                      </a:cubicBezTo>
                      <a:cubicBezTo>
                        <a:pt x="203793" y="118567"/>
                        <a:pt x="169353" y="152774"/>
                        <a:pt x="127300" y="152774"/>
                      </a:cubicBezTo>
                      <a:cubicBezTo>
                        <a:pt x="85062" y="152774"/>
                        <a:pt x="50807" y="118567"/>
                        <a:pt x="50807" y="76387"/>
                      </a:cubicBezTo>
                      <a:cubicBezTo>
                        <a:pt x="50807" y="34300"/>
                        <a:pt x="85062" y="0"/>
                        <a:pt x="127300" y="0"/>
                      </a:cubicBezTo>
                      <a:close/>
                    </a:path>
                  </a:pathLst>
                </a:cu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1">
                        <a:lumMod val="85000"/>
                        <a:lumOff val="15000"/>
                      </a:schemeClr>
                    </a:solidFill>
                    <a:cs typeface="+mn-ea"/>
                    <a:sym typeface="+mn-lt"/>
                  </a:endParaRPr>
                </a:p>
              </p:txBody>
            </p:sp>
          </p:grpSp>
        </p:grpSp>
      </p:grpSp>
      <p:grpSp>
        <p:nvGrpSpPr>
          <p:cNvPr id="20" name="组合 19"/>
          <p:cNvGrpSpPr/>
          <p:nvPr/>
        </p:nvGrpSpPr>
        <p:grpSpPr>
          <a:xfrm>
            <a:off x="3550920" y="370205"/>
            <a:ext cx="2042160" cy="564515"/>
            <a:chOff x="5395" y="427"/>
            <a:chExt cx="3216" cy="889"/>
          </a:xfrm>
        </p:grpSpPr>
        <p:sp>
          <p:nvSpPr>
            <p:cNvPr id="21"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22"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16"/>
          <p:cNvSpPr/>
          <p:nvPr/>
        </p:nvSpPr>
        <p:spPr>
          <a:xfrm rot="5400000">
            <a:off x="4572661" y="3677674"/>
            <a:ext cx="1464214" cy="1609679"/>
          </a:xfrm>
          <a:custGeom>
            <a:avLst/>
            <a:gdLst>
              <a:gd name="connsiteX0" fmla="*/ 0 w 1952285"/>
              <a:gd name="connsiteY0" fmla="*/ 1073119 h 2146238"/>
              <a:gd name="connsiteX1" fmla="*/ 536560 w 1952285"/>
              <a:gd name="connsiteY1" fmla="*/ 0 h 2146238"/>
              <a:gd name="connsiteX2" fmla="*/ 1952285 w 1952285"/>
              <a:gd name="connsiteY2" fmla="*/ 0 h 2146238"/>
              <a:gd name="connsiteX3" fmla="*/ 1952284 w 1952285"/>
              <a:gd name="connsiteY3" fmla="*/ 2146238 h 2146238"/>
              <a:gd name="connsiteX4" fmla="*/ 536560 w 1952285"/>
              <a:gd name="connsiteY4" fmla="*/ 2146238 h 2146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285" h="2146238">
                <a:moveTo>
                  <a:pt x="0" y="1073119"/>
                </a:moveTo>
                <a:lnTo>
                  <a:pt x="536560" y="0"/>
                </a:lnTo>
                <a:lnTo>
                  <a:pt x="1952285" y="0"/>
                </a:lnTo>
                <a:lnTo>
                  <a:pt x="1952284" y="2146238"/>
                </a:lnTo>
                <a:lnTo>
                  <a:pt x="536560" y="2146238"/>
                </a:ln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5" name="任意多边形: 形状 19"/>
          <p:cNvSpPr/>
          <p:nvPr/>
        </p:nvSpPr>
        <p:spPr>
          <a:xfrm rot="5400000">
            <a:off x="7136152" y="-449776"/>
            <a:ext cx="1148131" cy="2047682"/>
          </a:xfrm>
          <a:custGeom>
            <a:avLst/>
            <a:gdLst>
              <a:gd name="connsiteX0" fmla="*/ 0 w 1530841"/>
              <a:gd name="connsiteY0" fmla="*/ 2730243 h 2730243"/>
              <a:gd name="connsiteX1" fmla="*/ 0 w 1530841"/>
              <a:gd name="connsiteY1" fmla="*/ 0 h 2730243"/>
              <a:gd name="connsiteX2" fmla="*/ 848280 w 1530841"/>
              <a:gd name="connsiteY2" fmla="*/ 0 h 2730243"/>
              <a:gd name="connsiteX3" fmla="*/ 1530841 w 1530841"/>
              <a:gd name="connsiteY3" fmla="*/ 1365122 h 2730243"/>
              <a:gd name="connsiteX4" fmla="*/ 848280 w 1530841"/>
              <a:gd name="connsiteY4" fmla="*/ 2730243 h 2730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0841" h="2730243">
                <a:moveTo>
                  <a:pt x="0" y="2730243"/>
                </a:moveTo>
                <a:lnTo>
                  <a:pt x="0" y="0"/>
                </a:lnTo>
                <a:lnTo>
                  <a:pt x="848280" y="0"/>
                </a:lnTo>
                <a:lnTo>
                  <a:pt x="1530841" y="1365122"/>
                </a:lnTo>
                <a:lnTo>
                  <a:pt x="848280" y="2730243"/>
                </a:ln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7" name="任意多边形: 形状 34"/>
          <p:cNvSpPr/>
          <p:nvPr/>
        </p:nvSpPr>
        <p:spPr>
          <a:xfrm>
            <a:off x="4697807" y="618065"/>
            <a:ext cx="4446194" cy="4594015"/>
          </a:xfrm>
          <a:custGeom>
            <a:avLst/>
            <a:gdLst>
              <a:gd name="connsiteX0" fmla="*/ 3874894 w 5928258"/>
              <a:gd name="connsiteY0" fmla="*/ 3835497 h 6125353"/>
              <a:gd name="connsiteX1" fmla="*/ 5409323 w 5928258"/>
              <a:gd name="connsiteY1" fmla="*/ 4602712 h 6125353"/>
              <a:gd name="connsiteX2" fmla="*/ 5409323 w 5928258"/>
              <a:gd name="connsiteY2" fmla="*/ 6125353 h 6125353"/>
              <a:gd name="connsiteX3" fmla="*/ 2340465 w 5928258"/>
              <a:gd name="connsiteY3" fmla="*/ 6125353 h 6125353"/>
              <a:gd name="connsiteX4" fmla="*/ 2340465 w 5928258"/>
              <a:gd name="connsiteY4" fmla="*/ 4602712 h 6125353"/>
              <a:gd name="connsiteX5" fmla="*/ 5503004 w 5928258"/>
              <a:gd name="connsiteY5" fmla="*/ 316141 h 6125353"/>
              <a:gd name="connsiteX6" fmla="*/ 5928258 w 5928258"/>
              <a:gd name="connsiteY6" fmla="*/ 528768 h 6125353"/>
              <a:gd name="connsiteX7" fmla="*/ 5928258 w 5928258"/>
              <a:gd name="connsiteY7" fmla="*/ 3270600 h 6125353"/>
              <a:gd name="connsiteX8" fmla="*/ 5503004 w 5928258"/>
              <a:gd name="connsiteY8" fmla="*/ 3483226 h 6125353"/>
              <a:gd name="connsiteX9" fmla="*/ 4137884 w 5928258"/>
              <a:gd name="connsiteY9" fmla="*/ 2800665 h 6125353"/>
              <a:gd name="connsiteX10" fmla="*/ 4137884 w 5928258"/>
              <a:gd name="connsiteY10" fmla="*/ 998702 h 6125353"/>
              <a:gd name="connsiteX11" fmla="*/ 1937446 w 5928258"/>
              <a:gd name="connsiteY11" fmla="*/ 0 h 6125353"/>
              <a:gd name="connsiteX12" fmla="*/ 3874892 w 5928258"/>
              <a:gd name="connsiteY12" fmla="*/ 968724 h 6125353"/>
              <a:gd name="connsiteX13" fmla="*/ 3874892 w 5928258"/>
              <a:gd name="connsiteY13" fmla="*/ 3526155 h 6125353"/>
              <a:gd name="connsiteX14" fmla="*/ 1937446 w 5928258"/>
              <a:gd name="connsiteY14" fmla="*/ 4494878 h 6125353"/>
              <a:gd name="connsiteX15" fmla="*/ 0 w 5928258"/>
              <a:gd name="connsiteY15" fmla="*/ 3526155 h 6125353"/>
              <a:gd name="connsiteX16" fmla="*/ 0 w 5928258"/>
              <a:gd name="connsiteY16" fmla="*/ 968724 h 612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8258" h="6125353">
                <a:moveTo>
                  <a:pt x="3874894" y="3835497"/>
                </a:moveTo>
                <a:lnTo>
                  <a:pt x="5409323" y="4602712"/>
                </a:lnTo>
                <a:lnTo>
                  <a:pt x="5409323" y="6125353"/>
                </a:lnTo>
                <a:lnTo>
                  <a:pt x="2340465" y="6125353"/>
                </a:lnTo>
                <a:lnTo>
                  <a:pt x="2340465" y="4602712"/>
                </a:lnTo>
                <a:close/>
                <a:moveTo>
                  <a:pt x="5503004" y="316141"/>
                </a:moveTo>
                <a:lnTo>
                  <a:pt x="5928258" y="528768"/>
                </a:lnTo>
                <a:lnTo>
                  <a:pt x="5928258" y="3270600"/>
                </a:lnTo>
                <a:lnTo>
                  <a:pt x="5503004" y="3483226"/>
                </a:lnTo>
                <a:lnTo>
                  <a:pt x="4137884" y="2800665"/>
                </a:lnTo>
                <a:lnTo>
                  <a:pt x="4137884" y="998702"/>
                </a:lnTo>
                <a:close/>
                <a:moveTo>
                  <a:pt x="1937446" y="0"/>
                </a:moveTo>
                <a:lnTo>
                  <a:pt x="3874892" y="968724"/>
                </a:lnTo>
                <a:lnTo>
                  <a:pt x="3874892" y="3526155"/>
                </a:lnTo>
                <a:lnTo>
                  <a:pt x="1937446" y="4494878"/>
                </a:lnTo>
                <a:lnTo>
                  <a:pt x="0" y="3526155"/>
                </a:lnTo>
                <a:lnTo>
                  <a:pt x="0" y="968724"/>
                </a:lnTo>
                <a:close/>
              </a:path>
            </a:pathLst>
          </a:custGeom>
          <a:blipFill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8" name="Oval 3"/>
          <p:cNvSpPr/>
          <p:nvPr/>
        </p:nvSpPr>
        <p:spPr>
          <a:xfrm>
            <a:off x="5047636" y="4271548"/>
            <a:ext cx="515533" cy="528638"/>
          </a:xfrm>
          <a:custGeom>
            <a:avLst/>
            <a:gdLst>
              <a:gd name="connsiteX0" fmla="*/ 289142 w 593263"/>
              <a:gd name="connsiteY0" fmla="*/ 515850 h 608344"/>
              <a:gd name="connsiteX1" fmla="*/ 227765 w 593263"/>
              <a:gd name="connsiteY1" fmla="*/ 563478 h 608344"/>
              <a:gd name="connsiteX2" fmla="*/ 365576 w 593263"/>
              <a:gd name="connsiteY2" fmla="*/ 563478 h 608344"/>
              <a:gd name="connsiteX3" fmla="*/ 304122 w 593263"/>
              <a:gd name="connsiteY3" fmla="*/ 515850 h 608344"/>
              <a:gd name="connsiteX4" fmla="*/ 289175 w 593263"/>
              <a:gd name="connsiteY4" fmla="*/ 515431 h 608344"/>
              <a:gd name="connsiteX5" fmla="*/ 304155 w 593263"/>
              <a:gd name="connsiteY5" fmla="*/ 515431 h 608344"/>
              <a:gd name="connsiteX6" fmla="*/ 366070 w 593263"/>
              <a:gd name="connsiteY6" fmla="*/ 564057 h 608344"/>
              <a:gd name="connsiteX7" fmla="*/ 227259 w 593263"/>
              <a:gd name="connsiteY7" fmla="*/ 564057 h 608344"/>
              <a:gd name="connsiteX8" fmla="*/ 289175 w 593263"/>
              <a:gd name="connsiteY8" fmla="*/ 515431 h 608344"/>
              <a:gd name="connsiteX9" fmla="*/ 289142 w 593263"/>
              <a:gd name="connsiteY9" fmla="*/ 514853 h 608344"/>
              <a:gd name="connsiteX10" fmla="*/ 226767 w 593263"/>
              <a:gd name="connsiteY10" fmla="*/ 564014 h 608344"/>
              <a:gd name="connsiteX11" fmla="*/ 226767 w 593263"/>
              <a:gd name="connsiteY11" fmla="*/ 564475 h 608344"/>
              <a:gd name="connsiteX12" fmla="*/ 366574 w 593263"/>
              <a:gd name="connsiteY12" fmla="*/ 564475 h 608344"/>
              <a:gd name="connsiteX13" fmla="*/ 366574 w 593263"/>
              <a:gd name="connsiteY13" fmla="*/ 564014 h 608344"/>
              <a:gd name="connsiteX14" fmla="*/ 304122 w 593263"/>
              <a:gd name="connsiteY14" fmla="*/ 514853 h 608344"/>
              <a:gd name="connsiteX15" fmla="*/ 530681 w 593263"/>
              <a:gd name="connsiteY15" fmla="*/ 143537 h 608344"/>
              <a:gd name="connsiteX16" fmla="*/ 530416 w 593263"/>
              <a:gd name="connsiteY16" fmla="*/ 144771 h 608344"/>
              <a:gd name="connsiteX17" fmla="*/ 530089 w 593263"/>
              <a:gd name="connsiteY17" fmla="*/ 145272 h 608344"/>
              <a:gd name="connsiteX18" fmla="*/ 62599 w 593263"/>
              <a:gd name="connsiteY18" fmla="*/ 143295 h 608344"/>
              <a:gd name="connsiteX19" fmla="*/ 63310 w 593263"/>
              <a:gd name="connsiteY19" fmla="*/ 145377 h 608344"/>
              <a:gd name="connsiteX20" fmla="*/ 62916 w 593263"/>
              <a:gd name="connsiteY20" fmla="*/ 144771 h 608344"/>
              <a:gd name="connsiteX21" fmla="*/ 151870 w 593263"/>
              <a:gd name="connsiteY21" fmla="*/ 44867 h 608344"/>
              <a:gd name="connsiteX22" fmla="*/ 151870 w 593263"/>
              <a:gd name="connsiteY22" fmla="*/ 247725 h 608344"/>
              <a:gd name="connsiteX23" fmla="*/ 151870 w 593263"/>
              <a:gd name="connsiteY23" fmla="*/ 248568 h 608344"/>
              <a:gd name="connsiteX24" fmla="*/ 163623 w 593263"/>
              <a:gd name="connsiteY24" fmla="*/ 303712 h 608344"/>
              <a:gd name="connsiteX25" fmla="*/ 290756 w 593263"/>
              <a:gd name="connsiteY25" fmla="*/ 386466 h 608344"/>
              <a:gd name="connsiteX26" fmla="*/ 302509 w 593263"/>
              <a:gd name="connsiteY26" fmla="*/ 386466 h 608344"/>
              <a:gd name="connsiteX27" fmla="*/ 429718 w 593263"/>
              <a:gd name="connsiteY27" fmla="*/ 303712 h 608344"/>
              <a:gd name="connsiteX28" fmla="*/ 441471 w 593263"/>
              <a:gd name="connsiteY28" fmla="*/ 248568 h 608344"/>
              <a:gd name="connsiteX29" fmla="*/ 441471 w 593263"/>
              <a:gd name="connsiteY29" fmla="*/ 247725 h 608344"/>
              <a:gd name="connsiteX30" fmla="*/ 441471 w 593263"/>
              <a:gd name="connsiteY30" fmla="*/ 44867 h 608344"/>
              <a:gd name="connsiteX31" fmla="*/ 485907 w 593263"/>
              <a:gd name="connsiteY31" fmla="*/ 44359 h 608344"/>
              <a:gd name="connsiteX32" fmla="*/ 533074 w 593263"/>
              <a:gd name="connsiteY32" fmla="*/ 44359 h 608344"/>
              <a:gd name="connsiteX33" fmla="*/ 548899 w 593263"/>
              <a:gd name="connsiteY33" fmla="*/ 60926 h 608344"/>
              <a:gd name="connsiteX34" fmla="*/ 547924 w 593263"/>
              <a:gd name="connsiteY34" fmla="*/ 67809 h 608344"/>
              <a:gd name="connsiteX35" fmla="*/ 533150 w 593263"/>
              <a:gd name="connsiteY35" fmla="*/ 136289 h 608344"/>
              <a:gd name="connsiteX36" fmla="*/ 530681 w 593263"/>
              <a:gd name="connsiteY36" fmla="*/ 143537 h 608344"/>
              <a:gd name="connsiteX37" fmla="*/ 548401 w 593263"/>
              <a:gd name="connsiteY37" fmla="*/ 60896 h 608344"/>
              <a:gd name="connsiteX38" fmla="*/ 544176 w 593263"/>
              <a:gd name="connsiteY38" fmla="*/ 49622 h 608344"/>
              <a:gd name="connsiteX39" fmla="*/ 533037 w 593263"/>
              <a:gd name="connsiteY39" fmla="*/ 44867 h 608344"/>
              <a:gd name="connsiteX40" fmla="*/ 486332 w 593263"/>
              <a:gd name="connsiteY40" fmla="*/ 44867 h 608344"/>
              <a:gd name="connsiteX41" fmla="*/ 486332 w 593263"/>
              <a:gd name="connsiteY41" fmla="*/ 212368 h 608344"/>
              <a:gd name="connsiteX42" fmla="*/ 530089 w 593263"/>
              <a:gd name="connsiteY42" fmla="*/ 145272 h 608344"/>
              <a:gd name="connsiteX43" fmla="*/ 528649 w 593263"/>
              <a:gd name="connsiteY43" fmla="*/ 149497 h 608344"/>
              <a:gd name="connsiteX44" fmla="*/ 502008 w 593263"/>
              <a:gd name="connsiteY44" fmla="*/ 190019 h 608344"/>
              <a:gd name="connsiteX45" fmla="*/ 485907 w 593263"/>
              <a:gd name="connsiteY45" fmla="*/ 213629 h 608344"/>
              <a:gd name="connsiteX46" fmla="*/ 151362 w 593263"/>
              <a:gd name="connsiteY46" fmla="*/ 44359 h 608344"/>
              <a:gd name="connsiteX47" fmla="*/ 220576 w 593263"/>
              <a:gd name="connsiteY47" fmla="*/ 44359 h 608344"/>
              <a:gd name="connsiteX48" fmla="*/ 264900 w 593263"/>
              <a:gd name="connsiteY48" fmla="*/ 44359 h 608344"/>
              <a:gd name="connsiteX49" fmla="*/ 328429 w 593263"/>
              <a:gd name="connsiteY49" fmla="*/ 44359 h 608344"/>
              <a:gd name="connsiteX50" fmla="*/ 372830 w 593263"/>
              <a:gd name="connsiteY50" fmla="*/ 44359 h 608344"/>
              <a:gd name="connsiteX51" fmla="*/ 442044 w 593263"/>
              <a:gd name="connsiteY51" fmla="*/ 44359 h 608344"/>
              <a:gd name="connsiteX52" fmla="*/ 442044 w 593263"/>
              <a:gd name="connsiteY52" fmla="*/ 247759 h 608344"/>
              <a:gd name="connsiteX53" fmla="*/ 441967 w 593263"/>
              <a:gd name="connsiteY53" fmla="*/ 248603 h 608344"/>
              <a:gd name="connsiteX54" fmla="*/ 430214 w 593263"/>
              <a:gd name="connsiteY54" fmla="*/ 303978 h 608344"/>
              <a:gd name="connsiteX55" fmla="*/ 302541 w 593263"/>
              <a:gd name="connsiteY55" fmla="*/ 386964 h 608344"/>
              <a:gd name="connsiteX56" fmla="*/ 290788 w 593263"/>
              <a:gd name="connsiteY56" fmla="*/ 386964 h 608344"/>
              <a:gd name="connsiteX57" fmla="*/ 163192 w 593263"/>
              <a:gd name="connsiteY57" fmla="*/ 303978 h 608344"/>
              <a:gd name="connsiteX58" fmla="*/ 151362 w 593263"/>
              <a:gd name="connsiteY58" fmla="*/ 248603 h 608344"/>
              <a:gd name="connsiteX59" fmla="*/ 151362 w 593263"/>
              <a:gd name="connsiteY59" fmla="*/ 247759 h 608344"/>
              <a:gd name="connsiteX60" fmla="*/ 60332 w 593263"/>
              <a:gd name="connsiteY60" fmla="*/ 44359 h 608344"/>
              <a:gd name="connsiteX61" fmla="*/ 107499 w 593263"/>
              <a:gd name="connsiteY61" fmla="*/ 44359 h 608344"/>
              <a:gd name="connsiteX62" fmla="*/ 107499 w 593263"/>
              <a:gd name="connsiteY62" fmla="*/ 213629 h 608344"/>
              <a:gd name="connsiteX63" fmla="*/ 89716 w 593263"/>
              <a:gd name="connsiteY63" fmla="*/ 187576 h 608344"/>
              <a:gd name="connsiteX64" fmla="*/ 64773 w 593263"/>
              <a:gd name="connsiteY64" fmla="*/ 149662 h 608344"/>
              <a:gd name="connsiteX65" fmla="*/ 63310 w 593263"/>
              <a:gd name="connsiteY65" fmla="*/ 145377 h 608344"/>
              <a:gd name="connsiteX66" fmla="*/ 106932 w 593263"/>
              <a:gd name="connsiteY66" fmla="*/ 212368 h 608344"/>
              <a:gd name="connsiteX67" fmla="*/ 106932 w 593263"/>
              <a:gd name="connsiteY67" fmla="*/ 44867 h 608344"/>
              <a:gd name="connsiteX68" fmla="*/ 60304 w 593263"/>
              <a:gd name="connsiteY68" fmla="*/ 44867 h 608344"/>
              <a:gd name="connsiteX69" fmla="*/ 49089 w 593263"/>
              <a:gd name="connsiteY69" fmla="*/ 49622 h 608344"/>
              <a:gd name="connsiteX70" fmla="*/ 44940 w 593263"/>
              <a:gd name="connsiteY70" fmla="*/ 60896 h 608344"/>
              <a:gd name="connsiteX71" fmla="*/ 62599 w 593263"/>
              <a:gd name="connsiteY71" fmla="*/ 143295 h 608344"/>
              <a:gd name="connsiteX72" fmla="*/ 60093 w 593263"/>
              <a:gd name="connsiteY72" fmla="*/ 135955 h 608344"/>
              <a:gd name="connsiteX73" fmla="*/ 45391 w 593263"/>
              <a:gd name="connsiteY73" fmla="*/ 67700 h 608344"/>
              <a:gd name="connsiteX74" fmla="*/ 44431 w 593263"/>
              <a:gd name="connsiteY74" fmla="*/ 60926 h 608344"/>
              <a:gd name="connsiteX75" fmla="*/ 60332 w 593263"/>
              <a:gd name="connsiteY75" fmla="*/ 44359 h 608344"/>
              <a:gd name="connsiteX76" fmla="*/ 485334 w 593263"/>
              <a:gd name="connsiteY76" fmla="*/ 43793 h 608344"/>
              <a:gd name="connsiteX77" fmla="*/ 485334 w 593263"/>
              <a:gd name="connsiteY77" fmla="*/ 214899 h 608344"/>
              <a:gd name="connsiteX78" fmla="*/ 486256 w 593263"/>
              <a:gd name="connsiteY78" fmla="*/ 213979 h 608344"/>
              <a:gd name="connsiteX79" fmla="*/ 502008 w 593263"/>
              <a:gd name="connsiteY79" fmla="*/ 190019 h 608344"/>
              <a:gd name="connsiteX80" fmla="*/ 527658 w 593263"/>
              <a:gd name="connsiteY80" fmla="*/ 152406 h 608344"/>
              <a:gd name="connsiteX81" fmla="*/ 528649 w 593263"/>
              <a:gd name="connsiteY81" fmla="*/ 149497 h 608344"/>
              <a:gd name="connsiteX82" fmla="*/ 531107 w 593263"/>
              <a:gd name="connsiteY82" fmla="*/ 145759 h 608344"/>
              <a:gd name="connsiteX83" fmla="*/ 533150 w 593263"/>
              <a:gd name="connsiteY83" fmla="*/ 136289 h 608344"/>
              <a:gd name="connsiteX84" fmla="*/ 541843 w 593263"/>
              <a:gd name="connsiteY84" fmla="*/ 110778 h 608344"/>
              <a:gd name="connsiteX85" fmla="*/ 547924 w 593263"/>
              <a:gd name="connsiteY85" fmla="*/ 67809 h 608344"/>
              <a:gd name="connsiteX86" fmla="*/ 549399 w 593263"/>
              <a:gd name="connsiteY86" fmla="*/ 60973 h 608344"/>
              <a:gd name="connsiteX87" fmla="*/ 544944 w 593263"/>
              <a:gd name="connsiteY87" fmla="*/ 48931 h 608344"/>
              <a:gd name="connsiteX88" fmla="*/ 533037 w 593263"/>
              <a:gd name="connsiteY88" fmla="*/ 43793 h 608344"/>
              <a:gd name="connsiteX89" fmla="*/ 150795 w 593263"/>
              <a:gd name="connsiteY89" fmla="*/ 43793 h 608344"/>
              <a:gd name="connsiteX90" fmla="*/ 150795 w 593263"/>
              <a:gd name="connsiteY90" fmla="*/ 247725 h 608344"/>
              <a:gd name="connsiteX91" fmla="*/ 150871 w 593263"/>
              <a:gd name="connsiteY91" fmla="*/ 248568 h 608344"/>
              <a:gd name="connsiteX92" fmla="*/ 162701 w 593263"/>
              <a:gd name="connsiteY92" fmla="*/ 304095 h 608344"/>
              <a:gd name="connsiteX93" fmla="*/ 290756 w 593263"/>
              <a:gd name="connsiteY93" fmla="*/ 387463 h 608344"/>
              <a:gd name="connsiteX94" fmla="*/ 302509 w 593263"/>
              <a:gd name="connsiteY94" fmla="*/ 387463 h 608344"/>
              <a:gd name="connsiteX95" fmla="*/ 430640 w 593263"/>
              <a:gd name="connsiteY95" fmla="*/ 304095 h 608344"/>
              <a:gd name="connsiteX96" fmla="*/ 442470 w 593263"/>
              <a:gd name="connsiteY96" fmla="*/ 248568 h 608344"/>
              <a:gd name="connsiteX97" fmla="*/ 442470 w 593263"/>
              <a:gd name="connsiteY97" fmla="*/ 43793 h 608344"/>
              <a:gd name="connsiteX98" fmla="*/ 60304 w 593263"/>
              <a:gd name="connsiteY98" fmla="*/ 43793 h 608344"/>
              <a:gd name="connsiteX99" fmla="*/ 48397 w 593263"/>
              <a:gd name="connsiteY99" fmla="*/ 48931 h 608344"/>
              <a:gd name="connsiteX100" fmla="*/ 43942 w 593263"/>
              <a:gd name="connsiteY100" fmla="*/ 60973 h 608344"/>
              <a:gd name="connsiteX101" fmla="*/ 45391 w 593263"/>
              <a:gd name="connsiteY101" fmla="*/ 67700 h 608344"/>
              <a:gd name="connsiteX102" fmla="*/ 51498 w 593263"/>
              <a:gd name="connsiteY102" fmla="*/ 110778 h 608344"/>
              <a:gd name="connsiteX103" fmla="*/ 60093 w 593263"/>
              <a:gd name="connsiteY103" fmla="*/ 135955 h 608344"/>
              <a:gd name="connsiteX104" fmla="*/ 62205 w 593263"/>
              <a:gd name="connsiteY104" fmla="*/ 145759 h 608344"/>
              <a:gd name="connsiteX105" fmla="*/ 64773 w 593263"/>
              <a:gd name="connsiteY105" fmla="*/ 149662 h 608344"/>
              <a:gd name="connsiteX106" fmla="*/ 65710 w 593263"/>
              <a:gd name="connsiteY106" fmla="*/ 152406 h 608344"/>
              <a:gd name="connsiteX107" fmla="*/ 89716 w 593263"/>
              <a:gd name="connsiteY107" fmla="*/ 187576 h 608344"/>
              <a:gd name="connsiteX108" fmla="*/ 107086 w 593263"/>
              <a:gd name="connsiteY108" fmla="*/ 213979 h 608344"/>
              <a:gd name="connsiteX109" fmla="*/ 108007 w 593263"/>
              <a:gd name="connsiteY109" fmla="*/ 214899 h 608344"/>
              <a:gd name="connsiteX110" fmla="*/ 108007 w 593263"/>
              <a:gd name="connsiteY110" fmla="*/ 43793 h 608344"/>
              <a:gd name="connsiteX111" fmla="*/ 60304 w 593263"/>
              <a:gd name="connsiteY111" fmla="*/ 997 h 608344"/>
              <a:gd name="connsiteX112" fmla="*/ 533037 w 593263"/>
              <a:gd name="connsiteY112" fmla="*/ 997 h 608344"/>
              <a:gd name="connsiteX113" fmla="*/ 575978 w 593263"/>
              <a:gd name="connsiteY113" fmla="*/ 19481 h 608344"/>
              <a:gd name="connsiteX114" fmla="*/ 592187 w 593263"/>
              <a:gd name="connsiteY114" fmla="*/ 63197 h 608344"/>
              <a:gd name="connsiteX115" fmla="*/ 559539 w 593263"/>
              <a:gd name="connsiteY115" fmla="*/ 185678 h 608344"/>
              <a:gd name="connsiteX116" fmla="*/ 496933 w 593263"/>
              <a:gd name="connsiteY116" fmla="*/ 262297 h 608344"/>
              <a:gd name="connsiteX117" fmla="*/ 483797 w 593263"/>
              <a:gd name="connsiteY117" fmla="*/ 272650 h 608344"/>
              <a:gd name="connsiteX118" fmla="*/ 483644 w 593263"/>
              <a:gd name="connsiteY118" fmla="*/ 272727 h 608344"/>
              <a:gd name="connsiteX119" fmla="*/ 483567 w 593263"/>
              <a:gd name="connsiteY119" fmla="*/ 272957 h 608344"/>
              <a:gd name="connsiteX120" fmla="*/ 470969 w 593263"/>
              <a:gd name="connsiteY120" fmla="*/ 318821 h 608344"/>
              <a:gd name="connsiteX121" fmla="*/ 431792 w 593263"/>
              <a:gd name="connsiteY121" fmla="*/ 376802 h 608344"/>
              <a:gd name="connsiteX122" fmla="*/ 373718 w 593263"/>
              <a:gd name="connsiteY122" fmla="*/ 415917 h 608344"/>
              <a:gd name="connsiteX123" fmla="*/ 318563 w 593263"/>
              <a:gd name="connsiteY123" fmla="*/ 429568 h 608344"/>
              <a:gd name="connsiteX124" fmla="*/ 318103 w 593263"/>
              <a:gd name="connsiteY124" fmla="*/ 429568 h 608344"/>
              <a:gd name="connsiteX125" fmla="*/ 318103 w 593263"/>
              <a:gd name="connsiteY125" fmla="*/ 473438 h 608344"/>
              <a:gd name="connsiteX126" fmla="*/ 318487 w 593263"/>
              <a:gd name="connsiteY126" fmla="*/ 473438 h 608344"/>
              <a:gd name="connsiteX127" fmla="*/ 370722 w 593263"/>
              <a:gd name="connsiteY127" fmla="*/ 494069 h 608344"/>
              <a:gd name="connsiteX128" fmla="*/ 409438 w 593263"/>
              <a:gd name="connsiteY128" fmla="*/ 564014 h 608344"/>
              <a:gd name="connsiteX129" fmla="*/ 409438 w 593263"/>
              <a:gd name="connsiteY129" fmla="*/ 607270 h 608344"/>
              <a:gd name="connsiteX130" fmla="*/ 183903 w 593263"/>
              <a:gd name="connsiteY130" fmla="*/ 607270 h 608344"/>
              <a:gd name="connsiteX131" fmla="*/ 183903 w 593263"/>
              <a:gd name="connsiteY131" fmla="*/ 564014 h 608344"/>
              <a:gd name="connsiteX132" fmla="*/ 222542 w 593263"/>
              <a:gd name="connsiteY132" fmla="*/ 494069 h 608344"/>
              <a:gd name="connsiteX133" fmla="*/ 274778 w 593263"/>
              <a:gd name="connsiteY133" fmla="*/ 473438 h 608344"/>
              <a:gd name="connsiteX134" fmla="*/ 275239 w 593263"/>
              <a:gd name="connsiteY134" fmla="*/ 473438 h 608344"/>
              <a:gd name="connsiteX135" fmla="*/ 275239 w 593263"/>
              <a:gd name="connsiteY135" fmla="*/ 429568 h 608344"/>
              <a:gd name="connsiteX136" fmla="*/ 274778 w 593263"/>
              <a:gd name="connsiteY136" fmla="*/ 429568 h 608344"/>
              <a:gd name="connsiteX137" fmla="*/ 219623 w 593263"/>
              <a:gd name="connsiteY137" fmla="*/ 415917 h 608344"/>
              <a:gd name="connsiteX138" fmla="*/ 161549 w 593263"/>
              <a:gd name="connsiteY138" fmla="*/ 376802 h 608344"/>
              <a:gd name="connsiteX139" fmla="*/ 122372 w 593263"/>
              <a:gd name="connsiteY139" fmla="*/ 318821 h 608344"/>
              <a:gd name="connsiteX140" fmla="*/ 109697 w 593263"/>
              <a:gd name="connsiteY140" fmla="*/ 272957 h 608344"/>
              <a:gd name="connsiteX141" fmla="*/ 109697 w 593263"/>
              <a:gd name="connsiteY141" fmla="*/ 272727 h 608344"/>
              <a:gd name="connsiteX142" fmla="*/ 109544 w 593263"/>
              <a:gd name="connsiteY142" fmla="*/ 272650 h 608344"/>
              <a:gd name="connsiteX143" fmla="*/ 96331 w 593263"/>
              <a:gd name="connsiteY143" fmla="*/ 262297 h 608344"/>
              <a:gd name="connsiteX144" fmla="*/ 33802 w 593263"/>
              <a:gd name="connsiteY144" fmla="*/ 185678 h 608344"/>
              <a:gd name="connsiteX145" fmla="*/ 1155 w 593263"/>
              <a:gd name="connsiteY145" fmla="*/ 63197 h 608344"/>
              <a:gd name="connsiteX146" fmla="*/ 17286 w 593263"/>
              <a:gd name="connsiteY146" fmla="*/ 19481 h 608344"/>
              <a:gd name="connsiteX147" fmla="*/ 60304 w 593263"/>
              <a:gd name="connsiteY147" fmla="*/ 997 h 608344"/>
              <a:gd name="connsiteX148" fmla="*/ 60332 w 593263"/>
              <a:gd name="connsiteY148" fmla="*/ 565 h 608344"/>
              <a:gd name="connsiteX149" fmla="*/ 16930 w 593263"/>
              <a:gd name="connsiteY149" fmla="*/ 19126 h 608344"/>
              <a:gd name="connsiteX150" fmla="*/ 644 w 593263"/>
              <a:gd name="connsiteY150" fmla="*/ 63226 h 608344"/>
              <a:gd name="connsiteX151" fmla="*/ 33369 w 593263"/>
              <a:gd name="connsiteY151" fmla="*/ 185941 h 608344"/>
              <a:gd name="connsiteX152" fmla="*/ 96053 w 593263"/>
              <a:gd name="connsiteY152" fmla="*/ 262715 h 608344"/>
              <a:gd name="connsiteX153" fmla="*/ 109266 w 593263"/>
              <a:gd name="connsiteY153" fmla="*/ 273069 h 608344"/>
              <a:gd name="connsiteX154" fmla="*/ 121941 w 593263"/>
              <a:gd name="connsiteY154" fmla="*/ 319011 h 608344"/>
              <a:gd name="connsiteX155" fmla="*/ 161195 w 593263"/>
              <a:gd name="connsiteY155" fmla="*/ 377224 h 608344"/>
              <a:gd name="connsiteX156" fmla="*/ 219424 w 593263"/>
              <a:gd name="connsiteY156" fmla="*/ 416416 h 608344"/>
              <a:gd name="connsiteX157" fmla="*/ 274733 w 593263"/>
              <a:gd name="connsiteY157" fmla="*/ 430068 h 608344"/>
              <a:gd name="connsiteX158" fmla="*/ 274733 w 593263"/>
              <a:gd name="connsiteY158" fmla="*/ 473018 h 608344"/>
              <a:gd name="connsiteX159" fmla="*/ 222343 w 593263"/>
              <a:gd name="connsiteY159" fmla="*/ 493649 h 608344"/>
              <a:gd name="connsiteX160" fmla="*/ 183396 w 593263"/>
              <a:gd name="connsiteY160" fmla="*/ 564057 h 608344"/>
              <a:gd name="connsiteX161" fmla="*/ 183396 w 593263"/>
              <a:gd name="connsiteY161" fmla="*/ 607851 h 608344"/>
              <a:gd name="connsiteX162" fmla="*/ 227259 w 593263"/>
              <a:gd name="connsiteY162" fmla="*/ 607851 h 608344"/>
              <a:gd name="connsiteX163" fmla="*/ 366070 w 593263"/>
              <a:gd name="connsiteY163" fmla="*/ 607851 h 608344"/>
              <a:gd name="connsiteX164" fmla="*/ 409934 w 593263"/>
              <a:gd name="connsiteY164" fmla="*/ 607851 h 608344"/>
              <a:gd name="connsiteX165" fmla="*/ 409934 w 593263"/>
              <a:gd name="connsiteY165" fmla="*/ 564057 h 608344"/>
              <a:gd name="connsiteX166" fmla="*/ 371064 w 593263"/>
              <a:gd name="connsiteY166" fmla="*/ 493649 h 608344"/>
              <a:gd name="connsiteX167" fmla="*/ 318596 w 593263"/>
              <a:gd name="connsiteY167" fmla="*/ 473018 h 608344"/>
              <a:gd name="connsiteX168" fmla="*/ 318596 w 593263"/>
              <a:gd name="connsiteY168" fmla="*/ 430068 h 608344"/>
              <a:gd name="connsiteX169" fmla="*/ 373906 w 593263"/>
              <a:gd name="connsiteY169" fmla="*/ 416416 h 608344"/>
              <a:gd name="connsiteX170" fmla="*/ 432211 w 593263"/>
              <a:gd name="connsiteY170" fmla="*/ 377224 h 608344"/>
              <a:gd name="connsiteX171" fmla="*/ 471466 w 593263"/>
              <a:gd name="connsiteY171" fmla="*/ 319011 h 608344"/>
              <a:gd name="connsiteX172" fmla="*/ 484141 w 593263"/>
              <a:gd name="connsiteY172" fmla="*/ 273069 h 608344"/>
              <a:gd name="connsiteX173" fmla="*/ 497353 w 593263"/>
              <a:gd name="connsiteY173" fmla="*/ 262715 h 608344"/>
              <a:gd name="connsiteX174" fmla="*/ 560037 w 593263"/>
              <a:gd name="connsiteY174" fmla="*/ 185941 h 608344"/>
              <a:gd name="connsiteX175" fmla="*/ 592762 w 593263"/>
              <a:gd name="connsiteY175" fmla="*/ 63226 h 608344"/>
              <a:gd name="connsiteX176" fmla="*/ 576400 w 593263"/>
              <a:gd name="connsiteY176" fmla="*/ 19126 h 608344"/>
              <a:gd name="connsiteX177" fmla="*/ 533074 w 593263"/>
              <a:gd name="connsiteY177" fmla="*/ 565 h 608344"/>
              <a:gd name="connsiteX178" fmla="*/ 485907 w 593263"/>
              <a:gd name="connsiteY178" fmla="*/ 565 h 608344"/>
              <a:gd name="connsiteX179" fmla="*/ 442044 w 593263"/>
              <a:gd name="connsiteY179" fmla="*/ 565 h 608344"/>
              <a:gd name="connsiteX180" fmla="*/ 372830 w 593263"/>
              <a:gd name="connsiteY180" fmla="*/ 565 h 608344"/>
              <a:gd name="connsiteX181" fmla="*/ 335036 w 593263"/>
              <a:gd name="connsiteY181" fmla="*/ 565 h 608344"/>
              <a:gd name="connsiteX182" fmla="*/ 258294 w 593263"/>
              <a:gd name="connsiteY182" fmla="*/ 565 h 608344"/>
              <a:gd name="connsiteX183" fmla="*/ 220576 w 593263"/>
              <a:gd name="connsiteY183" fmla="*/ 565 h 608344"/>
              <a:gd name="connsiteX184" fmla="*/ 151362 w 593263"/>
              <a:gd name="connsiteY184" fmla="*/ 565 h 608344"/>
              <a:gd name="connsiteX185" fmla="*/ 107499 w 593263"/>
              <a:gd name="connsiteY185" fmla="*/ 565 h 608344"/>
              <a:gd name="connsiteX186" fmla="*/ 60304 w 593263"/>
              <a:gd name="connsiteY186" fmla="*/ 0 h 608344"/>
              <a:gd name="connsiteX187" fmla="*/ 533037 w 593263"/>
              <a:gd name="connsiteY187" fmla="*/ 0 h 608344"/>
              <a:gd name="connsiteX188" fmla="*/ 576746 w 593263"/>
              <a:gd name="connsiteY188" fmla="*/ 18790 h 608344"/>
              <a:gd name="connsiteX189" fmla="*/ 593185 w 593263"/>
              <a:gd name="connsiteY189" fmla="*/ 63273 h 608344"/>
              <a:gd name="connsiteX190" fmla="*/ 560384 w 593263"/>
              <a:gd name="connsiteY190" fmla="*/ 186139 h 608344"/>
              <a:gd name="connsiteX191" fmla="*/ 497624 w 593263"/>
              <a:gd name="connsiteY191" fmla="*/ 263064 h 608344"/>
              <a:gd name="connsiteX192" fmla="*/ 484566 w 593263"/>
              <a:gd name="connsiteY192" fmla="*/ 273341 h 608344"/>
              <a:gd name="connsiteX193" fmla="*/ 471891 w 593263"/>
              <a:gd name="connsiteY193" fmla="*/ 319204 h 608344"/>
              <a:gd name="connsiteX194" fmla="*/ 432560 w 593263"/>
              <a:gd name="connsiteY194" fmla="*/ 377492 h 608344"/>
              <a:gd name="connsiteX195" fmla="*/ 374102 w 593263"/>
              <a:gd name="connsiteY195" fmla="*/ 416837 h 608344"/>
              <a:gd name="connsiteX196" fmla="*/ 319101 w 593263"/>
              <a:gd name="connsiteY196" fmla="*/ 430565 h 608344"/>
              <a:gd name="connsiteX197" fmla="*/ 319101 w 593263"/>
              <a:gd name="connsiteY197" fmla="*/ 472517 h 608344"/>
              <a:gd name="connsiteX198" fmla="*/ 371337 w 593263"/>
              <a:gd name="connsiteY198" fmla="*/ 493225 h 608344"/>
              <a:gd name="connsiteX199" fmla="*/ 410437 w 593263"/>
              <a:gd name="connsiteY199" fmla="*/ 564014 h 608344"/>
              <a:gd name="connsiteX200" fmla="*/ 410437 w 593263"/>
              <a:gd name="connsiteY200" fmla="*/ 608344 h 608344"/>
              <a:gd name="connsiteX201" fmla="*/ 182904 w 593263"/>
              <a:gd name="connsiteY201" fmla="*/ 608344 h 608344"/>
              <a:gd name="connsiteX202" fmla="*/ 182904 w 593263"/>
              <a:gd name="connsiteY202" fmla="*/ 564014 h 608344"/>
              <a:gd name="connsiteX203" fmla="*/ 222004 w 593263"/>
              <a:gd name="connsiteY203" fmla="*/ 493225 h 608344"/>
              <a:gd name="connsiteX204" fmla="*/ 274240 w 593263"/>
              <a:gd name="connsiteY204" fmla="*/ 472517 h 608344"/>
              <a:gd name="connsiteX205" fmla="*/ 274240 w 593263"/>
              <a:gd name="connsiteY205" fmla="*/ 430565 h 608344"/>
              <a:gd name="connsiteX206" fmla="*/ 219239 w 593263"/>
              <a:gd name="connsiteY206" fmla="*/ 416837 h 608344"/>
              <a:gd name="connsiteX207" fmla="*/ 160781 w 593263"/>
              <a:gd name="connsiteY207" fmla="*/ 377492 h 608344"/>
              <a:gd name="connsiteX208" fmla="*/ 121450 w 593263"/>
              <a:gd name="connsiteY208" fmla="*/ 319204 h 608344"/>
              <a:gd name="connsiteX209" fmla="*/ 108699 w 593263"/>
              <a:gd name="connsiteY209" fmla="*/ 273341 h 608344"/>
              <a:gd name="connsiteX210" fmla="*/ 95717 w 593263"/>
              <a:gd name="connsiteY210" fmla="*/ 263064 h 608344"/>
              <a:gd name="connsiteX211" fmla="*/ 32880 w 593263"/>
              <a:gd name="connsiteY211" fmla="*/ 186139 h 608344"/>
              <a:gd name="connsiteX212" fmla="*/ 79 w 593263"/>
              <a:gd name="connsiteY212" fmla="*/ 63273 h 608344"/>
              <a:gd name="connsiteX213" fmla="*/ 16595 w 593263"/>
              <a:gd name="connsiteY213" fmla="*/ 18790 h 608344"/>
              <a:gd name="connsiteX214" fmla="*/ 60304 w 593263"/>
              <a:gd name="connsiteY214" fmla="*/ 0 h 6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593263" h="608344">
                <a:moveTo>
                  <a:pt x="289142" y="515850"/>
                </a:moveTo>
                <a:cubicBezTo>
                  <a:pt x="254421" y="518458"/>
                  <a:pt x="228150" y="538935"/>
                  <a:pt x="227765" y="563478"/>
                </a:cubicBezTo>
                <a:lnTo>
                  <a:pt x="365576" y="563478"/>
                </a:lnTo>
                <a:cubicBezTo>
                  <a:pt x="365192" y="538935"/>
                  <a:pt x="338920" y="518458"/>
                  <a:pt x="304122" y="515850"/>
                </a:cubicBezTo>
                <a:close/>
                <a:moveTo>
                  <a:pt x="289175" y="515431"/>
                </a:moveTo>
                <a:lnTo>
                  <a:pt x="304155" y="515431"/>
                </a:lnTo>
                <a:cubicBezTo>
                  <a:pt x="338953" y="518039"/>
                  <a:pt x="366070" y="538824"/>
                  <a:pt x="366070" y="564057"/>
                </a:cubicBezTo>
                <a:lnTo>
                  <a:pt x="227259" y="564057"/>
                </a:lnTo>
                <a:cubicBezTo>
                  <a:pt x="227259" y="538824"/>
                  <a:pt x="254376" y="518039"/>
                  <a:pt x="289175" y="515431"/>
                </a:cubicBezTo>
                <a:close/>
                <a:moveTo>
                  <a:pt x="289142" y="514853"/>
                </a:moveTo>
                <a:cubicBezTo>
                  <a:pt x="253576" y="517537"/>
                  <a:pt x="226767" y="538705"/>
                  <a:pt x="226767" y="564014"/>
                </a:cubicBezTo>
                <a:lnTo>
                  <a:pt x="226767" y="564475"/>
                </a:lnTo>
                <a:lnTo>
                  <a:pt x="366574" y="564475"/>
                </a:lnTo>
                <a:lnTo>
                  <a:pt x="366574" y="564014"/>
                </a:lnTo>
                <a:cubicBezTo>
                  <a:pt x="366574" y="538705"/>
                  <a:pt x="339765" y="517537"/>
                  <a:pt x="304122" y="514853"/>
                </a:cubicBezTo>
                <a:close/>
                <a:moveTo>
                  <a:pt x="530681" y="143537"/>
                </a:moveTo>
                <a:lnTo>
                  <a:pt x="530416" y="144771"/>
                </a:lnTo>
                <a:lnTo>
                  <a:pt x="530089" y="145272"/>
                </a:lnTo>
                <a:close/>
                <a:moveTo>
                  <a:pt x="62599" y="143295"/>
                </a:moveTo>
                <a:lnTo>
                  <a:pt x="63310" y="145377"/>
                </a:lnTo>
                <a:lnTo>
                  <a:pt x="62916" y="144771"/>
                </a:lnTo>
                <a:close/>
                <a:moveTo>
                  <a:pt x="151870" y="44867"/>
                </a:moveTo>
                <a:lnTo>
                  <a:pt x="151870" y="247725"/>
                </a:lnTo>
                <a:lnTo>
                  <a:pt x="151870" y="248568"/>
                </a:lnTo>
                <a:cubicBezTo>
                  <a:pt x="151947" y="267742"/>
                  <a:pt x="155941" y="286302"/>
                  <a:pt x="163623" y="303712"/>
                </a:cubicBezTo>
                <a:cubicBezTo>
                  <a:pt x="185900" y="353947"/>
                  <a:pt x="235754" y="386466"/>
                  <a:pt x="290756" y="386466"/>
                </a:cubicBezTo>
                <a:lnTo>
                  <a:pt x="302509" y="386466"/>
                </a:lnTo>
                <a:cubicBezTo>
                  <a:pt x="357510" y="386466"/>
                  <a:pt x="407441" y="353947"/>
                  <a:pt x="429718" y="303712"/>
                </a:cubicBezTo>
                <a:cubicBezTo>
                  <a:pt x="437400" y="286302"/>
                  <a:pt x="441317" y="267742"/>
                  <a:pt x="441471" y="248568"/>
                </a:cubicBezTo>
                <a:lnTo>
                  <a:pt x="441471" y="247725"/>
                </a:lnTo>
                <a:lnTo>
                  <a:pt x="441471" y="44867"/>
                </a:lnTo>
                <a:close/>
                <a:moveTo>
                  <a:pt x="485907" y="44359"/>
                </a:moveTo>
                <a:lnTo>
                  <a:pt x="533074" y="44359"/>
                </a:lnTo>
                <a:cubicBezTo>
                  <a:pt x="542139" y="44359"/>
                  <a:pt x="549360" y="51952"/>
                  <a:pt x="548899" y="60926"/>
                </a:cubicBezTo>
                <a:lnTo>
                  <a:pt x="547924" y="67809"/>
                </a:lnTo>
                <a:lnTo>
                  <a:pt x="533150" y="136289"/>
                </a:lnTo>
                <a:lnTo>
                  <a:pt x="530681" y="143537"/>
                </a:lnTo>
                <a:lnTo>
                  <a:pt x="548401" y="60896"/>
                </a:lnTo>
                <a:cubicBezTo>
                  <a:pt x="548554" y="56678"/>
                  <a:pt x="547095" y="52689"/>
                  <a:pt x="544176" y="49622"/>
                </a:cubicBezTo>
                <a:cubicBezTo>
                  <a:pt x="541257" y="46554"/>
                  <a:pt x="537262" y="44867"/>
                  <a:pt x="533037" y="44867"/>
                </a:cubicBezTo>
                <a:lnTo>
                  <a:pt x="486332" y="44867"/>
                </a:lnTo>
                <a:lnTo>
                  <a:pt x="486332" y="212368"/>
                </a:lnTo>
                <a:lnTo>
                  <a:pt x="530089" y="145272"/>
                </a:lnTo>
                <a:lnTo>
                  <a:pt x="528649" y="149497"/>
                </a:lnTo>
                <a:lnTo>
                  <a:pt x="502008" y="190019"/>
                </a:lnTo>
                <a:lnTo>
                  <a:pt x="485907" y="213629"/>
                </a:lnTo>
                <a:close/>
                <a:moveTo>
                  <a:pt x="151362" y="44359"/>
                </a:moveTo>
                <a:lnTo>
                  <a:pt x="220576" y="44359"/>
                </a:lnTo>
                <a:lnTo>
                  <a:pt x="264900" y="44359"/>
                </a:lnTo>
                <a:lnTo>
                  <a:pt x="328429" y="44359"/>
                </a:lnTo>
                <a:lnTo>
                  <a:pt x="372830" y="44359"/>
                </a:lnTo>
                <a:lnTo>
                  <a:pt x="442044" y="44359"/>
                </a:lnTo>
                <a:lnTo>
                  <a:pt x="442044" y="247759"/>
                </a:lnTo>
                <a:cubicBezTo>
                  <a:pt x="442044" y="248066"/>
                  <a:pt x="441967" y="248373"/>
                  <a:pt x="441967" y="248603"/>
                </a:cubicBezTo>
                <a:cubicBezTo>
                  <a:pt x="441890" y="268314"/>
                  <a:pt x="437665" y="287028"/>
                  <a:pt x="430214" y="303978"/>
                </a:cubicBezTo>
                <a:cubicBezTo>
                  <a:pt x="408551" y="352834"/>
                  <a:pt x="359541" y="386964"/>
                  <a:pt x="302541" y="386964"/>
                </a:cubicBezTo>
                <a:lnTo>
                  <a:pt x="290788" y="386964"/>
                </a:lnTo>
                <a:cubicBezTo>
                  <a:pt x="233789" y="386964"/>
                  <a:pt x="184855" y="352834"/>
                  <a:pt x="163192" y="303978"/>
                </a:cubicBezTo>
                <a:cubicBezTo>
                  <a:pt x="155741" y="287028"/>
                  <a:pt x="151516" y="268314"/>
                  <a:pt x="151362" y="248603"/>
                </a:cubicBezTo>
                <a:cubicBezTo>
                  <a:pt x="151362" y="248373"/>
                  <a:pt x="151362" y="248066"/>
                  <a:pt x="151362" y="247759"/>
                </a:cubicBezTo>
                <a:close/>
                <a:moveTo>
                  <a:pt x="60332" y="44359"/>
                </a:moveTo>
                <a:lnTo>
                  <a:pt x="107499" y="44359"/>
                </a:lnTo>
                <a:lnTo>
                  <a:pt x="107499" y="213629"/>
                </a:lnTo>
                <a:lnTo>
                  <a:pt x="89716" y="187576"/>
                </a:lnTo>
                <a:lnTo>
                  <a:pt x="64773" y="149662"/>
                </a:lnTo>
                <a:lnTo>
                  <a:pt x="63310" y="145377"/>
                </a:lnTo>
                <a:lnTo>
                  <a:pt x="106932" y="212368"/>
                </a:lnTo>
                <a:lnTo>
                  <a:pt x="106932" y="44867"/>
                </a:lnTo>
                <a:lnTo>
                  <a:pt x="60304" y="44867"/>
                </a:lnTo>
                <a:cubicBezTo>
                  <a:pt x="56002" y="44867"/>
                  <a:pt x="52084" y="46554"/>
                  <a:pt x="49089" y="49622"/>
                </a:cubicBezTo>
                <a:cubicBezTo>
                  <a:pt x="46246" y="52689"/>
                  <a:pt x="44710" y="56678"/>
                  <a:pt x="44940" y="60896"/>
                </a:cubicBezTo>
                <a:lnTo>
                  <a:pt x="62599" y="143295"/>
                </a:lnTo>
                <a:lnTo>
                  <a:pt x="60093" y="135955"/>
                </a:lnTo>
                <a:lnTo>
                  <a:pt x="45391" y="67700"/>
                </a:lnTo>
                <a:lnTo>
                  <a:pt x="44431" y="60926"/>
                </a:lnTo>
                <a:cubicBezTo>
                  <a:pt x="43970" y="51952"/>
                  <a:pt x="51268" y="44359"/>
                  <a:pt x="60332" y="44359"/>
                </a:cubicBezTo>
                <a:close/>
                <a:moveTo>
                  <a:pt x="485334" y="43793"/>
                </a:moveTo>
                <a:lnTo>
                  <a:pt x="485334" y="214899"/>
                </a:lnTo>
                <a:lnTo>
                  <a:pt x="486256" y="213979"/>
                </a:lnTo>
                <a:lnTo>
                  <a:pt x="502008" y="190019"/>
                </a:lnTo>
                <a:lnTo>
                  <a:pt x="527658" y="152406"/>
                </a:lnTo>
                <a:lnTo>
                  <a:pt x="528649" y="149497"/>
                </a:lnTo>
                <a:lnTo>
                  <a:pt x="531107" y="145759"/>
                </a:lnTo>
                <a:lnTo>
                  <a:pt x="533150" y="136289"/>
                </a:lnTo>
                <a:lnTo>
                  <a:pt x="541843" y="110778"/>
                </a:lnTo>
                <a:lnTo>
                  <a:pt x="547924" y="67809"/>
                </a:lnTo>
                <a:lnTo>
                  <a:pt x="549399" y="60973"/>
                </a:lnTo>
                <a:cubicBezTo>
                  <a:pt x="549630" y="56448"/>
                  <a:pt x="548017" y="52229"/>
                  <a:pt x="544944" y="48931"/>
                </a:cubicBezTo>
                <a:cubicBezTo>
                  <a:pt x="541794" y="45634"/>
                  <a:pt x="537569" y="43793"/>
                  <a:pt x="533037" y="43793"/>
                </a:cubicBezTo>
                <a:close/>
                <a:moveTo>
                  <a:pt x="150795" y="43793"/>
                </a:moveTo>
                <a:lnTo>
                  <a:pt x="150795" y="247725"/>
                </a:lnTo>
                <a:lnTo>
                  <a:pt x="150871" y="248568"/>
                </a:lnTo>
                <a:cubicBezTo>
                  <a:pt x="150948" y="267895"/>
                  <a:pt x="154943" y="286609"/>
                  <a:pt x="162701" y="304095"/>
                </a:cubicBezTo>
                <a:cubicBezTo>
                  <a:pt x="185055" y="354714"/>
                  <a:pt x="235370" y="387463"/>
                  <a:pt x="290756" y="387463"/>
                </a:cubicBezTo>
                <a:lnTo>
                  <a:pt x="302509" y="387463"/>
                </a:lnTo>
                <a:cubicBezTo>
                  <a:pt x="357971" y="387463"/>
                  <a:pt x="408209" y="354714"/>
                  <a:pt x="430640" y="304095"/>
                </a:cubicBezTo>
                <a:cubicBezTo>
                  <a:pt x="438398" y="286609"/>
                  <a:pt x="442393" y="267895"/>
                  <a:pt x="442470" y="248568"/>
                </a:cubicBezTo>
                <a:lnTo>
                  <a:pt x="442470" y="43793"/>
                </a:lnTo>
                <a:close/>
                <a:moveTo>
                  <a:pt x="60304" y="43793"/>
                </a:moveTo>
                <a:cubicBezTo>
                  <a:pt x="55772" y="43793"/>
                  <a:pt x="51547" y="45634"/>
                  <a:pt x="48397" y="48931"/>
                </a:cubicBezTo>
                <a:cubicBezTo>
                  <a:pt x="45248" y="52229"/>
                  <a:pt x="43711" y="56448"/>
                  <a:pt x="43942" y="60973"/>
                </a:cubicBezTo>
                <a:lnTo>
                  <a:pt x="45391" y="67700"/>
                </a:lnTo>
                <a:lnTo>
                  <a:pt x="51498" y="110778"/>
                </a:lnTo>
                <a:lnTo>
                  <a:pt x="60093" y="135955"/>
                </a:lnTo>
                <a:lnTo>
                  <a:pt x="62205" y="145759"/>
                </a:lnTo>
                <a:lnTo>
                  <a:pt x="64773" y="149662"/>
                </a:lnTo>
                <a:lnTo>
                  <a:pt x="65710" y="152406"/>
                </a:lnTo>
                <a:lnTo>
                  <a:pt x="89716" y="187576"/>
                </a:lnTo>
                <a:lnTo>
                  <a:pt x="107086" y="213979"/>
                </a:lnTo>
                <a:lnTo>
                  <a:pt x="108007" y="214899"/>
                </a:lnTo>
                <a:lnTo>
                  <a:pt x="108007" y="43793"/>
                </a:lnTo>
                <a:close/>
                <a:moveTo>
                  <a:pt x="60304" y="997"/>
                </a:moveTo>
                <a:lnTo>
                  <a:pt x="533037" y="997"/>
                </a:lnTo>
                <a:cubicBezTo>
                  <a:pt x="549169" y="997"/>
                  <a:pt x="564840" y="7746"/>
                  <a:pt x="575978" y="19481"/>
                </a:cubicBezTo>
                <a:cubicBezTo>
                  <a:pt x="587117" y="31138"/>
                  <a:pt x="593032" y="47091"/>
                  <a:pt x="592187" y="63197"/>
                </a:cubicBezTo>
                <a:cubicBezTo>
                  <a:pt x="589805" y="108370"/>
                  <a:pt x="578820" y="149555"/>
                  <a:pt x="559539" y="185678"/>
                </a:cubicBezTo>
                <a:cubicBezTo>
                  <a:pt x="543868" y="214976"/>
                  <a:pt x="522821" y="240745"/>
                  <a:pt x="496933" y="262297"/>
                </a:cubicBezTo>
                <a:cubicBezTo>
                  <a:pt x="492708" y="265825"/>
                  <a:pt x="488330" y="269353"/>
                  <a:pt x="483797" y="272650"/>
                </a:cubicBezTo>
                <a:lnTo>
                  <a:pt x="483644" y="272727"/>
                </a:lnTo>
                <a:lnTo>
                  <a:pt x="483567" y="272957"/>
                </a:lnTo>
                <a:cubicBezTo>
                  <a:pt x="481416" y="288680"/>
                  <a:pt x="477191" y="304172"/>
                  <a:pt x="470969" y="318821"/>
                </a:cubicBezTo>
                <a:cubicBezTo>
                  <a:pt x="461751" y="340525"/>
                  <a:pt x="448538" y="360083"/>
                  <a:pt x="431792" y="376802"/>
                </a:cubicBezTo>
                <a:cubicBezTo>
                  <a:pt x="415046" y="393522"/>
                  <a:pt x="395458" y="406713"/>
                  <a:pt x="373718" y="415917"/>
                </a:cubicBezTo>
                <a:cubicBezTo>
                  <a:pt x="356127" y="423279"/>
                  <a:pt x="337614" y="427881"/>
                  <a:pt x="318563" y="429568"/>
                </a:cubicBezTo>
                <a:lnTo>
                  <a:pt x="318103" y="429568"/>
                </a:lnTo>
                <a:lnTo>
                  <a:pt x="318103" y="473438"/>
                </a:lnTo>
                <a:lnTo>
                  <a:pt x="318487" y="473438"/>
                </a:lnTo>
                <a:cubicBezTo>
                  <a:pt x="337921" y="476506"/>
                  <a:pt x="355973" y="483638"/>
                  <a:pt x="370722" y="494069"/>
                </a:cubicBezTo>
                <a:cubicBezTo>
                  <a:pt x="395304" y="511325"/>
                  <a:pt x="409438" y="536864"/>
                  <a:pt x="409438" y="564014"/>
                </a:cubicBezTo>
                <a:lnTo>
                  <a:pt x="409438" y="607270"/>
                </a:lnTo>
                <a:lnTo>
                  <a:pt x="183903" y="607270"/>
                </a:lnTo>
                <a:lnTo>
                  <a:pt x="183903" y="564014"/>
                </a:lnTo>
                <a:cubicBezTo>
                  <a:pt x="183903" y="536864"/>
                  <a:pt x="197960" y="511325"/>
                  <a:pt x="222542" y="494069"/>
                </a:cubicBezTo>
                <a:cubicBezTo>
                  <a:pt x="237291" y="483638"/>
                  <a:pt x="255343" y="476506"/>
                  <a:pt x="274778" y="473438"/>
                </a:cubicBezTo>
                <a:lnTo>
                  <a:pt x="275239" y="473438"/>
                </a:lnTo>
                <a:lnTo>
                  <a:pt x="275239" y="429568"/>
                </a:lnTo>
                <a:lnTo>
                  <a:pt x="274778" y="429568"/>
                </a:lnTo>
                <a:cubicBezTo>
                  <a:pt x="255727" y="427881"/>
                  <a:pt x="237214" y="423279"/>
                  <a:pt x="219623" y="415917"/>
                </a:cubicBezTo>
                <a:cubicBezTo>
                  <a:pt x="197807" y="406713"/>
                  <a:pt x="178295" y="393522"/>
                  <a:pt x="161549" y="376802"/>
                </a:cubicBezTo>
                <a:cubicBezTo>
                  <a:pt x="144726" y="360083"/>
                  <a:pt x="131590" y="340525"/>
                  <a:pt x="122372" y="318821"/>
                </a:cubicBezTo>
                <a:cubicBezTo>
                  <a:pt x="116150" y="304095"/>
                  <a:pt x="111925" y="288680"/>
                  <a:pt x="109697" y="272957"/>
                </a:cubicBezTo>
                <a:lnTo>
                  <a:pt x="109697" y="272727"/>
                </a:lnTo>
                <a:lnTo>
                  <a:pt x="109544" y="272650"/>
                </a:lnTo>
                <a:cubicBezTo>
                  <a:pt x="105011" y="269353"/>
                  <a:pt x="100556" y="265825"/>
                  <a:pt x="96331" y="262297"/>
                </a:cubicBezTo>
                <a:cubicBezTo>
                  <a:pt x="70521" y="240745"/>
                  <a:pt x="49473" y="214976"/>
                  <a:pt x="33802" y="185678"/>
                </a:cubicBezTo>
                <a:cubicBezTo>
                  <a:pt x="14444" y="149555"/>
                  <a:pt x="3459" y="108370"/>
                  <a:pt x="1155" y="63197"/>
                </a:cubicBezTo>
                <a:cubicBezTo>
                  <a:pt x="310" y="47091"/>
                  <a:pt x="6148" y="31138"/>
                  <a:pt x="17286" y="19481"/>
                </a:cubicBezTo>
                <a:cubicBezTo>
                  <a:pt x="28425" y="7746"/>
                  <a:pt x="44095" y="997"/>
                  <a:pt x="60304" y="997"/>
                </a:cubicBezTo>
                <a:close/>
                <a:moveTo>
                  <a:pt x="60332" y="565"/>
                </a:moveTo>
                <a:cubicBezTo>
                  <a:pt x="43970" y="565"/>
                  <a:pt x="28222" y="7314"/>
                  <a:pt x="16930" y="19126"/>
                </a:cubicBezTo>
                <a:cubicBezTo>
                  <a:pt x="5714" y="30937"/>
                  <a:pt x="-201" y="47043"/>
                  <a:pt x="644" y="63226"/>
                </a:cubicBezTo>
                <a:cubicBezTo>
                  <a:pt x="3026" y="108478"/>
                  <a:pt x="14011" y="149741"/>
                  <a:pt x="33369" y="185941"/>
                </a:cubicBezTo>
                <a:cubicBezTo>
                  <a:pt x="49117" y="215316"/>
                  <a:pt x="70165" y="241163"/>
                  <a:pt x="96053" y="262715"/>
                </a:cubicBezTo>
                <a:cubicBezTo>
                  <a:pt x="100508" y="266397"/>
                  <a:pt x="104887" y="269848"/>
                  <a:pt x="109266" y="273069"/>
                </a:cubicBezTo>
                <a:cubicBezTo>
                  <a:pt x="111417" y="288869"/>
                  <a:pt x="115642" y="304208"/>
                  <a:pt x="121941" y="319011"/>
                </a:cubicBezTo>
                <a:cubicBezTo>
                  <a:pt x="131159" y="340792"/>
                  <a:pt x="144372" y="360427"/>
                  <a:pt x="161195" y="377224"/>
                </a:cubicBezTo>
                <a:cubicBezTo>
                  <a:pt x="178018" y="394020"/>
                  <a:pt x="197607" y="407212"/>
                  <a:pt x="219424" y="416416"/>
                </a:cubicBezTo>
                <a:cubicBezTo>
                  <a:pt x="237169" y="423855"/>
                  <a:pt x="255682" y="428457"/>
                  <a:pt x="274733" y="430068"/>
                </a:cubicBezTo>
                <a:lnTo>
                  <a:pt x="274733" y="473018"/>
                </a:lnTo>
                <a:cubicBezTo>
                  <a:pt x="255375" y="476086"/>
                  <a:pt x="237246" y="483142"/>
                  <a:pt x="222343" y="493649"/>
                </a:cubicBezTo>
                <a:cubicBezTo>
                  <a:pt x="197607" y="511060"/>
                  <a:pt x="183396" y="536753"/>
                  <a:pt x="183396" y="564057"/>
                </a:cubicBezTo>
                <a:lnTo>
                  <a:pt x="183396" y="607851"/>
                </a:lnTo>
                <a:lnTo>
                  <a:pt x="227259" y="607851"/>
                </a:lnTo>
                <a:lnTo>
                  <a:pt x="366070" y="607851"/>
                </a:lnTo>
                <a:lnTo>
                  <a:pt x="409934" y="607851"/>
                </a:lnTo>
                <a:lnTo>
                  <a:pt x="409934" y="564057"/>
                </a:lnTo>
                <a:cubicBezTo>
                  <a:pt x="409934" y="536753"/>
                  <a:pt x="395799" y="511060"/>
                  <a:pt x="371064" y="493649"/>
                </a:cubicBezTo>
                <a:cubicBezTo>
                  <a:pt x="356161" y="483142"/>
                  <a:pt x="338032" y="476086"/>
                  <a:pt x="318596" y="473018"/>
                </a:cubicBezTo>
                <a:lnTo>
                  <a:pt x="318596" y="430068"/>
                </a:lnTo>
                <a:cubicBezTo>
                  <a:pt x="337724" y="428457"/>
                  <a:pt x="356238" y="423855"/>
                  <a:pt x="373906" y="416416"/>
                </a:cubicBezTo>
                <a:cubicBezTo>
                  <a:pt x="395799" y="407212"/>
                  <a:pt x="415388" y="394020"/>
                  <a:pt x="432211" y="377224"/>
                </a:cubicBezTo>
                <a:cubicBezTo>
                  <a:pt x="449034" y="360427"/>
                  <a:pt x="462247" y="340792"/>
                  <a:pt x="471466" y="319011"/>
                </a:cubicBezTo>
                <a:cubicBezTo>
                  <a:pt x="477765" y="304208"/>
                  <a:pt x="481990" y="288869"/>
                  <a:pt x="484141" y="273069"/>
                </a:cubicBezTo>
                <a:cubicBezTo>
                  <a:pt x="488519" y="269848"/>
                  <a:pt x="492898" y="266397"/>
                  <a:pt x="497353" y="262715"/>
                </a:cubicBezTo>
                <a:cubicBezTo>
                  <a:pt x="523241" y="241163"/>
                  <a:pt x="544290" y="215316"/>
                  <a:pt x="560037" y="185941"/>
                </a:cubicBezTo>
                <a:cubicBezTo>
                  <a:pt x="579396" y="149741"/>
                  <a:pt x="590381" y="108478"/>
                  <a:pt x="592762" y="63226"/>
                </a:cubicBezTo>
                <a:cubicBezTo>
                  <a:pt x="593607" y="47043"/>
                  <a:pt x="587615" y="30937"/>
                  <a:pt x="576400" y="19126"/>
                </a:cubicBezTo>
                <a:cubicBezTo>
                  <a:pt x="565184" y="7314"/>
                  <a:pt x="549360" y="565"/>
                  <a:pt x="533074" y="565"/>
                </a:cubicBezTo>
                <a:lnTo>
                  <a:pt x="485907" y="565"/>
                </a:lnTo>
                <a:lnTo>
                  <a:pt x="442044" y="565"/>
                </a:lnTo>
                <a:lnTo>
                  <a:pt x="372830" y="565"/>
                </a:lnTo>
                <a:lnTo>
                  <a:pt x="335036" y="565"/>
                </a:lnTo>
                <a:lnTo>
                  <a:pt x="258294" y="565"/>
                </a:lnTo>
                <a:lnTo>
                  <a:pt x="220576" y="565"/>
                </a:lnTo>
                <a:lnTo>
                  <a:pt x="151362" y="565"/>
                </a:lnTo>
                <a:lnTo>
                  <a:pt x="107499" y="565"/>
                </a:lnTo>
                <a:close/>
                <a:moveTo>
                  <a:pt x="60304" y="0"/>
                </a:moveTo>
                <a:lnTo>
                  <a:pt x="533037" y="0"/>
                </a:lnTo>
                <a:cubicBezTo>
                  <a:pt x="549476" y="0"/>
                  <a:pt x="565454" y="6826"/>
                  <a:pt x="576746" y="18790"/>
                </a:cubicBezTo>
                <a:cubicBezTo>
                  <a:pt x="588038" y="30678"/>
                  <a:pt x="594030" y="46861"/>
                  <a:pt x="593185" y="63273"/>
                </a:cubicBezTo>
                <a:cubicBezTo>
                  <a:pt x="590881" y="108523"/>
                  <a:pt x="579819" y="149939"/>
                  <a:pt x="560384" y="186139"/>
                </a:cubicBezTo>
                <a:cubicBezTo>
                  <a:pt x="544637" y="215589"/>
                  <a:pt x="523512" y="241436"/>
                  <a:pt x="497624" y="263064"/>
                </a:cubicBezTo>
                <a:cubicBezTo>
                  <a:pt x="493400" y="266592"/>
                  <a:pt x="489021" y="270043"/>
                  <a:pt x="484566" y="273341"/>
                </a:cubicBezTo>
                <a:cubicBezTo>
                  <a:pt x="482415" y="289063"/>
                  <a:pt x="478113" y="304556"/>
                  <a:pt x="471891" y="319204"/>
                </a:cubicBezTo>
                <a:cubicBezTo>
                  <a:pt x="462673" y="341062"/>
                  <a:pt x="449383" y="360696"/>
                  <a:pt x="432560" y="377492"/>
                </a:cubicBezTo>
                <a:cubicBezTo>
                  <a:pt x="415660" y="394365"/>
                  <a:pt x="395995" y="407557"/>
                  <a:pt x="374102" y="416837"/>
                </a:cubicBezTo>
                <a:cubicBezTo>
                  <a:pt x="356588" y="424200"/>
                  <a:pt x="338075" y="428801"/>
                  <a:pt x="319101" y="430565"/>
                </a:cubicBezTo>
                <a:lnTo>
                  <a:pt x="319101" y="472517"/>
                </a:lnTo>
                <a:cubicBezTo>
                  <a:pt x="338536" y="475662"/>
                  <a:pt x="356588" y="482795"/>
                  <a:pt x="371337" y="493225"/>
                </a:cubicBezTo>
                <a:cubicBezTo>
                  <a:pt x="396226" y="510711"/>
                  <a:pt x="410437" y="536558"/>
                  <a:pt x="410437" y="564014"/>
                </a:cubicBezTo>
                <a:lnTo>
                  <a:pt x="410437" y="608344"/>
                </a:lnTo>
                <a:lnTo>
                  <a:pt x="182904" y="608344"/>
                </a:lnTo>
                <a:lnTo>
                  <a:pt x="182904" y="564014"/>
                </a:lnTo>
                <a:cubicBezTo>
                  <a:pt x="182904" y="536558"/>
                  <a:pt x="197115" y="510711"/>
                  <a:pt x="222004" y="493225"/>
                </a:cubicBezTo>
                <a:cubicBezTo>
                  <a:pt x="236753" y="482795"/>
                  <a:pt x="254805" y="475662"/>
                  <a:pt x="274240" y="472517"/>
                </a:cubicBezTo>
                <a:lnTo>
                  <a:pt x="274240" y="430565"/>
                </a:lnTo>
                <a:cubicBezTo>
                  <a:pt x="255266" y="428801"/>
                  <a:pt x="236753" y="424200"/>
                  <a:pt x="219239" y="416837"/>
                </a:cubicBezTo>
                <a:cubicBezTo>
                  <a:pt x="197346" y="407557"/>
                  <a:pt x="177681" y="394365"/>
                  <a:pt x="160781" y="377492"/>
                </a:cubicBezTo>
                <a:cubicBezTo>
                  <a:pt x="143958" y="360696"/>
                  <a:pt x="130668" y="341062"/>
                  <a:pt x="121450" y="319204"/>
                </a:cubicBezTo>
                <a:cubicBezTo>
                  <a:pt x="115228" y="304479"/>
                  <a:pt x="110926" y="289063"/>
                  <a:pt x="108699" y="273341"/>
                </a:cubicBezTo>
                <a:cubicBezTo>
                  <a:pt x="104243" y="270043"/>
                  <a:pt x="99865" y="266592"/>
                  <a:pt x="95717" y="263064"/>
                </a:cubicBezTo>
                <a:cubicBezTo>
                  <a:pt x="69752" y="241436"/>
                  <a:pt x="48628" y="215589"/>
                  <a:pt x="32880" y="186139"/>
                </a:cubicBezTo>
                <a:cubicBezTo>
                  <a:pt x="13522" y="149939"/>
                  <a:pt x="2460" y="108523"/>
                  <a:pt x="79" y="63273"/>
                </a:cubicBezTo>
                <a:cubicBezTo>
                  <a:pt x="-766" y="46861"/>
                  <a:pt x="5226" y="30678"/>
                  <a:pt x="16595" y="18790"/>
                </a:cubicBezTo>
                <a:cubicBezTo>
                  <a:pt x="27887" y="6826"/>
                  <a:pt x="43865" y="0"/>
                  <a:pt x="60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nvGrpSpPr>
          <p:cNvPr id="22" name="组合 21"/>
          <p:cNvGrpSpPr/>
          <p:nvPr/>
        </p:nvGrpSpPr>
        <p:grpSpPr>
          <a:xfrm>
            <a:off x="520256" y="663287"/>
            <a:ext cx="758417" cy="155864"/>
            <a:chOff x="651164" y="595745"/>
            <a:chExt cx="1790697" cy="368011"/>
          </a:xfrm>
          <a:solidFill>
            <a:srgbClr val="58776F"/>
          </a:solidFill>
        </p:grpSpPr>
        <p:sp>
          <p:nvSpPr>
            <p:cNvPr id="23" name="矩形 22"/>
            <p:cNvSpPr/>
            <p:nvPr/>
          </p:nvSpPr>
          <p:spPr>
            <a:xfrm>
              <a:off x="651164"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4" name="矩形 23"/>
            <p:cNvSpPr/>
            <p:nvPr/>
          </p:nvSpPr>
          <p:spPr>
            <a:xfrm>
              <a:off x="1362508"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5" name="矩形 24"/>
            <p:cNvSpPr/>
            <p:nvPr/>
          </p:nvSpPr>
          <p:spPr>
            <a:xfrm>
              <a:off x="2073850" y="595745"/>
              <a:ext cx="368011" cy="3680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grpSp>
      <p:grpSp>
        <p:nvGrpSpPr>
          <p:cNvPr id="26" name="组合 25"/>
          <p:cNvGrpSpPr/>
          <p:nvPr/>
        </p:nvGrpSpPr>
        <p:grpSpPr>
          <a:xfrm>
            <a:off x="519938" y="3802330"/>
            <a:ext cx="1223426" cy="308414"/>
            <a:chOff x="1262210" y="5201850"/>
            <a:chExt cx="1631235" cy="411218"/>
          </a:xfrm>
        </p:grpSpPr>
        <p:sp>
          <p:nvSpPr>
            <p:cNvPr id="27" name="矩形 26"/>
            <p:cNvSpPr/>
            <p:nvPr/>
          </p:nvSpPr>
          <p:spPr>
            <a:xfrm>
              <a:off x="1262210" y="5201850"/>
              <a:ext cx="1631235" cy="391550"/>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8" name="文本框 27"/>
            <p:cNvSpPr txBox="1"/>
            <p:nvPr/>
          </p:nvSpPr>
          <p:spPr>
            <a:xfrm>
              <a:off x="1674245" y="5212959"/>
              <a:ext cx="1219200" cy="400109"/>
            </a:xfrm>
            <a:prstGeom prst="rect">
              <a:avLst/>
            </a:prstGeom>
            <a:noFill/>
          </p:spPr>
          <p:txBody>
            <a:bodyPr wrap="square" rtlCol="0">
              <a:spAutoFit/>
              <a:scene3d>
                <a:camera prst="orthographicFront"/>
                <a:lightRig rig="threePt" dir="t"/>
              </a:scene3d>
              <a:sp3d contourW="12700"/>
            </a:bodyPr>
            <a:lstStyle/>
            <a:p>
              <a:r>
                <a:rPr lang="en-US" altLang="zh-CN" sz="1350" dirty="0" smtClean="0">
                  <a:solidFill>
                    <a:schemeClr val="bg1"/>
                  </a:solidFill>
                  <a:cs typeface="+mn-ea"/>
                  <a:sym typeface="+mn-lt"/>
                </a:rPr>
                <a:t>XXXX&gt;&gt;</a:t>
              </a:r>
              <a:endParaRPr lang="en-US" altLang="zh-CN" sz="1350" dirty="0">
                <a:solidFill>
                  <a:schemeClr val="bg1"/>
                </a:solidFill>
                <a:cs typeface="+mn-ea"/>
                <a:sym typeface="+mn-lt"/>
              </a:endParaRPr>
            </a:p>
          </p:txBody>
        </p:sp>
        <p:sp>
          <p:nvSpPr>
            <p:cNvPr id="29" name="Oval 11"/>
            <p:cNvSpPr/>
            <p:nvPr/>
          </p:nvSpPr>
          <p:spPr>
            <a:xfrm>
              <a:off x="1412601" y="5297827"/>
              <a:ext cx="189345" cy="199596"/>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sp>
        <p:nvSpPr>
          <p:cNvPr id="30" name="Rectangle 3"/>
          <p:cNvSpPr txBox="1">
            <a:spLocks noChangeArrowheads="1"/>
          </p:cNvSpPr>
          <p:nvPr/>
        </p:nvSpPr>
        <p:spPr bwMode="auto">
          <a:xfrm>
            <a:off x="273071" y="1679648"/>
            <a:ext cx="4774565" cy="810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l"/>
            <a:r>
              <a:rPr lang="zh-CN" altLang="en-US" sz="8000" spc="300" dirty="0">
                <a:solidFill>
                  <a:schemeClr val="tx1">
                    <a:lumMod val="85000"/>
                    <a:lumOff val="15000"/>
                  </a:schemeClr>
                </a:solidFill>
                <a:latin typeface="+mn-lt"/>
                <a:ea typeface="+mn-ea"/>
                <a:cs typeface="+mn-ea"/>
                <a:sym typeface="+mn-lt"/>
              </a:rPr>
              <a:t>谢谢观看</a:t>
            </a:r>
          </a:p>
        </p:txBody>
      </p:sp>
      <p:sp>
        <p:nvSpPr>
          <p:cNvPr id="31" name="1"/>
          <p:cNvSpPr/>
          <p:nvPr/>
        </p:nvSpPr>
        <p:spPr>
          <a:xfrm>
            <a:off x="449580" y="2674620"/>
            <a:ext cx="3699510" cy="758285"/>
          </a:xfrm>
          <a:prstGeom prst="rect">
            <a:avLst/>
          </a:prstGeom>
          <a:effectLst/>
        </p:spPr>
        <p:txBody>
          <a:bodyPr wrap="square">
            <a:spAutoFit/>
          </a:bodyPr>
          <a:lstStyle/>
          <a:p>
            <a:pPr algn="l">
              <a:lnSpc>
                <a:spcPct val="160000"/>
              </a:lnSpc>
              <a:spcBef>
                <a:spcPct val="0"/>
              </a:spcBef>
            </a:pPr>
            <a:r>
              <a:rPr lang="en-US" altLang="zh-CN" sz="700" dirty="0">
                <a:solidFill>
                  <a:schemeClr val="tx1">
                    <a:lumMod val="75000"/>
                    <a:lumOff val="25000"/>
                  </a:schemeClr>
                </a:solidFill>
                <a:cs typeface="+mn-ea"/>
                <a:sym typeface="+mn-lt"/>
              </a:rPr>
              <a:t>This template is the spring and autumn advertising This template is the spring and autumn advertising This template is the spring and autumn advertising This template is the spring and autumnadvertisingThistemplate is the spring and autumn advertising This template is the spring and autumn advertising </a:t>
            </a:r>
            <a:endParaRPr lang="en-US" altLang="zh-CN" sz="900" dirty="0">
              <a:solidFill>
                <a:schemeClr val="tx1">
                  <a:lumMod val="85000"/>
                  <a:lumOff val="15000"/>
                </a:schemeClr>
              </a:solidFill>
              <a:cs typeface="+mn-ea"/>
              <a:sym typeface="+mn-lt"/>
            </a:endParaRPr>
          </a:p>
          <a:p>
            <a:pPr algn="l">
              <a:lnSpc>
                <a:spcPct val="110000"/>
              </a:lnSpc>
              <a:spcBef>
                <a:spcPct val="0"/>
              </a:spcBef>
            </a:pPr>
            <a:endParaRPr lang="en-US" altLang="zh-CN" sz="900" dirty="0">
              <a:solidFill>
                <a:schemeClr val="tx1">
                  <a:lumMod val="85000"/>
                  <a:lumOff val="15000"/>
                </a:schemeClr>
              </a:solidFill>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18" presetClass="entr" presetSubtype="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trips(downRight)">
                                      <p:cBhvr>
                                        <p:cTn id="31" dur="500"/>
                                        <p:tgtEl>
                                          <p:spTgt spid="26"/>
                                        </p:tgtEl>
                                      </p:cBhvr>
                                    </p:animEffect>
                                  </p:childTnLst>
                                </p:cTn>
                              </p:par>
                            </p:childTnLst>
                          </p:cTn>
                        </p:par>
                        <p:par>
                          <p:cTn id="32" fill="hold">
                            <p:stCondLst>
                              <p:cond delay="3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250" autoRev="1" fill="hold">
                                          <p:stCondLst>
                                            <p:cond delay="0"/>
                                          </p:stCondLst>
                                        </p:cTn>
                                        <p:tgtEl>
                                          <p:spTgt spid="30"/>
                                        </p:tgtEl>
                                        <p:attrNameLst>
                                          <p:attrName>ppt_w</p:attrName>
                                        </p:attrNameLst>
                                      </p:cBhvr>
                                    </p:anim>
                                    <p:anim by="(#ppt_w*0.50)" calcmode="lin" valueType="num">
                                      <p:cBhvr>
                                        <p:cTn id="36" dur="250" decel="50000" autoRev="1" fill="hold">
                                          <p:stCondLst>
                                            <p:cond delay="0"/>
                                          </p:stCondLst>
                                        </p:cTn>
                                        <p:tgtEl>
                                          <p:spTgt spid="30"/>
                                        </p:tgtEl>
                                        <p:attrNameLst>
                                          <p:attrName>ppt_x</p:attrName>
                                        </p:attrNameLst>
                                      </p:cBhvr>
                                    </p:anim>
                                    <p:anim from="(-#ppt_h/2)" to="(#ppt_y)" calcmode="lin" valueType="num">
                                      <p:cBhvr>
                                        <p:cTn id="37" dur="500" fill="hold">
                                          <p:stCondLst>
                                            <p:cond delay="0"/>
                                          </p:stCondLst>
                                        </p:cTn>
                                        <p:tgtEl>
                                          <p:spTgt spid="30"/>
                                        </p:tgtEl>
                                        <p:attrNameLst>
                                          <p:attrName>ppt_y</p:attrName>
                                        </p:attrNameLst>
                                      </p:cBhvr>
                                    </p:anim>
                                    <p:animRot by="21600000">
                                      <p:cBhvr>
                                        <p:cTn id="38" dur="500" fill="hold">
                                          <p:stCondLst>
                                            <p:cond delay="0"/>
                                          </p:stCondLst>
                                        </p:cTn>
                                        <p:tgtEl>
                                          <p:spTgt spid="30"/>
                                        </p:tgtEl>
                                        <p:attrNameLst>
                                          <p:attrName>r</p:attrName>
                                        </p:attrNameLst>
                                      </p:cBhvr>
                                    </p:animRot>
                                  </p:childTnLst>
                                </p:cTn>
                              </p:par>
                            </p:childTnLst>
                          </p:cTn>
                        </p:par>
                        <p:par>
                          <p:cTn id="39" fill="hold">
                            <p:stCondLst>
                              <p:cond delay="3650"/>
                            </p:stCondLst>
                            <p:childTnLst>
                              <p:par>
                                <p:cTn id="40" presetID="53" presetClass="entr" presetSubtype="16" fill="hold" nodeType="afterEffect">
                                  <p:stCondLst>
                                    <p:cond delay="0"/>
                                  </p:stCondLst>
                                  <p:iterate type="lt">
                                    <p:tmPct val="10000"/>
                                  </p:iterate>
                                  <p:childTnLst>
                                    <p:set>
                                      <p:cBhvr>
                                        <p:cTn id="41" dur="1" fill="hold">
                                          <p:stCondLst>
                                            <p:cond delay="0"/>
                                          </p:stCondLst>
                                        </p:cTn>
                                        <p:tgtEl>
                                          <p:spTgt spid="30">
                                            <p:txEl>
                                              <p:pRg st="0" end="0"/>
                                            </p:txEl>
                                          </p:spTgt>
                                        </p:tgtEl>
                                        <p:attrNameLst>
                                          <p:attrName>style.visibility</p:attrName>
                                        </p:attrNameLst>
                                      </p:cBhvr>
                                      <p:to>
                                        <p:strVal val="visible"/>
                                      </p:to>
                                    </p:set>
                                    <p:anim calcmode="lin" valueType="num">
                                      <p:cBhvr>
                                        <p:cTn id="42" dur="10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3" dur="10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4" dur="1000"/>
                                        <p:tgtEl>
                                          <p:spTgt spid="30">
                                            <p:txEl>
                                              <p:pRg st="0" end="0"/>
                                            </p:txEl>
                                          </p:spTgt>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Vertical)">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8" grpId="0" bldLvl="0" animBg="1"/>
      <p:bldP spid="30" grpId="0" bldLvl="0" animBg="1"/>
      <p:bldP spid="3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ľíḋè"/>
          <p:cNvSpPr/>
          <p:nvPr/>
        </p:nvSpPr>
        <p:spPr>
          <a:xfrm>
            <a:off x="0" y="-14605"/>
            <a:ext cx="2589530" cy="5218430"/>
          </a:xfrm>
          <a:prstGeom prst="rect">
            <a:avLst/>
          </a:prstGeom>
          <a:solidFill>
            <a:srgbClr val="58776F"/>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270000" rtlCol="0" anchor="ctr"/>
          <a:lstStyle/>
          <a:p>
            <a:pPr algn="r" defTabSz="914400"/>
            <a:endParaRPr sz="1050" b="1">
              <a:cs typeface="+mn-ea"/>
              <a:sym typeface="+mn-lt"/>
            </a:endParaRPr>
          </a:p>
        </p:txBody>
      </p:sp>
      <p:sp>
        <p:nvSpPr>
          <p:cNvPr id="5" name="iṩḷiďè"/>
          <p:cNvSpPr/>
          <p:nvPr/>
        </p:nvSpPr>
        <p:spPr>
          <a:xfrm>
            <a:off x="1492960" y="1475725"/>
            <a:ext cx="2269649" cy="2268252"/>
          </a:xfrm>
          <a:prstGeom prst="diamond">
            <a:avLst/>
          </a:prstGeom>
          <a:blipFill>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6" name="íṣļïdê"/>
          <p:cNvSpPr/>
          <p:nvPr/>
        </p:nvSpPr>
        <p:spPr>
          <a:xfrm>
            <a:off x="2960303" y="1475725"/>
            <a:ext cx="2269649" cy="2268252"/>
          </a:xfrm>
          <a:prstGeom prst="chevron">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9" name="isļîḓè"/>
          <p:cNvSpPr/>
          <p:nvPr/>
        </p:nvSpPr>
        <p:spPr bwMode="auto">
          <a:xfrm>
            <a:off x="5752186" y="3804643"/>
            <a:ext cx="2445989" cy="64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85000" lnSpcReduction="10000"/>
          </a:bodyPr>
          <a:lstStyle/>
          <a:p>
            <a:pPr>
              <a:lnSpc>
                <a:spcPct val="150000"/>
              </a:lnSpc>
            </a:pPr>
            <a:r>
              <a:rPr lang="en-US" altLang="zh-CN" sz="1050" dirty="0">
                <a:cs typeface="+mn-ea"/>
                <a:sym typeface="+mn-lt"/>
              </a:rPr>
              <a:t>Unified fonts make reading more fluent.</a:t>
            </a:r>
          </a:p>
          <a:p>
            <a:pPr>
              <a:lnSpc>
                <a:spcPct val="150000"/>
              </a:lnSpc>
            </a:pPr>
            <a:r>
              <a:rPr lang="en-US" altLang="zh-CN" sz="1050" dirty="0">
                <a:cs typeface="+mn-ea"/>
                <a:sym typeface="+mn-lt"/>
              </a:rPr>
              <a:t>Theme color makes</a:t>
            </a:r>
          </a:p>
        </p:txBody>
      </p:sp>
      <p:sp>
        <p:nvSpPr>
          <p:cNvPr id="10" name="文本框 9"/>
          <p:cNvSpPr txBox="1"/>
          <p:nvPr/>
        </p:nvSpPr>
        <p:spPr>
          <a:xfrm>
            <a:off x="753462" y="1111188"/>
            <a:ext cx="461665" cy="3098683"/>
          </a:xfrm>
          <a:prstGeom prst="rect">
            <a:avLst/>
          </a:prstGeom>
          <a:noFill/>
        </p:spPr>
        <p:txBody>
          <a:bodyPr vert="eaVert" wrap="square" rtlCol="0">
            <a:spAutoFit/>
          </a:bodyPr>
          <a:lstStyle/>
          <a:p>
            <a:pPr algn="dist"/>
            <a:r>
              <a:rPr lang="en-US" altLang="zh-CN" sz="900" dirty="0">
                <a:solidFill>
                  <a:schemeClr val="bg1"/>
                </a:solidFill>
                <a:cs typeface="+mn-ea"/>
                <a:sym typeface="+mn-lt"/>
              </a:rPr>
              <a:t>BUSINESS REPORT</a:t>
            </a:r>
            <a:endParaRPr lang="zh-CN" altLang="en-US" sz="900" dirty="0">
              <a:solidFill>
                <a:schemeClr val="bg1"/>
              </a:solidFill>
              <a:cs typeface="+mn-ea"/>
              <a:sym typeface="+mn-lt"/>
            </a:endParaRPr>
          </a:p>
          <a:p>
            <a:pPr algn="dist"/>
            <a:endParaRPr lang="zh-CN" altLang="en-US" sz="900" dirty="0">
              <a:solidFill>
                <a:schemeClr val="bg1"/>
              </a:solidFill>
              <a:cs typeface="+mn-ea"/>
              <a:sym typeface="+mn-lt"/>
            </a:endParaRPr>
          </a:p>
        </p:txBody>
      </p:sp>
      <p:sp>
        <p:nvSpPr>
          <p:cNvPr id="11" name="TextBox 507"/>
          <p:cNvSpPr txBox="1"/>
          <p:nvPr/>
        </p:nvSpPr>
        <p:spPr>
          <a:xfrm>
            <a:off x="6086786" y="409452"/>
            <a:ext cx="572593" cy="207749"/>
          </a:xfrm>
          <a:prstGeom prst="rect">
            <a:avLst/>
          </a:prstGeom>
          <a:noFill/>
        </p:spPr>
        <p:txBody>
          <a:bodyPr wrap="none" rtlCol="0">
            <a:spAutoFit/>
          </a:bodyPr>
          <a:lstStyle/>
          <a:p>
            <a:r>
              <a:rPr lang="en-US" sz="750" dirty="0" err="1">
                <a:cs typeface="+mn-ea"/>
                <a:sym typeface="+mn-lt"/>
              </a:rPr>
              <a:t>Powerpoint</a:t>
            </a:r>
          </a:p>
        </p:txBody>
      </p:sp>
      <p:sp>
        <p:nvSpPr>
          <p:cNvPr id="12" name="TextBox 508"/>
          <p:cNvSpPr txBox="1"/>
          <p:nvPr/>
        </p:nvSpPr>
        <p:spPr>
          <a:xfrm>
            <a:off x="6999611" y="409452"/>
            <a:ext cx="453970" cy="207749"/>
          </a:xfrm>
          <a:prstGeom prst="rect">
            <a:avLst/>
          </a:prstGeom>
          <a:noFill/>
        </p:spPr>
        <p:txBody>
          <a:bodyPr wrap="none" rtlCol="0">
            <a:spAutoFit/>
          </a:bodyPr>
          <a:lstStyle/>
          <a:p>
            <a:r>
              <a:rPr lang="en-US" sz="750" dirty="0">
                <a:cs typeface="+mn-ea"/>
                <a:sym typeface="+mn-lt"/>
              </a:rPr>
              <a:t>Keynote</a:t>
            </a:r>
          </a:p>
        </p:txBody>
      </p:sp>
      <p:grpSp>
        <p:nvGrpSpPr>
          <p:cNvPr id="13" name="Group 2"/>
          <p:cNvGrpSpPr/>
          <p:nvPr/>
        </p:nvGrpSpPr>
        <p:grpSpPr>
          <a:xfrm>
            <a:off x="7778881" y="409452"/>
            <a:ext cx="614297" cy="207749"/>
            <a:chOff x="8396554" y="466819"/>
            <a:chExt cx="819062" cy="276999"/>
          </a:xfrm>
        </p:grpSpPr>
        <p:sp>
          <p:nvSpPr>
            <p:cNvPr id="14" name="TextBox 509"/>
            <p:cNvSpPr txBox="1"/>
            <p:nvPr/>
          </p:nvSpPr>
          <p:spPr>
            <a:xfrm>
              <a:off x="8398725" y="466819"/>
              <a:ext cx="816891" cy="276999"/>
            </a:xfrm>
            <a:prstGeom prst="rect">
              <a:avLst/>
            </a:prstGeom>
            <a:noFill/>
          </p:spPr>
          <p:txBody>
            <a:bodyPr wrap="none" rtlCol="0">
              <a:spAutoFit/>
            </a:bodyPr>
            <a:lstStyle/>
            <a:p>
              <a:r>
                <a:rPr lang="en-US" sz="750" dirty="0">
                  <a:cs typeface="+mn-ea"/>
                  <a:sym typeface="+mn-lt"/>
                </a:rPr>
                <a:t>Google Slides</a:t>
              </a:r>
            </a:p>
          </p:txBody>
        </p:sp>
        <p:sp>
          <p:nvSpPr>
            <p:cNvPr id="15" name="Oval 1576"/>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sp>
        <p:nvSpPr>
          <p:cNvPr id="16" name="椭圆 15"/>
          <p:cNvSpPr/>
          <p:nvPr/>
        </p:nvSpPr>
        <p:spPr>
          <a:xfrm>
            <a:off x="8550797" y="2071234"/>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7" name="椭圆 16"/>
          <p:cNvSpPr/>
          <p:nvPr/>
        </p:nvSpPr>
        <p:spPr>
          <a:xfrm>
            <a:off x="8550797" y="2537312"/>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8" name="椭圆 17"/>
          <p:cNvSpPr/>
          <p:nvPr/>
        </p:nvSpPr>
        <p:spPr>
          <a:xfrm>
            <a:off x="8550797" y="3003389"/>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cxnSp>
        <p:nvCxnSpPr>
          <p:cNvPr id="19" name="直接连接符 18"/>
          <p:cNvCxnSpPr/>
          <p:nvPr/>
        </p:nvCxnSpPr>
        <p:spPr>
          <a:xfrm>
            <a:off x="8657861" y="3611541"/>
            <a:ext cx="0" cy="13257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32122" y="1547689"/>
            <a:ext cx="1897621" cy="2122805"/>
          </a:xfrm>
          <a:prstGeom prst="rect">
            <a:avLst/>
          </a:prstGeom>
          <a:noFill/>
        </p:spPr>
        <p:txBody>
          <a:bodyPr wrap="square" rtlCol="0">
            <a:spAutoFit/>
          </a:bodyPr>
          <a:lstStyle/>
          <a:p>
            <a:pPr algn="ctr"/>
            <a:r>
              <a:rPr lang="zh-CN" altLang="en-US" sz="6600" dirty="0">
                <a:effectLst/>
                <a:cs typeface="+mn-ea"/>
                <a:sym typeface="+mn-lt"/>
              </a:rPr>
              <a:t>输入标题</a:t>
            </a:r>
          </a:p>
        </p:txBody>
      </p:sp>
      <p:sp>
        <p:nvSpPr>
          <p:cNvPr id="21" name="文本框 20"/>
          <p:cNvSpPr txBox="1"/>
          <p:nvPr/>
        </p:nvSpPr>
        <p:spPr>
          <a:xfrm>
            <a:off x="2061210" y="1934845"/>
            <a:ext cx="1939290" cy="1419225"/>
          </a:xfrm>
          <a:prstGeom prst="rect">
            <a:avLst/>
          </a:prstGeom>
          <a:noFill/>
        </p:spPr>
        <p:txBody>
          <a:bodyPr wrap="square" rtlCol="0">
            <a:spAutoFit/>
          </a:bodyPr>
          <a:lstStyle/>
          <a:p>
            <a:r>
              <a:rPr lang="en-US" altLang="zh-CN" sz="8625" b="1" dirty="0">
                <a:solidFill>
                  <a:srgbClr val="404040"/>
                </a:solidFill>
                <a:effectLst>
                  <a:outerShdw dist="63500" dir="5400000" algn="t" rotWithShape="0">
                    <a:prstClr val="black">
                      <a:alpha val="10000"/>
                    </a:prstClr>
                  </a:outerShdw>
                </a:effectLst>
                <a:cs typeface="+mn-ea"/>
                <a:sym typeface="+mn-lt"/>
              </a:rPr>
              <a:t>01</a:t>
            </a:r>
          </a:p>
        </p:txBody>
      </p:sp>
      <p:sp>
        <p:nvSpPr>
          <p:cNvPr id="22" name="îṡļiḋê"/>
          <p:cNvSpPr/>
          <p:nvPr/>
        </p:nvSpPr>
        <p:spPr>
          <a:xfrm flipV="1">
            <a:off x="856712" y="429658"/>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
        <p:nvSpPr>
          <p:cNvPr id="23" name="îṡļiḋê"/>
          <p:cNvSpPr/>
          <p:nvPr/>
        </p:nvSpPr>
        <p:spPr>
          <a:xfrm rot="10800000" flipV="1">
            <a:off x="868400" y="4511895"/>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
        <p:nvSpPr>
          <p:cNvPr id="8" name="ísļíḍe"/>
          <p:cNvSpPr/>
          <p:nvPr/>
        </p:nvSpPr>
        <p:spPr bwMode="auto">
          <a:xfrm>
            <a:off x="892175" y="2419985"/>
            <a:ext cx="1704340" cy="2103755"/>
          </a:xfrm>
          <a:prstGeom prst="rect">
            <a:avLst/>
          </a:prstGeom>
          <a:solidFill>
            <a:srgbClr val="58776F"/>
          </a:solidFill>
          <a:ln w="25400" cap="flat">
            <a:solidFill>
              <a:schemeClr val="tx1">
                <a:alpha val="0"/>
              </a:schemeClr>
            </a:solidFill>
            <a:prstDash val="solid"/>
            <a:miter lim="800000"/>
            <a:headEnd type="none" w="med" len="med"/>
            <a:tailEnd type="none" w="med" len="med"/>
          </a:ln>
          <a:effectLst/>
        </p:spPr>
        <p:txBody>
          <a:bodyPr wrap="square" lIns="68580" tIns="34290" rIns="68580" bIns="34290" anchor="ctr">
            <a:normAutofit/>
          </a:bodyPr>
          <a:lstStyle/>
          <a:p>
            <a:pPr algn="ctr"/>
            <a:endParaRPr lang="zh-CN" altLang="en-US" sz="1350" b="1" dirty="0">
              <a:solidFill>
                <a:schemeClr val="bg1"/>
              </a:solidFill>
              <a:cs typeface="+mn-ea"/>
              <a:sym typeface="+mn-lt"/>
            </a:endParaRPr>
          </a:p>
        </p:txBody>
      </p:sp>
      <p:sp>
        <p:nvSpPr>
          <p:cNvPr id="9" name="íṥ1íḍé"/>
          <p:cNvSpPr/>
          <p:nvPr/>
        </p:nvSpPr>
        <p:spPr>
          <a:xfrm>
            <a:off x="892344" y="1382258"/>
            <a:ext cx="1704593" cy="1384056"/>
          </a:xfrm>
          <a:prstGeom prst="flowChartDocument">
            <a:avLst/>
          </a:prstGeom>
          <a:blipFill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10" name="íṡ1îḋe"/>
          <p:cNvSpPr/>
          <p:nvPr/>
        </p:nvSpPr>
        <p:spPr bwMode="auto">
          <a:xfrm>
            <a:off x="2777490" y="2419985"/>
            <a:ext cx="1704340" cy="2103755"/>
          </a:xfrm>
          <a:prstGeom prst="rect">
            <a:avLst/>
          </a:prstGeom>
          <a:solidFill>
            <a:srgbClr val="404040"/>
          </a:solidFill>
          <a:ln w="25400" cap="flat">
            <a:solidFill>
              <a:schemeClr val="tx1">
                <a:alpha val="0"/>
              </a:schemeClr>
            </a:solidFill>
            <a:prstDash val="solid"/>
            <a:miter lim="800000"/>
            <a:headEnd type="none" w="med" len="med"/>
            <a:tailEnd type="none" w="med" len="med"/>
          </a:ln>
          <a:effectLst/>
        </p:spPr>
        <p:txBody>
          <a:bodyPr wrap="square" lIns="68580" tIns="34290" rIns="68580" bIns="34290" anchor="ctr">
            <a:normAutofit/>
          </a:bodyPr>
          <a:lstStyle/>
          <a:p>
            <a:pPr algn="ctr"/>
            <a:endParaRPr lang="zh-CN" altLang="en-US" sz="1350" b="1" dirty="0">
              <a:solidFill>
                <a:schemeClr val="bg1"/>
              </a:solidFill>
              <a:cs typeface="+mn-ea"/>
              <a:sym typeface="+mn-lt"/>
            </a:endParaRPr>
          </a:p>
        </p:txBody>
      </p:sp>
      <p:sp>
        <p:nvSpPr>
          <p:cNvPr id="30" name="işļïḋè"/>
          <p:cNvSpPr/>
          <p:nvPr/>
        </p:nvSpPr>
        <p:spPr>
          <a:xfrm>
            <a:off x="2777250" y="1382258"/>
            <a:ext cx="1704593" cy="1384056"/>
          </a:xfrm>
          <a:prstGeom prst="flowChartDocument">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31" name="íṧḻiḑè"/>
          <p:cNvSpPr/>
          <p:nvPr/>
        </p:nvSpPr>
        <p:spPr bwMode="auto">
          <a:xfrm>
            <a:off x="4662170" y="2419985"/>
            <a:ext cx="1704340" cy="2103755"/>
          </a:xfrm>
          <a:prstGeom prst="rect">
            <a:avLst/>
          </a:prstGeom>
          <a:solidFill>
            <a:srgbClr val="58776F"/>
          </a:solidFill>
          <a:ln w="25400" cap="flat">
            <a:solidFill>
              <a:schemeClr val="tx1">
                <a:alpha val="0"/>
              </a:schemeClr>
            </a:solidFill>
            <a:prstDash val="solid"/>
            <a:miter lim="800000"/>
            <a:headEnd type="none" w="med" len="med"/>
            <a:tailEnd type="none" w="med" len="med"/>
          </a:ln>
          <a:effectLst/>
        </p:spPr>
        <p:txBody>
          <a:bodyPr wrap="square" lIns="68580" tIns="34290" rIns="68580" bIns="34290" anchor="ctr">
            <a:normAutofit/>
          </a:bodyPr>
          <a:lstStyle/>
          <a:p>
            <a:pPr algn="ctr"/>
            <a:endParaRPr lang="zh-CN" altLang="en-US" sz="1350" b="1" dirty="0">
              <a:solidFill>
                <a:schemeClr val="bg1"/>
              </a:solidFill>
              <a:cs typeface="+mn-ea"/>
              <a:sym typeface="+mn-lt"/>
            </a:endParaRPr>
          </a:p>
        </p:txBody>
      </p:sp>
      <p:sp>
        <p:nvSpPr>
          <p:cNvPr id="32" name="ïsḷîḓe"/>
          <p:cNvSpPr/>
          <p:nvPr/>
        </p:nvSpPr>
        <p:spPr>
          <a:xfrm>
            <a:off x="4662156" y="1382258"/>
            <a:ext cx="1704593" cy="1384056"/>
          </a:xfrm>
          <a:prstGeom prst="flowChartDocument">
            <a:avLst/>
          </a:prstGeom>
          <a:blipFill rotWithShape="1">
            <a:blip r:embed="rId5"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33" name="iṩlîdê"/>
          <p:cNvSpPr/>
          <p:nvPr/>
        </p:nvSpPr>
        <p:spPr bwMode="auto">
          <a:xfrm>
            <a:off x="6546850" y="2419985"/>
            <a:ext cx="1704340" cy="2103755"/>
          </a:xfrm>
          <a:prstGeom prst="rect">
            <a:avLst/>
          </a:prstGeom>
          <a:solidFill>
            <a:srgbClr val="404040"/>
          </a:solidFill>
          <a:ln w="25400" cap="flat">
            <a:solidFill>
              <a:schemeClr val="tx1">
                <a:alpha val="0"/>
              </a:schemeClr>
            </a:solidFill>
            <a:prstDash val="solid"/>
            <a:miter lim="800000"/>
            <a:headEnd type="none" w="med" len="med"/>
            <a:tailEnd type="none" w="med" len="med"/>
          </a:ln>
          <a:effectLst/>
        </p:spPr>
        <p:txBody>
          <a:bodyPr wrap="square" lIns="68580" tIns="34290" rIns="68580" bIns="34290" anchor="ctr">
            <a:normAutofit/>
          </a:bodyPr>
          <a:lstStyle/>
          <a:p>
            <a:pPr algn="ctr"/>
            <a:endParaRPr lang="zh-CN" altLang="en-US" sz="1350" b="1" dirty="0">
              <a:solidFill>
                <a:schemeClr val="bg1"/>
              </a:solidFill>
              <a:cs typeface="+mn-ea"/>
              <a:sym typeface="+mn-lt"/>
            </a:endParaRPr>
          </a:p>
        </p:txBody>
      </p:sp>
      <p:sp>
        <p:nvSpPr>
          <p:cNvPr id="34" name="ïş1ïḍê"/>
          <p:cNvSpPr/>
          <p:nvPr/>
        </p:nvSpPr>
        <p:spPr>
          <a:xfrm>
            <a:off x="6547063" y="1382258"/>
            <a:ext cx="1704593" cy="1384056"/>
          </a:xfrm>
          <a:prstGeom prst="flowChartDocument">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grpSp>
        <p:nvGrpSpPr>
          <p:cNvPr id="35" name="iś1íḍê"/>
          <p:cNvGrpSpPr/>
          <p:nvPr/>
        </p:nvGrpSpPr>
        <p:grpSpPr>
          <a:xfrm>
            <a:off x="892345" y="3198530"/>
            <a:ext cx="1704591" cy="941127"/>
            <a:chOff x="2380891" y="1378621"/>
            <a:chExt cx="1569660" cy="1371600"/>
          </a:xfrm>
        </p:grpSpPr>
        <p:sp>
          <p:nvSpPr>
            <p:cNvPr id="36" name="íṣlíḋe"/>
            <p:cNvSpPr txBox="1"/>
            <p:nvPr/>
          </p:nvSpPr>
          <p:spPr>
            <a:xfrm>
              <a:off x="2380891" y="1378621"/>
              <a:ext cx="1569660" cy="457200"/>
            </a:xfrm>
            <a:prstGeom prst="rect">
              <a:avLst/>
            </a:prstGeom>
            <a:noFill/>
          </p:spPr>
          <p:txBody>
            <a:bodyPr wrap="square" lIns="68580" tIns="34290" rIns="68580" bIns="34290" rtlCol="0" anchor="b" anchorCtr="1">
              <a:normAutofit/>
            </a:bodyPr>
            <a:lstStyle/>
            <a:p>
              <a:pPr algn="ctr"/>
              <a:r>
                <a:rPr lang="zh-CN" altLang="en-US" sz="1500" dirty="0">
                  <a:solidFill>
                    <a:schemeClr val="bg1"/>
                  </a:solidFill>
                  <a:cs typeface="+mn-ea"/>
                  <a:sym typeface="+mn-lt"/>
                </a:rPr>
                <a:t>添加标题</a:t>
              </a:r>
            </a:p>
          </p:txBody>
        </p:sp>
        <p:sp>
          <p:nvSpPr>
            <p:cNvPr id="37" name="îṥḷiďé"/>
            <p:cNvSpPr/>
            <p:nvPr/>
          </p:nvSpPr>
          <p:spPr>
            <a:xfrm>
              <a:off x="2380891" y="1835821"/>
              <a:ext cx="1569660" cy="914400"/>
            </a:xfrm>
            <a:prstGeom prst="rect">
              <a:avLst/>
            </a:prstGeom>
          </p:spPr>
          <p:txBody>
            <a:bodyPr wrap="square" lIns="68580" tIns="34290" rIns="68580" bIns="34290" anchor="t" anchorCtr="1">
              <a:normAutofit/>
            </a:bodyPr>
            <a:lstStyle/>
            <a:p>
              <a:pPr algn="ctr">
                <a:lnSpc>
                  <a:spcPct val="150000"/>
                </a:lnSpc>
              </a:pPr>
              <a:r>
                <a:rPr lang="zh-CN" altLang="en-US" sz="700" dirty="0">
                  <a:solidFill>
                    <a:schemeClr val="bg1"/>
                  </a:solidFill>
                  <a:cs typeface="+mn-ea"/>
                  <a:sym typeface="+mn-lt"/>
                </a:rPr>
                <a:t>单击输入标题内容，单击输入标题内容单击输入标题内容</a:t>
              </a:r>
              <a:endParaRPr kumimoji="1" lang="en-GB" altLang="zh-CN" sz="700" dirty="0">
                <a:solidFill>
                  <a:schemeClr val="bg1"/>
                </a:solidFill>
                <a:cs typeface="+mn-ea"/>
                <a:sym typeface="+mn-lt"/>
              </a:endParaRPr>
            </a:p>
          </p:txBody>
        </p:sp>
      </p:grpSp>
      <p:grpSp>
        <p:nvGrpSpPr>
          <p:cNvPr id="39" name="iSļíďè"/>
          <p:cNvGrpSpPr/>
          <p:nvPr/>
        </p:nvGrpSpPr>
        <p:grpSpPr>
          <a:xfrm>
            <a:off x="2777250" y="3198530"/>
            <a:ext cx="1704591" cy="941127"/>
            <a:chOff x="2380891" y="1378621"/>
            <a:chExt cx="1569660" cy="1371600"/>
          </a:xfrm>
        </p:grpSpPr>
        <p:sp>
          <p:nvSpPr>
            <p:cNvPr id="40" name="iṡ1ïḑè"/>
            <p:cNvSpPr txBox="1"/>
            <p:nvPr/>
          </p:nvSpPr>
          <p:spPr>
            <a:xfrm>
              <a:off x="2380891" y="1378621"/>
              <a:ext cx="1569660" cy="457200"/>
            </a:xfrm>
            <a:prstGeom prst="rect">
              <a:avLst/>
            </a:prstGeom>
            <a:noFill/>
          </p:spPr>
          <p:txBody>
            <a:bodyPr wrap="square" lIns="68580" tIns="34290" rIns="68580" bIns="34290" rtlCol="0" anchor="b" anchorCtr="1">
              <a:normAutofit/>
            </a:bodyPr>
            <a:lstStyle/>
            <a:p>
              <a:pPr algn="ctr"/>
              <a:r>
                <a:rPr lang="zh-CN" altLang="en-US" sz="1500" dirty="0">
                  <a:solidFill>
                    <a:schemeClr val="bg1"/>
                  </a:solidFill>
                  <a:cs typeface="+mn-ea"/>
                  <a:sym typeface="+mn-lt"/>
                </a:rPr>
                <a:t>添加标题</a:t>
              </a:r>
            </a:p>
          </p:txBody>
        </p:sp>
        <p:sp>
          <p:nvSpPr>
            <p:cNvPr id="41" name="ïŝḷiḑê"/>
            <p:cNvSpPr/>
            <p:nvPr/>
          </p:nvSpPr>
          <p:spPr>
            <a:xfrm>
              <a:off x="2380891" y="1835821"/>
              <a:ext cx="1569660" cy="914400"/>
            </a:xfrm>
            <a:prstGeom prst="rect">
              <a:avLst/>
            </a:prstGeom>
          </p:spPr>
          <p:txBody>
            <a:bodyPr wrap="square" lIns="68580" tIns="34290" rIns="68580" bIns="34290" anchor="t" anchorCtr="1">
              <a:normAutofit/>
            </a:bodyPr>
            <a:lstStyle/>
            <a:p>
              <a:pPr algn="ctr">
                <a:lnSpc>
                  <a:spcPct val="150000"/>
                </a:lnSpc>
              </a:pPr>
              <a:r>
                <a:rPr lang="zh-CN" altLang="en-US" sz="800" dirty="0">
                  <a:solidFill>
                    <a:schemeClr val="bg1"/>
                  </a:solidFill>
                  <a:cs typeface="+mn-ea"/>
                  <a:sym typeface="+mn-lt"/>
                </a:rPr>
                <a:t>单击输入标题内容，单击输入标题内容单击输入标题内容</a:t>
              </a:r>
              <a:endParaRPr kumimoji="1" lang="en-GB" altLang="zh-CN" sz="800" dirty="0">
                <a:solidFill>
                  <a:schemeClr val="bg1"/>
                </a:solidFill>
                <a:cs typeface="+mn-ea"/>
                <a:sym typeface="+mn-lt"/>
              </a:endParaRPr>
            </a:p>
          </p:txBody>
        </p:sp>
      </p:grpSp>
      <p:grpSp>
        <p:nvGrpSpPr>
          <p:cNvPr id="42" name="i$ļiḓê"/>
          <p:cNvGrpSpPr/>
          <p:nvPr/>
        </p:nvGrpSpPr>
        <p:grpSpPr>
          <a:xfrm>
            <a:off x="4662155" y="3198530"/>
            <a:ext cx="1704591" cy="941127"/>
            <a:chOff x="2380891" y="1378621"/>
            <a:chExt cx="1569660" cy="1371600"/>
          </a:xfrm>
        </p:grpSpPr>
        <p:sp>
          <p:nvSpPr>
            <p:cNvPr id="43" name="ïṥḻîdè"/>
            <p:cNvSpPr txBox="1"/>
            <p:nvPr/>
          </p:nvSpPr>
          <p:spPr>
            <a:xfrm>
              <a:off x="2380891" y="1378621"/>
              <a:ext cx="1569660" cy="457200"/>
            </a:xfrm>
            <a:prstGeom prst="rect">
              <a:avLst/>
            </a:prstGeom>
            <a:noFill/>
          </p:spPr>
          <p:txBody>
            <a:bodyPr wrap="square" lIns="68580" tIns="34290" rIns="68580" bIns="34290" rtlCol="0" anchor="b" anchorCtr="1">
              <a:normAutofit/>
            </a:bodyPr>
            <a:lstStyle/>
            <a:p>
              <a:pPr algn="ctr"/>
              <a:r>
                <a:rPr lang="zh-CN" altLang="en-US" sz="1500" dirty="0">
                  <a:solidFill>
                    <a:schemeClr val="bg1"/>
                  </a:solidFill>
                  <a:cs typeface="+mn-ea"/>
                  <a:sym typeface="+mn-lt"/>
                </a:rPr>
                <a:t>添加标题</a:t>
              </a:r>
            </a:p>
          </p:txBody>
        </p:sp>
        <p:sp>
          <p:nvSpPr>
            <p:cNvPr id="44" name="íṥľïḓê"/>
            <p:cNvSpPr/>
            <p:nvPr/>
          </p:nvSpPr>
          <p:spPr>
            <a:xfrm>
              <a:off x="2380891" y="1835821"/>
              <a:ext cx="1569660" cy="914400"/>
            </a:xfrm>
            <a:prstGeom prst="rect">
              <a:avLst/>
            </a:prstGeom>
          </p:spPr>
          <p:txBody>
            <a:bodyPr wrap="square" lIns="68580" tIns="34290" rIns="68580" bIns="34290" anchor="t" anchorCtr="1">
              <a:normAutofit/>
            </a:bodyPr>
            <a:lstStyle/>
            <a:p>
              <a:pPr algn="ctr">
                <a:lnSpc>
                  <a:spcPct val="150000"/>
                </a:lnSpc>
              </a:pPr>
              <a:r>
                <a:rPr lang="zh-CN" altLang="en-US" sz="800" dirty="0">
                  <a:solidFill>
                    <a:schemeClr val="bg1"/>
                  </a:solidFill>
                  <a:cs typeface="+mn-ea"/>
                  <a:sym typeface="+mn-lt"/>
                </a:rPr>
                <a:t>单击输入标题内容，单击输入标题内容单击输入标题内容</a:t>
              </a:r>
              <a:endParaRPr kumimoji="1" lang="en-GB" altLang="zh-CN" sz="800" dirty="0">
                <a:solidFill>
                  <a:schemeClr val="bg1"/>
                </a:solidFill>
                <a:cs typeface="+mn-ea"/>
                <a:sym typeface="+mn-lt"/>
              </a:endParaRPr>
            </a:p>
          </p:txBody>
        </p:sp>
      </p:grpSp>
      <p:grpSp>
        <p:nvGrpSpPr>
          <p:cNvPr id="45" name="îśḷîḓê"/>
          <p:cNvGrpSpPr/>
          <p:nvPr/>
        </p:nvGrpSpPr>
        <p:grpSpPr>
          <a:xfrm>
            <a:off x="6547061" y="3198530"/>
            <a:ext cx="1704591" cy="941127"/>
            <a:chOff x="2380891" y="1378621"/>
            <a:chExt cx="1569660" cy="1371600"/>
          </a:xfrm>
        </p:grpSpPr>
        <p:sp>
          <p:nvSpPr>
            <p:cNvPr id="46" name="iṥḷîde"/>
            <p:cNvSpPr txBox="1"/>
            <p:nvPr/>
          </p:nvSpPr>
          <p:spPr>
            <a:xfrm>
              <a:off x="2380891" y="1378621"/>
              <a:ext cx="1569660" cy="457200"/>
            </a:xfrm>
            <a:prstGeom prst="rect">
              <a:avLst/>
            </a:prstGeom>
            <a:noFill/>
          </p:spPr>
          <p:txBody>
            <a:bodyPr wrap="square" lIns="68580" tIns="34290" rIns="68580" bIns="34290" rtlCol="0" anchor="b" anchorCtr="1">
              <a:normAutofit/>
            </a:bodyPr>
            <a:lstStyle/>
            <a:p>
              <a:pPr algn="ctr"/>
              <a:r>
                <a:rPr lang="zh-CN" altLang="en-US" sz="1500" dirty="0">
                  <a:solidFill>
                    <a:schemeClr val="bg1"/>
                  </a:solidFill>
                  <a:cs typeface="+mn-ea"/>
                  <a:sym typeface="+mn-lt"/>
                </a:rPr>
                <a:t>添加标题</a:t>
              </a:r>
            </a:p>
          </p:txBody>
        </p:sp>
        <p:sp>
          <p:nvSpPr>
            <p:cNvPr id="47" name="íṧļîḍé"/>
            <p:cNvSpPr/>
            <p:nvPr/>
          </p:nvSpPr>
          <p:spPr>
            <a:xfrm>
              <a:off x="2380891" y="1835821"/>
              <a:ext cx="1569660" cy="914400"/>
            </a:xfrm>
            <a:prstGeom prst="rect">
              <a:avLst/>
            </a:prstGeom>
          </p:spPr>
          <p:txBody>
            <a:bodyPr wrap="square" lIns="68580" tIns="34290" rIns="68580" bIns="34290" anchor="t" anchorCtr="1">
              <a:normAutofit/>
            </a:bodyPr>
            <a:lstStyle/>
            <a:p>
              <a:pPr algn="ctr">
                <a:lnSpc>
                  <a:spcPct val="150000"/>
                </a:lnSpc>
              </a:pPr>
              <a:r>
                <a:rPr lang="zh-CN" altLang="en-US" sz="800" dirty="0">
                  <a:solidFill>
                    <a:schemeClr val="bg1"/>
                  </a:solidFill>
                  <a:cs typeface="+mn-ea"/>
                  <a:sym typeface="+mn-lt"/>
                </a:rPr>
                <a:t>单击输入标题内容，单击输入标题内容单击输入标题内容</a:t>
              </a:r>
              <a:endParaRPr kumimoji="1" lang="en-GB" altLang="zh-CN" sz="800" dirty="0">
                <a:solidFill>
                  <a:schemeClr val="bg1"/>
                </a:solidFill>
                <a:cs typeface="+mn-ea"/>
                <a:sym typeface="+mn-lt"/>
              </a:endParaRP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randombar(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randombar(horizontal)">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0" grpId="0" bldLvl="0" animBg="1"/>
      <p:bldP spid="32" grpId="0" bldLvl="0" animBg="1"/>
      <p:bldP spid="3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341154" y="1376521"/>
            <a:ext cx="8370059" cy="3148466"/>
            <a:chOff x="0" y="3577"/>
            <a:chExt cx="19200" cy="7223"/>
          </a:xfrm>
        </p:grpSpPr>
        <p:sp>
          <p:nvSpPr>
            <p:cNvPr id="2" name="矩形 1"/>
            <p:cNvSpPr/>
            <p:nvPr/>
          </p:nvSpPr>
          <p:spPr>
            <a:xfrm>
              <a:off x="0" y="6000"/>
              <a:ext cx="19200" cy="4800"/>
            </a:xfrm>
            <a:prstGeom prst="rect">
              <a:avLst/>
            </a:prstGeom>
            <a:blipFill>
              <a:blip r:embed="rId3" cstate="email">
                <a:extLst>
                  <a:ext uri="{28A0092B-C50C-407E-A947-70E740481C1C}">
                    <a14:useLocalDpi xmlns:a14="http://schemas.microsoft.com/office/drawing/2010/main"/>
                  </a:ext>
                </a:extLst>
              </a:blip>
              <a:stretch>
                <a:fillRect t="-62656" b="-621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8" name="矩形 17"/>
            <p:cNvSpPr/>
            <p:nvPr/>
          </p:nvSpPr>
          <p:spPr>
            <a:xfrm>
              <a:off x="0" y="6000"/>
              <a:ext cx="19200" cy="4800"/>
            </a:xfrm>
            <a:prstGeom prst="rect">
              <a:avLst/>
            </a:prstGeom>
            <a:solidFill>
              <a:srgbClr val="40404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149" y="3577"/>
              <a:ext cx="14903" cy="4800"/>
            </a:xfrm>
            <a:prstGeom prst="rect">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0" name="Oval 2"/>
            <p:cNvSpPr/>
            <p:nvPr/>
          </p:nvSpPr>
          <p:spPr>
            <a:xfrm>
              <a:off x="4102" y="4212"/>
              <a:ext cx="1208" cy="1204"/>
            </a:xfrm>
            <a:custGeom>
              <a:avLst/>
              <a:gdLst>
                <a:gd name="connsiteX0" fmla="*/ 81603 w 608615"/>
                <a:gd name="connsiteY0" fmla="*/ 176901 h 606580"/>
                <a:gd name="connsiteX1" fmla="*/ 42180 w 608615"/>
                <a:gd name="connsiteY1" fmla="*/ 215826 h 606580"/>
                <a:gd name="connsiteX2" fmla="*/ 25449 w 608615"/>
                <a:gd name="connsiteY2" fmla="*/ 362636 h 606580"/>
                <a:gd name="connsiteX3" fmla="*/ 29543 w 608615"/>
                <a:gd name="connsiteY3" fmla="*/ 376411 h 606580"/>
                <a:gd name="connsiteX4" fmla="*/ 38798 w 608615"/>
                <a:gd name="connsiteY4" fmla="*/ 380765 h 606580"/>
                <a:gd name="connsiteX5" fmla="*/ 48409 w 608615"/>
                <a:gd name="connsiteY5" fmla="*/ 380765 h 606580"/>
                <a:gd name="connsiteX6" fmla="*/ 61046 w 608615"/>
                <a:gd name="connsiteY6" fmla="*/ 392496 h 606580"/>
                <a:gd name="connsiteX7" fmla="*/ 75018 w 608615"/>
                <a:gd name="connsiteY7" fmla="*/ 581341 h 606580"/>
                <a:gd name="connsiteX8" fmla="*/ 152796 w 608615"/>
                <a:gd name="connsiteY8" fmla="*/ 581341 h 606580"/>
                <a:gd name="connsiteX9" fmla="*/ 166768 w 608615"/>
                <a:gd name="connsiteY9" fmla="*/ 392496 h 606580"/>
                <a:gd name="connsiteX10" fmla="*/ 179405 w 608615"/>
                <a:gd name="connsiteY10" fmla="*/ 380765 h 606580"/>
                <a:gd name="connsiteX11" fmla="*/ 189016 w 608615"/>
                <a:gd name="connsiteY11" fmla="*/ 380765 h 606580"/>
                <a:gd name="connsiteX12" fmla="*/ 198271 w 608615"/>
                <a:gd name="connsiteY12" fmla="*/ 376411 h 606580"/>
                <a:gd name="connsiteX13" fmla="*/ 202365 w 608615"/>
                <a:gd name="connsiteY13" fmla="*/ 362636 h 606580"/>
                <a:gd name="connsiteX14" fmla="*/ 185634 w 608615"/>
                <a:gd name="connsiteY14" fmla="*/ 215826 h 606580"/>
                <a:gd name="connsiteX15" fmla="*/ 146211 w 608615"/>
                <a:gd name="connsiteY15" fmla="*/ 176901 h 606580"/>
                <a:gd name="connsiteX16" fmla="*/ 329132 w 608615"/>
                <a:gd name="connsiteY16" fmla="*/ 176837 h 606580"/>
                <a:gd name="connsiteX17" fmla="*/ 455700 w 608615"/>
                <a:gd name="connsiteY17" fmla="*/ 303299 h 606580"/>
                <a:gd name="connsiteX18" fmla="*/ 329132 w 608615"/>
                <a:gd name="connsiteY18" fmla="*/ 429673 h 606580"/>
                <a:gd name="connsiteX19" fmla="*/ 252585 w 608615"/>
                <a:gd name="connsiteY19" fmla="*/ 403456 h 606580"/>
                <a:gd name="connsiteX20" fmla="*/ 250182 w 608615"/>
                <a:gd name="connsiteY20" fmla="*/ 385682 h 606580"/>
                <a:gd name="connsiteX21" fmla="*/ 267984 w 608615"/>
                <a:gd name="connsiteY21" fmla="*/ 383372 h 606580"/>
                <a:gd name="connsiteX22" fmla="*/ 329132 w 608615"/>
                <a:gd name="connsiteY22" fmla="*/ 404434 h 606580"/>
                <a:gd name="connsiteX23" fmla="*/ 430422 w 608615"/>
                <a:gd name="connsiteY23" fmla="*/ 303299 h 606580"/>
                <a:gd name="connsiteX24" fmla="*/ 329132 w 608615"/>
                <a:gd name="connsiteY24" fmla="*/ 202165 h 606580"/>
                <a:gd name="connsiteX25" fmla="*/ 258816 w 608615"/>
                <a:gd name="connsiteY25" fmla="*/ 230781 h 606580"/>
                <a:gd name="connsiteX26" fmla="*/ 240925 w 608615"/>
                <a:gd name="connsiteY26" fmla="*/ 230426 h 606580"/>
                <a:gd name="connsiteX27" fmla="*/ 241192 w 608615"/>
                <a:gd name="connsiteY27" fmla="*/ 212563 h 606580"/>
                <a:gd name="connsiteX28" fmla="*/ 329132 w 608615"/>
                <a:gd name="connsiteY28" fmla="*/ 176837 h 606580"/>
                <a:gd name="connsiteX29" fmla="*/ 81603 w 608615"/>
                <a:gd name="connsiteY29" fmla="*/ 151574 h 606580"/>
                <a:gd name="connsiteX30" fmla="*/ 146211 w 608615"/>
                <a:gd name="connsiteY30" fmla="*/ 151574 h 606580"/>
                <a:gd name="connsiteX31" fmla="*/ 210819 w 608615"/>
                <a:gd name="connsiteY31" fmla="*/ 212982 h 606580"/>
                <a:gd name="connsiteX32" fmla="*/ 227549 w 608615"/>
                <a:gd name="connsiteY32" fmla="*/ 359793 h 606580"/>
                <a:gd name="connsiteX33" fmla="*/ 217137 w 608615"/>
                <a:gd name="connsiteY33" fmla="*/ 393296 h 606580"/>
                <a:gd name="connsiteX34" fmla="*/ 191152 w 608615"/>
                <a:gd name="connsiteY34" fmla="*/ 406004 h 606580"/>
                <a:gd name="connsiteX35" fmla="*/ 177180 w 608615"/>
                <a:gd name="connsiteY35" fmla="*/ 594938 h 606580"/>
                <a:gd name="connsiteX36" fmla="*/ 164543 w 608615"/>
                <a:gd name="connsiteY36" fmla="*/ 606580 h 606580"/>
                <a:gd name="connsiteX37" fmla="*/ 63271 w 608615"/>
                <a:gd name="connsiteY37" fmla="*/ 606580 h 606580"/>
                <a:gd name="connsiteX38" fmla="*/ 50634 w 608615"/>
                <a:gd name="connsiteY38" fmla="*/ 594938 h 606580"/>
                <a:gd name="connsiteX39" fmla="*/ 36662 w 608615"/>
                <a:gd name="connsiteY39" fmla="*/ 406004 h 606580"/>
                <a:gd name="connsiteX40" fmla="*/ 10677 w 608615"/>
                <a:gd name="connsiteY40" fmla="*/ 393296 h 606580"/>
                <a:gd name="connsiteX41" fmla="*/ 265 w 608615"/>
                <a:gd name="connsiteY41" fmla="*/ 359793 h 606580"/>
                <a:gd name="connsiteX42" fmla="*/ 17084 w 608615"/>
                <a:gd name="connsiteY42" fmla="*/ 212982 h 606580"/>
                <a:gd name="connsiteX43" fmla="*/ 81603 w 608615"/>
                <a:gd name="connsiteY43" fmla="*/ 151574 h 606580"/>
                <a:gd name="connsiteX44" fmla="*/ 113916 w 608615"/>
                <a:gd name="connsiteY44" fmla="*/ 25241 h 606580"/>
                <a:gd name="connsiteX45" fmla="*/ 75923 w 608615"/>
                <a:gd name="connsiteY45" fmla="*/ 63191 h 606580"/>
                <a:gd name="connsiteX46" fmla="*/ 113916 w 608615"/>
                <a:gd name="connsiteY46" fmla="*/ 101053 h 606580"/>
                <a:gd name="connsiteX47" fmla="*/ 151909 w 608615"/>
                <a:gd name="connsiteY47" fmla="*/ 63191 h 606580"/>
                <a:gd name="connsiteX48" fmla="*/ 113916 w 608615"/>
                <a:gd name="connsiteY48" fmla="*/ 25241 h 606580"/>
                <a:gd name="connsiteX49" fmla="*/ 409385 w 608615"/>
                <a:gd name="connsiteY49" fmla="*/ 24335 h 606580"/>
                <a:gd name="connsiteX50" fmla="*/ 430612 w 608615"/>
                <a:gd name="connsiteY50" fmla="*/ 28235 h 606580"/>
                <a:gd name="connsiteX51" fmla="*/ 493358 w 608615"/>
                <a:gd name="connsiteY51" fmla="*/ 65385 h 606580"/>
                <a:gd name="connsiteX52" fmla="*/ 512404 w 608615"/>
                <a:gd name="connsiteY52" fmla="*/ 103335 h 606580"/>
                <a:gd name="connsiteX53" fmla="*/ 495227 w 608615"/>
                <a:gd name="connsiteY53" fmla="*/ 141463 h 606580"/>
                <a:gd name="connsiteX54" fmla="*/ 492023 w 608615"/>
                <a:gd name="connsiteY54" fmla="*/ 173902 h 606580"/>
                <a:gd name="connsiteX55" fmla="*/ 513650 w 608615"/>
                <a:gd name="connsiteY55" fmla="*/ 212297 h 606580"/>
                <a:gd name="connsiteX56" fmla="*/ 541864 w 608615"/>
                <a:gd name="connsiteY56" fmla="*/ 225539 h 606580"/>
                <a:gd name="connsiteX57" fmla="*/ 582894 w 608615"/>
                <a:gd name="connsiteY57" fmla="*/ 228917 h 606580"/>
                <a:gd name="connsiteX58" fmla="*/ 606212 w 608615"/>
                <a:gd name="connsiteY58" fmla="*/ 265089 h 606580"/>
                <a:gd name="connsiteX59" fmla="*/ 608615 w 608615"/>
                <a:gd name="connsiteY59" fmla="*/ 302417 h 606580"/>
                <a:gd name="connsiteX60" fmla="*/ 606212 w 608615"/>
                <a:gd name="connsiteY60" fmla="*/ 339656 h 606580"/>
                <a:gd name="connsiteX61" fmla="*/ 582894 w 608615"/>
                <a:gd name="connsiteY61" fmla="*/ 375828 h 606580"/>
                <a:gd name="connsiteX62" fmla="*/ 542131 w 608615"/>
                <a:gd name="connsiteY62" fmla="*/ 379383 h 606580"/>
                <a:gd name="connsiteX63" fmla="*/ 513650 w 608615"/>
                <a:gd name="connsiteY63" fmla="*/ 392448 h 606580"/>
                <a:gd name="connsiteX64" fmla="*/ 492023 w 608615"/>
                <a:gd name="connsiteY64" fmla="*/ 430843 h 606580"/>
                <a:gd name="connsiteX65" fmla="*/ 495227 w 608615"/>
                <a:gd name="connsiteY65" fmla="*/ 463282 h 606580"/>
                <a:gd name="connsiteX66" fmla="*/ 512404 w 608615"/>
                <a:gd name="connsiteY66" fmla="*/ 501410 h 606580"/>
                <a:gd name="connsiteX67" fmla="*/ 493358 w 608615"/>
                <a:gd name="connsiteY67" fmla="*/ 539449 h 606580"/>
                <a:gd name="connsiteX68" fmla="*/ 430612 w 608615"/>
                <a:gd name="connsiteY68" fmla="*/ 576510 h 606580"/>
                <a:gd name="connsiteX69" fmla="*/ 388692 w 608615"/>
                <a:gd name="connsiteY69" fmla="*/ 574644 h 606580"/>
                <a:gd name="connsiteX70" fmla="*/ 364483 w 608615"/>
                <a:gd name="connsiteY70" fmla="*/ 540071 h 606580"/>
                <a:gd name="connsiteX71" fmla="*/ 339029 w 608615"/>
                <a:gd name="connsiteY71" fmla="*/ 521229 h 606580"/>
                <a:gd name="connsiteX72" fmla="*/ 295952 w 608615"/>
                <a:gd name="connsiteY72" fmla="*/ 521229 h 606580"/>
                <a:gd name="connsiteX73" fmla="*/ 270497 w 608615"/>
                <a:gd name="connsiteY73" fmla="*/ 540071 h 606580"/>
                <a:gd name="connsiteX74" fmla="*/ 250917 w 608615"/>
                <a:gd name="connsiteY74" fmla="*/ 571711 h 606580"/>
                <a:gd name="connsiteX75" fmla="*/ 223504 w 608615"/>
                <a:gd name="connsiteY75" fmla="*/ 580421 h 606580"/>
                <a:gd name="connsiteX76" fmla="*/ 215138 w 608615"/>
                <a:gd name="connsiteY76" fmla="*/ 579710 h 606580"/>
                <a:gd name="connsiteX77" fmla="*/ 204903 w 608615"/>
                <a:gd name="connsiteY77" fmla="*/ 565045 h 606580"/>
                <a:gd name="connsiteX78" fmla="*/ 219499 w 608615"/>
                <a:gd name="connsiteY78" fmla="*/ 554825 h 606580"/>
                <a:gd name="connsiteX79" fmla="*/ 236232 w 608615"/>
                <a:gd name="connsiteY79" fmla="*/ 551003 h 606580"/>
                <a:gd name="connsiteX80" fmla="*/ 245488 w 608615"/>
                <a:gd name="connsiteY80" fmla="*/ 535983 h 606580"/>
                <a:gd name="connsiteX81" fmla="*/ 298533 w 608615"/>
                <a:gd name="connsiteY81" fmla="*/ 496077 h 606580"/>
                <a:gd name="connsiteX82" fmla="*/ 336359 w 608615"/>
                <a:gd name="connsiteY82" fmla="*/ 496077 h 606580"/>
                <a:gd name="connsiteX83" fmla="*/ 389404 w 608615"/>
                <a:gd name="connsiteY83" fmla="*/ 535983 h 606580"/>
                <a:gd name="connsiteX84" fmla="*/ 400885 w 608615"/>
                <a:gd name="connsiteY84" fmla="*/ 552425 h 606580"/>
                <a:gd name="connsiteX85" fmla="*/ 420465 w 608615"/>
                <a:gd name="connsiteY85" fmla="*/ 553225 h 606580"/>
                <a:gd name="connsiteX86" fmla="*/ 477782 w 608615"/>
                <a:gd name="connsiteY86" fmla="*/ 519363 h 606580"/>
                <a:gd name="connsiteX87" fmla="*/ 487039 w 608615"/>
                <a:gd name="connsiteY87" fmla="*/ 500877 h 606580"/>
                <a:gd name="connsiteX88" fmla="*/ 478850 w 608615"/>
                <a:gd name="connsiteY88" fmla="*/ 482568 h 606580"/>
                <a:gd name="connsiteX89" fmla="*/ 471285 w 608615"/>
                <a:gd name="connsiteY89" fmla="*/ 416356 h 606580"/>
                <a:gd name="connsiteX90" fmla="*/ 490421 w 608615"/>
                <a:gd name="connsiteY90" fmla="*/ 382227 h 606580"/>
                <a:gd name="connsiteX91" fmla="*/ 550942 w 608615"/>
                <a:gd name="connsiteY91" fmla="*/ 355654 h 606580"/>
                <a:gd name="connsiteX92" fmla="*/ 569899 w 608615"/>
                <a:gd name="connsiteY92" fmla="*/ 354143 h 606580"/>
                <a:gd name="connsiteX93" fmla="*/ 581113 w 608615"/>
                <a:gd name="connsiteY93" fmla="*/ 336545 h 606580"/>
                <a:gd name="connsiteX94" fmla="*/ 583250 w 608615"/>
                <a:gd name="connsiteY94" fmla="*/ 302328 h 606580"/>
                <a:gd name="connsiteX95" fmla="*/ 581113 w 608615"/>
                <a:gd name="connsiteY95" fmla="*/ 268200 h 606580"/>
                <a:gd name="connsiteX96" fmla="*/ 569899 w 608615"/>
                <a:gd name="connsiteY96" fmla="*/ 250602 h 606580"/>
                <a:gd name="connsiteX97" fmla="*/ 551209 w 608615"/>
                <a:gd name="connsiteY97" fmla="*/ 249003 h 606580"/>
                <a:gd name="connsiteX98" fmla="*/ 490421 w 608615"/>
                <a:gd name="connsiteY98" fmla="*/ 222429 h 606580"/>
                <a:gd name="connsiteX99" fmla="*/ 471374 w 608615"/>
                <a:gd name="connsiteY99" fmla="*/ 188389 h 606580"/>
                <a:gd name="connsiteX100" fmla="*/ 478939 w 608615"/>
                <a:gd name="connsiteY100" fmla="*/ 122177 h 606580"/>
                <a:gd name="connsiteX101" fmla="*/ 487039 w 608615"/>
                <a:gd name="connsiteY101" fmla="*/ 103868 h 606580"/>
                <a:gd name="connsiteX102" fmla="*/ 477782 w 608615"/>
                <a:gd name="connsiteY102" fmla="*/ 85293 h 606580"/>
                <a:gd name="connsiteX103" fmla="*/ 420554 w 608615"/>
                <a:gd name="connsiteY103" fmla="*/ 51431 h 606580"/>
                <a:gd name="connsiteX104" fmla="*/ 400885 w 608615"/>
                <a:gd name="connsiteY104" fmla="*/ 52320 h 606580"/>
                <a:gd name="connsiteX105" fmla="*/ 389404 w 608615"/>
                <a:gd name="connsiteY105" fmla="*/ 68762 h 606580"/>
                <a:gd name="connsiteX106" fmla="*/ 336359 w 608615"/>
                <a:gd name="connsiteY106" fmla="*/ 108667 h 606580"/>
                <a:gd name="connsiteX107" fmla="*/ 298622 w 608615"/>
                <a:gd name="connsiteY107" fmla="*/ 108667 h 606580"/>
                <a:gd name="connsiteX108" fmla="*/ 245488 w 608615"/>
                <a:gd name="connsiteY108" fmla="*/ 68762 h 606580"/>
                <a:gd name="connsiteX109" fmla="*/ 234986 w 608615"/>
                <a:gd name="connsiteY109" fmla="*/ 52942 h 606580"/>
                <a:gd name="connsiteX110" fmla="*/ 216117 w 608615"/>
                <a:gd name="connsiteY110" fmla="*/ 50987 h 606580"/>
                <a:gd name="connsiteX111" fmla="*/ 200008 w 608615"/>
                <a:gd name="connsiteY111" fmla="*/ 43166 h 606580"/>
                <a:gd name="connsiteX112" fmla="*/ 207929 w 608615"/>
                <a:gd name="connsiteY112" fmla="*/ 27079 h 606580"/>
                <a:gd name="connsiteX113" fmla="*/ 247980 w 608615"/>
                <a:gd name="connsiteY113" fmla="*/ 31257 h 606580"/>
                <a:gd name="connsiteX114" fmla="*/ 270497 w 608615"/>
                <a:gd name="connsiteY114" fmla="*/ 64674 h 606580"/>
                <a:gd name="connsiteX115" fmla="*/ 295863 w 608615"/>
                <a:gd name="connsiteY115" fmla="*/ 83516 h 606580"/>
                <a:gd name="connsiteX116" fmla="*/ 339029 w 608615"/>
                <a:gd name="connsiteY116" fmla="*/ 83516 h 606580"/>
                <a:gd name="connsiteX117" fmla="*/ 364483 w 608615"/>
                <a:gd name="connsiteY117" fmla="*/ 64674 h 606580"/>
                <a:gd name="connsiteX118" fmla="*/ 388692 w 608615"/>
                <a:gd name="connsiteY118" fmla="*/ 30101 h 606580"/>
                <a:gd name="connsiteX119" fmla="*/ 409385 w 608615"/>
                <a:gd name="connsiteY119" fmla="*/ 24335 h 606580"/>
                <a:gd name="connsiteX120" fmla="*/ 113916 w 608615"/>
                <a:gd name="connsiteY120" fmla="*/ 0 h 606580"/>
                <a:gd name="connsiteX121" fmla="*/ 177178 w 608615"/>
                <a:gd name="connsiteY121" fmla="*/ 63191 h 606580"/>
                <a:gd name="connsiteX122" fmla="*/ 113916 w 608615"/>
                <a:gd name="connsiteY122" fmla="*/ 126383 h 606580"/>
                <a:gd name="connsiteX123" fmla="*/ 50654 w 608615"/>
                <a:gd name="connsiteY123" fmla="*/ 63191 h 606580"/>
                <a:gd name="connsiteX124" fmla="*/ 113916 w 608615"/>
                <a:gd name="connsiteY124"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8615" h="606580">
                  <a:moveTo>
                    <a:pt x="81603" y="176901"/>
                  </a:moveTo>
                  <a:cubicBezTo>
                    <a:pt x="61669" y="176901"/>
                    <a:pt x="44761" y="193609"/>
                    <a:pt x="42180" y="215826"/>
                  </a:cubicBezTo>
                  <a:lnTo>
                    <a:pt x="25449" y="362636"/>
                  </a:lnTo>
                  <a:cubicBezTo>
                    <a:pt x="24827" y="367791"/>
                    <a:pt x="26339" y="372767"/>
                    <a:pt x="29543" y="376411"/>
                  </a:cubicBezTo>
                  <a:cubicBezTo>
                    <a:pt x="30967" y="378011"/>
                    <a:pt x="34171" y="380765"/>
                    <a:pt x="38798" y="380765"/>
                  </a:cubicBezTo>
                  <a:lnTo>
                    <a:pt x="48409" y="380765"/>
                  </a:lnTo>
                  <a:cubicBezTo>
                    <a:pt x="55084" y="380765"/>
                    <a:pt x="60512" y="385920"/>
                    <a:pt x="61046" y="392496"/>
                  </a:cubicBezTo>
                  <a:lnTo>
                    <a:pt x="75018" y="581341"/>
                  </a:lnTo>
                  <a:lnTo>
                    <a:pt x="152796" y="581341"/>
                  </a:lnTo>
                  <a:lnTo>
                    <a:pt x="166768" y="392496"/>
                  </a:lnTo>
                  <a:cubicBezTo>
                    <a:pt x="167213" y="385920"/>
                    <a:pt x="172730" y="380765"/>
                    <a:pt x="179405" y="380765"/>
                  </a:cubicBezTo>
                  <a:lnTo>
                    <a:pt x="189016" y="380765"/>
                  </a:lnTo>
                  <a:cubicBezTo>
                    <a:pt x="193643" y="380765"/>
                    <a:pt x="196847" y="378011"/>
                    <a:pt x="198271" y="376411"/>
                  </a:cubicBezTo>
                  <a:cubicBezTo>
                    <a:pt x="201475" y="372767"/>
                    <a:pt x="202987" y="367791"/>
                    <a:pt x="202365" y="362636"/>
                  </a:cubicBezTo>
                  <a:lnTo>
                    <a:pt x="185634" y="215826"/>
                  </a:lnTo>
                  <a:cubicBezTo>
                    <a:pt x="183053" y="193609"/>
                    <a:pt x="166145" y="176901"/>
                    <a:pt x="146211" y="176901"/>
                  </a:cubicBezTo>
                  <a:close/>
                  <a:moveTo>
                    <a:pt x="329132" y="176837"/>
                  </a:moveTo>
                  <a:cubicBezTo>
                    <a:pt x="398913" y="176837"/>
                    <a:pt x="455700" y="233536"/>
                    <a:pt x="455700" y="303299"/>
                  </a:cubicBezTo>
                  <a:cubicBezTo>
                    <a:pt x="455700" y="372974"/>
                    <a:pt x="398913" y="429673"/>
                    <a:pt x="329132" y="429673"/>
                  </a:cubicBezTo>
                  <a:cubicBezTo>
                    <a:pt x="301539" y="429673"/>
                    <a:pt x="275104" y="420608"/>
                    <a:pt x="252585" y="403456"/>
                  </a:cubicBezTo>
                  <a:cubicBezTo>
                    <a:pt x="247067" y="399190"/>
                    <a:pt x="245999" y="391281"/>
                    <a:pt x="250182" y="385682"/>
                  </a:cubicBezTo>
                  <a:cubicBezTo>
                    <a:pt x="254455" y="380172"/>
                    <a:pt x="262465" y="379106"/>
                    <a:pt x="267984" y="383372"/>
                  </a:cubicBezTo>
                  <a:cubicBezTo>
                    <a:pt x="286052" y="397146"/>
                    <a:pt x="307147" y="404434"/>
                    <a:pt x="329132" y="404434"/>
                  </a:cubicBezTo>
                  <a:cubicBezTo>
                    <a:pt x="384939" y="404434"/>
                    <a:pt x="430422" y="359021"/>
                    <a:pt x="430422" y="303299"/>
                  </a:cubicBezTo>
                  <a:cubicBezTo>
                    <a:pt x="430422" y="247489"/>
                    <a:pt x="384939" y="202165"/>
                    <a:pt x="329132" y="202165"/>
                  </a:cubicBezTo>
                  <a:cubicBezTo>
                    <a:pt x="302874" y="202165"/>
                    <a:pt x="277863" y="212296"/>
                    <a:pt x="258816" y="230781"/>
                  </a:cubicBezTo>
                  <a:cubicBezTo>
                    <a:pt x="253831" y="235580"/>
                    <a:pt x="245821" y="235491"/>
                    <a:pt x="240925" y="230426"/>
                  </a:cubicBezTo>
                  <a:cubicBezTo>
                    <a:pt x="236030" y="225449"/>
                    <a:pt x="236208" y="217451"/>
                    <a:pt x="241192" y="212563"/>
                  </a:cubicBezTo>
                  <a:cubicBezTo>
                    <a:pt x="265046" y="189545"/>
                    <a:pt x="296288" y="176837"/>
                    <a:pt x="329132" y="176837"/>
                  </a:cubicBezTo>
                  <a:close/>
                  <a:moveTo>
                    <a:pt x="81603" y="151574"/>
                  </a:moveTo>
                  <a:lnTo>
                    <a:pt x="146211" y="151574"/>
                  </a:lnTo>
                  <a:cubicBezTo>
                    <a:pt x="179049" y="151574"/>
                    <a:pt x="206814" y="177968"/>
                    <a:pt x="210819" y="212982"/>
                  </a:cubicBezTo>
                  <a:lnTo>
                    <a:pt x="227549" y="359793"/>
                  </a:lnTo>
                  <a:cubicBezTo>
                    <a:pt x="228973" y="372056"/>
                    <a:pt x="225146" y="384320"/>
                    <a:pt x="217137" y="393296"/>
                  </a:cubicBezTo>
                  <a:cubicBezTo>
                    <a:pt x="210285" y="401027"/>
                    <a:pt x="201119" y="405471"/>
                    <a:pt x="191152" y="406004"/>
                  </a:cubicBezTo>
                  <a:lnTo>
                    <a:pt x="177180" y="594938"/>
                  </a:lnTo>
                  <a:cubicBezTo>
                    <a:pt x="176646" y="601515"/>
                    <a:pt x="171129" y="606580"/>
                    <a:pt x="164543" y="606580"/>
                  </a:cubicBezTo>
                  <a:lnTo>
                    <a:pt x="63271" y="606580"/>
                  </a:lnTo>
                  <a:cubicBezTo>
                    <a:pt x="56685" y="606580"/>
                    <a:pt x="51168" y="601515"/>
                    <a:pt x="50634" y="594938"/>
                  </a:cubicBezTo>
                  <a:lnTo>
                    <a:pt x="36662" y="406004"/>
                  </a:lnTo>
                  <a:cubicBezTo>
                    <a:pt x="26695" y="405471"/>
                    <a:pt x="17529" y="400939"/>
                    <a:pt x="10677" y="393296"/>
                  </a:cubicBezTo>
                  <a:cubicBezTo>
                    <a:pt x="2668" y="384320"/>
                    <a:pt x="-1070" y="372056"/>
                    <a:pt x="265" y="359793"/>
                  </a:cubicBezTo>
                  <a:lnTo>
                    <a:pt x="17084" y="212982"/>
                  </a:lnTo>
                  <a:cubicBezTo>
                    <a:pt x="21000" y="177968"/>
                    <a:pt x="48765" y="151574"/>
                    <a:pt x="81603" y="151574"/>
                  </a:cubicBezTo>
                  <a:close/>
                  <a:moveTo>
                    <a:pt x="113916" y="25241"/>
                  </a:moveTo>
                  <a:cubicBezTo>
                    <a:pt x="93007" y="25241"/>
                    <a:pt x="75923" y="42217"/>
                    <a:pt x="75923" y="63191"/>
                  </a:cubicBezTo>
                  <a:cubicBezTo>
                    <a:pt x="75923" y="84078"/>
                    <a:pt x="93007" y="101053"/>
                    <a:pt x="113916" y="101053"/>
                  </a:cubicBezTo>
                  <a:cubicBezTo>
                    <a:pt x="134825" y="101053"/>
                    <a:pt x="151909" y="84078"/>
                    <a:pt x="151909" y="63191"/>
                  </a:cubicBezTo>
                  <a:cubicBezTo>
                    <a:pt x="151909" y="42217"/>
                    <a:pt x="134825" y="25241"/>
                    <a:pt x="113916" y="25241"/>
                  </a:cubicBezTo>
                  <a:close/>
                  <a:moveTo>
                    <a:pt x="409385" y="24335"/>
                  </a:moveTo>
                  <a:cubicBezTo>
                    <a:pt x="416527" y="24013"/>
                    <a:pt x="423758" y="25302"/>
                    <a:pt x="430612" y="28235"/>
                  </a:cubicBezTo>
                  <a:cubicBezTo>
                    <a:pt x="452862" y="37833"/>
                    <a:pt x="473955" y="50365"/>
                    <a:pt x="493358" y="65385"/>
                  </a:cubicBezTo>
                  <a:cubicBezTo>
                    <a:pt x="505106" y="74539"/>
                    <a:pt x="512048" y="88404"/>
                    <a:pt x="512404" y="103335"/>
                  </a:cubicBezTo>
                  <a:cubicBezTo>
                    <a:pt x="512671" y="118177"/>
                    <a:pt x="506441" y="132042"/>
                    <a:pt x="495227" y="141463"/>
                  </a:cubicBezTo>
                  <a:cubicBezTo>
                    <a:pt x="485971" y="149284"/>
                    <a:pt x="484547" y="163237"/>
                    <a:pt x="492023" y="173902"/>
                  </a:cubicBezTo>
                  <a:cubicBezTo>
                    <a:pt x="500478" y="185901"/>
                    <a:pt x="507687" y="198788"/>
                    <a:pt x="513650" y="212297"/>
                  </a:cubicBezTo>
                  <a:cubicBezTo>
                    <a:pt x="518634" y="223851"/>
                    <a:pt x="531094" y="229716"/>
                    <a:pt x="541864" y="225539"/>
                  </a:cubicBezTo>
                  <a:cubicBezTo>
                    <a:pt x="555570" y="220207"/>
                    <a:pt x="570433" y="221540"/>
                    <a:pt x="582894" y="228917"/>
                  </a:cubicBezTo>
                  <a:cubicBezTo>
                    <a:pt x="595799" y="236649"/>
                    <a:pt x="604343" y="249891"/>
                    <a:pt x="606212" y="265089"/>
                  </a:cubicBezTo>
                  <a:cubicBezTo>
                    <a:pt x="607814" y="277354"/>
                    <a:pt x="608615" y="289885"/>
                    <a:pt x="608615" y="302417"/>
                  </a:cubicBezTo>
                  <a:cubicBezTo>
                    <a:pt x="608615" y="314860"/>
                    <a:pt x="607814" y="327391"/>
                    <a:pt x="606212" y="339656"/>
                  </a:cubicBezTo>
                  <a:cubicBezTo>
                    <a:pt x="604343" y="354943"/>
                    <a:pt x="595799" y="368096"/>
                    <a:pt x="582894" y="375828"/>
                  </a:cubicBezTo>
                  <a:cubicBezTo>
                    <a:pt x="570433" y="383205"/>
                    <a:pt x="555659" y="384538"/>
                    <a:pt x="542131" y="379383"/>
                  </a:cubicBezTo>
                  <a:cubicBezTo>
                    <a:pt x="531094" y="375117"/>
                    <a:pt x="518634" y="380894"/>
                    <a:pt x="513650" y="392448"/>
                  </a:cubicBezTo>
                  <a:cubicBezTo>
                    <a:pt x="507776" y="405957"/>
                    <a:pt x="500478" y="418844"/>
                    <a:pt x="492023" y="430843"/>
                  </a:cubicBezTo>
                  <a:cubicBezTo>
                    <a:pt x="484547" y="441508"/>
                    <a:pt x="485971" y="455461"/>
                    <a:pt x="495227" y="463282"/>
                  </a:cubicBezTo>
                  <a:cubicBezTo>
                    <a:pt x="506441" y="472703"/>
                    <a:pt x="512671" y="486657"/>
                    <a:pt x="512404" y="501410"/>
                  </a:cubicBezTo>
                  <a:cubicBezTo>
                    <a:pt x="512048" y="516430"/>
                    <a:pt x="505106" y="530295"/>
                    <a:pt x="493358" y="539449"/>
                  </a:cubicBezTo>
                  <a:cubicBezTo>
                    <a:pt x="473955" y="554469"/>
                    <a:pt x="452862" y="566912"/>
                    <a:pt x="430612" y="576510"/>
                  </a:cubicBezTo>
                  <a:cubicBezTo>
                    <a:pt x="416905" y="582376"/>
                    <a:pt x="401686" y="581754"/>
                    <a:pt x="388692" y="574644"/>
                  </a:cubicBezTo>
                  <a:cubicBezTo>
                    <a:pt x="375697" y="567534"/>
                    <a:pt x="366886" y="554913"/>
                    <a:pt x="364483" y="540071"/>
                  </a:cubicBezTo>
                  <a:cubicBezTo>
                    <a:pt x="362436" y="527984"/>
                    <a:pt x="351667" y="519807"/>
                    <a:pt x="339029" y="521229"/>
                  </a:cubicBezTo>
                  <a:cubicBezTo>
                    <a:pt x="324788" y="522740"/>
                    <a:pt x="310103" y="522740"/>
                    <a:pt x="295952" y="521229"/>
                  </a:cubicBezTo>
                  <a:cubicBezTo>
                    <a:pt x="283225" y="519807"/>
                    <a:pt x="272455" y="527984"/>
                    <a:pt x="270497" y="540071"/>
                  </a:cubicBezTo>
                  <a:cubicBezTo>
                    <a:pt x="268361" y="553047"/>
                    <a:pt x="261508" y="564245"/>
                    <a:pt x="250917" y="571711"/>
                  </a:cubicBezTo>
                  <a:cubicBezTo>
                    <a:pt x="242729" y="577399"/>
                    <a:pt x="233206" y="580421"/>
                    <a:pt x="223504" y="580421"/>
                  </a:cubicBezTo>
                  <a:cubicBezTo>
                    <a:pt x="220745" y="580421"/>
                    <a:pt x="217897" y="580154"/>
                    <a:pt x="215138" y="579710"/>
                  </a:cubicBezTo>
                  <a:cubicBezTo>
                    <a:pt x="208285" y="578465"/>
                    <a:pt x="203657" y="571889"/>
                    <a:pt x="204903" y="565045"/>
                  </a:cubicBezTo>
                  <a:cubicBezTo>
                    <a:pt x="206060" y="558113"/>
                    <a:pt x="212824" y="553491"/>
                    <a:pt x="219499" y="554825"/>
                  </a:cubicBezTo>
                  <a:cubicBezTo>
                    <a:pt x="225374" y="555802"/>
                    <a:pt x="231337" y="554469"/>
                    <a:pt x="236232" y="551003"/>
                  </a:cubicBezTo>
                  <a:cubicBezTo>
                    <a:pt x="241216" y="547537"/>
                    <a:pt x="244509" y="542204"/>
                    <a:pt x="245488" y="535983"/>
                  </a:cubicBezTo>
                  <a:cubicBezTo>
                    <a:pt x="249671" y="510387"/>
                    <a:pt x="272277" y="493233"/>
                    <a:pt x="298533" y="496077"/>
                  </a:cubicBezTo>
                  <a:cubicBezTo>
                    <a:pt x="310993" y="497411"/>
                    <a:pt x="323987" y="497411"/>
                    <a:pt x="336359" y="496077"/>
                  </a:cubicBezTo>
                  <a:cubicBezTo>
                    <a:pt x="361902" y="493145"/>
                    <a:pt x="385310" y="510831"/>
                    <a:pt x="389404" y="535983"/>
                  </a:cubicBezTo>
                  <a:cubicBezTo>
                    <a:pt x="390561" y="543093"/>
                    <a:pt x="394744" y="549048"/>
                    <a:pt x="400885" y="552425"/>
                  </a:cubicBezTo>
                  <a:cubicBezTo>
                    <a:pt x="406848" y="555713"/>
                    <a:pt x="414057" y="555980"/>
                    <a:pt x="420465" y="553225"/>
                  </a:cubicBezTo>
                  <a:cubicBezTo>
                    <a:pt x="440847" y="544515"/>
                    <a:pt x="460071" y="533139"/>
                    <a:pt x="477782" y="519363"/>
                  </a:cubicBezTo>
                  <a:cubicBezTo>
                    <a:pt x="483568" y="514919"/>
                    <a:pt x="486861" y="508165"/>
                    <a:pt x="487039" y="500877"/>
                  </a:cubicBezTo>
                  <a:cubicBezTo>
                    <a:pt x="487217" y="493767"/>
                    <a:pt x="484191" y="487101"/>
                    <a:pt x="478850" y="482568"/>
                  </a:cubicBezTo>
                  <a:cubicBezTo>
                    <a:pt x="459448" y="466215"/>
                    <a:pt x="456244" y="437775"/>
                    <a:pt x="471285" y="416356"/>
                  </a:cubicBezTo>
                  <a:cubicBezTo>
                    <a:pt x="478761" y="405691"/>
                    <a:pt x="485170" y="394226"/>
                    <a:pt x="490421" y="382227"/>
                  </a:cubicBezTo>
                  <a:cubicBezTo>
                    <a:pt x="500923" y="358320"/>
                    <a:pt x="527445" y="346588"/>
                    <a:pt x="550942" y="355654"/>
                  </a:cubicBezTo>
                  <a:cubicBezTo>
                    <a:pt x="557439" y="358142"/>
                    <a:pt x="564114" y="357520"/>
                    <a:pt x="569899" y="354143"/>
                  </a:cubicBezTo>
                  <a:cubicBezTo>
                    <a:pt x="576040" y="350410"/>
                    <a:pt x="580134" y="344011"/>
                    <a:pt x="581113" y="336545"/>
                  </a:cubicBezTo>
                  <a:cubicBezTo>
                    <a:pt x="582538" y="325258"/>
                    <a:pt x="583250" y="313793"/>
                    <a:pt x="583250" y="302328"/>
                  </a:cubicBezTo>
                  <a:cubicBezTo>
                    <a:pt x="583250" y="290952"/>
                    <a:pt x="582538" y="279487"/>
                    <a:pt x="581113" y="268200"/>
                  </a:cubicBezTo>
                  <a:cubicBezTo>
                    <a:pt x="580134" y="260734"/>
                    <a:pt x="576040" y="254335"/>
                    <a:pt x="569899" y="250602"/>
                  </a:cubicBezTo>
                  <a:cubicBezTo>
                    <a:pt x="564114" y="247136"/>
                    <a:pt x="557528" y="246603"/>
                    <a:pt x="551209" y="249003"/>
                  </a:cubicBezTo>
                  <a:cubicBezTo>
                    <a:pt x="527445" y="258068"/>
                    <a:pt x="500923" y="246425"/>
                    <a:pt x="490421" y="222429"/>
                  </a:cubicBezTo>
                  <a:cubicBezTo>
                    <a:pt x="485170" y="210430"/>
                    <a:pt x="478761" y="199054"/>
                    <a:pt x="471374" y="188389"/>
                  </a:cubicBezTo>
                  <a:cubicBezTo>
                    <a:pt x="456244" y="166970"/>
                    <a:pt x="459537" y="138530"/>
                    <a:pt x="478939" y="122177"/>
                  </a:cubicBezTo>
                  <a:cubicBezTo>
                    <a:pt x="484280" y="117644"/>
                    <a:pt x="487217" y="110978"/>
                    <a:pt x="487039" y="103868"/>
                  </a:cubicBezTo>
                  <a:cubicBezTo>
                    <a:pt x="486861" y="96491"/>
                    <a:pt x="483568" y="89737"/>
                    <a:pt x="477782" y="85293"/>
                  </a:cubicBezTo>
                  <a:cubicBezTo>
                    <a:pt x="460160" y="71606"/>
                    <a:pt x="440847" y="60230"/>
                    <a:pt x="420554" y="51431"/>
                  </a:cubicBezTo>
                  <a:cubicBezTo>
                    <a:pt x="414057" y="48676"/>
                    <a:pt x="406937" y="49032"/>
                    <a:pt x="400885" y="52320"/>
                  </a:cubicBezTo>
                  <a:cubicBezTo>
                    <a:pt x="394744" y="55697"/>
                    <a:pt x="390561" y="61652"/>
                    <a:pt x="389404" y="68762"/>
                  </a:cubicBezTo>
                  <a:cubicBezTo>
                    <a:pt x="385399" y="93914"/>
                    <a:pt x="362436" y="111600"/>
                    <a:pt x="336359" y="108667"/>
                  </a:cubicBezTo>
                  <a:cubicBezTo>
                    <a:pt x="323987" y="107334"/>
                    <a:pt x="310993" y="107334"/>
                    <a:pt x="298622" y="108667"/>
                  </a:cubicBezTo>
                  <a:cubicBezTo>
                    <a:pt x="272366" y="111512"/>
                    <a:pt x="249671" y="94270"/>
                    <a:pt x="245488" y="68762"/>
                  </a:cubicBezTo>
                  <a:cubicBezTo>
                    <a:pt x="244420" y="61919"/>
                    <a:pt x="240682" y="56320"/>
                    <a:pt x="234986" y="52942"/>
                  </a:cubicBezTo>
                  <a:cubicBezTo>
                    <a:pt x="229290" y="49565"/>
                    <a:pt x="222436" y="48854"/>
                    <a:pt x="216117" y="50987"/>
                  </a:cubicBezTo>
                  <a:cubicBezTo>
                    <a:pt x="209442" y="53209"/>
                    <a:pt x="202233" y="49743"/>
                    <a:pt x="200008" y="43166"/>
                  </a:cubicBezTo>
                  <a:cubicBezTo>
                    <a:pt x="197783" y="36589"/>
                    <a:pt x="201254" y="29390"/>
                    <a:pt x="207929" y="27079"/>
                  </a:cubicBezTo>
                  <a:cubicBezTo>
                    <a:pt x="221279" y="22547"/>
                    <a:pt x="235876" y="24058"/>
                    <a:pt x="247980" y="31257"/>
                  </a:cubicBezTo>
                  <a:cubicBezTo>
                    <a:pt x="259995" y="38456"/>
                    <a:pt x="268183" y="50632"/>
                    <a:pt x="270497" y="64674"/>
                  </a:cubicBezTo>
                  <a:cubicBezTo>
                    <a:pt x="272455" y="76761"/>
                    <a:pt x="283314" y="84849"/>
                    <a:pt x="295863" y="83516"/>
                  </a:cubicBezTo>
                  <a:cubicBezTo>
                    <a:pt x="310103" y="82005"/>
                    <a:pt x="324877" y="82005"/>
                    <a:pt x="339029" y="83516"/>
                  </a:cubicBezTo>
                  <a:cubicBezTo>
                    <a:pt x="351578" y="84938"/>
                    <a:pt x="362436" y="76761"/>
                    <a:pt x="364483" y="64674"/>
                  </a:cubicBezTo>
                  <a:cubicBezTo>
                    <a:pt x="366886" y="49832"/>
                    <a:pt x="375697" y="37300"/>
                    <a:pt x="388692" y="30101"/>
                  </a:cubicBezTo>
                  <a:cubicBezTo>
                    <a:pt x="395189" y="26591"/>
                    <a:pt x="402242" y="24658"/>
                    <a:pt x="409385" y="24335"/>
                  </a:cubicBezTo>
                  <a:close/>
                  <a:moveTo>
                    <a:pt x="113916" y="0"/>
                  </a:moveTo>
                  <a:cubicBezTo>
                    <a:pt x="148795" y="0"/>
                    <a:pt x="177178" y="28352"/>
                    <a:pt x="177178" y="63191"/>
                  </a:cubicBezTo>
                  <a:cubicBezTo>
                    <a:pt x="177178" y="98031"/>
                    <a:pt x="148795" y="126383"/>
                    <a:pt x="113916" y="126383"/>
                  </a:cubicBezTo>
                  <a:cubicBezTo>
                    <a:pt x="79037" y="126383"/>
                    <a:pt x="50654" y="98031"/>
                    <a:pt x="50654" y="63191"/>
                  </a:cubicBezTo>
                  <a:cubicBezTo>
                    <a:pt x="50654" y="28352"/>
                    <a:pt x="79037" y="0"/>
                    <a:pt x="113916" y="0"/>
                  </a:cubicBez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nvGrpSpPr>
            <p:cNvPr id="36" name="组合 35"/>
            <p:cNvGrpSpPr/>
            <p:nvPr/>
          </p:nvGrpSpPr>
          <p:grpSpPr>
            <a:xfrm>
              <a:off x="2669" y="5699"/>
              <a:ext cx="4074" cy="2254"/>
              <a:chOff x="1694568" y="3617971"/>
              <a:chExt cx="2587146" cy="1430956"/>
            </a:xfrm>
          </p:grpSpPr>
          <p:sp>
            <p:nvSpPr>
              <p:cNvPr id="38" name="文本框 37"/>
              <p:cNvSpPr txBox="1"/>
              <p:nvPr/>
            </p:nvSpPr>
            <p:spPr>
              <a:xfrm>
                <a:off x="1694568" y="4008373"/>
                <a:ext cx="2587146" cy="1040554"/>
              </a:xfrm>
              <a:prstGeom prst="rect">
                <a:avLst/>
              </a:prstGeom>
              <a:noFill/>
            </p:spPr>
            <p:txBody>
              <a:bodyPr wrap="square" rtlCol="0">
                <a:spAutoFit/>
                <a:scene3d>
                  <a:camera prst="orthographicFront"/>
                  <a:lightRig rig="threePt" dir="t"/>
                </a:scene3d>
                <a:sp3d contourW="12700"/>
              </a:bodyPr>
              <a:lstStyle/>
              <a:p>
                <a:pPr lvl="0" algn="ctr" defTabSz="913765">
                  <a:lnSpc>
                    <a:spcPct val="180000"/>
                  </a:lnSpc>
                  <a:spcBef>
                    <a:spcPct val="0"/>
                  </a:spcBef>
                  <a:spcAft>
                    <a:spcPct val="0"/>
                  </a:spcAft>
                  <a:buClrTx/>
                  <a:buSzTx/>
                  <a:defRPr/>
                </a:pPr>
                <a:r>
                  <a:rPr lang="zh-CN" altLang="en-US" sz="750" dirty="0">
                    <a:solidFill>
                      <a:schemeClr val="tx1">
                        <a:lumMod val="65000"/>
                        <a:lumOff val="35000"/>
                      </a:schemeClr>
                    </a:solidFill>
                    <a:cs typeface="+mn-ea"/>
                    <a:sym typeface="+mn-lt"/>
                  </a:rPr>
                  <a:t>点击添加相关标题文字，点击添加相点击添加相关标题文字，点击添加关标题文字关标题文字</a:t>
                </a:r>
              </a:p>
            </p:txBody>
          </p:sp>
          <p:sp>
            <p:nvSpPr>
              <p:cNvPr id="39" name="文本框 38"/>
              <p:cNvSpPr txBox="1"/>
              <p:nvPr/>
            </p:nvSpPr>
            <p:spPr>
              <a:xfrm>
                <a:off x="2241916" y="3617971"/>
                <a:ext cx="1576122" cy="491088"/>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tx1">
                        <a:lumMod val="85000"/>
                        <a:lumOff val="15000"/>
                      </a:schemeClr>
                    </a:solidFill>
                    <a:cs typeface="+mn-ea"/>
                    <a:sym typeface="+mn-lt"/>
                  </a:rPr>
                  <a:t>标题添加</a:t>
                </a:r>
              </a:p>
            </p:txBody>
          </p:sp>
        </p:grpSp>
        <p:sp>
          <p:nvSpPr>
            <p:cNvPr id="40" name="Oval 7"/>
            <p:cNvSpPr/>
            <p:nvPr/>
          </p:nvSpPr>
          <p:spPr>
            <a:xfrm>
              <a:off x="9005" y="4221"/>
              <a:ext cx="1208" cy="1186"/>
            </a:xfrm>
            <a:custGeom>
              <a:avLst/>
              <a:gdLst>
                <a:gd name="connsiteX0" fmla="*/ 244277 w 606086"/>
                <a:gd name="connsiteY0" fmla="*/ 198378 h 594937"/>
                <a:gd name="connsiteX1" fmla="*/ 198685 w 606086"/>
                <a:gd name="connsiteY1" fmla="*/ 243894 h 594937"/>
                <a:gd name="connsiteX2" fmla="*/ 198685 w 606086"/>
                <a:gd name="connsiteY2" fmla="*/ 340675 h 594937"/>
                <a:gd name="connsiteX3" fmla="*/ 228863 w 606086"/>
                <a:gd name="connsiteY3" fmla="*/ 383317 h 594937"/>
                <a:gd name="connsiteX4" fmla="*/ 238798 w 606086"/>
                <a:gd name="connsiteY4" fmla="*/ 397501 h 594937"/>
                <a:gd name="connsiteX5" fmla="*/ 238798 w 606086"/>
                <a:gd name="connsiteY5" fmla="*/ 534235 h 594937"/>
                <a:gd name="connsiteX6" fmla="*/ 268884 w 606086"/>
                <a:gd name="connsiteY6" fmla="*/ 564271 h 594937"/>
                <a:gd name="connsiteX7" fmla="*/ 337690 w 606086"/>
                <a:gd name="connsiteY7" fmla="*/ 564271 h 594937"/>
                <a:gd name="connsiteX8" fmla="*/ 367775 w 606086"/>
                <a:gd name="connsiteY8" fmla="*/ 534235 h 594937"/>
                <a:gd name="connsiteX9" fmla="*/ 367775 w 606086"/>
                <a:gd name="connsiteY9" fmla="*/ 397501 h 594937"/>
                <a:gd name="connsiteX10" fmla="*/ 377710 w 606086"/>
                <a:gd name="connsiteY10" fmla="*/ 383317 h 594937"/>
                <a:gd name="connsiteX11" fmla="*/ 407517 w 606086"/>
                <a:gd name="connsiteY11" fmla="*/ 340675 h 594937"/>
                <a:gd name="connsiteX12" fmla="*/ 407517 w 606086"/>
                <a:gd name="connsiteY12" fmla="*/ 243894 h 594937"/>
                <a:gd name="connsiteX13" fmla="*/ 362018 w 606086"/>
                <a:gd name="connsiteY13" fmla="*/ 198378 h 594937"/>
                <a:gd name="connsiteX14" fmla="*/ 465039 w 606086"/>
                <a:gd name="connsiteY14" fmla="*/ 168299 h 594937"/>
                <a:gd name="connsiteX15" fmla="*/ 530224 w 606086"/>
                <a:gd name="connsiteY15" fmla="*/ 168299 h 594937"/>
                <a:gd name="connsiteX16" fmla="*/ 606086 w 606086"/>
                <a:gd name="connsiteY16" fmla="*/ 243932 h 594937"/>
                <a:gd name="connsiteX17" fmla="*/ 606086 w 606086"/>
                <a:gd name="connsiteY17" fmla="*/ 340697 h 594937"/>
                <a:gd name="connsiteX18" fmla="*/ 566251 w 606086"/>
                <a:gd name="connsiteY18" fmla="*/ 407339 h 594937"/>
                <a:gd name="connsiteX19" fmla="*/ 566251 w 606086"/>
                <a:gd name="connsiteY19" fmla="*/ 534598 h 594937"/>
                <a:gd name="connsiteX20" fmla="*/ 505803 w 606086"/>
                <a:gd name="connsiteY20" fmla="*/ 594937 h 594937"/>
                <a:gd name="connsiteX21" fmla="*/ 436997 w 606086"/>
                <a:gd name="connsiteY21" fmla="*/ 594937 h 594937"/>
                <a:gd name="connsiteX22" fmla="*/ 421769 w 606086"/>
                <a:gd name="connsiteY22" fmla="*/ 579736 h 594937"/>
                <a:gd name="connsiteX23" fmla="*/ 436997 w 606086"/>
                <a:gd name="connsiteY23" fmla="*/ 564536 h 594937"/>
                <a:gd name="connsiteX24" fmla="*/ 505803 w 606086"/>
                <a:gd name="connsiteY24" fmla="*/ 564536 h 594937"/>
                <a:gd name="connsiteX25" fmla="*/ 535888 w 606086"/>
                <a:gd name="connsiteY25" fmla="*/ 534505 h 594937"/>
                <a:gd name="connsiteX26" fmla="*/ 535888 w 606086"/>
                <a:gd name="connsiteY26" fmla="*/ 397792 h 594937"/>
                <a:gd name="connsiteX27" fmla="*/ 545823 w 606086"/>
                <a:gd name="connsiteY27" fmla="*/ 383611 h 594937"/>
                <a:gd name="connsiteX28" fmla="*/ 575722 w 606086"/>
                <a:gd name="connsiteY28" fmla="*/ 340975 h 594937"/>
                <a:gd name="connsiteX29" fmla="*/ 575722 w 606086"/>
                <a:gd name="connsiteY29" fmla="*/ 244210 h 594937"/>
                <a:gd name="connsiteX30" fmla="*/ 530224 w 606086"/>
                <a:gd name="connsiteY30" fmla="*/ 198700 h 594937"/>
                <a:gd name="connsiteX31" fmla="*/ 465039 w 606086"/>
                <a:gd name="connsiteY31" fmla="*/ 198700 h 594937"/>
                <a:gd name="connsiteX32" fmla="*/ 449811 w 606086"/>
                <a:gd name="connsiteY32" fmla="*/ 183500 h 594937"/>
                <a:gd name="connsiteX33" fmla="*/ 465039 w 606086"/>
                <a:gd name="connsiteY33" fmla="*/ 168299 h 594937"/>
                <a:gd name="connsiteX34" fmla="*/ 244091 w 606086"/>
                <a:gd name="connsiteY34" fmla="*/ 168157 h 594937"/>
                <a:gd name="connsiteX35" fmla="*/ 361832 w 606086"/>
                <a:gd name="connsiteY35" fmla="*/ 168157 h 594937"/>
                <a:gd name="connsiteX36" fmla="*/ 437788 w 606086"/>
                <a:gd name="connsiteY36" fmla="*/ 243894 h 594937"/>
                <a:gd name="connsiteX37" fmla="*/ 437788 w 606086"/>
                <a:gd name="connsiteY37" fmla="*/ 340675 h 594937"/>
                <a:gd name="connsiteX38" fmla="*/ 397860 w 606086"/>
                <a:gd name="connsiteY38" fmla="*/ 407327 h 594937"/>
                <a:gd name="connsiteX39" fmla="*/ 397860 w 606086"/>
                <a:gd name="connsiteY39" fmla="*/ 534235 h 594937"/>
                <a:gd name="connsiteX40" fmla="*/ 337504 w 606086"/>
                <a:gd name="connsiteY40" fmla="*/ 594584 h 594937"/>
                <a:gd name="connsiteX41" fmla="*/ 268605 w 606086"/>
                <a:gd name="connsiteY41" fmla="*/ 594584 h 594937"/>
                <a:gd name="connsiteX42" fmla="*/ 208063 w 606086"/>
                <a:gd name="connsiteY42" fmla="*/ 534235 h 594937"/>
                <a:gd name="connsiteX43" fmla="*/ 208063 w 606086"/>
                <a:gd name="connsiteY43" fmla="*/ 407327 h 594937"/>
                <a:gd name="connsiteX44" fmla="*/ 168228 w 606086"/>
                <a:gd name="connsiteY44" fmla="*/ 340675 h 594937"/>
                <a:gd name="connsiteX45" fmla="*/ 168228 w 606086"/>
                <a:gd name="connsiteY45" fmla="*/ 243894 h 594937"/>
                <a:gd name="connsiteX46" fmla="*/ 244091 w 606086"/>
                <a:gd name="connsiteY46" fmla="*/ 168157 h 594937"/>
                <a:gd name="connsiteX47" fmla="*/ 75862 w 606086"/>
                <a:gd name="connsiteY47" fmla="*/ 168016 h 594937"/>
                <a:gd name="connsiteX48" fmla="*/ 140861 w 606086"/>
                <a:gd name="connsiteY48" fmla="*/ 168016 h 594937"/>
                <a:gd name="connsiteX49" fmla="*/ 156089 w 606086"/>
                <a:gd name="connsiteY49" fmla="*/ 183217 h 594937"/>
                <a:gd name="connsiteX50" fmla="*/ 140861 w 606086"/>
                <a:gd name="connsiteY50" fmla="*/ 198419 h 594937"/>
                <a:gd name="connsiteX51" fmla="*/ 76048 w 606086"/>
                <a:gd name="connsiteY51" fmla="*/ 198419 h 594937"/>
                <a:gd name="connsiteX52" fmla="*/ 30456 w 606086"/>
                <a:gd name="connsiteY52" fmla="*/ 243931 h 594937"/>
                <a:gd name="connsiteX53" fmla="*/ 30456 w 606086"/>
                <a:gd name="connsiteY53" fmla="*/ 340701 h 594937"/>
                <a:gd name="connsiteX54" fmla="*/ 60263 w 606086"/>
                <a:gd name="connsiteY54" fmla="*/ 383339 h 594937"/>
                <a:gd name="connsiteX55" fmla="*/ 70198 w 606086"/>
                <a:gd name="connsiteY55" fmla="*/ 397521 h 594937"/>
                <a:gd name="connsiteX56" fmla="*/ 70198 w 606086"/>
                <a:gd name="connsiteY56" fmla="*/ 534149 h 594937"/>
                <a:gd name="connsiteX57" fmla="*/ 100283 w 606086"/>
                <a:gd name="connsiteY57" fmla="*/ 564181 h 594937"/>
                <a:gd name="connsiteX58" fmla="*/ 169089 w 606086"/>
                <a:gd name="connsiteY58" fmla="*/ 564181 h 594937"/>
                <a:gd name="connsiteX59" fmla="*/ 184317 w 606086"/>
                <a:gd name="connsiteY59" fmla="*/ 579383 h 594937"/>
                <a:gd name="connsiteX60" fmla="*/ 169089 w 606086"/>
                <a:gd name="connsiteY60" fmla="*/ 594584 h 594937"/>
                <a:gd name="connsiteX61" fmla="*/ 100283 w 606086"/>
                <a:gd name="connsiteY61" fmla="*/ 594584 h 594937"/>
                <a:gd name="connsiteX62" fmla="*/ 39835 w 606086"/>
                <a:gd name="connsiteY62" fmla="*/ 534149 h 594937"/>
                <a:gd name="connsiteX63" fmla="*/ 39835 w 606086"/>
                <a:gd name="connsiteY63" fmla="*/ 407161 h 594937"/>
                <a:gd name="connsiteX64" fmla="*/ 0 w 606086"/>
                <a:gd name="connsiteY64" fmla="*/ 340608 h 594937"/>
                <a:gd name="connsiteX65" fmla="*/ 0 w 606086"/>
                <a:gd name="connsiteY65" fmla="*/ 243838 h 594937"/>
                <a:gd name="connsiteX66" fmla="*/ 75862 w 606086"/>
                <a:gd name="connsiteY66" fmla="*/ 168016 h 594937"/>
                <a:gd name="connsiteX67" fmla="*/ 478786 w 606086"/>
                <a:gd name="connsiteY67" fmla="*/ 30314 h 594937"/>
                <a:gd name="connsiteX68" fmla="*/ 432649 w 606086"/>
                <a:gd name="connsiteY68" fmla="*/ 76387 h 594937"/>
                <a:gd name="connsiteX69" fmla="*/ 478786 w 606086"/>
                <a:gd name="connsiteY69" fmla="*/ 122553 h 594937"/>
                <a:gd name="connsiteX70" fmla="*/ 525016 w 606086"/>
                <a:gd name="connsiteY70" fmla="*/ 76387 h 594937"/>
                <a:gd name="connsiteX71" fmla="*/ 478786 w 606086"/>
                <a:gd name="connsiteY71" fmla="*/ 30314 h 594937"/>
                <a:gd name="connsiteX72" fmla="*/ 303043 w 606086"/>
                <a:gd name="connsiteY72" fmla="*/ 30314 h 594937"/>
                <a:gd name="connsiteX73" fmla="*/ 256885 w 606086"/>
                <a:gd name="connsiteY73" fmla="*/ 76387 h 594937"/>
                <a:gd name="connsiteX74" fmla="*/ 303043 w 606086"/>
                <a:gd name="connsiteY74" fmla="*/ 122553 h 594937"/>
                <a:gd name="connsiteX75" fmla="*/ 349201 w 606086"/>
                <a:gd name="connsiteY75" fmla="*/ 76387 h 594937"/>
                <a:gd name="connsiteX76" fmla="*/ 303043 w 606086"/>
                <a:gd name="connsiteY76" fmla="*/ 30314 h 594937"/>
                <a:gd name="connsiteX77" fmla="*/ 127300 w 606086"/>
                <a:gd name="connsiteY77" fmla="*/ 30314 h 594937"/>
                <a:gd name="connsiteX78" fmla="*/ 81070 w 606086"/>
                <a:gd name="connsiteY78" fmla="*/ 76387 h 594937"/>
                <a:gd name="connsiteX79" fmla="*/ 127300 w 606086"/>
                <a:gd name="connsiteY79" fmla="*/ 122553 h 594937"/>
                <a:gd name="connsiteX80" fmla="*/ 173437 w 606086"/>
                <a:gd name="connsiteY80" fmla="*/ 76387 h 594937"/>
                <a:gd name="connsiteX81" fmla="*/ 127300 w 606086"/>
                <a:gd name="connsiteY81" fmla="*/ 30314 h 594937"/>
                <a:gd name="connsiteX82" fmla="*/ 478786 w 606086"/>
                <a:gd name="connsiteY82" fmla="*/ 0 h 594937"/>
                <a:gd name="connsiteX83" fmla="*/ 555279 w 606086"/>
                <a:gd name="connsiteY83" fmla="*/ 76387 h 594937"/>
                <a:gd name="connsiteX84" fmla="*/ 478786 w 606086"/>
                <a:gd name="connsiteY84" fmla="*/ 152774 h 594937"/>
                <a:gd name="connsiteX85" fmla="*/ 402293 w 606086"/>
                <a:gd name="connsiteY85" fmla="*/ 76387 h 594937"/>
                <a:gd name="connsiteX86" fmla="*/ 478786 w 606086"/>
                <a:gd name="connsiteY86" fmla="*/ 0 h 594937"/>
                <a:gd name="connsiteX87" fmla="*/ 303043 w 606086"/>
                <a:gd name="connsiteY87" fmla="*/ 0 h 594937"/>
                <a:gd name="connsiteX88" fmla="*/ 379571 w 606086"/>
                <a:gd name="connsiteY88" fmla="*/ 76387 h 594937"/>
                <a:gd name="connsiteX89" fmla="*/ 303043 w 606086"/>
                <a:gd name="connsiteY89" fmla="*/ 152774 h 594937"/>
                <a:gd name="connsiteX90" fmla="*/ 226515 w 606086"/>
                <a:gd name="connsiteY90" fmla="*/ 76387 h 594937"/>
                <a:gd name="connsiteX91" fmla="*/ 303043 w 606086"/>
                <a:gd name="connsiteY91" fmla="*/ 0 h 594937"/>
                <a:gd name="connsiteX92" fmla="*/ 127300 w 606086"/>
                <a:gd name="connsiteY92" fmla="*/ 0 h 594937"/>
                <a:gd name="connsiteX93" fmla="*/ 203793 w 606086"/>
                <a:gd name="connsiteY93" fmla="*/ 76387 h 594937"/>
                <a:gd name="connsiteX94" fmla="*/ 127300 w 606086"/>
                <a:gd name="connsiteY94" fmla="*/ 152774 h 594937"/>
                <a:gd name="connsiteX95" fmla="*/ 50807 w 606086"/>
                <a:gd name="connsiteY95" fmla="*/ 76387 h 594937"/>
                <a:gd name="connsiteX96" fmla="*/ 127300 w 606086"/>
                <a:gd name="connsiteY96" fmla="*/ 0 h 59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06086" h="594937">
                  <a:moveTo>
                    <a:pt x="244277" y="198378"/>
                  </a:moveTo>
                  <a:cubicBezTo>
                    <a:pt x="219113" y="198378"/>
                    <a:pt x="198685" y="218772"/>
                    <a:pt x="198685" y="243894"/>
                  </a:cubicBezTo>
                  <a:lnTo>
                    <a:pt x="198685" y="340675"/>
                  </a:lnTo>
                  <a:cubicBezTo>
                    <a:pt x="198685" y="359586"/>
                    <a:pt x="210663" y="376735"/>
                    <a:pt x="228863" y="383317"/>
                  </a:cubicBezTo>
                  <a:cubicBezTo>
                    <a:pt x="234806" y="385542"/>
                    <a:pt x="238798" y="391197"/>
                    <a:pt x="238798" y="397501"/>
                  </a:cubicBezTo>
                  <a:lnTo>
                    <a:pt x="238798" y="534235"/>
                  </a:lnTo>
                  <a:cubicBezTo>
                    <a:pt x="238798" y="550829"/>
                    <a:pt x="252262" y="564271"/>
                    <a:pt x="268884" y="564271"/>
                  </a:cubicBezTo>
                  <a:lnTo>
                    <a:pt x="337690" y="564271"/>
                  </a:lnTo>
                  <a:cubicBezTo>
                    <a:pt x="354311" y="564271"/>
                    <a:pt x="367775" y="550829"/>
                    <a:pt x="367775" y="534235"/>
                  </a:cubicBezTo>
                  <a:lnTo>
                    <a:pt x="367775" y="397501"/>
                  </a:lnTo>
                  <a:cubicBezTo>
                    <a:pt x="367775" y="391197"/>
                    <a:pt x="371768" y="385542"/>
                    <a:pt x="377710" y="383317"/>
                  </a:cubicBezTo>
                  <a:cubicBezTo>
                    <a:pt x="395539" y="376735"/>
                    <a:pt x="407517" y="359586"/>
                    <a:pt x="407517" y="340675"/>
                  </a:cubicBezTo>
                  <a:lnTo>
                    <a:pt x="407517" y="243894"/>
                  </a:lnTo>
                  <a:cubicBezTo>
                    <a:pt x="407517" y="218772"/>
                    <a:pt x="387089" y="198378"/>
                    <a:pt x="362018" y="198378"/>
                  </a:cubicBezTo>
                  <a:close/>
                  <a:moveTo>
                    <a:pt x="465039" y="168299"/>
                  </a:moveTo>
                  <a:lnTo>
                    <a:pt x="530224" y="168299"/>
                  </a:lnTo>
                  <a:cubicBezTo>
                    <a:pt x="572008" y="168299"/>
                    <a:pt x="606086" y="202130"/>
                    <a:pt x="606086" y="243932"/>
                  </a:cubicBezTo>
                  <a:lnTo>
                    <a:pt x="606086" y="340697"/>
                  </a:lnTo>
                  <a:cubicBezTo>
                    <a:pt x="606086" y="368595"/>
                    <a:pt x="590486" y="394177"/>
                    <a:pt x="566251" y="407339"/>
                  </a:cubicBezTo>
                  <a:lnTo>
                    <a:pt x="566251" y="534598"/>
                  </a:lnTo>
                  <a:cubicBezTo>
                    <a:pt x="566251" y="567872"/>
                    <a:pt x="539138" y="594937"/>
                    <a:pt x="505803" y="594937"/>
                  </a:cubicBezTo>
                  <a:lnTo>
                    <a:pt x="436997" y="594937"/>
                  </a:lnTo>
                  <a:cubicBezTo>
                    <a:pt x="428547" y="594937"/>
                    <a:pt x="421769" y="588078"/>
                    <a:pt x="421769" y="579736"/>
                  </a:cubicBezTo>
                  <a:cubicBezTo>
                    <a:pt x="421769" y="571302"/>
                    <a:pt x="428547" y="564536"/>
                    <a:pt x="436997" y="564536"/>
                  </a:cubicBezTo>
                  <a:lnTo>
                    <a:pt x="505803" y="564536"/>
                  </a:lnTo>
                  <a:cubicBezTo>
                    <a:pt x="522424" y="564536"/>
                    <a:pt x="535888" y="551003"/>
                    <a:pt x="535888" y="534505"/>
                  </a:cubicBezTo>
                  <a:lnTo>
                    <a:pt x="535888" y="397792"/>
                  </a:lnTo>
                  <a:cubicBezTo>
                    <a:pt x="535888" y="391489"/>
                    <a:pt x="539880" y="385835"/>
                    <a:pt x="545823" y="383611"/>
                  </a:cubicBezTo>
                  <a:cubicBezTo>
                    <a:pt x="563744" y="377030"/>
                    <a:pt x="575722" y="359883"/>
                    <a:pt x="575722" y="340975"/>
                  </a:cubicBezTo>
                  <a:lnTo>
                    <a:pt x="575722" y="244210"/>
                  </a:lnTo>
                  <a:cubicBezTo>
                    <a:pt x="575722" y="219091"/>
                    <a:pt x="555294" y="198700"/>
                    <a:pt x="530224" y="198700"/>
                  </a:cubicBezTo>
                  <a:lnTo>
                    <a:pt x="465039" y="198700"/>
                  </a:lnTo>
                  <a:cubicBezTo>
                    <a:pt x="456682" y="198700"/>
                    <a:pt x="449811" y="191934"/>
                    <a:pt x="449811" y="183500"/>
                  </a:cubicBezTo>
                  <a:cubicBezTo>
                    <a:pt x="449811" y="175065"/>
                    <a:pt x="456682" y="168299"/>
                    <a:pt x="465039" y="168299"/>
                  </a:cubicBezTo>
                  <a:close/>
                  <a:moveTo>
                    <a:pt x="244091" y="168157"/>
                  </a:moveTo>
                  <a:lnTo>
                    <a:pt x="361832" y="168157"/>
                  </a:lnTo>
                  <a:cubicBezTo>
                    <a:pt x="403710" y="168157"/>
                    <a:pt x="437788" y="202086"/>
                    <a:pt x="437788" y="243894"/>
                  </a:cubicBezTo>
                  <a:lnTo>
                    <a:pt x="437788" y="340675"/>
                  </a:lnTo>
                  <a:cubicBezTo>
                    <a:pt x="437788" y="368578"/>
                    <a:pt x="422188" y="394163"/>
                    <a:pt x="397860" y="407327"/>
                  </a:cubicBezTo>
                  <a:lnTo>
                    <a:pt x="397860" y="534235"/>
                  </a:lnTo>
                  <a:cubicBezTo>
                    <a:pt x="397860" y="567515"/>
                    <a:pt x="370746" y="594584"/>
                    <a:pt x="337504" y="594584"/>
                  </a:cubicBezTo>
                  <a:lnTo>
                    <a:pt x="268605" y="594584"/>
                  </a:lnTo>
                  <a:cubicBezTo>
                    <a:pt x="235363" y="594584"/>
                    <a:pt x="208249" y="567515"/>
                    <a:pt x="208063" y="534235"/>
                  </a:cubicBezTo>
                  <a:lnTo>
                    <a:pt x="208063" y="407327"/>
                  </a:lnTo>
                  <a:cubicBezTo>
                    <a:pt x="183828" y="394163"/>
                    <a:pt x="168228" y="368578"/>
                    <a:pt x="168228" y="340675"/>
                  </a:cubicBezTo>
                  <a:lnTo>
                    <a:pt x="168228" y="243894"/>
                  </a:lnTo>
                  <a:cubicBezTo>
                    <a:pt x="168228" y="202086"/>
                    <a:pt x="202306" y="168157"/>
                    <a:pt x="244091" y="168157"/>
                  </a:cubicBezTo>
                  <a:close/>
                  <a:moveTo>
                    <a:pt x="75862" y="168016"/>
                  </a:moveTo>
                  <a:lnTo>
                    <a:pt x="140861" y="168016"/>
                  </a:lnTo>
                  <a:cubicBezTo>
                    <a:pt x="149311" y="168016"/>
                    <a:pt x="156089" y="174875"/>
                    <a:pt x="156089" y="183217"/>
                  </a:cubicBezTo>
                  <a:cubicBezTo>
                    <a:pt x="156089" y="191652"/>
                    <a:pt x="149311" y="198419"/>
                    <a:pt x="140861" y="198419"/>
                  </a:cubicBezTo>
                  <a:lnTo>
                    <a:pt x="76048" y="198419"/>
                  </a:lnTo>
                  <a:cubicBezTo>
                    <a:pt x="50884" y="198419"/>
                    <a:pt x="30456" y="218811"/>
                    <a:pt x="30456" y="243931"/>
                  </a:cubicBezTo>
                  <a:lnTo>
                    <a:pt x="30456" y="340701"/>
                  </a:lnTo>
                  <a:cubicBezTo>
                    <a:pt x="30456" y="359703"/>
                    <a:pt x="42435" y="376758"/>
                    <a:pt x="60263" y="383339"/>
                  </a:cubicBezTo>
                  <a:cubicBezTo>
                    <a:pt x="66206" y="385564"/>
                    <a:pt x="70198" y="391218"/>
                    <a:pt x="70198" y="397521"/>
                  </a:cubicBezTo>
                  <a:lnTo>
                    <a:pt x="70198" y="534149"/>
                  </a:lnTo>
                  <a:cubicBezTo>
                    <a:pt x="70198" y="550648"/>
                    <a:pt x="83662" y="564181"/>
                    <a:pt x="100283" y="564181"/>
                  </a:cubicBezTo>
                  <a:lnTo>
                    <a:pt x="169089" y="564181"/>
                  </a:lnTo>
                  <a:cubicBezTo>
                    <a:pt x="177539" y="564181"/>
                    <a:pt x="184317" y="570948"/>
                    <a:pt x="184317" y="579383"/>
                  </a:cubicBezTo>
                  <a:cubicBezTo>
                    <a:pt x="184317" y="587725"/>
                    <a:pt x="177539" y="594584"/>
                    <a:pt x="169089" y="594584"/>
                  </a:cubicBezTo>
                  <a:lnTo>
                    <a:pt x="100283" y="594584"/>
                  </a:lnTo>
                  <a:cubicBezTo>
                    <a:pt x="66948" y="594584"/>
                    <a:pt x="39835" y="567518"/>
                    <a:pt x="39835" y="534149"/>
                  </a:cubicBezTo>
                  <a:lnTo>
                    <a:pt x="39835" y="407161"/>
                  </a:lnTo>
                  <a:cubicBezTo>
                    <a:pt x="15600" y="394091"/>
                    <a:pt x="0" y="368509"/>
                    <a:pt x="0" y="340608"/>
                  </a:cubicBezTo>
                  <a:lnTo>
                    <a:pt x="0" y="243838"/>
                  </a:lnTo>
                  <a:cubicBezTo>
                    <a:pt x="0" y="202034"/>
                    <a:pt x="34078" y="168016"/>
                    <a:pt x="75862" y="168016"/>
                  </a:cubicBezTo>
                  <a:close/>
                  <a:moveTo>
                    <a:pt x="478786" y="30314"/>
                  </a:moveTo>
                  <a:cubicBezTo>
                    <a:pt x="453350" y="30314"/>
                    <a:pt x="432649" y="50986"/>
                    <a:pt x="432649" y="76387"/>
                  </a:cubicBezTo>
                  <a:cubicBezTo>
                    <a:pt x="432649" y="101880"/>
                    <a:pt x="453350" y="122553"/>
                    <a:pt x="478786" y="122553"/>
                  </a:cubicBezTo>
                  <a:cubicBezTo>
                    <a:pt x="504315" y="122553"/>
                    <a:pt x="525016" y="101880"/>
                    <a:pt x="525016" y="76387"/>
                  </a:cubicBezTo>
                  <a:cubicBezTo>
                    <a:pt x="525016" y="50986"/>
                    <a:pt x="504315" y="30314"/>
                    <a:pt x="478786" y="30314"/>
                  </a:cubicBezTo>
                  <a:close/>
                  <a:moveTo>
                    <a:pt x="303043" y="30314"/>
                  </a:moveTo>
                  <a:cubicBezTo>
                    <a:pt x="277503" y="30314"/>
                    <a:pt x="256885" y="51079"/>
                    <a:pt x="256885" y="76387"/>
                  </a:cubicBezTo>
                  <a:cubicBezTo>
                    <a:pt x="256885" y="101880"/>
                    <a:pt x="277503" y="122553"/>
                    <a:pt x="303043" y="122553"/>
                  </a:cubicBezTo>
                  <a:cubicBezTo>
                    <a:pt x="328583" y="122553"/>
                    <a:pt x="349201" y="101880"/>
                    <a:pt x="349201" y="76387"/>
                  </a:cubicBezTo>
                  <a:cubicBezTo>
                    <a:pt x="349201" y="50986"/>
                    <a:pt x="328583" y="30314"/>
                    <a:pt x="303043" y="30314"/>
                  </a:cubicBezTo>
                  <a:close/>
                  <a:moveTo>
                    <a:pt x="127300" y="30314"/>
                  </a:moveTo>
                  <a:cubicBezTo>
                    <a:pt x="101771" y="30314"/>
                    <a:pt x="81070" y="51079"/>
                    <a:pt x="81070" y="76387"/>
                  </a:cubicBezTo>
                  <a:cubicBezTo>
                    <a:pt x="81070" y="101880"/>
                    <a:pt x="101771" y="122553"/>
                    <a:pt x="127300" y="122553"/>
                  </a:cubicBezTo>
                  <a:cubicBezTo>
                    <a:pt x="152736" y="122553"/>
                    <a:pt x="173437" y="101880"/>
                    <a:pt x="173437" y="76387"/>
                  </a:cubicBezTo>
                  <a:cubicBezTo>
                    <a:pt x="173437" y="50986"/>
                    <a:pt x="152736" y="30314"/>
                    <a:pt x="127300" y="30314"/>
                  </a:cubicBezTo>
                  <a:close/>
                  <a:moveTo>
                    <a:pt x="478786" y="0"/>
                  </a:moveTo>
                  <a:cubicBezTo>
                    <a:pt x="521024" y="0"/>
                    <a:pt x="555279" y="34300"/>
                    <a:pt x="555279" y="76387"/>
                  </a:cubicBezTo>
                  <a:cubicBezTo>
                    <a:pt x="555279" y="118567"/>
                    <a:pt x="521024" y="152774"/>
                    <a:pt x="478786" y="152774"/>
                  </a:cubicBezTo>
                  <a:cubicBezTo>
                    <a:pt x="436641" y="152774"/>
                    <a:pt x="402293" y="118567"/>
                    <a:pt x="402293" y="76387"/>
                  </a:cubicBezTo>
                  <a:cubicBezTo>
                    <a:pt x="402293" y="34300"/>
                    <a:pt x="436641" y="0"/>
                    <a:pt x="478786" y="0"/>
                  </a:cubicBezTo>
                  <a:close/>
                  <a:moveTo>
                    <a:pt x="303043" y="0"/>
                  </a:moveTo>
                  <a:cubicBezTo>
                    <a:pt x="345301" y="0"/>
                    <a:pt x="379571" y="34300"/>
                    <a:pt x="379571" y="76387"/>
                  </a:cubicBezTo>
                  <a:cubicBezTo>
                    <a:pt x="379571" y="118567"/>
                    <a:pt x="345301" y="152774"/>
                    <a:pt x="303043" y="152774"/>
                  </a:cubicBezTo>
                  <a:cubicBezTo>
                    <a:pt x="260785" y="152774"/>
                    <a:pt x="226515" y="118567"/>
                    <a:pt x="226515" y="76387"/>
                  </a:cubicBezTo>
                  <a:cubicBezTo>
                    <a:pt x="226515" y="34300"/>
                    <a:pt x="260785" y="0"/>
                    <a:pt x="303043" y="0"/>
                  </a:cubicBezTo>
                  <a:close/>
                  <a:moveTo>
                    <a:pt x="127300" y="0"/>
                  </a:moveTo>
                  <a:cubicBezTo>
                    <a:pt x="169445" y="0"/>
                    <a:pt x="203793" y="34300"/>
                    <a:pt x="203793" y="76387"/>
                  </a:cubicBezTo>
                  <a:cubicBezTo>
                    <a:pt x="203793" y="118567"/>
                    <a:pt x="169353" y="152774"/>
                    <a:pt x="127300" y="152774"/>
                  </a:cubicBezTo>
                  <a:cubicBezTo>
                    <a:pt x="85062" y="152774"/>
                    <a:pt x="50807" y="118567"/>
                    <a:pt x="50807" y="76387"/>
                  </a:cubicBezTo>
                  <a:cubicBezTo>
                    <a:pt x="50807" y="34300"/>
                    <a:pt x="85062" y="0"/>
                    <a:pt x="127300"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nvGrpSpPr>
            <p:cNvPr id="41" name="组合 40"/>
            <p:cNvGrpSpPr/>
            <p:nvPr/>
          </p:nvGrpSpPr>
          <p:grpSpPr>
            <a:xfrm>
              <a:off x="7572" y="5699"/>
              <a:ext cx="4074" cy="2254"/>
              <a:chOff x="4808027" y="3617971"/>
              <a:chExt cx="2587146" cy="1430956"/>
            </a:xfrm>
          </p:grpSpPr>
          <p:sp>
            <p:nvSpPr>
              <p:cNvPr id="42" name="文本框 41"/>
              <p:cNvSpPr txBox="1"/>
              <p:nvPr/>
            </p:nvSpPr>
            <p:spPr>
              <a:xfrm>
                <a:off x="4808027" y="4008373"/>
                <a:ext cx="2587146" cy="1040554"/>
              </a:xfrm>
              <a:prstGeom prst="rect">
                <a:avLst/>
              </a:prstGeom>
              <a:noFill/>
            </p:spPr>
            <p:txBody>
              <a:bodyPr wrap="square" rtlCol="0">
                <a:spAutoFit/>
                <a:scene3d>
                  <a:camera prst="orthographicFront"/>
                  <a:lightRig rig="threePt" dir="t"/>
                </a:scene3d>
                <a:sp3d contourW="12700"/>
              </a:bodyPr>
              <a:lstStyle/>
              <a:p>
                <a:pPr lvl="0" algn="ctr" defTabSz="913765">
                  <a:lnSpc>
                    <a:spcPct val="180000"/>
                  </a:lnSpc>
                  <a:spcBef>
                    <a:spcPct val="0"/>
                  </a:spcBef>
                  <a:spcAft>
                    <a:spcPct val="0"/>
                  </a:spcAft>
                  <a:buClrTx/>
                  <a:buSzTx/>
                  <a:defRPr/>
                </a:pPr>
                <a:r>
                  <a:rPr lang="zh-CN" altLang="en-US" sz="750" dirty="0">
                    <a:solidFill>
                      <a:schemeClr val="tx1">
                        <a:lumMod val="65000"/>
                        <a:lumOff val="35000"/>
                      </a:schemeClr>
                    </a:solidFill>
                    <a:cs typeface="+mn-ea"/>
                    <a:sym typeface="+mn-lt"/>
                  </a:rPr>
                  <a:t>点击添加相关标题文字，点击添加相点击添加相关标题文字，点击添加关标题文字关标题文字</a:t>
                </a:r>
              </a:p>
            </p:txBody>
          </p:sp>
          <p:sp>
            <p:nvSpPr>
              <p:cNvPr id="43" name="文本框 42"/>
              <p:cNvSpPr txBox="1"/>
              <p:nvPr/>
            </p:nvSpPr>
            <p:spPr>
              <a:xfrm>
                <a:off x="5385898" y="3617971"/>
                <a:ext cx="1545598" cy="491088"/>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tx1">
                        <a:lumMod val="85000"/>
                        <a:lumOff val="15000"/>
                      </a:schemeClr>
                    </a:solidFill>
                    <a:cs typeface="+mn-ea"/>
                    <a:sym typeface="+mn-lt"/>
                  </a:rPr>
                  <a:t>标题添加</a:t>
                </a:r>
              </a:p>
            </p:txBody>
          </p:sp>
        </p:grpSp>
        <p:sp>
          <p:nvSpPr>
            <p:cNvPr id="44" name="Oval 12"/>
            <p:cNvSpPr/>
            <p:nvPr/>
          </p:nvSpPr>
          <p:spPr>
            <a:xfrm>
              <a:off x="13927" y="4210"/>
              <a:ext cx="1170" cy="1208"/>
            </a:xfrm>
            <a:custGeom>
              <a:avLst/>
              <a:gdLst>
                <a:gd name="connsiteX0" fmla="*/ 291443 w 582734"/>
                <a:gd name="connsiteY0" fmla="*/ 254983 h 601782"/>
                <a:gd name="connsiteX1" fmla="*/ 245350 w 582734"/>
                <a:gd name="connsiteY1" fmla="*/ 300966 h 601782"/>
                <a:gd name="connsiteX2" fmla="*/ 291443 w 582734"/>
                <a:gd name="connsiteY2" fmla="*/ 346800 h 601782"/>
                <a:gd name="connsiteX3" fmla="*/ 337385 w 582734"/>
                <a:gd name="connsiteY3" fmla="*/ 300966 h 601782"/>
                <a:gd name="connsiteX4" fmla="*/ 291443 w 582734"/>
                <a:gd name="connsiteY4" fmla="*/ 254983 h 601782"/>
                <a:gd name="connsiteX5" fmla="*/ 291443 w 582734"/>
                <a:gd name="connsiteY5" fmla="*/ 226374 h 601782"/>
                <a:gd name="connsiteX6" fmla="*/ 366061 w 582734"/>
                <a:gd name="connsiteY6" fmla="*/ 300966 h 601782"/>
                <a:gd name="connsiteX7" fmla="*/ 291443 w 582734"/>
                <a:gd name="connsiteY7" fmla="*/ 375408 h 601782"/>
                <a:gd name="connsiteX8" fmla="*/ 216674 w 582734"/>
                <a:gd name="connsiteY8" fmla="*/ 300966 h 601782"/>
                <a:gd name="connsiteX9" fmla="*/ 291443 w 582734"/>
                <a:gd name="connsiteY9" fmla="*/ 226374 h 601782"/>
                <a:gd name="connsiteX10" fmla="*/ 248975 w 582734"/>
                <a:gd name="connsiteY10" fmla="*/ 28613 h 601782"/>
                <a:gd name="connsiteX11" fmla="*/ 248975 w 582734"/>
                <a:gd name="connsiteY11" fmla="*/ 78050 h 601782"/>
                <a:gd name="connsiteX12" fmla="*/ 238170 w 582734"/>
                <a:gd name="connsiteY12" fmla="*/ 91982 h 601782"/>
                <a:gd name="connsiteX13" fmla="*/ 136728 w 582734"/>
                <a:gd name="connsiteY13" fmla="*/ 150408 h 601782"/>
                <a:gd name="connsiteX14" fmla="*/ 119321 w 582734"/>
                <a:gd name="connsiteY14" fmla="*/ 152805 h 601782"/>
                <a:gd name="connsiteX15" fmla="*/ 76403 w 582734"/>
                <a:gd name="connsiteY15" fmla="*/ 128086 h 601782"/>
                <a:gd name="connsiteX16" fmla="*/ 33936 w 582734"/>
                <a:gd name="connsiteY16" fmla="*/ 201493 h 601782"/>
                <a:gd name="connsiteX17" fmla="*/ 76854 w 582734"/>
                <a:gd name="connsiteY17" fmla="*/ 226211 h 601782"/>
                <a:gd name="connsiteX18" fmla="*/ 83456 w 582734"/>
                <a:gd name="connsiteY18" fmla="*/ 242541 h 601782"/>
                <a:gd name="connsiteX19" fmla="*/ 75503 w 582734"/>
                <a:gd name="connsiteY19" fmla="*/ 300966 h 601782"/>
                <a:gd name="connsiteX20" fmla="*/ 83456 w 582734"/>
                <a:gd name="connsiteY20" fmla="*/ 359392 h 601782"/>
                <a:gd name="connsiteX21" fmla="*/ 76854 w 582734"/>
                <a:gd name="connsiteY21" fmla="*/ 375571 h 601782"/>
                <a:gd name="connsiteX22" fmla="*/ 33936 w 582734"/>
                <a:gd name="connsiteY22" fmla="*/ 400289 h 601782"/>
                <a:gd name="connsiteX23" fmla="*/ 76403 w 582734"/>
                <a:gd name="connsiteY23" fmla="*/ 473696 h 601782"/>
                <a:gd name="connsiteX24" fmla="*/ 116770 w 582734"/>
                <a:gd name="connsiteY24" fmla="*/ 450475 h 601782"/>
                <a:gd name="connsiteX25" fmla="*/ 186699 w 582734"/>
                <a:gd name="connsiteY25" fmla="*/ 380814 h 601782"/>
                <a:gd name="connsiteX26" fmla="*/ 206957 w 582734"/>
                <a:gd name="connsiteY26" fmla="*/ 380814 h 601782"/>
                <a:gd name="connsiteX27" fmla="*/ 206957 w 582734"/>
                <a:gd name="connsiteY27" fmla="*/ 401038 h 601782"/>
                <a:gd name="connsiteX28" fmla="*/ 146782 w 582734"/>
                <a:gd name="connsiteY28" fmla="*/ 460962 h 601782"/>
                <a:gd name="connsiteX29" fmla="*/ 231717 w 582734"/>
                <a:gd name="connsiteY29" fmla="*/ 508152 h 601782"/>
                <a:gd name="connsiteX30" fmla="*/ 296544 w 582734"/>
                <a:gd name="connsiteY30" fmla="*/ 443434 h 601782"/>
                <a:gd name="connsiteX31" fmla="*/ 316803 w 582734"/>
                <a:gd name="connsiteY31" fmla="*/ 443434 h 601782"/>
                <a:gd name="connsiteX32" fmla="*/ 316803 w 582734"/>
                <a:gd name="connsiteY32" fmla="*/ 463659 h 601782"/>
                <a:gd name="connsiteX33" fmla="*/ 248975 w 582734"/>
                <a:gd name="connsiteY33" fmla="*/ 531372 h 601782"/>
                <a:gd name="connsiteX34" fmla="*/ 248975 w 582734"/>
                <a:gd name="connsiteY34" fmla="*/ 573169 h 601782"/>
                <a:gd name="connsiteX35" fmla="*/ 333910 w 582734"/>
                <a:gd name="connsiteY35" fmla="*/ 573169 h 601782"/>
                <a:gd name="connsiteX36" fmla="*/ 333910 w 582734"/>
                <a:gd name="connsiteY36" fmla="*/ 523732 h 601782"/>
                <a:gd name="connsiteX37" fmla="*/ 344714 w 582734"/>
                <a:gd name="connsiteY37" fmla="*/ 509800 h 601782"/>
                <a:gd name="connsiteX38" fmla="*/ 446006 w 582734"/>
                <a:gd name="connsiteY38" fmla="*/ 451374 h 601782"/>
                <a:gd name="connsiteX39" fmla="*/ 463413 w 582734"/>
                <a:gd name="connsiteY39" fmla="*/ 448977 h 601782"/>
                <a:gd name="connsiteX40" fmla="*/ 506331 w 582734"/>
                <a:gd name="connsiteY40" fmla="*/ 473696 h 601782"/>
                <a:gd name="connsiteX41" fmla="*/ 548798 w 582734"/>
                <a:gd name="connsiteY41" fmla="*/ 400289 h 601782"/>
                <a:gd name="connsiteX42" fmla="*/ 505880 w 582734"/>
                <a:gd name="connsiteY42" fmla="*/ 375571 h 601782"/>
                <a:gd name="connsiteX43" fmla="*/ 499278 w 582734"/>
                <a:gd name="connsiteY43" fmla="*/ 359392 h 601782"/>
                <a:gd name="connsiteX44" fmla="*/ 507381 w 582734"/>
                <a:gd name="connsiteY44" fmla="*/ 300966 h 601782"/>
                <a:gd name="connsiteX45" fmla="*/ 499278 w 582734"/>
                <a:gd name="connsiteY45" fmla="*/ 242391 h 601782"/>
                <a:gd name="connsiteX46" fmla="*/ 505880 w 582734"/>
                <a:gd name="connsiteY46" fmla="*/ 226211 h 601782"/>
                <a:gd name="connsiteX47" fmla="*/ 548798 w 582734"/>
                <a:gd name="connsiteY47" fmla="*/ 201493 h 601782"/>
                <a:gd name="connsiteX48" fmla="*/ 506331 w 582734"/>
                <a:gd name="connsiteY48" fmla="*/ 128086 h 601782"/>
                <a:gd name="connsiteX49" fmla="*/ 463413 w 582734"/>
                <a:gd name="connsiteY49" fmla="*/ 152805 h 601782"/>
                <a:gd name="connsiteX50" fmla="*/ 446006 w 582734"/>
                <a:gd name="connsiteY50" fmla="*/ 150408 h 601782"/>
                <a:gd name="connsiteX51" fmla="*/ 344714 w 582734"/>
                <a:gd name="connsiteY51" fmla="*/ 91982 h 601782"/>
                <a:gd name="connsiteX52" fmla="*/ 333910 w 582734"/>
                <a:gd name="connsiteY52" fmla="*/ 78050 h 601782"/>
                <a:gd name="connsiteX53" fmla="*/ 333910 w 582734"/>
                <a:gd name="connsiteY53" fmla="*/ 28613 h 601782"/>
                <a:gd name="connsiteX54" fmla="*/ 234569 w 582734"/>
                <a:gd name="connsiteY54" fmla="*/ 0 h 601782"/>
                <a:gd name="connsiteX55" fmla="*/ 348165 w 582734"/>
                <a:gd name="connsiteY55" fmla="*/ 0 h 601782"/>
                <a:gd name="connsiteX56" fmla="*/ 362571 w 582734"/>
                <a:gd name="connsiteY56" fmla="*/ 14381 h 601782"/>
                <a:gd name="connsiteX57" fmla="*/ 362571 w 582734"/>
                <a:gd name="connsiteY57" fmla="*/ 67264 h 601782"/>
                <a:gd name="connsiteX58" fmla="*/ 458461 w 582734"/>
                <a:gd name="connsiteY58" fmla="*/ 122543 h 601782"/>
                <a:gd name="connsiteX59" fmla="*/ 504380 w 582734"/>
                <a:gd name="connsiteY59" fmla="*/ 96177 h 601782"/>
                <a:gd name="connsiteX60" fmla="*/ 515334 w 582734"/>
                <a:gd name="connsiteY60" fmla="*/ 94679 h 601782"/>
                <a:gd name="connsiteX61" fmla="*/ 524038 w 582734"/>
                <a:gd name="connsiteY61" fmla="*/ 101420 h 601782"/>
                <a:gd name="connsiteX62" fmla="*/ 580761 w 582734"/>
                <a:gd name="connsiteY62" fmla="*/ 199545 h 601782"/>
                <a:gd name="connsiteX63" fmla="*/ 575509 w 582734"/>
                <a:gd name="connsiteY63" fmla="*/ 219170 h 601782"/>
                <a:gd name="connsiteX64" fmla="*/ 529740 w 582734"/>
                <a:gd name="connsiteY64" fmla="*/ 245537 h 601782"/>
                <a:gd name="connsiteX65" fmla="*/ 536043 w 582734"/>
                <a:gd name="connsiteY65" fmla="*/ 300966 h 601782"/>
                <a:gd name="connsiteX66" fmla="*/ 529740 w 582734"/>
                <a:gd name="connsiteY66" fmla="*/ 356246 h 601782"/>
                <a:gd name="connsiteX67" fmla="*/ 575509 w 582734"/>
                <a:gd name="connsiteY67" fmla="*/ 382762 h 601782"/>
                <a:gd name="connsiteX68" fmla="*/ 580761 w 582734"/>
                <a:gd name="connsiteY68" fmla="*/ 402237 h 601782"/>
                <a:gd name="connsiteX69" fmla="*/ 524038 w 582734"/>
                <a:gd name="connsiteY69" fmla="*/ 500511 h 601782"/>
                <a:gd name="connsiteX70" fmla="*/ 515334 w 582734"/>
                <a:gd name="connsiteY70" fmla="*/ 507103 h 601782"/>
                <a:gd name="connsiteX71" fmla="*/ 504380 w 582734"/>
                <a:gd name="connsiteY71" fmla="*/ 505755 h 601782"/>
                <a:gd name="connsiteX72" fmla="*/ 458461 w 582734"/>
                <a:gd name="connsiteY72" fmla="*/ 479239 h 601782"/>
                <a:gd name="connsiteX73" fmla="*/ 362571 w 582734"/>
                <a:gd name="connsiteY73" fmla="*/ 534668 h 601782"/>
                <a:gd name="connsiteX74" fmla="*/ 362571 w 582734"/>
                <a:gd name="connsiteY74" fmla="*/ 587550 h 601782"/>
                <a:gd name="connsiteX75" fmla="*/ 348165 w 582734"/>
                <a:gd name="connsiteY75" fmla="*/ 601782 h 601782"/>
                <a:gd name="connsiteX76" fmla="*/ 234569 w 582734"/>
                <a:gd name="connsiteY76" fmla="*/ 601782 h 601782"/>
                <a:gd name="connsiteX77" fmla="*/ 220313 w 582734"/>
                <a:gd name="connsiteY77" fmla="*/ 587550 h 601782"/>
                <a:gd name="connsiteX78" fmla="*/ 220313 w 582734"/>
                <a:gd name="connsiteY78" fmla="*/ 534668 h 601782"/>
                <a:gd name="connsiteX79" fmla="*/ 124273 w 582734"/>
                <a:gd name="connsiteY79" fmla="*/ 479239 h 601782"/>
                <a:gd name="connsiteX80" fmla="*/ 78354 w 582734"/>
                <a:gd name="connsiteY80" fmla="*/ 505755 h 601782"/>
                <a:gd name="connsiteX81" fmla="*/ 67400 w 582734"/>
                <a:gd name="connsiteY81" fmla="*/ 507103 h 601782"/>
                <a:gd name="connsiteX82" fmla="*/ 58696 w 582734"/>
                <a:gd name="connsiteY82" fmla="*/ 500511 h 601782"/>
                <a:gd name="connsiteX83" fmla="*/ 1973 w 582734"/>
                <a:gd name="connsiteY83" fmla="*/ 402237 h 601782"/>
                <a:gd name="connsiteX84" fmla="*/ 7225 w 582734"/>
                <a:gd name="connsiteY84" fmla="*/ 382762 h 601782"/>
                <a:gd name="connsiteX85" fmla="*/ 53144 w 582734"/>
                <a:gd name="connsiteY85" fmla="*/ 356246 h 601782"/>
                <a:gd name="connsiteX86" fmla="*/ 46691 w 582734"/>
                <a:gd name="connsiteY86" fmla="*/ 300966 h 601782"/>
                <a:gd name="connsiteX87" fmla="*/ 53144 w 582734"/>
                <a:gd name="connsiteY87" fmla="*/ 245537 h 601782"/>
                <a:gd name="connsiteX88" fmla="*/ 7225 w 582734"/>
                <a:gd name="connsiteY88" fmla="*/ 219170 h 601782"/>
                <a:gd name="connsiteX89" fmla="*/ 1973 w 582734"/>
                <a:gd name="connsiteY89" fmla="*/ 199545 h 601782"/>
                <a:gd name="connsiteX90" fmla="*/ 58696 w 582734"/>
                <a:gd name="connsiteY90" fmla="*/ 101420 h 601782"/>
                <a:gd name="connsiteX91" fmla="*/ 67400 w 582734"/>
                <a:gd name="connsiteY91" fmla="*/ 94679 h 601782"/>
                <a:gd name="connsiteX92" fmla="*/ 78354 w 582734"/>
                <a:gd name="connsiteY92" fmla="*/ 96177 h 601782"/>
                <a:gd name="connsiteX93" fmla="*/ 124273 w 582734"/>
                <a:gd name="connsiteY93" fmla="*/ 122543 h 601782"/>
                <a:gd name="connsiteX94" fmla="*/ 220313 w 582734"/>
                <a:gd name="connsiteY94" fmla="*/ 67264 h 601782"/>
                <a:gd name="connsiteX95" fmla="*/ 220313 w 582734"/>
                <a:gd name="connsiteY95" fmla="*/ 14381 h 601782"/>
                <a:gd name="connsiteX96" fmla="*/ 234569 w 582734"/>
                <a:gd name="connsiteY96"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82734" h="601782">
                  <a:moveTo>
                    <a:pt x="291443" y="254983"/>
                  </a:moveTo>
                  <a:cubicBezTo>
                    <a:pt x="266069" y="254983"/>
                    <a:pt x="245350" y="275653"/>
                    <a:pt x="245350" y="300966"/>
                  </a:cubicBezTo>
                  <a:cubicBezTo>
                    <a:pt x="245350" y="326279"/>
                    <a:pt x="266069" y="346800"/>
                    <a:pt x="291443" y="346800"/>
                  </a:cubicBezTo>
                  <a:cubicBezTo>
                    <a:pt x="316816" y="346800"/>
                    <a:pt x="337385" y="326279"/>
                    <a:pt x="337385" y="300966"/>
                  </a:cubicBezTo>
                  <a:cubicBezTo>
                    <a:pt x="337385" y="275653"/>
                    <a:pt x="316816" y="254983"/>
                    <a:pt x="291443" y="254983"/>
                  </a:cubicBezTo>
                  <a:close/>
                  <a:moveTo>
                    <a:pt x="291443" y="226374"/>
                  </a:moveTo>
                  <a:cubicBezTo>
                    <a:pt x="332580" y="226374"/>
                    <a:pt x="366061" y="259776"/>
                    <a:pt x="366061" y="300966"/>
                  </a:cubicBezTo>
                  <a:cubicBezTo>
                    <a:pt x="366061" y="342007"/>
                    <a:pt x="332580" y="375408"/>
                    <a:pt x="291443" y="375408"/>
                  </a:cubicBezTo>
                  <a:cubicBezTo>
                    <a:pt x="250155" y="375408"/>
                    <a:pt x="216674" y="342007"/>
                    <a:pt x="216674" y="300966"/>
                  </a:cubicBezTo>
                  <a:cubicBezTo>
                    <a:pt x="216674" y="259776"/>
                    <a:pt x="250155" y="226374"/>
                    <a:pt x="291443" y="226374"/>
                  </a:cubicBezTo>
                  <a:close/>
                  <a:moveTo>
                    <a:pt x="248975" y="28613"/>
                  </a:moveTo>
                  <a:lnTo>
                    <a:pt x="248975" y="78050"/>
                  </a:lnTo>
                  <a:cubicBezTo>
                    <a:pt x="248975" y="84642"/>
                    <a:pt x="244473" y="90334"/>
                    <a:pt x="238170" y="91982"/>
                  </a:cubicBezTo>
                  <a:cubicBezTo>
                    <a:pt x="199754" y="101720"/>
                    <a:pt x="164640" y="121944"/>
                    <a:pt x="136728" y="150408"/>
                  </a:cubicBezTo>
                  <a:cubicBezTo>
                    <a:pt x="132226" y="155052"/>
                    <a:pt x="125023" y="156101"/>
                    <a:pt x="119321" y="152805"/>
                  </a:cubicBezTo>
                  <a:lnTo>
                    <a:pt x="76403" y="128086"/>
                  </a:lnTo>
                  <a:lnTo>
                    <a:pt x="33936" y="201493"/>
                  </a:lnTo>
                  <a:lnTo>
                    <a:pt x="76854" y="226211"/>
                  </a:lnTo>
                  <a:cubicBezTo>
                    <a:pt x="82556" y="229507"/>
                    <a:pt x="85257" y="236099"/>
                    <a:pt x="83456" y="242541"/>
                  </a:cubicBezTo>
                  <a:cubicBezTo>
                    <a:pt x="78204" y="261417"/>
                    <a:pt x="75503" y="281042"/>
                    <a:pt x="75503" y="300966"/>
                  </a:cubicBezTo>
                  <a:cubicBezTo>
                    <a:pt x="75503" y="320741"/>
                    <a:pt x="78204" y="340366"/>
                    <a:pt x="83456" y="359392"/>
                  </a:cubicBezTo>
                  <a:cubicBezTo>
                    <a:pt x="85257" y="365684"/>
                    <a:pt x="82556" y="372425"/>
                    <a:pt x="76854" y="375571"/>
                  </a:cubicBezTo>
                  <a:lnTo>
                    <a:pt x="33936" y="400289"/>
                  </a:lnTo>
                  <a:lnTo>
                    <a:pt x="76403" y="473696"/>
                  </a:lnTo>
                  <a:lnTo>
                    <a:pt x="116770" y="450475"/>
                  </a:lnTo>
                  <a:lnTo>
                    <a:pt x="186699" y="380814"/>
                  </a:lnTo>
                  <a:cubicBezTo>
                    <a:pt x="192251" y="375122"/>
                    <a:pt x="201405" y="375122"/>
                    <a:pt x="206957" y="380814"/>
                  </a:cubicBezTo>
                  <a:cubicBezTo>
                    <a:pt x="212509" y="386357"/>
                    <a:pt x="212509" y="395346"/>
                    <a:pt x="206957" y="401038"/>
                  </a:cubicBezTo>
                  <a:lnTo>
                    <a:pt x="146782" y="460962"/>
                  </a:lnTo>
                  <a:cubicBezTo>
                    <a:pt x="171242" y="482984"/>
                    <a:pt x="200204" y="499163"/>
                    <a:pt x="231717" y="508152"/>
                  </a:cubicBezTo>
                  <a:lnTo>
                    <a:pt x="296544" y="443434"/>
                  </a:lnTo>
                  <a:cubicBezTo>
                    <a:pt x="302096" y="437891"/>
                    <a:pt x="311250" y="437891"/>
                    <a:pt x="316803" y="443434"/>
                  </a:cubicBezTo>
                  <a:cubicBezTo>
                    <a:pt x="322355" y="448977"/>
                    <a:pt x="322355" y="458116"/>
                    <a:pt x="316803" y="463659"/>
                  </a:cubicBezTo>
                  <a:lnTo>
                    <a:pt x="248975" y="531372"/>
                  </a:lnTo>
                  <a:lnTo>
                    <a:pt x="248975" y="573169"/>
                  </a:lnTo>
                  <a:lnTo>
                    <a:pt x="333910" y="573169"/>
                  </a:lnTo>
                  <a:lnTo>
                    <a:pt x="333910" y="523732"/>
                  </a:lnTo>
                  <a:cubicBezTo>
                    <a:pt x="333910" y="517140"/>
                    <a:pt x="338261" y="511448"/>
                    <a:pt x="344714" y="509800"/>
                  </a:cubicBezTo>
                  <a:cubicBezTo>
                    <a:pt x="383130" y="500212"/>
                    <a:pt x="418094" y="479988"/>
                    <a:pt x="446006" y="451374"/>
                  </a:cubicBezTo>
                  <a:cubicBezTo>
                    <a:pt x="450508" y="446730"/>
                    <a:pt x="457711" y="445681"/>
                    <a:pt x="463413" y="448977"/>
                  </a:cubicBezTo>
                  <a:lnTo>
                    <a:pt x="506331" y="473696"/>
                  </a:lnTo>
                  <a:lnTo>
                    <a:pt x="548798" y="400289"/>
                  </a:lnTo>
                  <a:lnTo>
                    <a:pt x="505880" y="375571"/>
                  </a:lnTo>
                  <a:cubicBezTo>
                    <a:pt x="500178" y="372425"/>
                    <a:pt x="497477" y="365684"/>
                    <a:pt x="499278" y="359392"/>
                  </a:cubicBezTo>
                  <a:cubicBezTo>
                    <a:pt x="504680" y="340366"/>
                    <a:pt x="507381" y="320741"/>
                    <a:pt x="507381" y="300966"/>
                  </a:cubicBezTo>
                  <a:cubicBezTo>
                    <a:pt x="507381" y="281042"/>
                    <a:pt x="504680" y="261417"/>
                    <a:pt x="499278" y="242391"/>
                  </a:cubicBezTo>
                  <a:cubicBezTo>
                    <a:pt x="497477" y="236099"/>
                    <a:pt x="500178" y="229507"/>
                    <a:pt x="505880" y="226211"/>
                  </a:cubicBezTo>
                  <a:lnTo>
                    <a:pt x="548798" y="201493"/>
                  </a:lnTo>
                  <a:lnTo>
                    <a:pt x="506331" y="128086"/>
                  </a:lnTo>
                  <a:lnTo>
                    <a:pt x="463413" y="152805"/>
                  </a:lnTo>
                  <a:cubicBezTo>
                    <a:pt x="457711" y="156101"/>
                    <a:pt x="450508" y="155052"/>
                    <a:pt x="446006" y="150408"/>
                  </a:cubicBezTo>
                  <a:cubicBezTo>
                    <a:pt x="418094" y="121944"/>
                    <a:pt x="383130" y="101720"/>
                    <a:pt x="344714" y="91982"/>
                  </a:cubicBezTo>
                  <a:cubicBezTo>
                    <a:pt x="338261" y="90334"/>
                    <a:pt x="333910" y="84642"/>
                    <a:pt x="333910" y="78050"/>
                  </a:cubicBezTo>
                  <a:lnTo>
                    <a:pt x="333910" y="28613"/>
                  </a:lnTo>
                  <a:close/>
                  <a:moveTo>
                    <a:pt x="234569" y="0"/>
                  </a:moveTo>
                  <a:lnTo>
                    <a:pt x="348165" y="0"/>
                  </a:lnTo>
                  <a:cubicBezTo>
                    <a:pt x="356119" y="0"/>
                    <a:pt x="362571" y="6442"/>
                    <a:pt x="362571" y="14381"/>
                  </a:cubicBezTo>
                  <a:lnTo>
                    <a:pt x="362571" y="67264"/>
                  </a:lnTo>
                  <a:cubicBezTo>
                    <a:pt x="398286" y="78050"/>
                    <a:pt x="431150" y="96926"/>
                    <a:pt x="458461" y="122543"/>
                  </a:cubicBezTo>
                  <a:lnTo>
                    <a:pt x="504380" y="96177"/>
                  </a:lnTo>
                  <a:cubicBezTo>
                    <a:pt x="507681" y="94229"/>
                    <a:pt x="511583" y="93630"/>
                    <a:pt x="515334" y="94679"/>
                  </a:cubicBezTo>
                  <a:cubicBezTo>
                    <a:pt x="518936" y="95728"/>
                    <a:pt x="522087" y="98125"/>
                    <a:pt x="524038" y="101420"/>
                  </a:cubicBezTo>
                  <a:lnTo>
                    <a:pt x="580761" y="199545"/>
                  </a:lnTo>
                  <a:cubicBezTo>
                    <a:pt x="584813" y="206436"/>
                    <a:pt x="582412" y="215125"/>
                    <a:pt x="575509" y="219170"/>
                  </a:cubicBezTo>
                  <a:lnTo>
                    <a:pt x="529740" y="245537"/>
                  </a:lnTo>
                  <a:cubicBezTo>
                    <a:pt x="533942" y="263664"/>
                    <a:pt x="536043" y="282240"/>
                    <a:pt x="536043" y="300966"/>
                  </a:cubicBezTo>
                  <a:cubicBezTo>
                    <a:pt x="536043" y="319542"/>
                    <a:pt x="533942" y="338119"/>
                    <a:pt x="529740" y="356246"/>
                  </a:cubicBezTo>
                  <a:lnTo>
                    <a:pt x="575509" y="382762"/>
                  </a:lnTo>
                  <a:cubicBezTo>
                    <a:pt x="582412" y="386657"/>
                    <a:pt x="584813" y="395346"/>
                    <a:pt x="580761" y="402237"/>
                  </a:cubicBezTo>
                  <a:lnTo>
                    <a:pt x="524038" y="500511"/>
                  </a:lnTo>
                  <a:cubicBezTo>
                    <a:pt x="522087" y="503807"/>
                    <a:pt x="518936" y="506204"/>
                    <a:pt x="515334" y="507103"/>
                  </a:cubicBezTo>
                  <a:cubicBezTo>
                    <a:pt x="511583" y="508152"/>
                    <a:pt x="507681" y="507552"/>
                    <a:pt x="504380" y="505755"/>
                  </a:cubicBezTo>
                  <a:lnTo>
                    <a:pt x="458461" y="479239"/>
                  </a:lnTo>
                  <a:cubicBezTo>
                    <a:pt x="431150" y="504856"/>
                    <a:pt x="398286" y="523732"/>
                    <a:pt x="362571" y="534668"/>
                  </a:cubicBezTo>
                  <a:lnTo>
                    <a:pt x="362571" y="587550"/>
                  </a:lnTo>
                  <a:cubicBezTo>
                    <a:pt x="362571" y="595340"/>
                    <a:pt x="356119" y="601782"/>
                    <a:pt x="348165" y="601782"/>
                  </a:cubicBezTo>
                  <a:lnTo>
                    <a:pt x="234569" y="601782"/>
                  </a:lnTo>
                  <a:cubicBezTo>
                    <a:pt x="226615" y="601782"/>
                    <a:pt x="220313" y="595340"/>
                    <a:pt x="220313" y="587550"/>
                  </a:cubicBezTo>
                  <a:lnTo>
                    <a:pt x="220313" y="534668"/>
                  </a:lnTo>
                  <a:cubicBezTo>
                    <a:pt x="184448" y="523732"/>
                    <a:pt x="151734" y="504856"/>
                    <a:pt x="124273" y="479239"/>
                  </a:cubicBezTo>
                  <a:lnTo>
                    <a:pt x="78354" y="505755"/>
                  </a:lnTo>
                  <a:cubicBezTo>
                    <a:pt x="75053" y="507552"/>
                    <a:pt x="71151" y="508152"/>
                    <a:pt x="67400" y="507103"/>
                  </a:cubicBezTo>
                  <a:cubicBezTo>
                    <a:pt x="63798" y="506204"/>
                    <a:pt x="60647" y="503807"/>
                    <a:pt x="58696" y="500511"/>
                  </a:cubicBezTo>
                  <a:lnTo>
                    <a:pt x="1973" y="402237"/>
                  </a:lnTo>
                  <a:cubicBezTo>
                    <a:pt x="-2079" y="395346"/>
                    <a:pt x="322" y="386657"/>
                    <a:pt x="7225" y="382762"/>
                  </a:cubicBezTo>
                  <a:lnTo>
                    <a:pt x="53144" y="356246"/>
                  </a:lnTo>
                  <a:cubicBezTo>
                    <a:pt x="48942" y="338119"/>
                    <a:pt x="46691" y="319542"/>
                    <a:pt x="46691" y="300966"/>
                  </a:cubicBezTo>
                  <a:cubicBezTo>
                    <a:pt x="46691" y="282240"/>
                    <a:pt x="48942" y="263664"/>
                    <a:pt x="53144" y="245537"/>
                  </a:cubicBezTo>
                  <a:lnTo>
                    <a:pt x="7225" y="219170"/>
                  </a:lnTo>
                  <a:cubicBezTo>
                    <a:pt x="322" y="215125"/>
                    <a:pt x="-2079" y="206436"/>
                    <a:pt x="1973" y="199545"/>
                  </a:cubicBezTo>
                  <a:lnTo>
                    <a:pt x="58696" y="101420"/>
                  </a:lnTo>
                  <a:cubicBezTo>
                    <a:pt x="60647" y="98125"/>
                    <a:pt x="63798" y="95728"/>
                    <a:pt x="67400" y="94679"/>
                  </a:cubicBezTo>
                  <a:cubicBezTo>
                    <a:pt x="71151" y="93630"/>
                    <a:pt x="75053" y="94229"/>
                    <a:pt x="78354" y="96177"/>
                  </a:cubicBezTo>
                  <a:lnTo>
                    <a:pt x="124273" y="122543"/>
                  </a:lnTo>
                  <a:cubicBezTo>
                    <a:pt x="151734" y="96926"/>
                    <a:pt x="184448" y="78050"/>
                    <a:pt x="220313" y="67264"/>
                  </a:cubicBezTo>
                  <a:lnTo>
                    <a:pt x="220313" y="14381"/>
                  </a:lnTo>
                  <a:cubicBezTo>
                    <a:pt x="220313" y="6442"/>
                    <a:pt x="226615" y="0"/>
                    <a:pt x="234569" y="0"/>
                  </a:cubicBezTo>
                  <a:close/>
                </a:path>
              </a:pathLst>
            </a:cu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grpSp>
          <p:nvGrpSpPr>
            <p:cNvPr id="45" name="组合 44"/>
            <p:cNvGrpSpPr/>
            <p:nvPr/>
          </p:nvGrpSpPr>
          <p:grpSpPr>
            <a:xfrm>
              <a:off x="12475" y="5699"/>
              <a:ext cx="4074" cy="2254"/>
              <a:chOff x="7921485" y="3617971"/>
              <a:chExt cx="2587146" cy="1430956"/>
            </a:xfrm>
          </p:grpSpPr>
          <p:sp>
            <p:nvSpPr>
              <p:cNvPr id="46" name="文本框 45"/>
              <p:cNvSpPr txBox="1"/>
              <p:nvPr/>
            </p:nvSpPr>
            <p:spPr>
              <a:xfrm>
                <a:off x="7921485" y="4008373"/>
                <a:ext cx="2587146" cy="1040554"/>
              </a:xfrm>
              <a:prstGeom prst="rect">
                <a:avLst/>
              </a:prstGeom>
              <a:noFill/>
            </p:spPr>
            <p:txBody>
              <a:bodyPr wrap="square" rtlCol="0">
                <a:spAutoFit/>
                <a:scene3d>
                  <a:camera prst="orthographicFront"/>
                  <a:lightRig rig="threePt" dir="t"/>
                </a:scene3d>
                <a:sp3d contourW="12700"/>
              </a:bodyPr>
              <a:lstStyle/>
              <a:p>
                <a:pPr lvl="0" algn="ctr" defTabSz="913765">
                  <a:lnSpc>
                    <a:spcPct val="180000"/>
                  </a:lnSpc>
                  <a:spcBef>
                    <a:spcPct val="0"/>
                  </a:spcBef>
                  <a:spcAft>
                    <a:spcPct val="0"/>
                  </a:spcAft>
                  <a:buClrTx/>
                  <a:buSzTx/>
                  <a:defRPr/>
                </a:pPr>
                <a:r>
                  <a:rPr lang="zh-CN" altLang="en-US" sz="750" dirty="0">
                    <a:solidFill>
                      <a:schemeClr val="tx1">
                        <a:lumMod val="65000"/>
                        <a:lumOff val="35000"/>
                      </a:schemeClr>
                    </a:solidFill>
                    <a:cs typeface="+mn-ea"/>
                    <a:sym typeface="+mn-lt"/>
                  </a:rPr>
                  <a:t>点击添加相关标题文字，点击添加相点击添加相关标题文字，点击添加关标题文字关标题文字</a:t>
                </a:r>
              </a:p>
            </p:txBody>
          </p:sp>
          <p:sp>
            <p:nvSpPr>
              <p:cNvPr id="49" name="文本框 48"/>
              <p:cNvSpPr txBox="1"/>
              <p:nvPr/>
            </p:nvSpPr>
            <p:spPr>
              <a:xfrm>
                <a:off x="8207088" y="3617971"/>
                <a:ext cx="2158843" cy="491088"/>
              </a:xfrm>
              <a:prstGeom prst="rect">
                <a:avLst/>
              </a:prstGeom>
              <a:noFill/>
            </p:spPr>
            <p:txBody>
              <a:bodyPr wrap="square" rtlCol="0">
                <a:spAutoFit/>
                <a:scene3d>
                  <a:camera prst="orthographicFront"/>
                  <a:lightRig rig="threePt" dir="t"/>
                </a:scene3d>
                <a:sp3d contourW="12700"/>
              </a:bodyPr>
              <a:lstStyle/>
              <a:p>
                <a:pPr algn="ctr"/>
                <a:r>
                  <a:rPr lang="zh-CN" altLang="en-US" sz="1600" dirty="0">
                    <a:solidFill>
                      <a:schemeClr val="tx1">
                        <a:lumMod val="85000"/>
                        <a:lumOff val="15000"/>
                      </a:schemeClr>
                    </a:solidFill>
                    <a:cs typeface="+mn-ea"/>
                    <a:sym typeface="+mn-lt"/>
                  </a:rPr>
                  <a:t>标题添加</a:t>
                </a:r>
              </a:p>
            </p:txBody>
          </p:sp>
        </p:grpSp>
      </p:grpSp>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50920" y="370205"/>
            <a:ext cx="2042160" cy="564515"/>
            <a:chOff x="5395" y="427"/>
            <a:chExt cx="3216" cy="889"/>
          </a:xfrm>
        </p:grpSpPr>
        <p:sp>
          <p:nvSpPr>
            <p:cNvPr id="6"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7"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grpSp>
        <p:nvGrpSpPr>
          <p:cNvPr id="11" name="íšḻíďè"/>
          <p:cNvGrpSpPr/>
          <p:nvPr/>
        </p:nvGrpSpPr>
        <p:grpSpPr>
          <a:xfrm>
            <a:off x="1710042" y="1486470"/>
            <a:ext cx="1925052" cy="1925054"/>
            <a:chOff x="4806284" y="1816847"/>
            <a:chExt cx="2566736" cy="2566739"/>
          </a:xfrm>
        </p:grpSpPr>
        <p:sp>
          <p:nvSpPr>
            <p:cNvPr id="4" name="ísliḍê"/>
            <p:cNvSpPr/>
            <p:nvPr/>
          </p:nvSpPr>
          <p:spPr>
            <a:xfrm rot="10800000" flipH="1" flipV="1">
              <a:off x="4806284" y="1816847"/>
              <a:ext cx="2566736" cy="2566739"/>
            </a:xfrm>
            <a:prstGeom prst="arc">
              <a:avLst>
                <a:gd name="adj1" fmla="val 10736977"/>
                <a:gd name="adj2" fmla="val 0"/>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8" name="iSḻîďé"/>
            <p:cNvSpPr/>
            <p:nvPr/>
          </p:nvSpPr>
          <p:spPr bwMode="auto">
            <a:xfrm>
              <a:off x="6923161"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17" name="i$ḷíde"/>
            <p:cNvSpPr/>
            <p:nvPr/>
          </p:nvSpPr>
          <p:spPr bwMode="auto">
            <a:xfrm>
              <a:off x="5084692"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grpSp>
      <p:grpSp>
        <p:nvGrpSpPr>
          <p:cNvPr id="24" name="íšľïḑe"/>
          <p:cNvGrpSpPr/>
          <p:nvPr/>
        </p:nvGrpSpPr>
        <p:grpSpPr>
          <a:xfrm>
            <a:off x="3604712" y="1486470"/>
            <a:ext cx="1925052" cy="1925054"/>
            <a:chOff x="4806284" y="1816847"/>
            <a:chExt cx="2566736" cy="2566739"/>
          </a:xfrm>
        </p:grpSpPr>
        <p:sp>
          <p:nvSpPr>
            <p:cNvPr id="25" name="iṡḷíḑe"/>
            <p:cNvSpPr/>
            <p:nvPr/>
          </p:nvSpPr>
          <p:spPr>
            <a:xfrm rot="10800000" flipH="1" flipV="1">
              <a:off x="4806284" y="1816847"/>
              <a:ext cx="2566736" cy="2566739"/>
            </a:xfrm>
            <a:prstGeom prst="arc">
              <a:avLst>
                <a:gd name="adj1" fmla="val 10736977"/>
                <a:gd name="adj2" fmla="val 0"/>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26" name="işľïďè"/>
            <p:cNvSpPr/>
            <p:nvPr/>
          </p:nvSpPr>
          <p:spPr bwMode="auto">
            <a:xfrm>
              <a:off x="6923161"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27" name="îš1ïḓè"/>
            <p:cNvSpPr/>
            <p:nvPr/>
          </p:nvSpPr>
          <p:spPr bwMode="auto">
            <a:xfrm>
              <a:off x="5084692"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grpSp>
      <p:grpSp>
        <p:nvGrpSpPr>
          <p:cNvPr id="28" name="ïṡľíďè"/>
          <p:cNvGrpSpPr/>
          <p:nvPr/>
        </p:nvGrpSpPr>
        <p:grpSpPr>
          <a:xfrm>
            <a:off x="5499383" y="1486470"/>
            <a:ext cx="1925052" cy="1925054"/>
            <a:chOff x="4806284" y="1816847"/>
            <a:chExt cx="2566736" cy="2566739"/>
          </a:xfrm>
        </p:grpSpPr>
        <p:sp>
          <p:nvSpPr>
            <p:cNvPr id="38" name="íŝ1iďê"/>
            <p:cNvSpPr/>
            <p:nvPr/>
          </p:nvSpPr>
          <p:spPr>
            <a:xfrm rot="10800000" flipH="1" flipV="1">
              <a:off x="4806284" y="1816847"/>
              <a:ext cx="2566736" cy="2566739"/>
            </a:xfrm>
            <a:prstGeom prst="arc">
              <a:avLst>
                <a:gd name="adj1" fmla="val 10736977"/>
                <a:gd name="adj2" fmla="val 0"/>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30" name="ísľiďe"/>
            <p:cNvSpPr/>
            <p:nvPr/>
          </p:nvSpPr>
          <p:spPr bwMode="auto">
            <a:xfrm>
              <a:off x="6923161"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sp>
          <p:nvSpPr>
            <p:cNvPr id="31" name="išḷiḋè"/>
            <p:cNvSpPr/>
            <p:nvPr/>
          </p:nvSpPr>
          <p:spPr bwMode="auto">
            <a:xfrm>
              <a:off x="5084692" y="2099503"/>
              <a:ext cx="171450" cy="171450"/>
            </a:xfrm>
            <a:prstGeom prst="ellipse">
              <a:avLst/>
            </a:prstGeom>
            <a:solidFill>
              <a:schemeClr val="bg1"/>
            </a:solidFill>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lIns="68580" tIns="34290" rIns="68580" bIns="3429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sz="1350" dirty="0">
                <a:cs typeface="+mn-ea"/>
                <a:sym typeface="+mn-lt"/>
              </a:endParaRPr>
            </a:p>
          </p:txBody>
        </p:sp>
      </p:grpSp>
      <p:sp>
        <p:nvSpPr>
          <p:cNvPr id="32" name="iSļiďè"/>
          <p:cNvSpPr/>
          <p:nvPr/>
        </p:nvSpPr>
        <p:spPr>
          <a:xfrm>
            <a:off x="-4445" y="1977179"/>
            <a:ext cx="9144000" cy="498978"/>
          </a:xfrm>
          <a:prstGeom prst="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rmAutofit/>
          </a:bodyPr>
          <a:lstStyle/>
          <a:p>
            <a:pPr algn="ctr"/>
            <a:endParaRPr sz="1350" dirty="0">
              <a:cs typeface="+mn-ea"/>
              <a:sym typeface="+mn-lt"/>
            </a:endParaRPr>
          </a:p>
        </p:txBody>
      </p:sp>
      <p:grpSp>
        <p:nvGrpSpPr>
          <p:cNvPr id="33" name="ïśļiḋê"/>
          <p:cNvGrpSpPr/>
          <p:nvPr/>
        </p:nvGrpSpPr>
        <p:grpSpPr>
          <a:xfrm>
            <a:off x="1031095" y="1776869"/>
            <a:ext cx="1388276" cy="2825038"/>
            <a:chOff x="1290517" y="2063716"/>
            <a:chExt cx="1851035" cy="3766717"/>
          </a:xfrm>
        </p:grpSpPr>
        <p:grpSp>
          <p:nvGrpSpPr>
            <p:cNvPr id="34" name="ïṡľíḋê"/>
            <p:cNvGrpSpPr/>
            <p:nvPr/>
          </p:nvGrpSpPr>
          <p:grpSpPr>
            <a:xfrm>
              <a:off x="1616103" y="2063716"/>
              <a:ext cx="1199862" cy="1199462"/>
              <a:chOff x="1541478" y="2923512"/>
              <a:chExt cx="1500486" cy="1499986"/>
            </a:xfrm>
          </p:grpSpPr>
          <p:sp>
            <p:nvSpPr>
              <p:cNvPr id="35" name="íṡ1îdê"/>
              <p:cNvSpPr/>
              <p:nvPr/>
            </p:nvSpPr>
            <p:spPr>
              <a:xfrm>
                <a:off x="1541478" y="2923512"/>
                <a:ext cx="1500486" cy="1499986"/>
              </a:xfrm>
              <a:prstGeom prst="ellipse">
                <a:avLst/>
              </a:prstGeom>
              <a:solidFill>
                <a:srgbClr val="58776F"/>
              </a:solidFill>
              <a:ln w="28575">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sp>
            <p:nvSpPr>
              <p:cNvPr id="36" name="î$ľíďè"/>
              <p:cNvSpPr/>
              <p:nvPr/>
            </p:nvSpPr>
            <p:spPr>
              <a:xfrm>
                <a:off x="1944423" y="3326728"/>
                <a:ext cx="694596" cy="693550"/>
              </a:xfrm>
              <a:custGeom>
                <a:avLst/>
                <a:gdLst>
                  <a:gd name="T0" fmla="*/ 1321 w 2643"/>
                  <a:gd name="T1" fmla="*/ 0 h 2643"/>
                  <a:gd name="T2" fmla="*/ 0 w 2643"/>
                  <a:gd name="T3" fmla="*/ 1321 h 2643"/>
                  <a:gd name="T4" fmla="*/ 1321 w 2643"/>
                  <a:gd name="T5" fmla="*/ 2643 h 2643"/>
                  <a:gd name="T6" fmla="*/ 2643 w 2643"/>
                  <a:gd name="T7" fmla="*/ 1321 h 2643"/>
                  <a:gd name="T8" fmla="*/ 1321 w 2643"/>
                  <a:gd name="T9" fmla="*/ 0 h 2643"/>
                  <a:gd name="T10" fmla="*/ 2007 w 2643"/>
                  <a:gd name="T11" fmla="*/ 2045 h 2643"/>
                  <a:gd name="T12" fmla="*/ 2007 w 2643"/>
                  <a:gd name="T13" fmla="*/ 1468 h 2643"/>
                  <a:gd name="T14" fmla="*/ 1685 w 2643"/>
                  <a:gd name="T15" fmla="*/ 1468 h 2643"/>
                  <a:gd name="T16" fmla="*/ 1685 w 2643"/>
                  <a:gd name="T17" fmla="*/ 2251 h 2643"/>
                  <a:gd name="T18" fmla="*/ 1503 w 2643"/>
                  <a:gd name="T19" fmla="*/ 2303 h 2643"/>
                  <a:gd name="T20" fmla="*/ 1503 w 2643"/>
                  <a:gd name="T21" fmla="*/ 1059 h 2643"/>
                  <a:gd name="T22" fmla="*/ 1180 w 2643"/>
                  <a:gd name="T23" fmla="*/ 1059 h 2643"/>
                  <a:gd name="T24" fmla="*/ 1180 w 2643"/>
                  <a:gd name="T25" fmla="*/ 2309 h 2643"/>
                  <a:gd name="T26" fmla="*/ 958 w 2643"/>
                  <a:gd name="T27" fmla="*/ 2251 h 2643"/>
                  <a:gd name="T28" fmla="*/ 958 w 2643"/>
                  <a:gd name="T29" fmla="*/ 1452 h 2643"/>
                  <a:gd name="T30" fmla="*/ 636 w 2643"/>
                  <a:gd name="T31" fmla="*/ 1452 h 2643"/>
                  <a:gd name="T32" fmla="*/ 636 w 2643"/>
                  <a:gd name="T33" fmla="*/ 2046 h 2643"/>
                  <a:gd name="T34" fmla="*/ 323 w 2643"/>
                  <a:gd name="T35" fmla="*/ 1322 h 2643"/>
                  <a:gd name="T36" fmla="*/ 1321 w 2643"/>
                  <a:gd name="T37" fmla="*/ 323 h 2643"/>
                  <a:gd name="T38" fmla="*/ 2320 w 2643"/>
                  <a:gd name="T39" fmla="*/ 1322 h 2643"/>
                  <a:gd name="T40" fmla="*/ 2007 w 2643"/>
                  <a:gd name="T41" fmla="*/ 2045 h 2643"/>
                  <a:gd name="T42" fmla="*/ 1537 w 2643"/>
                  <a:gd name="T43" fmla="*/ 824 h 2643"/>
                  <a:gd name="T44" fmla="*/ 1345 w 2643"/>
                  <a:gd name="T45" fmla="*/ 1016 h 2643"/>
                  <a:gd name="T46" fmla="*/ 1153 w 2643"/>
                  <a:gd name="T47" fmla="*/ 824 h 2643"/>
                  <a:gd name="T48" fmla="*/ 1345 w 2643"/>
                  <a:gd name="T49" fmla="*/ 632 h 2643"/>
                  <a:gd name="T50" fmla="*/ 1537 w 2643"/>
                  <a:gd name="T51" fmla="*/ 824 h 2643"/>
                  <a:gd name="T52" fmla="*/ 2034 w 2643"/>
                  <a:gd name="T53" fmla="*/ 1207 h 2643"/>
                  <a:gd name="T54" fmla="*/ 1843 w 2643"/>
                  <a:gd name="T55" fmla="*/ 1399 h 2643"/>
                  <a:gd name="T56" fmla="*/ 1651 w 2643"/>
                  <a:gd name="T57" fmla="*/ 1207 h 2643"/>
                  <a:gd name="T58" fmla="*/ 1843 w 2643"/>
                  <a:gd name="T59" fmla="*/ 1015 h 2643"/>
                  <a:gd name="T60" fmla="*/ 2034 w 2643"/>
                  <a:gd name="T61" fmla="*/ 1207 h 2643"/>
                  <a:gd name="T62" fmla="*/ 999 w 2643"/>
                  <a:gd name="T63" fmla="*/ 1207 h 2643"/>
                  <a:gd name="T64" fmla="*/ 807 w 2643"/>
                  <a:gd name="T65" fmla="*/ 1399 h 2643"/>
                  <a:gd name="T66" fmla="*/ 615 w 2643"/>
                  <a:gd name="T67" fmla="*/ 1207 h 2643"/>
                  <a:gd name="T68" fmla="*/ 807 w 2643"/>
                  <a:gd name="T69" fmla="*/ 1015 h 2643"/>
                  <a:gd name="T70" fmla="*/ 999 w 2643"/>
                  <a:gd name="T71" fmla="*/ 1207 h 2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3" h="2643">
                    <a:moveTo>
                      <a:pt x="1321" y="0"/>
                    </a:moveTo>
                    <a:cubicBezTo>
                      <a:pt x="593" y="0"/>
                      <a:pt x="0" y="593"/>
                      <a:pt x="0" y="1321"/>
                    </a:cubicBezTo>
                    <a:cubicBezTo>
                      <a:pt x="0" y="2050"/>
                      <a:pt x="593" y="2643"/>
                      <a:pt x="1321" y="2643"/>
                    </a:cubicBezTo>
                    <a:cubicBezTo>
                      <a:pt x="2050" y="2643"/>
                      <a:pt x="2643" y="2050"/>
                      <a:pt x="2643" y="1321"/>
                    </a:cubicBezTo>
                    <a:cubicBezTo>
                      <a:pt x="2643" y="593"/>
                      <a:pt x="2050" y="0"/>
                      <a:pt x="1321" y="0"/>
                    </a:cubicBezTo>
                    <a:close/>
                    <a:moveTo>
                      <a:pt x="2007" y="2045"/>
                    </a:moveTo>
                    <a:lnTo>
                      <a:pt x="2007" y="1468"/>
                    </a:lnTo>
                    <a:lnTo>
                      <a:pt x="1685" y="1468"/>
                    </a:lnTo>
                    <a:lnTo>
                      <a:pt x="1685" y="2251"/>
                    </a:lnTo>
                    <a:cubicBezTo>
                      <a:pt x="1626" y="2274"/>
                      <a:pt x="1566" y="2291"/>
                      <a:pt x="1503" y="2303"/>
                    </a:cubicBezTo>
                    <a:lnTo>
                      <a:pt x="1503" y="1059"/>
                    </a:lnTo>
                    <a:lnTo>
                      <a:pt x="1180" y="1059"/>
                    </a:lnTo>
                    <a:lnTo>
                      <a:pt x="1180" y="2309"/>
                    </a:lnTo>
                    <a:cubicBezTo>
                      <a:pt x="1103" y="2298"/>
                      <a:pt x="1029" y="2279"/>
                      <a:pt x="958" y="2251"/>
                    </a:cubicBezTo>
                    <a:lnTo>
                      <a:pt x="958" y="1452"/>
                    </a:lnTo>
                    <a:lnTo>
                      <a:pt x="636" y="1452"/>
                    </a:lnTo>
                    <a:lnTo>
                      <a:pt x="636" y="2046"/>
                    </a:lnTo>
                    <a:cubicBezTo>
                      <a:pt x="443" y="1863"/>
                      <a:pt x="323" y="1607"/>
                      <a:pt x="323" y="1322"/>
                    </a:cubicBezTo>
                    <a:cubicBezTo>
                      <a:pt x="323" y="771"/>
                      <a:pt x="771" y="323"/>
                      <a:pt x="1321" y="323"/>
                    </a:cubicBezTo>
                    <a:cubicBezTo>
                      <a:pt x="1872" y="323"/>
                      <a:pt x="2320" y="771"/>
                      <a:pt x="2320" y="1322"/>
                    </a:cubicBezTo>
                    <a:cubicBezTo>
                      <a:pt x="2320" y="1606"/>
                      <a:pt x="2200" y="1863"/>
                      <a:pt x="2007" y="2045"/>
                    </a:cubicBezTo>
                    <a:close/>
                    <a:moveTo>
                      <a:pt x="1537" y="824"/>
                    </a:moveTo>
                    <a:cubicBezTo>
                      <a:pt x="1537" y="930"/>
                      <a:pt x="1451" y="1016"/>
                      <a:pt x="1345" y="1016"/>
                    </a:cubicBezTo>
                    <a:cubicBezTo>
                      <a:pt x="1239" y="1016"/>
                      <a:pt x="1153" y="930"/>
                      <a:pt x="1153" y="824"/>
                    </a:cubicBezTo>
                    <a:cubicBezTo>
                      <a:pt x="1153" y="718"/>
                      <a:pt x="1239" y="632"/>
                      <a:pt x="1345" y="632"/>
                    </a:cubicBezTo>
                    <a:cubicBezTo>
                      <a:pt x="1451" y="632"/>
                      <a:pt x="1537" y="718"/>
                      <a:pt x="1537" y="824"/>
                    </a:cubicBezTo>
                    <a:close/>
                    <a:moveTo>
                      <a:pt x="2034" y="1207"/>
                    </a:moveTo>
                    <a:cubicBezTo>
                      <a:pt x="2034" y="1313"/>
                      <a:pt x="1949" y="1399"/>
                      <a:pt x="1843" y="1399"/>
                    </a:cubicBezTo>
                    <a:cubicBezTo>
                      <a:pt x="1737" y="1399"/>
                      <a:pt x="1651" y="1313"/>
                      <a:pt x="1651" y="1207"/>
                    </a:cubicBezTo>
                    <a:cubicBezTo>
                      <a:pt x="1651" y="1101"/>
                      <a:pt x="1737" y="1015"/>
                      <a:pt x="1843" y="1015"/>
                    </a:cubicBezTo>
                    <a:cubicBezTo>
                      <a:pt x="1949" y="1015"/>
                      <a:pt x="2034" y="1101"/>
                      <a:pt x="2034" y="1207"/>
                    </a:cubicBezTo>
                    <a:close/>
                    <a:moveTo>
                      <a:pt x="999" y="1207"/>
                    </a:moveTo>
                    <a:cubicBezTo>
                      <a:pt x="999" y="1313"/>
                      <a:pt x="913" y="1399"/>
                      <a:pt x="807" y="1399"/>
                    </a:cubicBezTo>
                    <a:cubicBezTo>
                      <a:pt x="701" y="1399"/>
                      <a:pt x="615" y="1313"/>
                      <a:pt x="615" y="1207"/>
                    </a:cubicBezTo>
                    <a:cubicBezTo>
                      <a:pt x="615" y="1101"/>
                      <a:pt x="701" y="1015"/>
                      <a:pt x="807" y="1015"/>
                    </a:cubicBezTo>
                    <a:cubicBezTo>
                      <a:pt x="913" y="1015"/>
                      <a:pt x="999" y="1101"/>
                      <a:pt x="999" y="1207"/>
                    </a:cubicBezTo>
                    <a:close/>
                  </a:path>
                </a:pathLst>
              </a:custGeom>
              <a:solidFill>
                <a:schemeClr val="bg1"/>
              </a:solidFill>
              <a:ln w="28575">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grpSp>
        <p:grpSp>
          <p:nvGrpSpPr>
            <p:cNvPr id="37" name="iSlîďê"/>
            <p:cNvGrpSpPr/>
            <p:nvPr/>
          </p:nvGrpSpPr>
          <p:grpSpPr>
            <a:xfrm>
              <a:off x="1290517" y="3470066"/>
              <a:ext cx="1851035" cy="2360367"/>
              <a:chOff x="1290517" y="3470066"/>
              <a:chExt cx="1851035" cy="2360367"/>
            </a:xfrm>
          </p:grpSpPr>
          <p:sp>
            <p:nvSpPr>
              <p:cNvPr id="54" name="išļïďè"/>
              <p:cNvSpPr txBox="1"/>
              <p:nvPr/>
            </p:nvSpPr>
            <p:spPr>
              <a:xfrm>
                <a:off x="1290517" y="3470066"/>
                <a:ext cx="1851035" cy="391099"/>
              </a:xfrm>
              <a:prstGeom prst="rect">
                <a:avLst/>
              </a:prstGeom>
              <a:noFill/>
            </p:spPr>
            <p:txBody>
              <a:bodyPr wrap="square" lIns="68580" tIns="34290" rIns="68580" bIns="34290" rtlCol="0" anchor="ctr">
                <a:normAutofit fontScale="97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Bef>
                    <a:spcPct val="0"/>
                  </a:spcBef>
                </a:pPr>
                <a:r>
                  <a:rPr lang="zh-CN" altLang="en-US" sz="1500" dirty="0">
                    <a:cs typeface="+mn-ea"/>
                    <a:sym typeface="+mn-lt"/>
                  </a:rPr>
                  <a:t>添加标题</a:t>
                </a:r>
                <a:endParaRPr lang="en-US" altLang="zh-CN" sz="1050" dirty="0">
                  <a:cs typeface="+mn-ea"/>
                  <a:sym typeface="+mn-lt"/>
                </a:endParaRPr>
              </a:p>
            </p:txBody>
          </p:sp>
          <p:sp>
            <p:nvSpPr>
              <p:cNvPr id="55" name="îsḻíḓe"/>
              <p:cNvSpPr/>
              <p:nvPr/>
            </p:nvSpPr>
            <p:spPr bwMode="auto">
              <a:xfrm>
                <a:off x="1290517" y="3861169"/>
                <a:ext cx="1851035" cy="196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tx1">
                        <a:lumMod val="65000"/>
                        <a:lumOff val="35000"/>
                      </a:schemeClr>
                    </a:solidFill>
                    <a:cs typeface="+mn-ea"/>
                    <a:sym typeface="+mn-lt"/>
                  </a:rPr>
                  <a:t>单击输入标题内容，单击输入标题内容单击输入标题内容</a:t>
                </a:r>
                <a:endParaRPr lang="en-US" altLang="zh-CN" sz="825" dirty="0">
                  <a:solidFill>
                    <a:schemeClr val="tx1">
                      <a:lumMod val="65000"/>
                      <a:lumOff val="35000"/>
                    </a:schemeClr>
                  </a:solidFill>
                  <a:cs typeface="+mn-ea"/>
                  <a:sym typeface="+mn-lt"/>
                </a:endParaRPr>
              </a:p>
              <a:p>
                <a:pPr algn="ctr">
                  <a:lnSpc>
                    <a:spcPct val="150000"/>
                  </a:lnSpc>
                </a:pPr>
                <a:r>
                  <a:rPr lang="en-US" altLang="zh-CN" sz="825" dirty="0">
                    <a:cs typeface="+mn-ea"/>
                    <a:sym typeface="+mn-lt"/>
                  </a:rPr>
                  <a:t>……</a:t>
                </a: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p:txBody>
          </p:sp>
        </p:grpSp>
      </p:grpSp>
      <p:grpSp>
        <p:nvGrpSpPr>
          <p:cNvPr id="56" name="íṧľiďê"/>
          <p:cNvGrpSpPr/>
          <p:nvPr/>
        </p:nvGrpSpPr>
        <p:grpSpPr>
          <a:xfrm>
            <a:off x="2925765" y="1776869"/>
            <a:ext cx="1388276" cy="2825038"/>
            <a:chOff x="1290517" y="2063716"/>
            <a:chExt cx="1851035" cy="3766717"/>
          </a:xfrm>
        </p:grpSpPr>
        <p:grpSp>
          <p:nvGrpSpPr>
            <p:cNvPr id="58" name="iṣ1îḋé"/>
            <p:cNvGrpSpPr/>
            <p:nvPr/>
          </p:nvGrpSpPr>
          <p:grpSpPr>
            <a:xfrm>
              <a:off x="1616103" y="2063716"/>
              <a:ext cx="1199862" cy="1199462"/>
              <a:chOff x="1541478" y="2923512"/>
              <a:chExt cx="1500486" cy="1499986"/>
            </a:xfrm>
          </p:grpSpPr>
          <p:sp>
            <p:nvSpPr>
              <p:cNvPr id="59" name="îṥļîḓé"/>
              <p:cNvSpPr/>
              <p:nvPr/>
            </p:nvSpPr>
            <p:spPr>
              <a:xfrm>
                <a:off x="1541478" y="2923512"/>
                <a:ext cx="1500486" cy="1499986"/>
              </a:xfrm>
              <a:prstGeom prst="ellipse">
                <a:avLst/>
              </a:prstGeom>
              <a:solidFill>
                <a:srgbClr val="404040"/>
              </a:solidFill>
              <a:ln w="28575">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sp>
            <p:nvSpPr>
              <p:cNvPr id="60" name="ï$ḻîḓè"/>
              <p:cNvSpPr/>
              <p:nvPr/>
            </p:nvSpPr>
            <p:spPr>
              <a:xfrm>
                <a:off x="1977167" y="3326206"/>
                <a:ext cx="629106" cy="694596"/>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solidFill>
              <a:ln w="28575">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grpSp>
        <p:grpSp>
          <p:nvGrpSpPr>
            <p:cNvPr id="61" name="iṥ1îḍé"/>
            <p:cNvGrpSpPr/>
            <p:nvPr/>
          </p:nvGrpSpPr>
          <p:grpSpPr>
            <a:xfrm>
              <a:off x="1290517" y="3470066"/>
              <a:ext cx="1851035" cy="2360367"/>
              <a:chOff x="1290517" y="3470066"/>
              <a:chExt cx="1851035" cy="2360367"/>
            </a:xfrm>
          </p:grpSpPr>
          <p:sp>
            <p:nvSpPr>
              <p:cNvPr id="62" name="ïṧ1íḋê"/>
              <p:cNvSpPr txBox="1"/>
              <p:nvPr/>
            </p:nvSpPr>
            <p:spPr>
              <a:xfrm>
                <a:off x="1290517" y="3470066"/>
                <a:ext cx="1851035" cy="391099"/>
              </a:xfrm>
              <a:prstGeom prst="rect">
                <a:avLst/>
              </a:prstGeom>
              <a:noFill/>
            </p:spPr>
            <p:txBody>
              <a:bodyPr wrap="square" lIns="68580" tIns="34290" rIns="68580" bIns="34290" rtlCol="0" anchor="ctr">
                <a:normAutofit fontScale="97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Bef>
                    <a:spcPct val="0"/>
                  </a:spcBef>
                </a:pPr>
                <a:r>
                  <a:rPr lang="zh-CN" altLang="en-US" sz="1500" dirty="0">
                    <a:cs typeface="+mn-ea"/>
                    <a:sym typeface="+mn-lt"/>
                  </a:rPr>
                  <a:t>添加标题</a:t>
                </a:r>
                <a:endParaRPr lang="en-US" altLang="zh-CN" sz="1500" dirty="0">
                  <a:cs typeface="+mn-ea"/>
                  <a:sym typeface="+mn-lt"/>
                </a:endParaRPr>
              </a:p>
            </p:txBody>
          </p:sp>
          <p:sp>
            <p:nvSpPr>
              <p:cNvPr id="63" name="îṥḻíďè"/>
              <p:cNvSpPr/>
              <p:nvPr/>
            </p:nvSpPr>
            <p:spPr bwMode="auto">
              <a:xfrm>
                <a:off x="1290517" y="3861169"/>
                <a:ext cx="1851035" cy="196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tx1">
                        <a:lumMod val="65000"/>
                        <a:lumOff val="35000"/>
                      </a:schemeClr>
                    </a:solidFill>
                    <a:cs typeface="+mn-ea"/>
                    <a:sym typeface="+mn-lt"/>
                  </a:rPr>
                  <a:t>单击输入标题内容，单击输入标题内容单击输入标题内容</a:t>
                </a:r>
                <a:endParaRPr lang="en-US" altLang="zh-CN" sz="900" dirty="0">
                  <a:solidFill>
                    <a:schemeClr val="tx1">
                      <a:lumMod val="65000"/>
                      <a:lumOff val="35000"/>
                    </a:schemeClr>
                  </a:solidFill>
                  <a:cs typeface="+mn-ea"/>
                  <a:sym typeface="+mn-lt"/>
                </a:endParaRP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p:txBody>
          </p:sp>
        </p:grpSp>
      </p:grpSp>
      <p:grpSp>
        <p:nvGrpSpPr>
          <p:cNvPr id="64" name="îśļïḍé"/>
          <p:cNvGrpSpPr/>
          <p:nvPr/>
        </p:nvGrpSpPr>
        <p:grpSpPr>
          <a:xfrm>
            <a:off x="4820435" y="1776869"/>
            <a:ext cx="1388276" cy="2825038"/>
            <a:chOff x="1290517" y="2063716"/>
            <a:chExt cx="1851035" cy="3766717"/>
          </a:xfrm>
        </p:grpSpPr>
        <p:grpSp>
          <p:nvGrpSpPr>
            <p:cNvPr id="65" name="iṧļíḓé"/>
            <p:cNvGrpSpPr/>
            <p:nvPr/>
          </p:nvGrpSpPr>
          <p:grpSpPr>
            <a:xfrm>
              <a:off x="1616103" y="2063716"/>
              <a:ext cx="1199862" cy="1199462"/>
              <a:chOff x="1541478" y="2923512"/>
              <a:chExt cx="1500486" cy="1499986"/>
            </a:xfrm>
          </p:grpSpPr>
          <p:sp>
            <p:nvSpPr>
              <p:cNvPr id="66" name="ïś1iḍé"/>
              <p:cNvSpPr/>
              <p:nvPr/>
            </p:nvSpPr>
            <p:spPr>
              <a:xfrm>
                <a:off x="1541478" y="2923512"/>
                <a:ext cx="1500486" cy="1499986"/>
              </a:xfrm>
              <a:prstGeom prst="ellipse">
                <a:avLst/>
              </a:prstGeom>
              <a:solidFill>
                <a:srgbClr val="58776F"/>
              </a:solidFill>
              <a:ln w="28575">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sp>
            <p:nvSpPr>
              <p:cNvPr id="67" name="îsļïḓé"/>
              <p:cNvSpPr/>
              <p:nvPr/>
            </p:nvSpPr>
            <p:spPr>
              <a:xfrm>
                <a:off x="1944423" y="3326771"/>
                <a:ext cx="694596" cy="693464"/>
              </a:xfrm>
              <a:custGeom>
                <a:avLst/>
                <a:gdLst>
                  <a:gd name="connsiteX0" fmla="*/ 371530 w 606580"/>
                  <a:gd name="connsiteY0" fmla="*/ 171857 h 605592"/>
                  <a:gd name="connsiteX1" fmla="*/ 387836 w 606580"/>
                  <a:gd name="connsiteY1" fmla="*/ 174765 h 605592"/>
                  <a:gd name="connsiteX2" fmla="*/ 394335 w 606580"/>
                  <a:gd name="connsiteY2" fmla="*/ 204702 h 605592"/>
                  <a:gd name="connsiteX3" fmla="*/ 346613 w 606580"/>
                  <a:gd name="connsiteY3" fmla="*/ 278573 h 605592"/>
                  <a:gd name="connsiteX4" fmla="*/ 372795 w 606580"/>
                  <a:gd name="connsiteY4" fmla="*/ 278573 h 605592"/>
                  <a:gd name="connsiteX5" fmla="*/ 394428 w 606580"/>
                  <a:gd name="connsiteY5" fmla="*/ 300262 h 605592"/>
                  <a:gd name="connsiteX6" fmla="*/ 372795 w 606580"/>
                  <a:gd name="connsiteY6" fmla="*/ 321858 h 605592"/>
                  <a:gd name="connsiteX7" fmla="*/ 372795 w 606580"/>
                  <a:gd name="connsiteY7" fmla="*/ 321950 h 605592"/>
                  <a:gd name="connsiteX8" fmla="*/ 324888 w 606580"/>
                  <a:gd name="connsiteY8" fmla="*/ 321950 h 605592"/>
                  <a:gd name="connsiteX9" fmla="*/ 324888 w 606580"/>
                  <a:gd name="connsiteY9" fmla="*/ 343083 h 605592"/>
                  <a:gd name="connsiteX10" fmla="*/ 372609 w 606580"/>
                  <a:gd name="connsiteY10" fmla="*/ 343083 h 605592"/>
                  <a:gd name="connsiteX11" fmla="*/ 394335 w 606580"/>
                  <a:gd name="connsiteY11" fmla="*/ 364771 h 605592"/>
                  <a:gd name="connsiteX12" fmla="*/ 372609 w 606580"/>
                  <a:gd name="connsiteY12" fmla="*/ 386367 h 605592"/>
                  <a:gd name="connsiteX13" fmla="*/ 324888 w 606580"/>
                  <a:gd name="connsiteY13" fmla="*/ 386367 h 605592"/>
                  <a:gd name="connsiteX14" fmla="*/ 324888 w 606580"/>
                  <a:gd name="connsiteY14" fmla="*/ 412783 h 605592"/>
                  <a:gd name="connsiteX15" fmla="*/ 303162 w 606580"/>
                  <a:gd name="connsiteY15" fmla="*/ 434471 h 605592"/>
                  <a:gd name="connsiteX16" fmla="*/ 281530 w 606580"/>
                  <a:gd name="connsiteY16" fmla="*/ 412783 h 605592"/>
                  <a:gd name="connsiteX17" fmla="*/ 281530 w 606580"/>
                  <a:gd name="connsiteY17" fmla="*/ 386367 h 605592"/>
                  <a:gd name="connsiteX18" fmla="*/ 233715 w 606580"/>
                  <a:gd name="connsiteY18" fmla="*/ 386367 h 605592"/>
                  <a:gd name="connsiteX19" fmla="*/ 212083 w 606580"/>
                  <a:gd name="connsiteY19" fmla="*/ 364771 h 605592"/>
                  <a:gd name="connsiteX20" fmla="*/ 233715 w 606580"/>
                  <a:gd name="connsiteY20" fmla="*/ 343083 h 605592"/>
                  <a:gd name="connsiteX21" fmla="*/ 281530 w 606580"/>
                  <a:gd name="connsiteY21" fmla="*/ 343083 h 605592"/>
                  <a:gd name="connsiteX22" fmla="*/ 281530 w 606580"/>
                  <a:gd name="connsiteY22" fmla="*/ 321950 h 605592"/>
                  <a:gd name="connsiteX23" fmla="*/ 233715 w 606580"/>
                  <a:gd name="connsiteY23" fmla="*/ 321950 h 605592"/>
                  <a:gd name="connsiteX24" fmla="*/ 212083 w 606580"/>
                  <a:gd name="connsiteY24" fmla="*/ 300354 h 605592"/>
                  <a:gd name="connsiteX25" fmla="*/ 233715 w 606580"/>
                  <a:gd name="connsiteY25" fmla="*/ 278758 h 605592"/>
                  <a:gd name="connsiteX26" fmla="*/ 259990 w 606580"/>
                  <a:gd name="connsiteY26" fmla="*/ 278758 h 605592"/>
                  <a:gd name="connsiteX27" fmla="*/ 212361 w 606580"/>
                  <a:gd name="connsiteY27" fmla="*/ 204795 h 605592"/>
                  <a:gd name="connsiteX28" fmla="*/ 218767 w 606580"/>
                  <a:gd name="connsiteY28" fmla="*/ 174950 h 605592"/>
                  <a:gd name="connsiteX29" fmla="*/ 248756 w 606580"/>
                  <a:gd name="connsiteY29" fmla="*/ 181345 h 605592"/>
                  <a:gd name="connsiteX30" fmla="*/ 303348 w 606580"/>
                  <a:gd name="connsiteY30" fmla="*/ 265875 h 605592"/>
                  <a:gd name="connsiteX31" fmla="*/ 357940 w 606580"/>
                  <a:gd name="connsiteY31" fmla="*/ 181253 h 605592"/>
                  <a:gd name="connsiteX32" fmla="*/ 371530 w 606580"/>
                  <a:gd name="connsiteY32" fmla="*/ 171857 h 605592"/>
                  <a:gd name="connsiteX33" fmla="*/ 303337 w 606580"/>
                  <a:gd name="connsiteY33" fmla="*/ 50334 h 605592"/>
                  <a:gd name="connsiteX34" fmla="*/ 50417 w 606580"/>
                  <a:gd name="connsiteY34" fmla="*/ 302843 h 605592"/>
                  <a:gd name="connsiteX35" fmla="*/ 303337 w 606580"/>
                  <a:gd name="connsiteY35" fmla="*/ 555350 h 605592"/>
                  <a:gd name="connsiteX36" fmla="*/ 556256 w 606580"/>
                  <a:gd name="connsiteY36" fmla="*/ 302843 h 605592"/>
                  <a:gd name="connsiteX37" fmla="*/ 303337 w 606580"/>
                  <a:gd name="connsiteY37" fmla="*/ 50334 h 605592"/>
                  <a:gd name="connsiteX38" fmla="*/ 303337 w 606580"/>
                  <a:gd name="connsiteY38" fmla="*/ 0 h 605592"/>
                  <a:gd name="connsiteX39" fmla="*/ 606580 w 606580"/>
                  <a:gd name="connsiteY39" fmla="*/ 302843 h 605592"/>
                  <a:gd name="connsiteX40" fmla="*/ 303337 w 606580"/>
                  <a:gd name="connsiteY40" fmla="*/ 605592 h 605592"/>
                  <a:gd name="connsiteX41" fmla="*/ 0 w 606580"/>
                  <a:gd name="connsiteY41" fmla="*/ 302843 h 605592"/>
                  <a:gd name="connsiteX42" fmla="*/ 303337 w 606580"/>
                  <a:gd name="connsiteY42"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6580" h="605592">
                    <a:moveTo>
                      <a:pt x="371530" y="171857"/>
                    </a:moveTo>
                    <a:cubicBezTo>
                      <a:pt x="376950" y="170687"/>
                      <a:pt x="382822" y="171567"/>
                      <a:pt x="387836" y="174765"/>
                    </a:cubicBezTo>
                    <a:cubicBezTo>
                      <a:pt x="397863" y="181253"/>
                      <a:pt x="400741" y="194692"/>
                      <a:pt x="394335" y="204702"/>
                    </a:cubicBezTo>
                    <a:lnTo>
                      <a:pt x="346613" y="278573"/>
                    </a:lnTo>
                    <a:lnTo>
                      <a:pt x="372795" y="278573"/>
                    </a:lnTo>
                    <a:cubicBezTo>
                      <a:pt x="384772" y="278573"/>
                      <a:pt x="394428" y="288212"/>
                      <a:pt x="394428" y="300262"/>
                    </a:cubicBezTo>
                    <a:cubicBezTo>
                      <a:pt x="394428" y="312218"/>
                      <a:pt x="384772" y="321858"/>
                      <a:pt x="372795" y="321858"/>
                    </a:cubicBezTo>
                    <a:lnTo>
                      <a:pt x="372795" y="321950"/>
                    </a:lnTo>
                    <a:lnTo>
                      <a:pt x="324888" y="321950"/>
                    </a:lnTo>
                    <a:lnTo>
                      <a:pt x="324888" y="343083"/>
                    </a:lnTo>
                    <a:lnTo>
                      <a:pt x="372609" y="343083"/>
                    </a:lnTo>
                    <a:cubicBezTo>
                      <a:pt x="384679" y="343083"/>
                      <a:pt x="394335" y="352722"/>
                      <a:pt x="394335" y="364771"/>
                    </a:cubicBezTo>
                    <a:cubicBezTo>
                      <a:pt x="394335" y="376728"/>
                      <a:pt x="384679" y="386367"/>
                      <a:pt x="372609" y="386367"/>
                    </a:cubicBezTo>
                    <a:lnTo>
                      <a:pt x="324888" y="386367"/>
                    </a:lnTo>
                    <a:lnTo>
                      <a:pt x="324888" y="412783"/>
                    </a:lnTo>
                    <a:cubicBezTo>
                      <a:pt x="324888" y="424832"/>
                      <a:pt x="315232" y="434471"/>
                      <a:pt x="303162" y="434471"/>
                    </a:cubicBezTo>
                    <a:cubicBezTo>
                      <a:pt x="291185" y="434471"/>
                      <a:pt x="281530" y="424832"/>
                      <a:pt x="281530" y="412783"/>
                    </a:cubicBezTo>
                    <a:lnTo>
                      <a:pt x="281530" y="386367"/>
                    </a:lnTo>
                    <a:lnTo>
                      <a:pt x="233715" y="386367"/>
                    </a:lnTo>
                    <a:cubicBezTo>
                      <a:pt x="221738" y="386367"/>
                      <a:pt x="212083" y="376728"/>
                      <a:pt x="212083" y="364771"/>
                    </a:cubicBezTo>
                    <a:cubicBezTo>
                      <a:pt x="212083" y="352722"/>
                      <a:pt x="221738" y="343083"/>
                      <a:pt x="233715" y="343083"/>
                    </a:cubicBezTo>
                    <a:lnTo>
                      <a:pt x="281530" y="343083"/>
                    </a:lnTo>
                    <a:lnTo>
                      <a:pt x="281530" y="321950"/>
                    </a:lnTo>
                    <a:lnTo>
                      <a:pt x="233715" y="321950"/>
                    </a:lnTo>
                    <a:cubicBezTo>
                      <a:pt x="221738" y="321950"/>
                      <a:pt x="212083" y="312311"/>
                      <a:pt x="212083" y="300354"/>
                    </a:cubicBezTo>
                    <a:cubicBezTo>
                      <a:pt x="212083" y="288398"/>
                      <a:pt x="221738" y="278758"/>
                      <a:pt x="233715" y="278758"/>
                    </a:cubicBezTo>
                    <a:lnTo>
                      <a:pt x="259990" y="278758"/>
                    </a:lnTo>
                    <a:lnTo>
                      <a:pt x="212361" y="204795"/>
                    </a:lnTo>
                    <a:cubicBezTo>
                      <a:pt x="205769" y="194785"/>
                      <a:pt x="208740" y="181345"/>
                      <a:pt x="218767" y="174950"/>
                    </a:cubicBezTo>
                    <a:cubicBezTo>
                      <a:pt x="228794" y="168369"/>
                      <a:pt x="242257" y="171335"/>
                      <a:pt x="248756" y="181345"/>
                    </a:cubicBezTo>
                    <a:lnTo>
                      <a:pt x="303348" y="265875"/>
                    </a:lnTo>
                    <a:lnTo>
                      <a:pt x="357940" y="181253"/>
                    </a:lnTo>
                    <a:cubicBezTo>
                      <a:pt x="361143" y="176248"/>
                      <a:pt x="366110" y="173027"/>
                      <a:pt x="371530" y="171857"/>
                    </a:cubicBezTo>
                    <a:close/>
                    <a:moveTo>
                      <a:pt x="303337" y="50334"/>
                    </a:moveTo>
                    <a:cubicBezTo>
                      <a:pt x="163878" y="50334"/>
                      <a:pt x="50417" y="163611"/>
                      <a:pt x="50417" y="302843"/>
                    </a:cubicBezTo>
                    <a:cubicBezTo>
                      <a:pt x="50417" y="441981"/>
                      <a:pt x="163878" y="555350"/>
                      <a:pt x="303337" y="555350"/>
                    </a:cubicBezTo>
                    <a:cubicBezTo>
                      <a:pt x="442702" y="555350"/>
                      <a:pt x="556256" y="441981"/>
                      <a:pt x="556256" y="302843"/>
                    </a:cubicBezTo>
                    <a:cubicBezTo>
                      <a:pt x="556256" y="163611"/>
                      <a:pt x="442702" y="50334"/>
                      <a:pt x="303337" y="50334"/>
                    </a:cubicBezTo>
                    <a:close/>
                    <a:moveTo>
                      <a:pt x="303337" y="0"/>
                    </a:moveTo>
                    <a:cubicBezTo>
                      <a:pt x="471021" y="0"/>
                      <a:pt x="606580" y="135338"/>
                      <a:pt x="606580" y="302843"/>
                    </a:cubicBezTo>
                    <a:cubicBezTo>
                      <a:pt x="606580" y="470254"/>
                      <a:pt x="471021" y="605592"/>
                      <a:pt x="303337" y="605592"/>
                    </a:cubicBezTo>
                    <a:cubicBezTo>
                      <a:pt x="135559" y="605592"/>
                      <a:pt x="0" y="470254"/>
                      <a:pt x="0" y="302843"/>
                    </a:cubicBezTo>
                    <a:cubicBezTo>
                      <a:pt x="0" y="135338"/>
                      <a:pt x="135559" y="0"/>
                      <a:pt x="303337" y="0"/>
                    </a:cubicBezTo>
                    <a:close/>
                  </a:path>
                </a:pathLst>
              </a:custGeom>
              <a:solidFill>
                <a:schemeClr val="bg1"/>
              </a:solidFill>
              <a:ln w="28575">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grpSp>
        <p:grpSp>
          <p:nvGrpSpPr>
            <p:cNvPr id="68" name="ï$ľîďe"/>
            <p:cNvGrpSpPr/>
            <p:nvPr/>
          </p:nvGrpSpPr>
          <p:grpSpPr>
            <a:xfrm>
              <a:off x="1290517" y="3470066"/>
              <a:ext cx="1851035" cy="2360367"/>
              <a:chOff x="1290517" y="3470066"/>
              <a:chExt cx="1851035" cy="2360367"/>
            </a:xfrm>
          </p:grpSpPr>
          <p:sp>
            <p:nvSpPr>
              <p:cNvPr id="69" name="í$ľïḓé"/>
              <p:cNvSpPr txBox="1"/>
              <p:nvPr/>
            </p:nvSpPr>
            <p:spPr>
              <a:xfrm>
                <a:off x="1290517" y="3470066"/>
                <a:ext cx="1851035" cy="391099"/>
              </a:xfrm>
              <a:prstGeom prst="rect">
                <a:avLst/>
              </a:prstGeom>
              <a:noFill/>
            </p:spPr>
            <p:txBody>
              <a:bodyPr wrap="square" lIns="68580" tIns="34290" rIns="68580" bIns="34290" rtlCol="0" anchor="ctr">
                <a:normAutofit fontScale="97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Bef>
                    <a:spcPct val="0"/>
                  </a:spcBef>
                </a:pPr>
                <a:r>
                  <a:rPr lang="zh-CN" altLang="en-US" sz="1500" dirty="0">
                    <a:cs typeface="+mn-ea"/>
                    <a:sym typeface="+mn-lt"/>
                  </a:rPr>
                  <a:t>添加标题</a:t>
                </a:r>
                <a:endParaRPr lang="en-US" altLang="zh-CN" sz="1500" dirty="0">
                  <a:cs typeface="+mn-ea"/>
                  <a:sym typeface="+mn-lt"/>
                </a:endParaRPr>
              </a:p>
            </p:txBody>
          </p:sp>
          <p:sp>
            <p:nvSpPr>
              <p:cNvPr id="70" name="íṩ1iďe"/>
              <p:cNvSpPr/>
              <p:nvPr/>
            </p:nvSpPr>
            <p:spPr bwMode="auto">
              <a:xfrm>
                <a:off x="1290517" y="3861169"/>
                <a:ext cx="1851035" cy="196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tx1">
                        <a:lumMod val="65000"/>
                        <a:lumOff val="35000"/>
                      </a:schemeClr>
                    </a:solidFill>
                    <a:cs typeface="+mn-ea"/>
                    <a:sym typeface="+mn-lt"/>
                  </a:rPr>
                  <a:t>单击输入标题内容，单击输入标题内容单击输入标题内容</a:t>
                </a:r>
                <a:endParaRPr lang="en-US" altLang="zh-CN" sz="900" dirty="0">
                  <a:solidFill>
                    <a:schemeClr val="tx1">
                      <a:lumMod val="65000"/>
                      <a:lumOff val="35000"/>
                    </a:schemeClr>
                  </a:solidFill>
                  <a:cs typeface="+mn-ea"/>
                  <a:sym typeface="+mn-lt"/>
                </a:endParaRP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p:txBody>
          </p:sp>
        </p:grpSp>
      </p:grpSp>
      <p:grpSp>
        <p:nvGrpSpPr>
          <p:cNvPr id="71" name="iṧľïďé"/>
          <p:cNvGrpSpPr/>
          <p:nvPr/>
        </p:nvGrpSpPr>
        <p:grpSpPr>
          <a:xfrm>
            <a:off x="6715104" y="1776869"/>
            <a:ext cx="1388276" cy="2825038"/>
            <a:chOff x="1290517" y="2063716"/>
            <a:chExt cx="1851035" cy="3766717"/>
          </a:xfrm>
        </p:grpSpPr>
        <p:grpSp>
          <p:nvGrpSpPr>
            <p:cNvPr id="72" name="ï$1îḋé"/>
            <p:cNvGrpSpPr/>
            <p:nvPr/>
          </p:nvGrpSpPr>
          <p:grpSpPr>
            <a:xfrm>
              <a:off x="1616103" y="2063716"/>
              <a:ext cx="1199862" cy="1199462"/>
              <a:chOff x="1541478" y="2923512"/>
              <a:chExt cx="1500486" cy="1499986"/>
            </a:xfrm>
          </p:grpSpPr>
          <p:sp>
            <p:nvSpPr>
              <p:cNvPr id="73" name="íśḻiḑe"/>
              <p:cNvSpPr/>
              <p:nvPr/>
            </p:nvSpPr>
            <p:spPr>
              <a:xfrm>
                <a:off x="1541478" y="2923512"/>
                <a:ext cx="1500486" cy="1499986"/>
              </a:xfrm>
              <a:prstGeom prst="ellipse">
                <a:avLst/>
              </a:prstGeom>
              <a:solidFill>
                <a:srgbClr val="404040"/>
              </a:solidFill>
              <a:ln w="28575">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sp>
            <p:nvSpPr>
              <p:cNvPr id="74" name="iṡļiḑè"/>
              <p:cNvSpPr/>
              <p:nvPr/>
            </p:nvSpPr>
            <p:spPr>
              <a:xfrm>
                <a:off x="2058122" y="3326206"/>
                <a:ext cx="467197" cy="694595"/>
              </a:xfrm>
              <a:custGeom>
                <a:avLst/>
                <a:gdLst>
                  <a:gd name="connsiteX0" fmla="*/ 322773 w 406668"/>
                  <a:gd name="connsiteY0" fmla="*/ 139721 h 604605"/>
                  <a:gd name="connsiteX1" fmla="*/ 351973 w 406668"/>
                  <a:gd name="connsiteY1" fmla="*/ 153984 h 604605"/>
                  <a:gd name="connsiteX2" fmla="*/ 377879 w 406668"/>
                  <a:gd name="connsiteY2" fmla="*/ 139813 h 604605"/>
                  <a:gd name="connsiteX3" fmla="*/ 386391 w 406668"/>
                  <a:gd name="connsiteY3" fmla="*/ 142281 h 604605"/>
                  <a:gd name="connsiteX4" fmla="*/ 383920 w 406668"/>
                  <a:gd name="connsiteY4" fmla="*/ 150784 h 604605"/>
                  <a:gd name="connsiteX5" fmla="*/ 355086 w 406668"/>
                  <a:gd name="connsiteY5" fmla="*/ 166509 h 604605"/>
                  <a:gd name="connsiteX6" fmla="*/ 352157 w 406668"/>
                  <a:gd name="connsiteY6" fmla="*/ 167240 h 604605"/>
                  <a:gd name="connsiteX7" fmla="*/ 349410 w 406668"/>
                  <a:gd name="connsiteY7" fmla="*/ 166600 h 604605"/>
                  <a:gd name="connsiteX8" fmla="*/ 317281 w 406668"/>
                  <a:gd name="connsiteY8" fmla="*/ 150875 h 604605"/>
                  <a:gd name="connsiteX9" fmla="*/ 314443 w 406668"/>
                  <a:gd name="connsiteY9" fmla="*/ 142555 h 604605"/>
                  <a:gd name="connsiteX10" fmla="*/ 322773 w 406668"/>
                  <a:gd name="connsiteY10" fmla="*/ 139721 h 604605"/>
                  <a:gd name="connsiteX11" fmla="*/ 48035 w 406668"/>
                  <a:gd name="connsiteY11" fmla="*/ 129716 h 604605"/>
                  <a:gd name="connsiteX12" fmla="*/ 48035 w 406668"/>
                  <a:gd name="connsiteY12" fmla="*/ 136571 h 604605"/>
                  <a:gd name="connsiteX13" fmla="*/ 33579 w 406668"/>
                  <a:gd name="connsiteY13" fmla="*/ 149365 h 604605"/>
                  <a:gd name="connsiteX14" fmla="*/ 49041 w 406668"/>
                  <a:gd name="connsiteY14" fmla="*/ 162524 h 604605"/>
                  <a:gd name="connsiteX15" fmla="*/ 58099 w 406668"/>
                  <a:gd name="connsiteY15" fmla="*/ 168830 h 604605"/>
                  <a:gd name="connsiteX16" fmla="*/ 49865 w 406668"/>
                  <a:gd name="connsiteY16" fmla="*/ 173217 h 604605"/>
                  <a:gd name="connsiteX17" fmla="*/ 35683 w 406668"/>
                  <a:gd name="connsiteY17" fmla="*/ 170110 h 604605"/>
                  <a:gd name="connsiteX18" fmla="*/ 33121 w 406668"/>
                  <a:gd name="connsiteY18" fmla="*/ 178517 h 604605"/>
                  <a:gd name="connsiteX19" fmla="*/ 47669 w 406668"/>
                  <a:gd name="connsiteY19" fmla="*/ 181624 h 604605"/>
                  <a:gd name="connsiteX20" fmla="*/ 47669 w 406668"/>
                  <a:gd name="connsiteY20" fmla="*/ 188478 h 604605"/>
                  <a:gd name="connsiteX21" fmla="*/ 55995 w 406668"/>
                  <a:gd name="connsiteY21" fmla="*/ 188478 h 604605"/>
                  <a:gd name="connsiteX22" fmla="*/ 55995 w 406668"/>
                  <a:gd name="connsiteY22" fmla="*/ 181167 h 604605"/>
                  <a:gd name="connsiteX23" fmla="*/ 71274 w 406668"/>
                  <a:gd name="connsiteY23" fmla="*/ 167825 h 604605"/>
                  <a:gd name="connsiteX24" fmla="*/ 57001 w 406668"/>
                  <a:gd name="connsiteY24" fmla="*/ 154300 h 604605"/>
                  <a:gd name="connsiteX25" fmla="*/ 46754 w 406668"/>
                  <a:gd name="connsiteY25" fmla="*/ 148085 h 604605"/>
                  <a:gd name="connsiteX26" fmla="*/ 54073 w 406668"/>
                  <a:gd name="connsiteY26" fmla="*/ 144064 h 604605"/>
                  <a:gd name="connsiteX27" fmla="*/ 66334 w 406668"/>
                  <a:gd name="connsiteY27" fmla="*/ 146532 h 604605"/>
                  <a:gd name="connsiteX28" fmla="*/ 68896 w 406668"/>
                  <a:gd name="connsiteY28" fmla="*/ 138398 h 604605"/>
                  <a:gd name="connsiteX29" fmla="*/ 56452 w 406668"/>
                  <a:gd name="connsiteY29" fmla="*/ 136022 h 604605"/>
                  <a:gd name="connsiteX30" fmla="*/ 56452 w 406668"/>
                  <a:gd name="connsiteY30" fmla="*/ 129716 h 604605"/>
                  <a:gd name="connsiteX31" fmla="*/ 182767 w 406668"/>
                  <a:gd name="connsiteY31" fmla="*/ 128500 h 604605"/>
                  <a:gd name="connsiteX32" fmla="*/ 197961 w 406668"/>
                  <a:gd name="connsiteY32" fmla="*/ 144404 h 604605"/>
                  <a:gd name="connsiteX33" fmla="*/ 198510 w 406668"/>
                  <a:gd name="connsiteY33" fmla="*/ 143855 h 604605"/>
                  <a:gd name="connsiteX34" fmla="*/ 182676 w 406668"/>
                  <a:gd name="connsiteY34" fmla="*/ 247595 h 604605"/>
                  <a:gd name="connsiteX35" fmla="*/ 197778 w 406668"/>
                  <a:gd name="connsiteY35" fmla="*/ 268251 h 604605"/>
                  <a:gd name="connsiteX36" fmla="*/ 198053 w 406668"/>
                  <a:gd name="connsiteY36" fmla="*/ 268251 h 604605"/>
                  <a:gd name="connsiteX37" fmla="*/ 198510 w 406668"/>
                  <a:gd name="connsiteY37" fmla="*/ 267703 h 604605"/>
                  <a:gd name="connsiteX38" fmla="*/ 198877 w 406668"/>
                  <a:gd name="connsiteY38" fmla="*/ 268251 h 604605"/>
                  <a:gd name="connsiteX39" fmla="*/ 199151 w 406668"/>
                  <a:gd name="connsiteY39" fmla="*/ 268251 h 604605"/>
                  <a:gd name="connsiteX40" fmla="*/ 214253 w 406668"/>
                  <a:gd name="connsiteY40" fmla="*/ 247595 h 604605"/>
                  <a:gd name="connsiteX41" fmla="*/ 198510 w 406668"/>
                  <a:gd name="connsiteY41" fmla="*/ 143855 h 604605"/>
                  <a:gd name="connsiteX42" fmla="*/ 199060 w 406668"/>
                  <a:gd name="connsiteY42" fmla="*/ 144404 h 604605"/>
                  <a:gd name="connsiteX43" fmla="*/ 214162 w 406668"/>
                  <a:gd name="connsiteY43" fmla="*/ 128500 h 604605"/>
                  <a:gd name="connsiteX44" fmla="*/ 214345 w 406668"/>
                  <a:gd name="connsiteY44" fmla="*/ 128591 h 604605"/>
                  <a:gd name="connsiteX45" fmla="*/ 252147 w 406668"/>
                  <a:gd name="connsiteY45" fmla="*/ 152173 h 604605"/>
                  <a:gd name="connsiteX46" fmla="*/ 296538 w 406668"/>
                  <a:gd name="connsiteY46" fmla="*/ 209664 h 604605"/>
                  <a:gd name="connsiteX47" fmla="*/ 307705 w 406668"/>
                  <a:gd name="connsiteY47" fmla="*/ 226116 h 604605"/>
                  <a:gd name="connsiteX48" fmla="*/ 358046 w 406668"/>
                  <a:gd name="connsiteY48" fmla="*/ 228218 h 604605"/>
                  <a:gd name="connsiteX49" fmla="*/ 382393 w 406668"/>
                  <a:gd name="connsiteY49" fmla="*/ 252439 h 604605"/>
                  <a:gd name="connsiteX50" fmla="*/ 358046 w 406668"/>
                  <a:gd name="connsiteY50" fmla="*/ 276752 h 604605"/>
                  <a:gd name="connsiteX51" fmla="*/ 284914 w 406668"/>
                  <a:gd name="connsiteY51" fmla="*/ 270171 h 604605"/>
                  <a:gd name="connsiteX52" fmla="*/ 263130 w 406668"/>
                  <a:gd name="connsiteY52" fmla="*/ 247229 h 604605"/>
                  <a:gd name="connsiteX53" fmla="*/ 263130 w 406668"/>
                  <a:gd name="connsiteY53" fmla="*/ 319253 h 604605"/>
                  <a:gd name="connsiteX54" fmla="*/ 257455 w 406668"/>
                  <a:gd name="connsiteY54" fmla="*/ 343383 h 604605"/>
                  <a:gd name="connsiteX55" fmla="*/ 257638 w 406668"/>
                  <a:gd name="connsiteY55" fmla="*/ 575814 h 604605"/>
                  <a:gd name="connsiteX56" fmla="*/ 230546 w 406668"/>
                  <a:gd name="connsiteY56" fmla="*/ 604605 h 604605"/>
                  <a:gd name="connsiteX57" fmla="*/ 201805 w 406668"/>
                  <a:gd name="connsiteY57" fmla="*/ 575905 h 604605"/>
                  <a:gd name="connsiteX58" fmla="*/ 201805 w 406668"/>
                  <a:gd name="connsiteY58" fmla="*/ 376287 h 604605"/>
                  <a:gd name="connsiteX59" fmla="*/ 198510 w 406668"/>
                  <a:gd name="connsiteY59" fmla="*/ 376287 h 604605"/>
                  <a:gd name="connsiteX60" fmla="*/ 195124 w 406668"/>
                  <a:gd name="connsiteY60" fmla="*/ 376287 h 604605"/>
                  <a:gd name="connsiteX61" fmla="*/ 195215 w 406668"/>
                  <a:gd name="connsiteY61" fmla="*/ 575905 h 604605"/>
                  <a:gd name="connsiteX62" fmla="*/ 166475 w 406668"/>
                  <a:gd name="connsiteY62" fmla="*/ 604605 h 604605"/>
                  <a:gd name="connsiteX63" fmla="*/ 139291 w 406668"/>
                  <a:gd name="connsiteY63" fmla="*/ 575814 h 604605"/>
                  <a:gd name="connsiteX64" fmla="*/ 139474 w 406668"/>
                  <a:gd name="connsiteY64" fmla="*/ 343383 h 604605"/>
                  <a:gd name="connsiteX65" fmla="*/ 133799 w 406668"/>
                  <a:gd name="connsiteY65" fmla="*/ 319253 h 604605"/>
                  <a:gd name="connsiteX66" fmla="*/ 133799 w 406668"/>
                  <a:gd name="connsiteY66" fmla="*/ 247229 h 604605"/>
                  <a:gd name="connsiteX67" fmla="*/ 112015 w 406668"/>
                  <a:gd name="connsiteY67" fmla="*/ 270171 h 604605"/>
                  <a:gd name="connsiteX68" fmla="*/ 38883 w 406668"/>
                  <a:gd name="connsiteY68" fmla="*/ 276752 h 604605"/>
                  <a:gd name="connsiteX69" fmla="*/ 14536 w 406668"/>
                  <a:gd name="connsiteY69" fmla="*/ 252439 h 604605"/>
                  <a:gd name="connsiteX70" fmla="*/ 38883 w 406668"/>
                  <a:gd name="connsiteY70" fmla="*/ 228218 h 604605"/>
                  <a:gd name="connsiteX71" fmla="*/ 89224 w 406668"/>
                  <a:gd name="connsiteY71" fmla="*/ 226116 h 604605"/>
                  <a:gd name="connsiteX72" fmla="*/ 100391 w 406668"/>
                  <a:gd name="connsiteY72" fmla="*/ 209664 h 604605"/>
                  <a:gd name="connsiteX73" fmla="*/ 144783 w 406668"/>
                  <a:gd name="connsiteY73" fmla="*/ 152173 h 604605"/>
                  <a:gd name="connsiteX74" fmla="*/ 182584 w 406668"/>
                  <a:gd name="connsiteY74" fmla="*/ 128591 h 604605"/>
                  <a:gd name="connsiteX75" fmla="*/ 182767 w 406668"/>
                  <a:gd name="connsiteY75" fmla="*/ 128500 h 604605"/>
                  <a:gd name="connsiteX76" fmla="*/ 350650 w 406668"/>
                  <a:gd name="connsiteY76" fmla="*/ 114238 h 604605"/>
                  <a:gd name="connsiteX77" fmla="*/ 306897 w 406668"/>
                  <a:gd name="connsiteY77" fmla="*/ 157845 h 604605"/>
                  <a:gd name="connsiteX78" fmla="*/ 350650 w 406668"/>
                  <a:gd name="connsiteY78" fmla="*/ 201543 h 604605"/>
                  <a:gd name="connsiteX79" fmla="*/ 394311 w 406668"/>
                  <a:gd name="connsiteY79" fmla="*/ 157845 h 604605"/>
                  <a:gd name="connsiteX80" fmla="*/ 350650 w 406668"/>
                  <a:gd name="connsiteY80" fmla="*/ 114238 h 604605"/>
                  <a:gd name="connsiteX81" fmla="*/ 350650 w 406668"/>
                  <a:gd name="connsiteY81" fmla="*/ 101897 h 604605"/>
                  <a:gd name="connsiteX82" fmla="*/ 406668 w 406668"/>
                  <a:gd name="connsiteY82" fmla="*/ 157845 h 604605"/>
                  <a:gd name="connsiteX83" fmla="*/ 350650 w 406668"/>
                  <a:gd name="connsiteY83" fmla="*/ 213884 h 604605"/>
                  <a:gd name="connsiteX84" fmla="*/ 294540 w 406668"/>
                  <a:gd name="connsiteY84" fmla="*/ 157845 h 604605"/>
                  <a:gd name="connsiteX85" fmla="*/ 350650 w 406668"/>
                  <a:gd name="connsiteY85" fmla="*/ 101897 h 604605"/>
                  <a:gd name="connsiteX86" fmla="*/ 14548 w 406668"/>
                  <a:gd name="connsiteY86" fmla="*/ 80276 h 604605"/>
                  <a:gd name="connsiteX87" fmla="*/ 71457 w 406668"/>
                  <a:gd name="connsiteY87" fmla="*/ 91517 h 604605"/>
                  <a:gd name="connsiteX88" fmla="*/ 86829 w 406668"/>
                  <a:gd name="connsiteY88" fmla="*/ 89780 h 604605"/>
                  <a:gd name="connsiteX89" fmla="*/ 73562 w 406668"/>
                  <a:gd name="connsiteY89" fmla="*/ 108971 h 604605"/>
                  <a:gd name="connsiteX90" fmla="*/ 70359 w 406668"/>
                  <a:gd name="connsiteY90" fmla="*/ 113267 h 604605"/>
                  <a:gd name="connsiteX91" fmla="*/ 102108 w 406668"/>
                  <a:gd name="connsiteY91" fmla="*/ 161611 h 604605"/>
                  <a:gd name="connsiteX92" fmla="*/ 51054 w 406668"/>
                  <a:gd name="connsiteY92" fmla="*/ 213884 h 604605"/>
                  <a:gd name="connsiteX93" fmla="*/ 0 w 406668"/>
                  <a:gd name="connsiteY93" fmla="*/ 161611 h 604605"/>
                  <a:gd name="connsiteX94" fmla="*/ 36964 w 406668"/>
                  <a:gd name="connsiteY94" fmla="*/ 111439 h 604605"/>
                  <a:gd name="connsiteX95" fmla="*/ 34768 w 406668"/>
                  <a:gd name="connsiteY95" fmla="*/ 108971 h 604605"/>
                  <a:gd name="connsiteX96" fmla="*/ 14548 w 406668"/>
                  <a:gd name="connsiteY96" fmla="*/ 80276 h 604605"/>
                  <a:gd name="connsiteX97" fmla="*/ 198475 w 406668"/>
                  <a:gd name="connsiteY97" fmla="*/ 0 h 604605"/>
                  <a:gd name="connsiteX98" fmla="*/ 259892 w 406668"/>
                  <a:gd name="connsiteY98" fmla="*/ 62521 h 604605"/>
                  <a:gd name="connsiteX99" fmla="*/ 198475 w 406668"/>
                  <a:gd name="connsiteY99" fmla="*/ 125042 h 604605"/>
                  <a:gd name="connsiteX100" fmla="*/ 136967 w 406668"/>
                  <a:gd name="connsiteY100" fmla="*/ 62521 h 604605"/>
                  <a:gd name="connsiteX101" fmla="*/ 198475 w 406668"/>
                  <a:gd name="connsiteY101"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06668" h="604605">
                    <a:moveTo>
                      <a:pt x="322773" y="139721"/>
                    </a:moveTo>
                    <a:lnTo>
                      <a:pt x="351973" y="153984"/>
                    </a:lnTo>
                    <a:lnTo>
                      <a:pt x="377879" y="139813"/>
                    </a:lnTo>
                    <a:cubicBezTo>
                      <a:pt x="380899" y="138167"/>
                      <a:pt x="384744" y="139264"/>
                      <a:pt x="386391" y="142281"/>
                    </a:cubicBezTo>
                    <a:cubicBezTo>
                      <a:pt x="388039" y="145298"/>
                      <a:pt x="386849" y="149138"/>
                      <a:pt x="383920" y="150784"/>
                    </a:cubicBezTo>
                    <a:lnTo>
                      <a:pt x="355086" y="166509"/>
                    </a:lnTo>
                    <a:cubicBezTo>
                      <a:pt x="354170" y="166966"/>
                      <a:pt x="353163" y="167240"/>
                      <a:pt x="352157" y="167240"/>
                    </a:cubicBezTo>
                    <a:cubicBezTo>
                      <a:pt x="351150" y="167240"/>
                      <a:pt x="350234" y="166966"/>
                      <a:pt x="349410" y="166600"/>
                    </a:cubicBezTo>
                    <a:lnTo>
                      <a:pt x="317281" y="150875"/>
                    </a:lnTo>
                    <a:cubicBezTo>
                      <a:pt x="314169" y="149412"/>
                      <a:pt x="312887" y="145664"/>
                      <a:pt x="314443" y="142555"/>
                    </a:cubicBezTo>
                    <a:cubicBezTo>
                      <a:pt x="315908" y="139447"/>
                      <a:pt x="319661" y="138167"/>
                      <a:pt x="322773" y="139721"/>
                    </a:cubicBezTo>
                    <a:close/>
                    <a:moveTo>
                      <a:pt x="48035" y="129716"/>
                    </a:moveTo>
                    <a:lnTo>
                      <a:pt x="48035" y="136571"/>
                    </a:lnTo>
                    <a:cubicBezTo>
                      <a:pt x="38977" y="138033"/>
                      <a:pt x="33579" y="142968"/>
                      <a:pt x="33579" y="149365"/>
                    </a:cubicBezTo>
                    <a:cubicBezTo>
                      <a:pt x="33579" y="156310"/>
                      <a:pt x="39892" y="159966"/>
                      <a:pt x="49041" y="162524"/>
                    </a:cubicBezTo>
                    <a:cubicBezTo>
                      <a:pt x="55354" y="164352"/>
                      <a:pt x="58099" y="166089"/>
                      <a:pt x="58099" y="168830"/>
                    </a:cubicBezTo>
                    <a:cubicBezTo>
                      <a:pt x="58099" y="171663"/>
                      <a:pt x="54714" y="173217"/>
                      <a:pt x="49865" y="173217"/>
                    </a:cubicBezTo>
                    <a:cubicBezTo>
                      <a:pt x="44284" y="173217"/>
                      <a:pt x="39251" y="171755"/>
                      <a:pt x="35683" y="170110"/>
                    </a:cubicBezTo>
                    <a:lnTo>
                      <a:pt x="33121" y="178517"/>
                    </a:lnTo>
                    <a:cubicBezTo>
                      <a:pt x="36323" y="180162"/>
                      <a:pt x="41905" y="181442"/>
                      <a:pt x="47669" y="181624"/>
                    </a:cubicBezTo>
                    <a:lnTo>
                      <a:pt x="47669" y="188478"/>
                    </a:lnTo>
                    <a:lnTo>
                      <a:pt x="55995" y="188478"/>
                    </a:lnTo>
                    <a:lnTo>
                      <a:pt x="55995" y="181167"/>
                    </a:lnTo>
                    <a:cubicBezTo>
                      <a:pt x="65876" y="179705"/>
                      <a:pt x="71274" y="174222"/>
                      <a:pt x="71274" y="167825"/>
                    </a:cubicBezTo>
                    <a:cubicBezTo>
                      <a:pt x="71274" y="161336"/>
                      <a:pt x="67157" y="157315"/>
                      <a:pt x="57001" y="154300"/>
                    </a:cubicBezTo>
                    <a:cubicBezTo>
                      <a:pt x="49682" y="152015"/>
                      <a:pt x="46754" y="150461"/>
                      <a:pt x="46754" y="148085"/>
                    </a:cubicBezTo>
                    <a:cubicBezTo>
                      <a:pt x="46754" y="146075"/>
                      <a:pt x="48492" y="144064"/>
                      <a:pt x="54073" y="144064"/>
                    </a:cubicBezTo>
                    <a:cubicBezTo>
                      <a:pt x="60204" y="144064"/>
                      <a:pt x="64138" y="145709"/>
                      <a:pt x="66334" y="146532"/>
                    </a:cubicBezTo>
                    <a:lnTo>
                      <a:pt x="68896" y="138398"/>
                    </a:lnTo>
                    <a:cubicBezTo>
                      <a:pt x="66059" y="137210"/>
                      <a:pt x="62216" y="136205"/>
                      <a:pt x="56452" y="136022"/>
                    </a:cubicBezTo>
                    <a:lnTo>
                      <a:pt x="56452" y="129716"/>
                    </a:lnTo>
                    <a:close/>
                    <a:moveTo>
                      <a:pt x="182767" y="128500"/>
                    </a:moveTo>
                    <a:lnTo>
                      <a:pt x="197961" y="144404"/>
                    </a:lnTo>
                    <a:lnTo>
                      <a:pt x="198510" y="143855"/>
                    </a:lnTo>
                    <a:lnTo>
                      <a:pt x="182676" y="247595"/>
                    </a:lnTo>
                    <a:lnTo>
                      <a:pt x="197778" y="268251"/>
                    </a:lnTo>
                    <a:lnTo>
                      <a:pt x="198053" y="268251"/>
                    </a:lnTo>
                    <a:lnTo>
                      <a:pt x="198510" y="267703"/>
                    </a:lnTo>
                    <a:lnTo>
                      <a:pt x="198877" y="268251"/>
                    </a:lnTo>
                    <a:lnTo>
                      <a:pt x="199151" y="268251"/>
                    </a:lnTo>
                    <a:lnTo>
                      <a:pt x="214253" y="247595"/>
                    </a:lnTo>
                    <a:lnTo>
                      <a:pt x="198510" y="143855"/>
                    </a:lnTo>
                    <a:lnTo>
                      <a:pt x="199060" y="144404"/>
                    </a:lnTo>
                    <a:lnTo>
                      <a:pt x="214162" y="128500"/>
                    </a:lnTo>
                    <a:cubicBezTo>
                      <a:pt x="214253" y="128591"/>
                      <a:pt x="214253" y="128591"/>
                      <a:pt x="214345" y="128591"/>
                    </a:cubicBezTo>
                    <a:cubicBezTo>
                      <a:pt x="228715" y="132430"/>
                      <a:pt x="239790" y="140474"/>
                      <a:pt x="252147" y="152173"/>
                    </a:cubicBezTo>
                    <a:cubicBezTo>
                      <a:pt x="268714" y="167894"/>
                      <a:pt x="283816" y="190561"/>
                      <a:pt x="296538" y="209664"/>
                    </a:cubicBezTo>
                    <a:cubicBezTo>
                      <a:pt x="300108" y="215056"/>
                      <a:pt x="304685" y="222003"/>
                      <a:pt x="307705" y="226116"/>
                    </a:cubicBezTo>
                    <a:cubicBezTo>
                      <a:pt x="317773" y="227395"/>
                      <a:pt x="340015" y="228127"/>
                      <a:pt x="358046" y="228218"/>
                    </a:cubicBezTo>
                    <a:cubicBezTo>
                      <a:pt x="371501" y="228218"/>
                      <a:pt x="382393" y="239095"/>
                      <a:pt x="382393" y="252439"/>
                    </a:cubicBezTo>
                    <a:cubicBezTo>
                      <a:pt x="382393" y="265875"/>
                      <a:pt x="371501" y="276752"/>
                      <a:pt x="358046" y="276752"/>
                    </a:cubicBezTo>
                    <a:cubicBezTo>
                      <a:pt x="298918" y="276752"/>
                      <a:pt x="288758" y="271907"/>
                      <a:pt x="284914" y="270171"/>
                    </a:cubicBezTo>
                    <a:cubicBezTo>
                      <a:pt x="277226" y="266515"/>
                      <a:pt x="271826" y="259934"/>
                      <a:pt x="263130" y="247229"/>
                    </a:cubicBezTo>
                    <a:lnTo>
                      <a:pt x="263130" y="319253"/>
                    </a:lnTo>
                    <a:cubicBezTo>
                      <a:pt x="263130" y="329672"/>
                      <a:pt x="258554" y="342012"/>
                      <a:pt x="257455" y="343383"/>
                    </a:cubicBezTo>
                    <a:cubicBezTo>
                      <a:pt x="257638" y="344571"/>
                      <a:pt x="257638" y="575814"/>
                      <a:pt x="257638" y="575814"/>
                    </a:cubicBezTo>
                    <a:cubicBezTo>
                      <a:pt x="257638" y="591626"/>
                      <a:pt x="246380" y="604605"/>
                      <a:pt x="230546" y="604605"/>
                    </a:cubicBezTo>
                    <a:cubicBezTo>
                      <a:pt x="214620" y="604605"/>
                      <a:pt x="201714" y="591718"/>
                      <a:pt x="201805" y="575905"/>
                    </a:cubicBezTo>
                    <a:lnTo>
                      <a:pt x="201805" y="376287"/>
                    </a:lnTo>
                    <a:lnTo>
                      <a:pt x="198510" y="376287"/>
                    </a:lnTo>
                    <a:lnTo>
                      <a:pt x="195124" y="376287"/>
                    </a:lnTo>
                    <a:lnTo>
                      <a:pt x="195215" y="575905"/>
                    </a:lnTo>
                    <a:cubicBezTo>
                      <a:pt x="195215" y="591718"/>
                      <a:pt x="182310" y="604605"/>
                      <a:pt x="166475" y="604605"/>
                    </a:cubicBezTo>
                    <a:cubicBezTo>
                      <a:pt x="150549" y="604605"/>
                      <a:pt x="139291" y="591626"/>
                      <a:pt x="139291" y="575814"/>
                    </a:cubicBezTo>
                    <a:cubicBezTo>
                      <a:pt x="139291" y="575814"/>
                      <a:pt x="139291" y="344571"/>
                      <a:pt x="139474" y="343383"/>
                    </a:cubicBezTo>
                    <a:cubicBezTo>
                      <a:pt x="138376" y="342012"/>
                      <a:pt x="133799" y="329672"/>
                      <a:pt x="133799" y="319253"/>
                    </a:cubicBezTo>
                    <a:lnTo>
                      <a:pt x="133799" y="247229"/>
                    </a:lnTo>
                    <a:cubicBezTo>
                      <a:pt x="125195" y="259934"/>
                      <a:pt x="119704" y="266515"/>
                      <a:pt x="112015" y="270171"/>
                    </a:cubicBezTo>
                    <a:cubicBezTo>
                      <a:pt x="108171" y="271907"/>
                      <a:pt x="98011" y="276752"/>
                      <a:pt x="38883" y="276752"/>
                    </a:cubicBezTo>
                    <a:cubicBezTo>
                      <a:pt x="25428" y="276752"/>
                      <a:pt x="14536" y="265875"/>
                      <a:pt x="14536" y="252439"/>
                    </a:cubicBezTo>
                    <a:cubicBezTo>
                      <a:pt x="14536" y="239095"/>
                      <a:pt x="25428" y="228218"/>
                      <a:pt x="38883" y="228218"/>
                    </a:cubicBezTo>
                    <a:cubicBezTo>
                      <a:pt x="56914" y="228127"/>
                      <a:pt x="79156" y="227395"/>
                      <a:pt x="89224" y="226116"/>
                    </a:cubicBezTo>
                    <a:cubicBezTo>
                      <a:pt x="92245" y="222003"/>
                      <a:pt x="96821" y="215056"/>
                      <a:pt x="100391" y="209664"/>
                    </a:cubicBezTo>
                    <a:cubicBezTo>
                      <a:pt x="113113" y="190561"/>
                      <a:pt x="128216" y="167894"/>
                      <a:pt x="144783" y="152173"/>
                    </a:cubicBezTo>
                    <a:cubicBezTo>
                      <a:pt x="157139" y="140474"/>
                      <a:pt x="168214" y="132430"/>
                      <a:pt x="182584" y="128591"/>
                    </a:cubicBezTo>
                    <a:cubicBezTo>
                      <a:pt x="182676" y="128591"/>
                      <a:pt x="182767" y="128591"/>
                      <a:pt x="182767" y="128500"/>
                    </a:cubicBezTo>
                    <a:close/>
                    <a:moveTo>
                      <a:pt x="350650" y="114238"/>
                    </a:moveTo>
                    <a:cubicBezTo>
                      <a:pt x="326485" y="114238"/>
                      <a:pt x="306897" y="133802"/>
                      <a:pt x="306897" y="157845"/>
                    </a:cubicBezTo>
                    <a:cubicBezTo>
                      <a:pt x="306897" y="181979"/>
                      <a:pt x="326485" y="201543"/>
                      <a:pt x="350650" y="201543"/>
                    </a:cubicBezTo>
                    <a:cubicBezTo>
                      <a:pt x="374723" y="201543"/>
                      <a:pt x="394311" y="181979"/>
                      <a:pt x="394311" y="157845"/>
                    </a:cubicBezTo>
                    <a:cubicBezTo>
                      <a:pt x="394311" y="133802"/>
                      <a:pt x="374723" y="114238"/>
                      <a:pt x="350650" y="114238"/>
                    </a:cubicBezTo>
                    <a:close/>
                    <a:moveTo>
                      <a:pt x="350650" y="101897"/>
                    </a:moveTo>
                    <a:cubicBezTo>
                      <a:pt x="381497" y="101897"/>
                      <a:pt x="406668" y="127037"/>
                      <a:pt x="406668" y="157845"/>
                    </a:cubicBezTo>
                    <a:cubicBezTo>
                      <a:pt x="406668" y="188744"/>
                      <a:pt x="381497" y="213884"/>
                      <a:pt x="350650" y="213884"/>
                    </a:cubicBezTo>
                    <a:cubicBezTo>
                      <a:pt x="319712" y="213884"/>
                      <a:pt x="294540" y="188744"/>
                      <a:pt x="294540" y="157845"/>
                    </a:cubicBezTo>
                    <a:cubicBezTo>
                      <a:pt x="294540" y="127037"/>
                      <a:pt x="319712" y="101897"/>
                      <a:pt x="350650" y="101897"/>
                    </a:cubicBezTo>
                    <a:close/>
                    <a:moveTo>
                      <a:pt x="14548" y="80276"/>
                    </a:moveTo>
                    <a:cubicBezTo>
                      <a:pt x="15920" y="75798"/>
                      <a:pt x="51054" y="109977"/>
                      <a:pt x="71457" y="91517"/>
                    </a:cubicBezTo>
                    <a:cubicBezTo>
                      <a:pt x="91952" y="72965"/>
                      <a:pt x="89024" y="86764"/>
                      <a:pt x="86829" y="89780"/>
                    </a:cubicBezTo>
                    <a:cubicBezTo>
                      <a:pt x="85822" y="91060"/>
                      <a:pt x="73562" y="108971"/>
                      <a:pt x="73562" y="108971"/>
                    </a:cubicBezTo>
                    <a:lnTo>
                      <a:pt x="70359" y="113267"/>
                    </a:lnTo>
                    <a:cubicBezTo>
                      <a:pt x="88933" y="121035"/>
                      <a:pt x="102108" y="139769"/>
                      <a:pt x="102108" y="161611"/>
                    </a:cubicBezTo>
                    <a:cubicBezTo>
                      <a:pt x="102108" y="190489"/>
                      <a:pt x="79234" y="213884"/>
                      <a:pt x="51054" y="213884"/>
                    </a:cubicBezTo>
                    <a:cubicBezTo>
                      <a:pt x="22874" y="213884"/>
                      <a:pt x="0" y="190489"/>
                      <a:pt x="0" y="161611"/>
                    </a:cubicBezTo>
                    <a:cubicBezTo>
                      <a:pt x="0" y="137759"/>
                      <a:pt x="15646" y="117745"/>
                      <a:pt x="36964" y="111439"/>
                    </a:cubicBezTo>
                    <a:lnTo>
                      <a:pt x="34768" y="108971"/>
                    </a:lnTo>
                    <a:cubicBezTo>
                      <a:pt x="34768" y="108971"/>
                      <a:pt x="13175" y="84845"/>
                      <a:pt x="14548" y="80276"/>
                    </a:cubicBezTo>
                    <a:close/>
                    <a:moveTo>
                      <a:pt x="198475" y="0"/>
                    </a:moveTo>
                    <a:cubicBezTo>
                      <a:pt x="232433" y="640"/>
                      <a:pt x="259892" y="28427"/>
                      <a:pt x="259892" y="62521"/>
                    </a:cubicBezTo>
                    <a:cubicBezTo>
                      <a:pt x="259892" y="96706"/>
                      <a:pt x="232433" y="124402"/>
                      <a:pt x="198475" y="125042"/>
                    </a:cubicBezTo>
                    <a:cubicBezTo>
                      <a:pt x="164426" y="124402"/>
                      <a:pt x="136967" y="96706"/>
                      <a:pt x="136967" y="62521"/>
                    </a:cubicBezTo>
                    <a:cubicBezTo>
                      <a:pt x="136967" y="28427"/>
                      <a:pt x="164426" y="640"/>
                      <a:pt x="198475" y="0"/>
                    </a:cubicBezTo>
                    <a:close/>
                  </a:path>
                </a:pathLst>
              </a:custGeom>
              <a:solidFill>
                <a:schemeClr val="bg1"/>
              </a:solidFill>
              <a:ln w="28575">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sz="1350" dirty="0">
                  <a:cs typeface="+mn-ea"/>
                  <a:sym typeface="+mn-lt"/>
                </a:endParaRPr>
              </a:p>
            </p:txBody>
          </p:sp>
        </p:grpSp>
        <p:grpSp>
          <p:nvGrpSpPr>
            <p:cNvPr id="75" name="ïṥļîdé"/>
            <p:cNvGrpSpPr/>
            <p:nvPr/>
          </p:nvGrpSpPr>
          <p:grpSpPr>
            <a:xfrm>
              <a:off x="1290517" y="3470066"/>
              <a:ext cx="1851035" cy="2360367"/>
              <a:chOff x="1290517" y="3470066"/>
              <a:chExt cx="1851035" cy="2360367"/>
            </a:xfrm>
          </p:grpSpPr>
          <p:sp>
            <p:nvSpPr>
              <p:cNvPr id="76" name="îŝḷidé"/>
              <p:cNvSpPr txBox="1"/>
              <p:nvPr/>
            </p:nvSpPr>
            <p:spPr>
              <a:xfrm>
                <a:off x="1290517" y="3470066"/>
                <a:ext cx="1851035" cy="391099"/>
              </a:xfrm>
              <a:prstGeom prst="rect">
                <a:avLst/>
              </a:prstGeom>
              <a:noFill/>
            </p:spPr>
            <p:txBody>
              <a:bodyPr wrap="square" lIns="68580" tIns="34290" rIns="68580" bIns="34290" rtlCol="0" anchor="ctr">
                <a:normAutofit fontScale="97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spcBef>
                    <a:spcPct val="0"/>
                  </a:spcBef>
                </a:pPr>
                <a:r>
                  <a:rPr lang="zh-CN" altLang="en-US" sz="1500" dirty="0">
                    <a:cs typeface="+mn-ea"/>
                    <a:sym typeface="+mn-lt"/>
                  </a:rPr>
                  <a:t>添加标题</a:t>
                </a:r>
                <a:endParaRPr lang="en-US" altLang="zh-CN" sz="1500" dirty="0">
                  <a:cs typeface="+mn-ea"/>
                  <a:sym typeface="+mn-lt"/>
                </a:endParaRPr>
              </a:p>
            </p:txBody>
          </p:sp>
          <p:sp>
            <p:nvSpPr>
              <p:cNvPr id="77" name="ïş1íde"/>
              <p:cNvSpPr/>
              <p:nvPr/>
            </p:nvSpPr>
            <p:spPr bwMode="auto">
              <a:xfrm>
                <a:off x="1290517" y="3861169"/>
                <a:ext cx="1851035" cy="196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sz="900" dirty="0">
                    <a:solidFill>
                      <a:schemeClr val="tx1">
                        <a:lumMod val="65000"/>
                        <a:lumOff val="35000"/>
                      </a:schemeClr>
                    </a:solidFill>
                    <a:cs typeface="+mn-ea"/>
                    <a:sym typeface="+mn-lt"/>
                  </a:rPr>
                  <a:t>单击输入标题内容，单击输入标题内容单击输入标题内容</a:t>
                </a:r>
                <a:endParaRPr lang="en-US" altLang="zh-CN" sz="900" dirty="0">
                  <a:solidFill>
                    <a:schemeClr val="tx1">
                      <a:lumMod val="65000"/>
                      <a:lumOff val="35000"/>
                    </a:schemeClr>
                  </a:solidFill>
                  <a:cs typeface="+mn-ea"/>
                  <a:sym typeface="+mn-lt"/>
                </a:endParaRP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a:p>
                <a:pPr algn="ctr">
                  <a:lnSpc>
                    <a:spcPct val="150000"/>
                  </a:lnSpc>
                </a:pPr>
                <a:endParaRPr lang="en-US" altLang="zh-CN" sz="825" dirty="0">
                  <a:cs typeface="+mn-ea"/>
                  <a:sym typeface="+mn-lt"/>
                </a:endParaRPr>
              </a:p>
              <a:p>
                <a:pPr algn="ctr">
                  <a:lnSpc>
                    <a:spcPct val="150000"/>
                  </a:lnSpc>
                </a:pPr>
                <a:r>
                  <a:rPr lang="en-US" altLang="zh-CN" sz="825" dirty="0">
                    <a:cs typeface="+mn-ea"/>
                    <a:sym typeface="+mn-lt"/>
                  </a:rPr>
                  <a:t>……</a:t>
                </a:r>
              </a:p>
            </p:txBody>
          </p:sp>
        </p:gr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0-#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0-#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0-#ppt_w/2"/>
                                          </p:val>
                                        </p:tav>
                                        <p:tav tm="100000">
                                          <p:val>
                                            <p:strVal val="#ppt_x"/>
                                          </p:val>
                                        </p:tav>
                                      </p:tavLst>
                                    </p:anim>
                                    <p:anim calcmode="lin" valueType="num">
                                      <p:cBhvr additive="base">
                                        <p:cTn id="20" dur="10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1000" fill="hold"/>
                                        <p:tgtEl>
                                          <p:spTgt spid="33"/>
                                        </p:tgtEl>
                                        <p:attrNameLst>
                                          <p:attrName>ppt_x</p:attrName>
                                        </p:attrNameLst>
                                      </p:cBhvr>
                                      <p:tavLst>
                                        <p:tav tm="0">
                                          <p:val>
                                            <p:strVal val="0-#ppt_w/2"/>
                                          </p:val>
                                        </p:tav>
                                        <p:tav tm="100000">
                                          <p:val>
                                            <p:strVal val="#ppt_x"/>
                                          </p:val>
                                        </p:tav>
                                      </p:tavLst>
                                    </p:anim>
                                    <p:anim calcmode="lin" valueType="num">
                                      <p:cBhvr additive="base">
                                        <p:cTn id="24" dur="10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000" fill="hold"/>
                                        <p:tgtEl>
                                          <p:spTgt spid="56"/>
                                        </p:tgtEl>
                                        <p:attrNameLst>
                                          <p:attrName>ppt_x</p:attrName>
                                        </p:attrNameLst>
                                      </p:cBhvr>
                                      <p:tavLst>
                                        <p:tav tm="0">
                                          <p:val>
                                            <p:strVal val="0-#ppt_w/2"/>
                                          </p:val>
                                        </p:tav>
                                        <p:tav tm="100000">
                                          <p:val>
                                            <p:strVal val="#ppt_x"/>
                                          </p:val>
                                        </p:tav>
                                      </p:tavLst>
                                    </p:anim>
                                    <p:anim calcmode="lin" valueType="num">
                                      <p:cBhvr additive="base">
                                        <p:cTn id="28" dur="10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1000" fill="hold"/>
                                        <p:tgtEl>
                                          <p:spTgt spid="64"/>
                                        </p:tgtEl>
                                        <p:attrNameLst>
                                          <p:attrName>ppt_x</p:attrName>
                                        </p:attrNameLst>
                                      </p:cBhvr>
                                      <p:tavLst>
                                        <p:tav tm="0">
                                          <p:val>
                                            <p:strVal val="0-#ppt_w/2"/>
                                          </p:val>
                                        </p:tav>
                                        <p:tav tm="100000">
                                          <p:val>
                                            <p:strVal val="#ppt_x"/>
                                          </p:val>
                                        </p:tav>
                                      </p:tavLst>
                                    </p:anim>
                                    <p:anim calcmode="lin" valueType="num">
                                      <p:cBhvr additive="base">
                                        <p:cTn id="32" dur="1000" fill="hold"/>
                                        <p:tgtEl>
                                          <p:spTgt spid="64"/>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additive="base">
                                        <p:cTn id="35" dur="1000" fill="hold"/>
                                        <p:tgtEl>
                                          <p:spTgt spid="71"/>
                                        </p:tgtEl>
                                        <p:attrNameLst>
                                          <p:attrName>ppt_x</p:attrName>
                                        </p:attrNameLst>
                                      </p:cBhvr>
                                      <p:tavLst>
                                        <p:tav tm="0">
                                          <p:val>
                                            <p:strVal val="0-#ppt_w/2"/>
                                          </p:val>
                                        </p:tav>
                                        <p:tav tm="100000">
                                          <p:val>
                                            <p:strVal val="#ppt_x"/>
                                          </p:val>
                                        </p:tav>
                                      </p:tavLst>
                                    </p:anim>
                                    <p:anim calcmode="lin" valueType="num">
                                      <p:cBhvr additive="base">
                                        <p:cTn id="36" dur="10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cture Placeholder 2"/>
          <p:cNvSpPr txBox="1"/>
          <p:nvPr/>
        </p:nvSpPr>
        <p:spPr>
          <a:xfrm>
            <a:off x="319578" y="-8070"/>
            <a:ext cx="8504957" cy="2462645"/>
          </a:xfrm>
          <a:custGeom>
            <a:avLst/>
            <a:gdLst>
              <a:gd name="connsiteX0" fmla="*/ 0 w 11339942"/>
              <a:gd name="connsiteY0" fmla="*/ 0 h 3283527"/>
              <a:gd name="connsiteX1" fmla="*/ 11339942 w 11339942"/>
              <a:gd name="connsiteY1" fmla="*/ 0 h 3283527"/>
              <a:gd name="connsiteX2" fmla="*/ 11339942 w 11339942"/>
              <a:gd name="connsiteY2" fmla="*/ 3283527 h 3283527"/>
              <a:gd name="connsiteX3" fmla="*/ 0 w 11339942"/>
              <a:gd name="connsiteY3" fmla="*/ 3283527 h 3283527"/>
            </a:gdLst>
            <a:ahLst/>
            <a:cxnLst>
              <a:cxn ang="0">
                <a:pos x="connsiteX0" y="connsiteY0"/>
              </a:cxn>
              <a:cxn ang="0">
                <a:pos x="connsiteX1" y="connsiteY1"/>
              </a:cxn>
              <a:cxn ang="0">
                <a:pos x="connsiteX2" y="connsiteY2"/>
              </a:cxn>
              <a:cxn ang="0">
                <a:pos x="connsiteX3" y="connsiteY3"/>
              </a:cxn>
            </a:cxnLst>
            <a:rect l="l" t="t" r="r" b="b"/>
            <a:pathLst>
              <a:path w="11339942" h="3283527">
                <a:moveTo>
                  <a:pt x="0" y="0"/>
                </a:moveTo>
                <a:lnTo>
                  <a:pt x="11339942" y="0"/>
                </a:lnTo>
                <a:lnTo>
                  <a:pt x="11339942" y="3283527"/>
                </a:lnTo>
                <a:lnTo>
                  <a:pt x="0" y="3283527"/>
                </a:lnTo>
                <a:close/>
              </a:path>
            </a:pathLst>
          </a:custGeom>
          <a:blipFill rotWithShape="1">
            <a:blip r:embed="rId3" cstate="email">
              <a:extLst>
                <a:ext uri="{BEBA8EAE-BF5A-486C-A8C5-ECC9F3942E4B}">
                  <a14:imgProps xmlns:a14="http://schemas.microsoft.com/office/drawing/2010/main">
                    <a14:imgLayer r:embed="rId4">
                      <a14:imgEffect>
                        <a14:brightnessContrast bright="-43000"/>
                      </a14:imgEffect>
                    </a14:imgLayer>
                  </a14:imgProps>
                </a:ext>
                <a:ext uri="{28A0092B-C50C-407E-A947-70E740481C1C}">
                  <a14:useLocalDpi xmlns:a14="http://schemas.microsoft.com/office/drawing/2010/main"/>
                </a:ext>
              </a:extLst>
            </a:blip>
            <a:srcRect/>
            <a:stretch>
              <a:fillRect l="-31" t="-13148" r="31" b="-109214"/>
            </a:stretch>
          </a:blipFill>
        </p:spPr>
        <p:txBody>
          <a:bodyPr/>
          <a:lstStyle/>
          <a:p>
            <a:endParaRPr lang="zh-CN" altLang="en-US" sz="1350">
              <a:cs typeface="+mn-ea"/>
              <a:sym typeface="+mn-lt"/>
            </a:endParaRPr>
          </a:p>
        </p:txBody>
      </p:sp>
      <p:sp>
        <p:nvSpPr>
          <p:cNvPr id="2" name="矩形 1"/>
          <p:cNvSpPr/>
          <p:nvPr/>
        </p:nvSpPr>
        <p:spPr>
          <a:xfrm>
            <a:off x="319088" y="-8096"/>
            <a:ext cx="8534400" cy="2446020"/>
          </a:xfrm>
          <a:prstGeom prst="rect">
            <a:avLst/>
          </a:prstGeom>
          <a:solidFill>
            <a:schemeClr val="tx1">
              <a:lumMod val="65000"/>
              <a:lumOff val="3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3" name="Frame 5"/>
          <p:cNvSpPr/>
          <p:nvPr/>
        </p:nvSpPr>
        <p:spPr>
          <a:xfrm>
            <a:off x="3262745" y="358763"/>
            <a:ext cx="2618510" cy="2609574"/>
          </a:xfrm>
          <a:prstGeom prst="frame">
            <a:avLst>
              <a:gd name="adj1" fmla="val 5758"/>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cs typeface="+mn-ea"/>
              <a:sym typeface="+mn-lt"/>
            </a:endParaRPr>
          </a:p>
        </p:txBody>
      </p:sp>
      <p:sp>
        <p:nvSpPr>
          <p:cNvPr id="24" name="TextBox 4"/>
          <p:cNvSpPr txBox="1"/>
          <p:nvPr/>
        </p:nvSpPr>
        <p:spPr>
          <a:xfrm>
            <a:off x="2560873" y="773132"/>
            <a:ext cx="4022256" cy="900246"/>
          </a:xfrm>
          <a:prstGeom prst="rect">
            <a:avLst/>
          </a:prstGeom>
          <a:noFill/>
        </p:spPr>
        <p:txBody>
          <a:bodyPr wrap="none" rtlCol="0">
            <a:spAutoFit/>
          </a:bodyPr>
          <a:lstStyle/>
          <a:p>
            <a:pPr algn="ctr"/>
            <a:r>
              <a:rPr lang="zh-CN" altLang="en-US" sz="5250" spc="600" dirty="0">
                <a:solidFill>
                  <a:schemeClr val="bg1"/>
                </a:solidFill>
                <a:cs typeface="+mn-ea"/>
                <a:sym typeface="+mn-lt"/>
              </a:rPr>
              <a:t>输 入 标 题</a:t>
            </a:r>
          </a:p>
        </p:txBody>
      </p:sp>
      <p:sp>
        <p:nvSpPr>
          <p:cNvPr id="25" name="Rectangle: Rounded Corners 10"/>
          <p:cNvSpPr/>
          <p:nvPr/>
        </p:nvSpPr>
        <p:spPr>
          <a:xfrm>
            <a:off x="992238" y="4220027"/>
            <a:ext cx="865682" cy="252833"/>
          </a:xfrm>
          <a:prstGeom prst="roundRect">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90" dirty="0">
                <a:cs typeface="+mn-ea"/>
                <a:sym typeface="+mn-lt"/>
              </a:rPr>
              <a:t>Main thing</a:t>
            </a:r>
          </a:p>
        </p:txBody>
      </p:sp>
      <p:sp>
        <p:nvSpPr>
          <p:cNvPr id="26" name="Rectangle: Rounded Corners 12"/>
          <p:cNvSpPr/>
          <p:nvPr/>
        </p:nvSpPr>
        <p:spPr>
          <a:xfrm>
            <a:off x="4888792" y="4220027"/>
            <a:ext cx="865682" cy="252833"/>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90" dirty="0">
                <a:cs typeface="+mn-ea"/>
                <a:sym typeface="+mn-lt"/>
              </a:rPr>
              <a:t>Main thing</a:t>
            </a:r>
          </a:p>
        </p:txBody>
      </p:sp>
      <p:sp>
        <p:nvSpPr>
          <p:cNvPr id="28" name="TextBox 24"/>
          <p:cNvSpPr txBox="1"/>
          <p:nvPr/>
        </p:nvSpPr>
        <p:spPr>
          <a:xfrm>
            <a:off x="907724" y="3183455"/>
            <a:ext cx="2798196" cy="621030"/>
          </a:xfrm>
          <a:prstGeom prst="rect">
            <a:avLst/>
          </a:prstGeom>
          <a:noFill/>
        </p:spPr>
        <p:txBody>
          <a:bodyPr wrap="square" lIns="68567" tIns="34284" rIns="68567" bIns="34284"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8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a:t>
            </a:r>
            <a:endParaRPr kumimoji="0" lang="zh-CN" altLang="en-US" sz="800" b="0" i="0" u="none" strike="noStrike" kern="1200" cap="none" spc="0" normalizeH="0" baseline="0" noProof="0" dirty="0">
              <a:ln>
                <a:noFill/>
              </a:ln>
              <a:solidFill>
                <a:schemeClr val="bg1">
                  <a:lumMod val="50000"/>
                </a:schemeClr>
              </a:solidFill>
              <a:effectLst/>
              <a:uLnTx/>
              <a:uFillTx/>
              <a:cs typeface="+mn-ea"/>
              <a:sym typeface="+mn-lt"/>
            </a:endParaRPr>
          </a:p>
        </p:txBody>
      </p:sp>
      <p:sp>
        <p:nvSpPr>
          <p:cNvPr id="29" name="TextBox 24"/>
          <p:cNvSpPr txBox="1"/>
          <p:nvPr/>
        </p:nvSpPr>
        <p:spPr>
          <a:xfrm>
            <a:off x="4881172" y="3183455"/>
            <a:ext cx="2798196" cy="621030"/>
          </a:xfrm>
          <a:prstGeom prst="rect">
            <a:avLst/>
          </a:prstGeom>
          <a:noFill/>
        </p:spPr>
        <p:txBody>
          <a:bodyPr wrap="square" lIns="68567" tIns="34284" rIns="68567" bIns="34284"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8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a:t>
            </a:r>
            <a:endParaRPr kumimoji="0" lang="zh-CN" altLang="en-US" sz="800" b="0" i="0" u="none" strike="noStrike" kern="1200" cap="none" spc="0" normalizeH="0" baseline="0" noProof="0" dirty="0">
              <a:ln>
                <a:noFill/>
              </a:ln>
              <a:solidFill>
                <a:schemeClr val="bg1">
                  <a:lumMod val="50000"/>
                </a:schemeClr>
              </a:solidFill>
              <a:effectLst/>
              <a:uLnTx/>
              <a:uFillTx/>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ľíḋè"/>
          <p:cNvSpPr/>
          <p:nvPr/>
        </p:nvSpPr>
        <p:spPr>
          <a:xfrm>
            <a:off x="0" y="-14605"/>
            <a:ext cx="2589530" cy="5218430"/>
          </a:xfrm>
          <a:prstGeom prst="rect">
            <a:avLst/>
          </a:prstGeom>
          <a:solidFill>
            <a:srgbClr val="58776F"/>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270000" rtlCol="0" anchor="ctr"/>
          <a:lstStyle/>
          <a:p>
            <a:pPr algn="r" defTabSz="914400"/>
            <a:endParaRPr sz="1050" b="1">
              <a:cs typeface="+mn-ea"/>
              <a:sym typeface="+mn-lt"/>
            </a:endParaRPr>
          </a:p>
        </p:txBody>
      </p:sp>
      <p:sp>
        <p:nvSpPr>
          <p:cNvPr id="5" name="iṩḷiďè"/>
          <p:cNvSpPr/>
          <p:nvPr/>
        </p:nvSpPr>
        <p:spPr>
          <a:xfrm>
            <a:off x="1492960" y="1475725"/>
            <a:ext cx="2269649" cy="2268252"/>
          </a:xfrm>
          <a:prstGeom prst="diamond">
            <a:avLst/>
          </a:prstGeom>
          <a:blipFill>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6" name="íṣļïdê"/>
          <p:cNvSpPr/>
          <p:nvPr/>
        </p:nvSpPr>
        <p:spPr>
          <a:xfrm>
            <a:off x="2960303" y="1475725"/>
            <a:ext cx="2269649" cy="2268252"/>
          </a:xfrm>
          <a:prstGeom prst="chevron">
            <a:avLst/>
          </a:prstGeom>
          <a:blipFill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a:bodyPr>
          <a:lstStyle/>
          <a:p>
            <a:pPr algn="ctr"/>
            <a:endParaRPr sz="1350" dirty="0">
              <a:cs typeface="+mn-ea"/>
              <a:sym typeface="+mn-lt"/>
            </a:endParaRPr>
          </a:p>
        </p:txBody>
      </p:sp>
      <p:sp>
        <p:nvSpPr>
          <p:cNvPr id="9" name="isļîḓè"/>
          <p:cNvSpPr/>
          <p:nvPr/>
        </p:nvSpPr>
        <p:spPr bwMode="auto">
          <a:xfrm>
            <a:off x="5752186" y="3804643"/>
            <a:ext cx="2445989" cy="64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chor="t" anchorCtr="0">
            <a:normAutofit fontScale="85000" lnSpcReduction="10000"/>
          </a:bodyPr>
          <a:lstStyle/>
          <a:p>
            <a:pPr>
              <a:lnSpc>
                <a:spcPct val="150000"/>
              </a:lnSpc>
            </a:pPr>
            <a:r>
              <a:rPr lang="en-US" altLang="zh-CN" sz="1050" dirty="0">
                <a:cs typeface="+mn-ea"/>
                <a:sym typeface="+mn-lt"/>
              </a:rPr>
              <a:t>Unified fonts make reading more fluent.</a:t>
            </a:r>
          </a:p>
          <a:p>
            <a:pPr>
              <a:lnSpc>
                <a:spcPct val="150000"/>
              </a:lnSpc>
            </a:pPr>
            <a:r>
              <a:rPr lang="en-US" altLang="zh-CN" sz="1050" dirty="0">
                <a:cs typeface="+mn-ea"/>
                <a:sym typeface="+mn-lt"/>
              </a:rPr>
              <a:t>Theme color makes</a:t>
            </a:r>
          </a:p>
        </p:txBody>
      </p:sp>
      <p:sp>
        <p:nvSpPr>
          <p:cNvPr id="10" name="文本框 9"/>
          <p:cNvSpPr txBox="1"/>
          <p:nvPr/>
        </p:nvSpPr>
        <p:spPr>
          <a:xfrm>
            <a:off x="753462" y="1111188"/>
            <a:ext cx="461665" cy="3098683"/>
          </a:xfrm>
          <a:prstGeom prst="rect">
            <a:avLst/>
          </a:prstGeom>
          <a:noFill/>
        </p:spPr>
        <p:txBody>
          <a:bodyPr vert="eaVert" wrap="square" rtlCol="0">
            <a:spAutoFit/>
          </a:bodyPr>
          <a:lstStyle/>
          <a:p>
            <a:pPr algn="dist"/>
            <a:r>
              <a:rPr lang="en-US" altLang="zh-CN" sz="900" dirty="0">
                <a:solidFill>
                  <a:schemeClr val="bg1"/>
                </a:solidFill>
                <a:cs typeface="+mn-ea"/>
                <a:sym typeface="+mn-lt"/>
              </a:rPr>
              <a:t>BUSINESS REPORT</a:t>
            </a:r>
            <a:endParaRPr lang="zh-CN" altLang="en-US" sz="900" dirty="0">
              <a:solidFill>
                <a:schemeClr val="bg1"/>
              </a:solidFill>
              <a:cs typeface="+mn-ea"/>
              <a:sym typeface="+mn-lt"/>
            </a:endParaRPr>
          </a:p>
          <a:p>
            <a:pPr algn="dist"/>
            <a:endParaRPr lang="zh-CN" altLang="en-US" sz="900" dirty="0">
              <a:solidFill>
                <a:schemeClr val="bg1"/>
              </a:solidFill>
              <a:cs typeface="+mn-ea"/>
              <a:sym typeface="+mn-lt"/>
            </a:endParaRPr>
          </a:p>
        </p:txBody>
      </p:sp>
      <p:sp>
        <p:nvSpPr>
          <p:cNvPr id="11" name="TextBox 507"/>
          <p:cNvSpPr txBox="1"/>
          <p:nvPr/>
        </p:nvSpPr>
        <p:spPr>
          <a:xfrm>
            <a:off x="6086786" y="409452"/>
            <a:ext cx="572593" cy="207749"/>
          </a:xfrm>
          <a:prstGeom prst="rect">
            <a:avLst/>
          </a:prstGeom>
          <a:noFill/>
        </p:spPr>
        <p:txBody>
          <a:bodyPr wrap="none" rtlCol="0">
            <a:spAutoFit/>
          </a:bodyPr>
          <a:lstStyle/>
          <a:p>
            <a:r>
              <a:rPr lang="en-US" sz="750" dirty="0" err="1">
                <a:cs typeface="+mn-ea"/>
                <a:sym typeface="+mn-lt"/>
              </a:rPr>
              <a:t>Powerpoint</a:t>
            </a:r>
          </a:p>
        </p:txBody>
      </p:sp>
      <p:sp>
        <p:nvSpPr>
          <p:cNvPr id="12" name="TextBox 508"/>
          <p:cNvSpPr txBox="1"/>
          <p:nvPr/>
        </p:nvSpPr>
        <p:spPr>
          <a:xfrm>
            <a:off x="6999611" y="409452"/>
            <a:ext cx="453970" cy="207749"/>
          </a:xfrm>
          <a:prstGeom prst="rect">
            <a:avLst/>
          </a:prstGeom>
          <a:noFill/>
        </p:spPr>
        <p:txBody>
          <a:bodyPr wrap="none" rtlCol="0">
            <a:spAutoFit/>
          </a:bodyPr>
          <a:lstStyle/>
          <a:p>
            <a:r>
              <a:rPr lang="en-US" sz="750" dirty="0">
                <a:cs typeface="+mn-ea"/>
                <a:sym typeface="+mn-lt"/>
              </a:rPr>
              <a:t>Keynote</a:t>
            </a:r>
          </a:p>
        </p:txBody>
      </p:sp>
      <p:grpSp>
        <p:nvGrpSpPr>
          <p:cNvPr id="13" name="Group 2"/>
          <p:cNvGrpSpPr/>
          <p:nvPr/>
        </p:nvGrpSpPr>
        <p:grpSpPr>
          <a:xfrm>
            <a:off x="7778881" y="409452"/>
            <a:ext cx="614297" cy="207749"/>
            <a:chOff x="8396554" y="466819"/>
            <a:chExt cx="819062" cy="276999"/>
          </a:xfrm>
        </p:grpSpPr>
        <p:sp>
          <p:nvSpPr>
            <p:cNvPr id="14" name="TextBox 509"/>
            <p:cNvSpPr txBox="1"/>
            <p:nvPr/>
          </p:nvSpPr>
          <p:spPr>
            <a:xfrm>
              <a:off x="8398725" y="466819"/>
              <a:ext cx="816891" cy="276999"/>
            </a:xfrm>
            <a:prstGeom prst="rect">
              <a:avLst/>
            </a:prstGeom>
            <a:noFill/>
          </p:spPr>
          <p:txBody>
            <a:bodyPr wrap="none" rtlCol="0">
              <a:spAutoFit/>
            </a:bodyPr>
            <a:lstStyle/>
            <a:p>
              <a:r>
                <a:rPr lang="en-US" sz="750" dirty="0">
                  <a:cs typeface="+mn-ea"/>
                  <a:sym typeface="+mn-lt"/>
                </a:rPr>
                <a:t>Google Slides</a:t>
              </a:r>
            </a:p>
          </p:txBody>
        </p:sp>
        <p:sp>
          <p:nvSpPr>
            <p:cNvPr id="15" name="Oval 1576"/>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cs typeface="+mn-ea"/>
                <a:sym typeface="+mn-lt"/>
              </a:endParaRPr>
            </a:p>
          </p:txBody>
        </p:sp>
      </p:grpSp>
      <p:sp>
        <p:nvSpPr>
          <p:cNvPr id="16" name="椭圆 15"/>
          <p:cNvSpPr/>
          <p:nvPr/>
        </p:nvSpPr>
        <p:spPr>
          <a:xfrm>
            <a:off x="8550797" y="2071234"/>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7" name="椭圆 16"/>
          <p:cNvSpPr/>
          <p:nvPr/>
        </p:nvSpPr>
        <p:spPr>
          <a:xfrm>
            <a:off x="8550797" y="2537312"/>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8" name="椭圆 17"/>
          <p:cNvSpPr/>
          <p:nvPr/>
        </p:nvSpPr>
        <p:spPr>
          <a:xfrm>
            <a:off x="8550797" y="3003389"/>
            <a:ext cx="214130" cy="214130"/>
          </a:xfrm>
          <a:prstGeom prst="ellipse">
            <a:avLst/>
          </a:prstGeom>
          <a:solidFill>
            <a:srgbClr val="587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cxnSp>
        <p:nvCxnSpPr>
          <p:cNvPr id="19" name="直接连接符 18"/>
          <p:cNvCxnSpPr/>
          <p:nvPr/>
        </p:nvCxnSpPr>
        <p:spPr>
          <a:xfrm>
            <a:off x="8657861" y="3611541"/>
            <a:ext cx="0" cy="13257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632122" y="1547689"/>
            <a:ext cx="1897621" cy="2122805"/>
          </a:xfrm>
          <a:prstGeom prst="rect">
            <a:avLst/>
          </a:prstGeom>
          <a:noFill/>
        </p:spPr>
        <p:txBody>
          <a:bodyPr wrap="square" rtlCol="0">
            <a:spAutoFit/>
          </a:bodyPr>
          <a:lstStyle/>
          <a:p>
            <a:pPr algn="ctr"/>
            <a:r>
              <a:rPr lang="zh-CN" altLang="en-US" sz="6600" dirty="0">
                <a:effectLst/>
                <a:cs typeface="+mn-ea"/>
                <a:sym typeface="+mn-lt"/>
              </a:rPr>
              <a:t>输入标题</a:t>
            </a:r>
          </a:p>
        </p:txBody>
      </p:sp>
      <p:sp>
        <p:nvSpPr>
          <p:cNvPr id="21" name="文本框 20"/>
          <p:cNvSpPr txBox="1"/>
          <p:nvPr/>
        </p:nvSpPr>
        <p:spPr>
          <a:xfrm>
            <a:off x="2061210" y="1934845"/>
            <a:ext cx="1939290" cy="1419225"/>
          </a:xfrm>
          <a:prstGeom prst="rect">
            <a:avLst/>
          </a:prstGeom>
          <a:noFill/>
        </p:spPr>
        <p:txBody>
          <a:bodyPr wrap="square" rtlCol="0">
            <a:spAutoFit/>
          </a:bodyPr>
          <a:lstStyle/>
          <a:p>
            <a:r>
              <a:rPr lang="en-US" altLang="zh-CN" sz="8625" b="1" dirty="0">
                <a:solidFill>
                  <a:srgbClr val="404040"/>
                </a:solidFill>
                <a:effectLst>
                  <a:outerShdw dist="63500" dir="5400000" algn="t" rotWithShape="0">
                    <a:prstClr val="black">
                      <a:alpha val="10000"/>
                    </a:prstClr>
                  </a:outerShdw>
                </a:effectLst>
                <a:cs typeface="+mn-ea"/>
                <a:sym typeface="+mn-lt"/>
              </a:rPr>
              <a:t>02</a:t>
            </a:r>
          </a:p>
        </p:txBody>
      </p:sp>
      <p:sp>
        <p:nvSpPr>
          <p:cNvPr id="22" name="îṡļiḋê"/>
          <p:cNvSpPr/>
          <p:nvPr/>
        </p:nvSpPr>
        <p:spPr>
          <a:xfrm flipV="1">
            <a:off x="856712" y="429658"/>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
        <p:nvSpPr>
          <p:cNvPr id="23" name="îṡļiḋê"/>
          <p:cNvSpPr/>
          <p:nvPr/>
        </p:nvSpPr>
        <p:spPr>
          <a:xfrm rot="10800000" flipV="1">
            <a:off x="868400" y="4511895"/>
            <a:ext cx="358416" cy="30575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rmAutofit fontScale="45000" lnSpcReduction="20000"/>
          </a:bodyPr>
          <a:lstStyle/>
          <a:p>
            <a:pPr algn="ctr"/>
            <a:endParaRPr sz="1350" dirty="0">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76"/>
          <p:cNvSpPr txBox="1"/>
          <p:nvPr/>
        </p:nvSpPr>
        <p:spPr>
          <a:xfrm>
            <a:off x="958734" y="167573"/>
            <a:ext cx="1738221" cy="246221"/>
          </a:xfrm>
          <a:prstGeom prst="rect">
            <a:avLst/>
          </a:prstGeom>
          <a:noFill/>
        </p:spPr>
        <p:txBody>
          <a:bodyPr wrap="square" rtlCol="0">
            <a:spAutoFit/>
          </a:bodyPr>
          <a:lstStyle/>
          <a:p>
            <a:pPr algn="l"/>
            <a:r>
              <a:rPr lang="zh-CN" altLang="en-US" sz="1000" b="1" dirty="0">
                <a:solidFill>
                  <a:schemeClr val="bg1"/>
                </a:solidFill>
                <a:cs typeface="+mn-ea"/>
                <a:sym typeface="+mn-lt"/>
              </a:rPr>
              <a:t>成功项目展示</a:t>
            </a:r>
          </a:p>
        </p:txBody>
      </p:sp>
      <p:sp>
        <p:nvSpPr>
          <p:cNvPr id="5" name="矩形 4"/>
          <p:cNvSpPr/>
          <p:nvPr/>
        </p:nvSpPr>
        <p:spPr>
          <a:xfrm>
            <a:off x="4210050" y="1463583"/>
            <a:ext cx="4572000" cy="2617337"/>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6" name="矩形 5"/>
          <p:cNvSpPr/>
          <p:nvPr/>
        </p:nvSpPr>
        <p:spPr>
          <a:xfrm>
            <a:off x="955475" y="2352810"/>
            <a:ext cx="1173277" cy="1173277"/>
          </a:xfrm>
          <a:prstGeom prst="rect">
            <a:avLst/>
          </a:prstGeom>
          <a:solidFill>
            <a:srgbClr val="58776F"/>
          </a:soli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7" name="矩形 6"/>
          <p:cNvSpPr/>
          <p:nvPr/>
        </p:nvSpPr>
        <p:spPr>
          <a:xfrm>
            <a:off x="2231905" y="2352810"/>
            <a:ext cx="1173277" cy="1173277"/>
          </a:xfrm>
          <a:prstGeom prst="rect">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8" name="矩形 7"/>
          <p:cNvSpPr/>
          <p:nvPr/>
        </p:nvSpPr>
        <p:spPr>
          <a:xfrm>
            <a:off x="3508334" y="2352810"/>
            <a:ext cx="1173277" cy="1173277"/>
          </a:xfrm>
          <a:prstGeom prst="rect">
            <a:avLst/>
          </a:prstGeom>
          <a:solidFill>
            <a:srgbClr val="58776F"/>
          </a:solidFill>
          <a:ln w="12700">
            <a:no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sp>
        <p:nvSpPr>
          <p:cNvPr id="2" name="矩形 1"/>
          <p:cNvSpPr/>
          <p:nvPr/>
        </p:nvSpPr>
        <p:spPr>
          <a:xfrm>
            <a:off x="4784763" y="2352810"/>
            <a:ext cx="1173277" cy="1173277"/>
          </a:xfrm>
          <a:prstGeom prst="rect">
            <a:avLst/>
          </a:prstGeom>
          <a:solidFill>
            <a:schemeClr val="bg1"/>
          </a:solidFill>
          <a:ln w="12700">
            <a:solidFill>
              <a:schemeClr val="bg1">
                <a:lumMod val="85000"/>
              </a:schemeClr>
            </a:solidFill>
          </a:ln>
          <a:effectLst>
            <a:outerShdw blurRad="228600" dist="76200" dir="8100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cs typeface="+mn-ea"/>
              <a:sym typeface="+mn-lt"/>
            </a:endParaRPr>
          </a:p>
        </p:txBody>
      </p:sp>
      <p:grpSp>
        <p:nvGrpSpPr>
          <p:cNvPr id="3" name="组合 2"/>
          <p:cNvGrpSpPr/>
          <p:nvPr/>
        </p:nvGrpSpPr>
        <p:grpSpPr>
          <a:xfrm>
            <a:off x="937750" y="1367036"/>
            <a:ext cx="2856971" cy="863978"/>
            <a:chOff x="899034" y="2796560"/>
            <a:chExt cx="3809294" cy="1151971"/>
          </a:xfrm>
        </p:grpSpPr>
        <p:sp>
          <p:nvSpPr>
            <p:cNvPr id="4" name="文本框 3"/>
            <p:cNvSpPr txBox="1"/>
            <p:nvPr/>
          </p:nvSpPr>
          <p:spPr>
            <a:xfrm>
              <a:off x="899034" y="2796560"/>
              <a:ext cx="1463040" cy="491067"/>
            </a:xfrm>
            <a:prstGeom prst="rect">
              <a:avLst/>
            </a:prstGeom>
            <a:noFill/>
          </p:spPr>
          <p:txBody>
            <a:bodyPr wrap="none" rtlCol="0">
              <a:spAutoFit/>
              <a:scene3d>
                <a:camera prst="orthographicFront"/>
                <a:lightRig rig="threePt" dir="t"/>
              </a:scene3d>
              <a:sp3d contourW="12700"/>
            </a:bodyPr>
            <a:lstStyle/>
            <a:p>
              <a:pPr algn="ctr"/>
              <a:r>
                <a:rPr lang="zh-CN" altLang="en-US" dirty="0">
                  <a:cs typeface="+mn-ea"/>
                  <a:sym typeface="+mn-lt"/>
                </a:rPr>
                <a:t>标题添加</a:t>
              </a:r>
            </a:p>
          </p:txBody>
        </p:sp>
        <p:sp>
          <p:nvSpPr>
            <p:cNvPr id="16" name="文本框 15"/>
            <p:cNvSpPr txBox="1"/>
            <p:nvPr/>
          </p:nvSpPr>
          <p:spPr>
            <a:xfrm>
              <a:off x="960769" y="3197557"/>
              <a:ext cx="3747559" cy="750974"/>
            </a:xfrm>
            <a:prstGeom prst="rect">
              <a:avLst/>
            </a:prstGeom>
            <a:noFill/>
          </p:spPr>
          <p:txBody>
            <a:bodyPr wrap="square" rtlCol="0">
              <a:spAutoFit/>
              <a:scene3d>
                <a:camera prst="orthographicFront"/>
                <a:lightRig rig="threePt" dir="t"/>
              </a:scene3d>
              <a:sp3d contourW="12700"/>
            </a:bodyPr>
            <a:lstStyle/>
            <a:p>
              <a:pPr lvl="0" algn="l" defTabSz="913765">
                <a:lnSpc>
                  <a:spcPct val="180000"/>
                </a:lnSpc>
                <a:spcBef>
                  <a:spcPct val="0"/>
                </a:spcBef>
                <a:spcAft>
                  <a:spcPct val="0"/>
                </a:spcAft>
                <a:buClrTx/>
                <a:buSzTx/>
                <a:defRPr/>
              </a:pPr>
              <a:r>
                <a:rPr lang="zh-CN" altLang="en-US" sz="900" dirty="0">
                  <a:solidFill>
                    <a:schemeClr val="tx1">
                      <a:lumMod val="65000"/>
                      <a:lumOff val="35000"/>
                    </a:schemeClr>
                  </a:solidFill>
                  <a:cs typeface="+mn-ea"/>
                  <a:sym typeface="+mn-lt"/>
                </a:rPr>
                <a:t>点击添加相关标题文字，点击添加相点击添加相关标题文字，点击添加关标题文字关标题文字</a:t>
              </a:r>
              <a:endParaRPr lang="en-US" altLang="zh-CN" sz="900" dirty="0">
                <a:solidFill>
                  <a:schemeClr val="tx1">
                    <a:lumMod val="50000"/>
                    <a:lumOff val="50000"/>
                  </a:schemeClr>
                </a:solidFill>
                <a:cs typeface="+mn-ea"/>
                <a:sym typeface="+mn-lt"/>
              </a:endParaRPr>
            </a:p>
          </p:txBody>
        </p:sp>
      </p:grpSp>
      <p:grpSp>
        <p:nvGrpSpPr>
          <p:cNvPr id="19" name="组合 18"/>
          <p:cNvGrpSpPr/>
          <p:nvPr/>
        </p:nvGrpSpPr>
        <p:grpSpPr>
          <a:xfrm>
            <a:off x="955476" y="3747207"/>
            <a:ext cx="1170215" cy="339543"/>
            <a:chOff x="1451431" y="5041445"/>
            <a:chExt cx="1560286" cy="452723"/>
          </a:xfrm>
        </p:grpSpPr>
        <p:sp>
          <p:nvSpPr>
            <p:cNvPr id="15" name="矩形 14"/>
            <p:cNvSpPr/>
            <p:nvPr/>
          </p:nvSpPr>
          <p:spPr>
            <a:xfrm>
              <a:off x="1451431" y="5041445"/>
              <a:ext cx="1560286" cy="449943"/>
            </a:xfrm>
            <a:prstGeom prst="rect">
              <a:avLst/>
            </a:prstGeom>
            <a:noFill/>
            <a:ln w="190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lumMod val="10000"/>
                  </a:schemeClr>
                </a:solidFill>
                <a:cs typeface="+mn-ea"/>
                <a:sym typeface="+mn-lt"/>
              </a:endParaRPr>
            </a:p>
          </p:txBody>
        </p:sp>
        <p:sp>
          <p:nvSpPr>
            <p:cNvPr id="18" name="文本框 17"/>
            <p:cNvSpPr txBox="1"/>
            <p:nvPr/>
          </p:nvSpPr>
          <p:spPr>
            <a:xfrm>
              <a:off x="1518344" y="5094060"/>
              <a:ext cx="1447405" cy="400108"/>
            </a:xfrm>
            <a:prstGeom prst="rect">
              <a:avLst/>
            </a:prstGeom>
            <a:noFill/>
          </p:spPr>
          <p:txBody>
            <a:bodyPr wrap="none" rtlCol="0">
              <a:spAutoFit/>
              <a:scene3d>
                <a:camera prst="orthographicFront"/>
                <a:lightRig rig="threePt" dir="t"/>
              </a:scene3d>
              <a:sp3d contourW="12700"/>
            </a:bodyPr>
            <a:lstStyle/>
            <a:p>
              <a:pPr algn="ctr"/>
              <a:r>
                <a:rPr lang="zh-CN" altLang="en-US" sz="1350" dirty="0">
                  <a:solidFill>
                    <a:schemeClr val="bg2">
                      <a:lumMod val="10000"/>
                    </a:schemeClr>
                  </a:solidFill>
                  <a:cs typeface="+mn-ea"/>
                  <a:sym typeface="+mn-lt"/>
                </a:rPr>
                <a:t>标题添加</a:t>
              </a:r>
              <a:r>
                <a:rPr lang="en-US" altLang="zh-CN" sz="1350" dirty="0">
                  <a:solidFill>
                    <a:schemeClr val="bg2">
                      <a:lumMod val="10000"/>
                    </a:schemeClr>
                  </a:solidFill>
                  <a:cs typeface="+mn-ea"/>
                  <a:sym typeface="+mn-lt"/>
                </a:rPr>
                <a:t>&gt;&gt;</a:t>
              </a:r>
              <a:endParaRPr lang="zh-CN" altLang="en-US" sz="1350" dirty="0">
                <a:solidFill>
                  <a:schemeClr val="bg2">
                    <a:lumMod val="10000"/>
                  </a:schemeClr>
                </a:solidFill>
                <a:cs typeface="+mn-ea"/>
                <a:sym typeface="+mn-lt"/>
              </a:endParaRPr>
            </a:p>
          </p:txBody>
        </p:sp>
      </p:grpSp>
      <p:sp>
        <p:nvSpPr>
          <p:cNvPr id="17" name="Oval 20"/>
          <p:cNvSpPr/>
          <p:nvPr/>
        </p:nvSpPr>
        <p:spPr>
          <a:xfrm>
            <a:off x="1375915" y="2598760"/>
            <a:ext cx="329338" cy="357188"/>
          </a:xfrm>
          <a:custGeom>
            <a:avLst/>
            <a:gdLst>
              <a:gd name="connsiteX0" fmla="*/ 546381 w 557893"/>
              <a:gd name="connsiteY0" fmla="*/ 346236 h 605070"/>
              <a:gd name="connsiteX1" fmla="*/ 547615 w 557893"/>
              <a:gd name="connsiteY1" fmla="*/ 346236 h 605070"/>
              <a:gd name="connsiteX2" fmla="*/ 557863 w 557893"/>
              <a:gd name="connsiteY2" fmla="*/ 357510 h 605070"/>
              <a:gd name="connsiteX3" fmla="*/ 554352 w 557893"/>
              <a:gd name="connsiteY3" fmla="*/ 433777 h 605070"/>
              <a:gd name="connsiteX4" fmla="*/ 548374 w 557893"/>
              <a:gd name="connsiteY4" fmla="*/ 445146 h 605070"/>
              <a:gd name="connsiteX5" fmla="*/ 544484 w 557893"/>
              <a:gd name="connsiteY5" fmla="*/ 446283 h 605070"/>
              <a:gd name="connsiteX6" fmla="*/ 536987 w 557893"/>
              <a:gd name="connsiteY6" fmla="*/ 441736 h 605070"/>
              <a:gd name="connsiteX7" fmla="*/ 513359 w 557893"/>
              <a:gd name="connsiteY7" fmla="*/ 418334 h 605070"/>
              <a:gd name="connsiteX8" fmla="*/ 504629 w 557893"/>
              <a:gd name="connsiteY8" fmla="*/ 427051 h 605070"/>
              <a:gd name="connsiteX9" fmla="*/ 432320 w 557893"/>
              <a:gd name="connsiteY9" fmla="*/ 499244 h 605070"/>
              <a:gd name="connsiteX10" fmla="*/ 425868 w 557893"/>
              <a:gd name="connsiteY10" fmla="*/ 505686 h 605070"/>
              <a:gd name="connsiteX11" fmla="*/ 410115 w 557893"/>
              <a:gd name="connsiteY11" fmla="*/ 521413 h 605070"/>
              <a:gd name="connsiteX12" fmla="*/ 335720 w 557893"/>
              <a:gd name="connsiteY12" fmla="*/ 595691 h 605070"/>
              <a:gd name="connsiteX13" fmla="*/ 331354 w 557893"/>
              <a:gd name="connsiteY13" fmla="*/ 600049 h 605070"/>
              <a:gd name="connsiteX14" fmla="*/ 319208 w 557893"/>
              <a:gd name="connsiteY14" fmla="*/ 605070 h 605070"/>
              <a:gd name="connsiteX15" fmla="*/ 307062 w 557893"/>
              <a:gd name="connsiteY15" fmla="*/ 600049 h 605070"/>
              <a:gd name="connsiteX16" fmla="*/ 302792 w 557893"/>
              <a:gd name="connsiteY16" fmla="*/ 595691 h 605070"/>
              <a:gd name="connsiteX17" fmla="*/ 286945 w 557893"/>
              <a:gd name="connsiteY17" fmla="*/ 579963 h 605070"/>
              <a:gd name="connsiteX18" fmla="*/ 212549 w 557893"/>
              <a:gd name="connsiteY18" fmla="*/ 505686 h 605070"/>
              <a:gd name="connsiteX19" fmla="*/ 208943 w 557893"/>
              <a:gd name="connsiteY19" fmla="*/ 501991 h 605070"/>
              <a:gd name="connsiteX20" fmla="*/ 130846 w 557893"/>
              <a:gd name="connsiteY20" fmla="*/ 579963 h 605070"/>
              <a:gd name="connsiteX21" fmla="*/ 118700 w 557893"/>
              <a:gd name="connsiteY21" fmla="*/ 584985 h 605070"/>
              <a:gd name="connsiteX22" fmla="*/ 106554 w 557893"/>
              <a:gd name="connsiteY22" fmla="*/ 579963 h 605070"/>
              <a:gd name="connsiteX23" fmla="*/ 102283 w 557893"/>
              <a:gd name="connsiteY23" fmla="*/ 575605 h 605070"/>
              <a:gd name="connsiteX24" fmla="*/ 102283 w 557893"/>
              <a:gd name="connsiteY24" fmla="*/ 551257 h 605070"/>
              <a:gd name="connsiteX25" fmla="*/ 192431 w 557893"/>
              <a:gd name="connsiteY25" fmla="*/ 461158 h 605070"/>
              <a:gd name="connsiteX26" fmla="*/ 196797 w 557893"/>
              <a:gd name="connsiteY26" fmla="*/ 456894 h 605070"/>
              <a:gd name="connsiteX27" fmla="*/ 208943 w 557893"/>
              <a:gd name="connsiteY27" fmla="*/ 451873 h 605070"/>
              <a:gd name="connsiteX28" fmla="*/ 221089 w 557893"/>
              <a:gd name="connsiteY28" fmla="*/ 456894 h 605070"/>
              <a:gd name="connsiteX29" fmla="*/ 225359 w 557893"/>
              <a:gd name="connsiteY29" fmla="*/ 461158 h 605070"/>
              <a:gd name="connsiteX30" fmla="*/ 241206 w 557893"/>
              <a:gd name="connsiteY30" fmla="*/ 476979 h 605070"/>
              <a:gd name="connsiteX31" fmla="*/ 315602 w 557893"/>
              <a:gd name="connsiteY31" fmla="*/ 551257 h 605070"/>
              <a:gd name="connsiteX32" fmla="*/ 319208 w 557893"/>
              <a:gd name="connsiteY32" fmla="*/ 554952 h 605070"/>
              <a:gd name="connsiteX33" fmla="*/ 381458 w 557893"/>
              <a:gd name="connsiteY33" fmla="*/ 492801 h 605070"/>
              <a:gd name="connsiteX34" fmla="*/ 397305 w 557893"/>
              <a:gd name="connsiteY34" fmla="*/ 476979 h 605070"/>
              <a:gd name="connsiteX35" fmla="*/ 403758 w 557893"/>
              <a:gd name="connsiteY35" fmla="*/ 470537 h 605070"/>
              <a:gd name="connsiteX36" fmla="*/ 476161 w 557893"/>
              <a:gd name="connsiteY36" fmla="*/ 398439 h 605070"/>
              <a:gd name="connsiteX37" fmla="*/ 484986 w 557893"/>
              <a:gd name="connsiteY37" fmla="*/ 389533 h 605070"/>
              <a:gd name="connsiteX38" fmla="*/ 460788 w 557893"/>
              <a:gd name="connsiteY38" fmla="*/ 365563 h 605070"/>
              <a:gd name="connsiteX39" fmla="*/ 457752 w 557893"/>
              <a:gd name="connsiteY39" fmla="*/ 355236 h 605070"/>
              <a:gd name="connsiteX40" fmla="*/ 468000 w 557893"/>
              <a:gd name="connsiteY40" fmla="*/ 349931 h 605070"/>
              <a:gd name="connsiteX41" fmla="*/ 546381 w 557893"/>
              <a:gd name="connsiteY41" fmla="*/ 346236 h 605070"/>
              <a:gd name="connsiteX42" fmla="*/ 278625 w 557893"/>
              <a:gd name="connsiteY42" fmla="*/ 278352 h 605070"/>
              <a:gd name="connsiteX43" fmla="*/ 371816 w 557893"/>
              <a:gd name="connsiteY43" fmla="*/ 329810 h 605070"/>
              <a:gd name="connsiteX44" fmla="*/ 412053 w 557893"/>
              <a:gd name="connsiteY44" fmla="*/ 405338 h 605070"/>
              <a:gd name="connsiteX45" fmla="*/ 412148 w 557893"/>
              <a:gd name="connsiteY45" fmla="*/ 405717 h 605070"/>
              <a:gd name="connsiteX46" fmla="*/ 412148 w 557893"/>
              <a:gd name="connsiteY46" fmla="*/ 408086 h 605070"/>
              <a:gd name="connsiteX47" fmla="*/ 412243 w 557893"/>
              <a:gd name="connsiteY47" fmla="*/ 412919 h 605070"/>
              <a:gd name="connsiteX48" fmla="*/ 379123 w 557893"/>
              <a:gd name="connsiteY48" fmla="*/ 445992 h 605070"/>
              <a:gd name="connsiteX49" fmla="*/ 372670 w 557893"/>
              <a:gd name="connsiteY49" fmla="*/ 452436 h 605070"/>
              <a:gd name="connsiteX50" fmla="*/ 356822 w 557893"/>
              <a:gd name="connsiteY50" fmla="*/ 468262 h 605070"/>
              <a:gd name="connsiteX51" fmla="*/ 319147 w 557893"/>
              <a:gd name="connsiteY51" fmla="*/ 505884 h 605070"/>
              <a:gd name="connsiteX52" fmla="*/ 265623 w 557893"/>
              <a:gd name="connsiteY52" fmla="*/ 452436 h 605070"/>
              <a:gd name="connsiteX53" fmla="*/ 249775 w 557893"/>
              <a:gd name="connsiteY53" fmla="*/ 436705 h 605070"/>
              <a:gd name="connsiteX54" fmla="*/ 245505 w 557893"/>
              <a:gd name="connsiteY54" fmla="*/ 432346 h 605070"/>
              <a:gd name="connsiteX55" fmla="*/ 208779 w 557893"/>
              <a:gd name="connsiteY55" fmla="*/ 417184 h 605070"/>
              <a:gd name="connsiteX56" fmla="*/ 172148 w 557893"/>
              <a:gd name="connsiteY56" fmla="*/ 432346 h 605070"/>
              <a:gd name="connsiteX57" fmla="*/ 167782 w 557893"/>
              <a:gd name="connsiteY57" fmla="*/ 436705 h 605070"/>
              <a:gd name="connsiteX58" fmla="*/ 89490 w 557893"/>
              <a:gd name="connsiteY58" fmla="*/ 514887 h 605070"/>
              <a:gd name="connsiteX59" fmla="*/ 190 w 557893"/>
              <a:gd name="connsiteY59" fmla="*/ 514792 h 605070"/>
              <a:gd name="connsiteX60" fmla="*/ 0 w 557893"/>
              <a:gd name="connsiteY60" fmla="*/ 405433 h 605070"/>
              <a:gd name="connsiteX61" fmla="*/ 40237 w 557893"/>
              <a:gd name="connsiteY61" fmla="*/ 329904 h 605070"/>
              <a:gd name="connsiteX62" fmla="*/ 133429 w 557893"/>
              <a:gd name="connsiteY62" fmla="*/ 278447 h 605070"/>
              <a:gd name="connsiteX63" fmla="*/ 172527 w 557893"/>
              <a:gd name="connsiteY63" fmla="*/ 401926 h 605070"/>
              <a:gd name="connsiteX64" fmla="*/ 195398 w 557893"/>
              <a:gd name="connsiteY64" fmla="*/ 337201 h 605070"/>
              <a:gd name="connsiteX65" fmla="*/ 205932 w 557893"/>
              <a:gd name="connsiteY65" fmla="*/ 278447 h 605070"/>
              <a:gd name="connsiteX66" fmla="*/ 206121 w 557893"/>
              <a:gd name="connsiteY66" fmla="*/ 278447 h 605070"/>
              <a:gd name="connsiteX67" fmla="*/ 206406 w 557893"/>
              <a:gd name="connsiteY67" fmla="*/ 278447 h 605070"/>
              <a:gd name="connsiteX68" fmla="*/ 216940 w 557893"/>
              <a:gd name="connsiteY68" fmla="*/ 337201 h 605070"/>
              <a:gd name="connsiteX69" fmla="*/ 239811 w 557893"/>
              <a:gd name="connsiteY69" fmla="*/ 401926 h 605070"/>
              <a:gd name="connsiteX70" fmla="*/ 406730 w 557893"/>
              <a:gd name="connsiteY70" fmla="*/ 85850 h 605070"/>
              <a:gd name="connsiteX71" fmla="*/ 412614 w 557893"/>
              <a:gd name="connsiteY71" fmla="*/ 85850 h 605070"/>
              <a:gd name="connsiteX72" fmla="*/ 426185 w 557893"/>
              <a:gd name="connsiteY72" fmla="*/ 99398 h 605070"/>
              <a:gd name="connsiteX73" fmla="*/ 435770 w 557893"/>
              <a:gd name="connsiteY73" fmla="*/ 110483 h 605070"/>
              <a:gd name="connsiteX74" fmla="*/ 456838 w 557893"/>
              <a:gd name="connsiteY74" fmla="*/ 116641 h 605070"/>
              <a:gd name="connsiteX75" fmla="*/ 460728 w 557893"/>
              <a:gd name="connsiteY75" fmla="*/ 124788 h 605070"/>
              <a:gd name="connsiteX76" fmla="*/ 455509 w 557893"/>
              <a:gd name="connsiteY76" fmla="*/ 142221 h 605070"/>
              <a:gd name="connsiteX77" fmla="*/ 446778 w 557893"/>
              <a:gd name="connsiteY77" fmla="*/ 145821 h 605070"/>
              <a:gd name="connsiteX78" fmla="*/ 413563 w 557893"/>
              <a:gd name="connsiteY78" fmla="*/ 139284 h 605070"/>
              <a:gd name="connsiteX79" fmla="*/ 404642 w 557893"/>
              <a:gd name="connsiteY79" fmla="*/ 141084 h 605070"/>
              <a:gd name="connsiteX80" fmla="*/ 401511 w 557893"/>
              <a:gd name="connsiteY80" fmla="*/ 163443 h 605070"/>
              <a:gd name="connsiteX81" fmla="*/ 415936 w 557893"/>
              <a:gd name="connsiteY81" fmla="*/ 171496 h 605070"/>
              <a:gd name="connsiteX82" fmla="*/ 442223 w 557893"/>
              <a:gd name="connsiteY82" fmla="*/ 183338 h 605070"/>
              <a:gd name="connsiteX83" fmla="*/ 457407 w 557893"/>
              <a:gd name="connsiteY83" fmla="*/ 255152 h 605070"/>
              <a:gd name="connsiteX84" fmla="*/ 431214 w 557893"/>
              <a:gd name="connsiteY84" fmla="*/ 271921 h 605070"/>
              <a:gd name="connsiteX85" fmla="*/ 424951 w 557893"/>
              <a:gd name="connsiteY85" fmla="*/ 280258 h 605070"/>
              <a:gd name="connsiteX86" fmla="*/ 424951 w 557893"/>
              <a:gd name="connsiteY86" fmla="*/ 294185 h 605070"/>
              <a:gd name="connsiteX87" fmla="*/ 418688 w 557893"/>
              <a:gd name="connsiteY87" fmla="*/ 300627 h 605070"/>
              <a:gd name="connsiteX88" fmla="*/ 403693 w 557893"/>
              <a:gd name="connsiteY88" fmla="*/ 300627 h 605070"/>
              <a:gd name="connsiteX89" fmla="*/ 397240 w 557893"/>
              <a:gd name="connsiteY89" fmla="*/ 293806 h 605070"/>
              <a:gd name="connsiteX90" fmla="*/ 397050 w 557893"/>
              <a:gd name="connsiteY90" fmla="*/ 283669 h 605070"/>
              <a:gd name="connsiteX91" fmla="*/ 389648 w 557893"/>
              <a:gd name="connsiteY91" fmla="*/ 274668 h 605070"/>
              <a:gd name="connsiteX92" fmla="*/ 362886 w 557893"/>
              <a:gd name="connsiteY92" fmla="*/ 267089 h 605070"/>
              <a:gd name="connsiteX93" fmla="*/ 357192 w 557893"/>
              <a:gd name="connsiteY93" fmla="*/ 255246 h 605070"/>
              <a:gd name="connsiteX94" fmla="*/ 361653 w 557893"/>
              <a:gd name="connsiteY94" fmla="*/ 239804 h 605070"/>
              <a:gd name="connsiteX95" fmla="*/ 370668 w 557893"/>
              <a:gd name="connsiteY95" fmla="*/ 236014 h 605070"/>
              <a:gd name="connsiteX96" fmla="*/ 400277 w 557893"/>
              <a:gd name="connsiteY96" fmla="*/ 244920 h 605070"/>
              <a:gd name="connsiteX97" fmla="*/ 419732 w 557893"/>
              <a:gd name="connsiteY97" fmla="*/ 242362 h 605070"/>
              <a:gd name="connsiteX98" fmla="*/ 423243 w 557893"/>
              <a:gd name="connsiteY98" fmla="*/ 215929 h 605070"/>
              <a:gd name="connsiteX99" fmla="*/ 412234 w 557893"/>
              <a:gd name="connsiteY99" fmla="*/ 209487 h 605070"/>
              <a:gd name="connsiteX100" fmla="*/ 382056 w 557893"/>
              <a:gd name="connsiteY100" fmla="*/ 196033 h 605070"/>
              <a:gd name="connsiteX101" fmla="*/ 357857 w 557893"/>
              <a:gd name="connsiteY101" fmla="*/ 155105 h 605070"/>
              <a:gd name="connsiteX102" fmla="*/ 390882 w 557893"/>
              <a:gd name="connsiteY102" fmla="*/ 113230 h 605070"/>
              <a:gd name="connsiteX103" fmla="*/ 399138 w 557893"/>
              <a:gd name="connsiteY103" fmla="*/ 102051 h 605070"/>
              <a:gd name="connsiteX104" fmla="*/ 399138 w 557893"/>
              <a:gd name="connsiteY104" fmla="*/ 93429 h 605070"/>
              <a:gd name="connsiteX105" fmla="*/ 406730 w 557893"/>
              <a:gd name="connsiteY105" fmla="*/ 85850 h 605070"/>
              <a:gd name="connsiteX106" fmla="*/ 205945 w 557893"/>
              <a:gd name="connsiteY106" fmla="*/ 50 h 605070"/>
              <a:gd name="connsiteX107" fmla="*/ 302823 w 557893"/>
              <a:gd name="connsiteY107" fmla="*/ 99179 h 605070"/>
              <a:gd name="connsiteX108" fmla="*/ 206514 w 557893"/>
              <a:gd name="connsiteY108" fmla="*/ 250620 h 605070"/>
              <a:gd name="connsiteX109" fmla="*/ 205945 w 557893"/>
              <a:gd name="connsiteY109" fmla="*/ 250620 h 605070"/>
              <a:gd name="connsiteX110" fmla="*/ 205281 w 557893"/>
              <a:gd name="connsiteY110" fmla="*/ 250620 h 605070"/>
              <a:gd name="connsiteX111" fmla="*/ 108972 w 557893"/>
              <a:gd name="connsiteY111" fmla="*/ 99179 h 605070"/>
              <a:gd name="connsiteX112" fmla="*/ 205945 w 557893"/>
              <a:gd name="connsiteY112" fmla="*/ 50 h 6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57893" h="605070">
                <a:moveTo>
                  <a:pt x="546381" y="346236"/>
                </a:moveTo>
                <a:lnTo>
                  <a:pt x="547615" y="346236"/>
                </a:lnTo>
                <a:cubicBezTo>
                  <a:pt x="555112" y="346236"/>
                  <a:pt x="558243" y="349647"/>
                  <a:pt x="557863" y="357510"/>
                </a:cubicBezTo>
                <a:cubicBezTo>
                  <a:pt x="556725" y="382901"/>
                  <a:pt x="555491" y="408386"/>
                  <a:pt x="554352" y="433777"/>
                </a:cubicBezTo>
                <a:cubicBezTo>
                  <a:pt x="554068" y="438420"/>
                  <a:pt x="553024" y="442588"/>
                  <a:pt x="548374" y="445146"/>
                </a:cubicBezTo>
                <a:cubicBezTo>
                  <a:pt x="546856" y="445904"/>
                  <a:pt x="545622" y="446283"/>
                  <a:pt x="544484" y="446283"/>
                </a:cubicBezTo>
                <a:cubicBezTo>
                  <a:pt x="541257" y="446283"/>
                  <a:pt x="539170" y="443915"/>
                  <a:pt x="536987" y="441736"/>
                </a:cubicBezTo>
                <a:lnTo>
                  <a:pt x="513359" y="418334"/>
                </a:lnTo>
                <a:lnTo>
                  <a:pt x="504629" y="427051"/>
                </a:lnTo>
                <a:lnTo>
                  <a:pt x="432320" y="499244"/>
                </a:lnTo>
                <a:lnTo>
                  <a:pt x="425868" y="505686"/>
                </a:lnTo>
                <a:lnTo>
                  <a:pt x="410115" y="521413"/>
                </a:lnTo>
                <a:lnTo>
                  <a:pt x="335720" y="595691"/>
                </a:lnTo>
                <a:lnTo>
                  <a:pt x="331354" y="600049"/>
                </a:lnTo>
                <a:cubicBezTo>
                  <a:pt x="328128" y="603459"/>
                  <a:pt x="323668" y="605070"/>
                  <a:pt x="319208" y="605070"/>
                </a:cubicBezTo>
                <a:cubicBezTo>
                  <a:pt x="314843" y="605070"/>
                  <a:pt x="310478" y="603459"/>
                  <a:pt x="307062" y="600049"/>
                </a:cubicBezTo>
                <a:lnTo>
                  <a:pt x="302792" y="595691"/>
                </a:lnTo>
                <a:lnTo>
                  <a:pt x="286945" y="579963"/>
                </a:lnTo>
                <a:lnTo>
                  <a:pt x="212549" y="505686"/>
                </a:lnTo>
                <a:lnTo>
                  <a:pt x="208943" y="501991"/>
                </a:lnTo>
                <a:lnTo>
                  <a:pt x="130846" y="579963"/>
                </a:lnTo>
                <a:cubicBezTo>
                  <a:pt x="127525" y="583374"/>
                  <a:pt x="123160" y="584985"/>
                  <a:pt x="118700" y="584985"/>
                </a:cubicBezTo>
                <a:cubicBezTo>
                  <a:pt x="114240" y="584985"/>
                  <a:pt x="109970" y="583374"/>
                  <a:pt x="106554" y="579963"/>
                </a:cubicBezTo>
                <a:lnTo>
                  <a:pt x="102283" y="575605"/>
                </a:lnTo>
                <a:cubicBezTo>
                  <a:pt x="95546" y="568973"/>
                  <a:pt x="95546" y="557983"/>
                  <a:pt x="102283" y="551257"/>
                </a:cubicBezTo>
                <a:lnTo>
                  <a:pt x="192431" y="461158"/>
                </a:lnTo>
                <a:lnTo>
                  <a:pt x="196797" y="456894"/>
                </a:lnTo>
                <a:cubicBezTo>
                  <a:pt x="200023" y="453483"/>
                  <a:pt x="204483" y="451873"/>
                  <a:pt x="208943" y="451873"/>
                </a:cubicBezTo>
                <a:cubicBezTo>
                  <a:pt x="213308" y="451873"/>
                  <a:pt x="217673" y="453483"/>
                  <a:pt x="221089" y="456894"/>
                </a:cubicBezTo>
                <a:lnTo>
                  <a:pt x="225359" y="461158"/>
                </a:lnTo>
                <a:lnTo>
                  <a:pt x="241206" y="476979"/>
                </a:lnTo>
                <a:lnTo>
                  <a:pt x="315602" y="551257"/>
                </a:lnTo>
                <a:lnTo>
                  <a:pt x="319208" y="554952"/>
                </a:lnTo>
                <a:lnTo>
                  <a:pt x="381458" y="492801"/>
                </a:lnTo>
                <a:lnTo>
                  <a:pt x="397305" y="476979"/>
                </a:lnTo>
                <a:lnTo>
                  <a:pt x="403758" y="470537"/>
                </a:lnTo>
                <a:lnTo>
                  <a:pt x="476161" y="398439"/>
                </a:lnTo>
                <a:lnTo>
                  <a:pt x="484986" y="389533"/>
                </a:lnTo>
                <a:cubicBezTo>
                  <a:pt x="476730" y="381764"/>
                  <a:pt x="468759" y="373616"/>
                  <a:pt x="460788" y="365563"/>
                </a:cubicBezTo>
                <a:cubicBezTo>
                  <a:pt x="458036" y="362816"/>
                  <a:pt x="455474" y="359974"/>
                  <a:pt x="457752" y="355236"/>
                </a:cubicBezTo>
                <a:cubicBezTo>
                  <a:pt x="459934" y="350310"/>
                  <a:pt x="464015" y="350120"/>
                  <a:pt x="468000" y="349931"/>
                </a:cubicBezTo>
                <a:cubicBezTo>
                  <a:pt x="494095" y="348605"/>
                  <a:pt x="520286" y="347468"/>
                  <a:pt x="546381" y="346236"/>
                </a:cubicBezTo>
                <a:close/>
                <a:moveTo>
                  <a:pt x="278625" y="278352"/>
                </a:moveTo>
                <a:cubicBezTo>
                  <a:pt x="278625" y="278352"/>
                  <a:pt x="327877" y="302233"/>
                  <a:pt x="371816" y="329810"/>
                </a:cubicBezTo>
                <a:cubicBezTo>
                  <a:pt x="404936" y="350469"/>
                  <a:pt x="411104" y="373023"/>
                  <a:pt x="412053" y="405338"/>
                </a:cubicBezTo>
                <a:cubicBezTo>
                  <a:pt x="412148" y="405433"/>
                  <a:pt x="412148" y="405622"/>
                  <a:pt x="412148" y="405717"/>
                </a:cubicBezTo>
                <a:lnTo>
                  <a:pt x="412148" y="408086"/>
                </a:lnTo>
                <a:cubicBezTo>
                  <a:pt x="412243" y="409602"/>
                  <a:pt x="412243" y="411308"/>
                  <a:pt x="412243" y="412919"/>
                </a:cubicBezTo>
                <a:lnTo>
                  <a:pt x="379123" y="445992"/>
                </a:lnTo>
                <a:lnTo>
                  <a:pt x="372670" y="452436"/>
                </a:lnTo>
                <a:lnTo>
                  <a:pt x="356822" y="468262"/>
                </a:lnTo>
                <a:lnTo>
                  <a:pt x="319147" y="505884"/>
                </a:lnTo>
                <a:lnTo>
                  <a:pt x="265623" y="452436"/>
                </a:lnTo>
                <a:lnTo>
                  <a:pt x="249775" y="436705"/>
                </a:lnTo>
                <a:lnTo>
                  <a:pt x="245505" y="432346"/>
                </a:lnTo>
                <a:cubicBezTo>
                  <a:pt x="235730" y="422680"/>
                  <a:pt x="222729" y="417184"/>
                  <a:pt x="208779" y="417184"/>
                </a:cubicBezTo>
                <a:cubicBezTo>
                  <a:pt x="194923" y="417184"/>
                  <a:pt x="181827" y="422680"/>
                  <a:pt x="172148" y="432346"/>
                </a:cubicBezTo>
                <a:lnTo>
                  <a:pt x="167782" y="436705"/>
                </a:lnTo>
                <a:lnTo>
                  <a:pt x="89490" y="514887"/>
                </a:lnTo>
                <a:lnTo>
                  <a:pt x="190" y="514792"/>
                </a:lnTo>
                <a:lnTo>
                  <a:pt x="0" y="405433"/>
                </a:lnTo>
                <a:cubicBezTo>
                  <a:pt x="949" y="373118"/>
                  <a:pt x="7117" y="350753"/>
                  <a:pt x="40237" y="329904"/>
                </a:cubicBezTo>
                <a:cubicBezTo>
                  <a:pt x="84271" y="302233"/>
                  <a:pt x="133429" y="278447"/>
                  <a:pt x="133429" y="278447"/>
                </a:cubicBezTo>
                <a:lnTo>
                  <a:pt x="172527" y="401926"/>
                </a:lnTo>
                <a:lnTo>
                  <a:pt x="195398" y="337201"/>
                </a:lnTo>
                <a:cubicBezTo>
                  <a:pt x="155255" y="281384"/>
                  <a:pt x="198340" y="278636"/>
                  <a:pt x="205932" y="278447"/>
                </a:cubicBezTo>
                <a:lnTo>
                  <a:pt x="206121" y="278447"/>
                </a:lnTo>
                <a:lnTo>
                  <a:pt x="206406" y="278447"/>
                </a:lnTo>
                <a:cubicBezTo>
                  <a:pt x="214093" y="278636"/>
                  <a:pt x="256988" y="281384"/>
                  <a:pt x="216940" y="337201"/>
                </a:cubicBezTo>
                <a:lnTo>
                  <a:pt x="239811" y="401926"/>
                </a:lnTo>
                <a:close/>
                <a:moveTo>
                  <a:pt x="406730" y="85850"/>
                </a:moveTo>
                <a:lnTo>
                  <a:pt x="412614" y="85850"/>
                </a:lnTo>
                <a:cubicBezTo>
                  <a:pt x="426185" y="85850"/>
                  <a:pt x="426185" y="85850"/>
                  <a:pt x="426185" y="99398"/>
                </a:cubicBezTo>
                <a:cubicBezTo>
                  <a:pt x="426280" y="108967"/>
                  <a:pt x="426280" y="108967"/>
                  <a:pt x="435770" y="110483"/>
                </a:cubicBezTo>
                <a:cubicBezTo>
                  <a:pt x="443172" y="111619"/>
                  <a:pt x="450100" y="113799"/>
                  <a:pt x="456838" y="116641"/>
                </a:cubicBezTo>
                <a:cubicBezTo>
                  <a:pt x="460444" y="118346"/>
                  <a:pt x="461867" y="120809"/>
                  <a:pt x="460728" y="124788"/>
                </a:cubicBezTo>
                <a:cubicBezTo>
                  <a:pt x="458925" y="130568"/>
                  <a:pt x="457407" y="136347"/>
                  <a:pt x="455509" y="142221"/>
                </a:cubicBezTo>
                <a:cubicBezTo>
                  <a:pt x="453801" y="147621"/>
                  <a:pt x="451998" y="148379"/>
                  <a:pt x="446778" y="145821"/>
                </a:cubicBezTo>
                <a:cubicBezTo>
                  <a:pt x="436339" y="140800"/>
                  <a:pt x="425141" y="138621"/>
                  <a:pt x="413563" y="139284"/>
                </a:cubicBezTo>
                <a:cubicBezTo>
                  <a:pt x="410526" y="139379"/>
                  <a:pt x="407489" y="139757"/>
                  <a:pt x="404642" y="141084"/>
                </a:cubicBezTo>
                <a:cubicBezTo>
                  <a:pt x="394583" y="145442"/>
                  <a:pt x="392875" y="156621"/>
                  <a:pt x="401511" y="163443"/>
                </a:cubicBezTo>
                <a:cubicBezTo>
                  <a:pt x="405781" y="166853"/>
                  <a:pt x="410716" y="169317"/>
                  <a:pt x="415936" y="171496"/>
                </a:cubicBezTo>
                <a:cubicBezTo>
                  <a:pt x="424761" y="175191"/>
                  <a:pt x="433777" y="178696"/>
                  <a:pt x="442223" y="183338"/>
                </a:cubicBezTo>
                <a:cubicBezTo>
                  <a:pt x="469175" y="198307"/>
                  <a:pt x="476387" y="232130"/>
                  <a:pt x="457407" y="255152"/>
                </a:cubicBezTo>
                <a:cubicBezTo>
                  <a:pt x="450574" y="263489"/>
                  <a:pt x="441654" y="268984"/>
                  <a:pt x="431214" y="271921"/>
                </a:cubicBezTo>
                <a:cubicBezTo>
                  <a:pt x="426659" y="273152"/>
                  <a:pt x="424666" y="275616"/>
                  <a:pt x="424951" y="280258"/>
                </a:cubicBezTo>
                <a:cubicBezTo>
                  <a:pt x="425141" y="284900"/>
                  <a:pt x="424951" y="289448"/>
                  <a:pt x="424951" y="294185"/>
                </a:cubicBezTo>
                <a:cubicBezTo>
                  <a:pt x="424951" y="298353"/>
                  <a:pt x="422768" y="300438"/>
                  <a:pt x="418688" y="300627"/>
                </a:cubicBezTo>
                <a:cubicBezTo>
                  <a:pt x="413658" y="300722"/>
                  <a:pt x="408628" y="300722"/>
                  <a:pt x="403693" y="300627"/>
                </a:cubicBezTo>
                <a:cubicBezTo>
                  <a:pt x="399328" y="300438"/>
                  <a:pt x="397240" y="298069"/>
                  <a:pt x="397240" y="293806"/>
                </a:cubicBezTo>
                <a:cubicBezTo>
                  <a:pt x="397050" y="290490"/>
                  <a:pt x="397050" y="287079"/>
                  <a:pt x="397050" y="283669"/>
                </a:cubicBezTo>
                <a:cubicBezTo>
                  <a:pt x="397050" y="276184"/>
                  <a:pt x="396861" y="275805"/>
                  <a:pt x="389648" y="274668"/>
                </a:cubicBezTo>
                <a:cubicBezTo>
                  <a:pt x="380348" y="273342"/>
                  <a:pt x="371427" y="271163"/>
                  <a:pt x="362886" y="267089"/>
                </a:cubicBezTo>
                <a:cubicBezTo>
                  <a:pt x="356243" y="263963"/>
                  <a:pt x="355579" y="262163"/>
                  <a:pt x="357192" y="255246"/>
                </a:cubicBezTo>
                <a:cubicBezTo>
                  <a:pt x="358616" y="250036"/>
                  <a:pt x="360039" y="244920"/>
                  <a:pt x="361653" y="239804"/>
                </a:cubicBezTo>
                <a:cubicBezTo>
                  <a:pt x="363551" y="233930"/>
                  <a:pt x="365164" y="233172"/>
                  <a:pt x="370668" y="236014"/>
                </a:cubicBezTo>
                <a:cubicBezTo>
                  <a:pt x="379968" y="240846"/>
                  <a:pt x="389838" y="243593"/>
                  <a:pt x="400277" y="244920"/>
                </a:cubicBezTo>
                <a:cubicBezTo>
                  <a:pt x="406920" y="245772"/>
                  <a:pt x="413563" y="245014"/>
                  <a:pt x="419732" y="242362"/>
                </a:cubicBezTo>
                <a:cubicBezTo>
                  <a:pt x="431214" y="237435"/>
                  <a:pt x="433018" y="224077"/>
                  <a:pt x="423243" y="215929"/>
                </a:cubicBezTo>
                <a:cubicBezTo>
                  <a:pt x="420016" y="213276"/>
                  <a:pt x="416220" y="211287"/>
                  <a:pt x="412234" y="209487"/>
                </a:cubicBezTo>
                <a:cubicBezTo>
                  <a:pt x="402175" y="205129"/>
                  <a:pt x="391641" y="201718"/>
                  <a:pt x="382056" y="196033"/>
                </a:cubicBezTo>
                <a:cubicBezTo>
                  <a:pt x="366587" y="186654"/>
                  <a:pt x="356718" y="173864"/>
                  <a:pt x="357857" y="155105"/>
                </a:cubicBezTo>
                <a:cubicBezTo>
                  <a:pt x="359280" y="133694"/>
                  <a:pt x="371238" y="120336"/>
                  <a:pt x="390882" y="113230"/>
                </a:cubicBezTo>
                <a:cubicBezTo>
                  <a:pt x="398948" y="110388"/>
                  <a:pt x="399138" y="110483"/>
                  <a:pt x="399138" y="102051"/>
                </a:cubicBezTo>
                <a:cubicBezTo>
                  <a:pt x="399138" y="99114"/>
                  <a:pt x="398948" y="96366"/>
                  <a:pt x="399138" y="93429"/>
                </a:cubicBezTo>
                <a:cubicBezTo>
                  <a:pt x="399233" y="87082"/>
                  <a:pt x="400372" y="85945"/>
                  <a:pt x="406730" y="85850"/>
                </a:cubicBezTo>
                <a:close/>
                <a:moveTo>
                  <a:pt x="205945" y="50"/>
                </a:moveTo>
                <a:cubicBezTo>
                  <a:pt x="214105" y="-329"/>
                  <a:pt x="298173" y="-1087"/>
                  <a:pt x="302823" y="99179"/>
                </a:cubicBezTo>
                <a:cubicBezTo>
                  <a:pt x="302823" y="99179"/>
                  <a:pt x="319238" y="249483"/>
                  <a:pt x="206514" y="250620"/>
                </a:cubicBezTo>
                <a:lnTo>
                  <a:pt x="205945" y="250620"/>
                </a:lnTo>
                <a:lnTo>
                  <a:pt x="205281" y="250620"/>
                </a:lnTo>
                <a:cubicBezTo>
                  <a:pt x="92652" y="249483"/>
                  <a:pt x="108972" y="99179"/>
                  <a:pt x="108972" y="99179"/>
                </a:cubicBezTo>
                <a:cubicBezTo>
                  <a:pt x="113527" y="-1087"/>
                  <a:pt x="197690" y="-329"/>
                  <a:pt x="205945" y="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20" name="Oval 21"/>
          <p:cNvSpPr/>
          <p:nvPr/>
        </p:nvSpPr>
        <p:spPr>
          <a:xfrm>
            <a:off x="2639949" y="2599073"/>
            <a:ext cx="357188" cy="356561"/>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21" name="Oval 22"/>
          <p:cNvSpPr/>
          <p:nvPr/>
        </p:nvSpPr>
        <p:spPr>
          <a:xfrm>
            <a:off x="3911923" y="2599031"/>
            <a:ext cx="357188" cy="356644"/>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25" name="Oval 23"/>
          <p:cNvSpPr/>
          <p:nvPr/>
        </p:nvSpPr>
        <p:spPr>
          <a:xfrm>
            <a:off x="5192807" y="2650013"/>
            <a:ext cx="357188" cy="254682"/>
          </a:xfrm>
          <a:custGeom>
            <a:avLst/>
            <a:gdLst>
              <a:gd name="connsiteX0" fmla="*/ 206677 w 567167"/>
              <a:gd name="connsiteY0" fmla="*/ 136244 h 404402"/>
              <a:gd name="connsiteX1" fmla="*/ 140655 w 567167"/>
              <a:gd name="connsiteY1" fmla="*/ 202208 h 404402"/>
              <a:gd name="connsiteX2" fmla="*/ 206677 w 567167"/>
              <a:gd name="connsiteY2" fmla="*/ 266738 h 404402"/>
              <a:gd name="connsiteX3" fmla="*/ 272699 w 567167"/>
              <a:gd name="connsiteY3" fmla="*/ 202208 h 404402"/>
              <a:gd name="connsiteX4" fmla="*/ 206677 w 567167"/>
              <a:gd name="connsiteY4" fmla="*/ 136244 h 404402"/>
              <a:gd name="connsiteX5" fmla="*/ 459789 w 567167"/>
              <a:gd name="connsiteY5" fmla="*/ 65329 h 404402"/>
              <a:gd name="connsiteX6" fmla="*/ 442203 w 567167"/>
              <a:gd name="connsiteY6" fmla="*/ 81823 h 404402"/>
              <a:gd name="connsiteX7" fmla="*/ 457995 w 567167"/>
              <a:gd name="connsiteY7" fmla="*/ 123417 h 404402"/>
              <a:gd name="connsiteX8" fmla="*/ 501062 w 567167"/>
              <a:gd name="connsiteY8" fmla="*/ 107640 h 404402"/>
              <a:gd name="connsiteX9" fmla="*/ 483835 w 567167"/>
              <a:gd name="connsiteY9" fmla="*/ 66046 h 404402"/>
              <a:gd name="connsiteX10" fmla="*/ 459789 w 567167"/>
              <a:gd name="connsiteY10" fmla="*/ 65329 h 404402"/>
              <a:gd name="connsiteX11" fmla="*/ 445075 w 567167"/>
              <a:gd name="connsiteY11" fmla="*/ 69 h 404402"/>
              <a:gd name="connsiteX12" fmla="*/ 466608 w 567167"/>
              <a:gd name="connsiteY12" fmla="*/ 20149 h 404402"/>
              <a:gd name="connsiteX13" fmla="*/ 479528 w 567167"/>
              <a:gd name="connsiteY13" fmla="*/ 21583 h 404402"/>
              <a:gd name="connsiteX14" fmla="*/ 501062 w 567167"/>
              <a:gd name="connsiteY14" fmla="*/ 1504 h 404402"/>
              <a:gd name="connsiteX15" fmla="*/ 521160 w 567167"/>
              <a:gd name="connsiteY15" fmla="*/ 10109 h 404402"/>
              <a:gd name="connsiteX16" fmla="*/ 521160 w 567167"/>
              <a:gd name="connsiteY16" fmla="*/ 40229 h 404402"/>
              <a:gd name="connsiteX17" fmla="*/ 529774 w 567167"/>
              <a:gd name="connsiteY17" fmla="*/ 48835 h 404402"/>
              <a:gd name="connsiteX18" fmla="*/ 559921 w 567167"/>
              <a:gd name="connsiteY18" fmla="*/ 50269 h 404402"/>
              <a:gd name="connsiteX19" fmla="*/ 567099 w 567167"/>
              <a:gd name="connsiteY19" fmla="*/ 70349 h 404402"/>
              <a:gd name="connsiteX20" fmla="*/ 547001 w 567167"/>
              <a:gd name="connsiteY20" fmla="*/ 90429 h 404402"/>
              <a:gd name="connsiteX21" fmla="*/ 547001 w 567167"/>
              <a:gd name="connsiteY21" fmla="*/ 103337 h 404402"/>
              <a:gd name="connsiteX22" fmla="*/ 567099 w 567167"/>
              <a:gd name="connsiteY22" fmla="*/ 124851 h 404402"/>
              <a:gd name="connsiteX23" fmla="*/ 558485 w 567167"/>
              <a:gd name="connsiteY23" fmla="*/ 144931 h 404402"/>
              <a:gd name="connsiteX24" fmla="*/ 528338 w 567167"/>
              <a:gd name="connsiteY24" fmla="*/ 144931 h 404402"/>
              <a:gd name="connsiteX25" fmla="*/ 518289 w 567167"/>
              <a:gd name="connsiteY25" fmla="*/ 153537 h 404402"/>
              <a:gd name="connsiteX26" fmla="*/ 518289 w 567167"/>
              <a:gd name="connsiteY26" fmla="*/ 182222 h 404402"/>
              <a:gd name="connsiteX27" fmla="*/ 498191 w 567167"/>
              <a:gd name="connsiteY27" fmla="*/ 189394 h 404402"/>
              <a:gd name="connsiteX28" fmla="*/ 476657 w 567167"/>
              <a:gd name="connsiteY28" fmla="*/ 169314 h 404402"/>
              <a:gd name="connsiteX29" fmla="*/ 463737 w 567167"/>
              <a:gd name="connsiteY29" fmla="*/ 167880 h 404402"/>
              <a:gd name="connsiteX30" fmla="*/ 442203 w 567167"/>
              <a:gd name="connsiteY30" fmla="*/ 187959 h 404402"/>
              <a:gd name="connsiteX31" fmla="*/ 422105 w 567167"/>
              <a:gd name="connsiteY31" fmla="*/ 179354 h 404402"/>
              <a:gd name="connsiteX32" fmla="*/ 422105 w 567167"/>
              <a:gd name="connsiteY32" fmla="*/ 149234 h 404402"/>
              <a:gd name="connsiteX33" fmla="*/ 413492 w 567167"/>
              <a:gd name="connsiteY33" fmla="*/ 140628 h 404402"/>
              <a:gd name="connsiteX34" fmla="*/ 383345 w 567167"/>
              <a:gd name="connsiteY34" fmla="*/ 139194 h 404402"/>
              <a:gd name="connsiteX35" fmla="*/ 374731 w 567167"/>
              <a:gd name="connsiteY35" fmla="*/ 119114 h 404402"/>
              <a:gd name="connsiteX36" fmla="*/ 396265 w 567167"/>
              <a:gd name="connsiteY36" fmla="*/ 99034 h 404402"/>
              <a:gd name="connsiteX37" fmla="*/ 396265 w 567167"/>
              <a:gd name="connsiteY37" fmla="*/ 86126 h 404402"/>
              <a:gd name="connsiteX38" fmla="*/ 376167 w 567167"/>
              <a:gd name="connsiteY38" fmla="*/ 64612 h 404402"/>
              <a:gd name="connsiteX39" fmla="*/ 384780 w 567167"/>
              <a:gd name="connsiteY39" fmla="*/ 44532 h 404402"/>
              <a:gd name="connsiteX40" fmla="*/ 414927 w 567167"/>
              <a:gd name="connsiteY40" fmla="*/ 44532 h 404402"/>
              <a:gd name="connsiteX41" fmla="*/ 423541 w 567167"/>
              <a:gd name="connsiteY41" fmla="*/ 35926 h 404402"/>
              <a:gd name="connsiteX42" fmla="*/ 424976 w 567167"/>
              <a:gd name="connsiteY42" fmla="*/ 7241 h 404402"/>
              <a:gd name="connsiteX43" fmla="*/ 182277 w 567167"/>
              <a:gd name="connsiteY43" fmla="*/ 14 h 404402"/>
              <a:gd name="connsiteX44" fmla="*/ 228206 w 567167"/>
              <a:gd name="connsiteY44" fmla="*/ 14 h 404402"/>
              <a:gd name="connsiteX45" fmla="*/ 254040 w 567167"/>
              <a:gd name="connsiteY45" fmla="*/ 54506 h 404402"/>
              <a:gd name="connsiteX46" fmla="*/ 278440 w 567167"/>
              <a:gd name="connsiteY46" fmla="*/ 64544 h 404402"/>
              <a:gd name="connsiteX47" fmla="*/ 335850 w 567167"/>
              <a:gd name="connsiteY47" fmla="*/ 43034 h 404402"/>
              <a:gd name="connsiteX48" fmla="*/ 367426 w 567167"/>
              <a:gd name="connsiteY48" fmla="*/ 73148 h 404402"/>
              <a:gd name="connsiteX49" fmla="*/ 345897 w 567167"/>
              <a:gd name="connsiteY49" fmla="*/ 130508 h 404402"/>
              <a:gd name="connsiteX50" fmla="*/ 355943 w 567167"/>
              <a:gd name="connsiteY50" fmla="*/ 154886 h 404402"/>
              <a:gd name="connsiteX51" fmla="*/ 413354 w 567167"/>
              <a:gd name="connsiteY51" fmla="*/ 177830 h 404402"/>
              <a:gd name="connsiteX52" fmla="*/ 413354 w 567167"/>
              <a:gd name="connsiteY52" fmla="*/ 222284 h 404402"/>
              <a:gd name="connsiteX53" fmla="*/ 355943 w 567167"/>
              <a:gd name="connsiteY53" fmla="*/ 248096 h 404402"/>
              <a:gd name="connsiteX54" fmla="*/ 345897 w 567167"/>
              <a:gd name="connsiteY54" fmla="*/ 272474 h 404402"/>
              <a:gd name="connsiteX55" fmla="*/ 368861 w 567167"/>
              <a:gd name="connsiteY55" fmla="*/ 328400 h 404402"/>
              <a:gd name="connsiteX56" fmla="*/ 337285 w 567167"/>
              <a:gd name="connsiteY56" fmla="*/ 359948 h 404402"/>
              <a:gd name="connsiteX57" fmla="*/ 279875 w 567167"/>
              <a:gd name="connsiteY57" fmla="*/ 338438 h 404402"/>
              <a:gd name="connsiteX58" fmla="*/ 254040 w 567167"/>
              <a:gd name="connsiteY58" fmla="*/ 348476 h 404402"/>
              <a:gd name="connsiteX59" fmla="*/ 229641 w 567167"/>
              <a:gd name="connsiteY59" fmla="*/ 404402 h 404402"/>
              <a:gd name="connsiteX60" fmla="*/ 185148 w 567167"/>
              <a:gd name="connsiteY60" fmla="*/ 404402 h 404402"/>
              <a:gd name="connsiteX61" fmla="*/ 159313 w 567167"/>
              <a:gd name="connsiteY61" fmla="*/ 348476 h 404402"/>
              <a:gd name="connsiteX62" fmla="*/ 133479 w 567167"/>
              <a:gd name="connsiteY62" fmla="*/ 338438 h 404402"/>
              <a:gd name="connsiteX63" fmla="*/ 77504 w 567167"/>
              <a:gd name="connsiteY63" fmla="*/ 361382 h 404402"/>
              <a:gd name="connsiteX64" fmla="*/ 44493 w 567167"/>
              <a:gd name="connsiteY64" fmla="*/ 329834 h 404402"/>
              <a:gd name="connsiteX65" fmla="*/ 67457 w 567167"/>
              <a:gd name="connsiteY65" fmla="*/ 272474 h 404402"/>
              <a:gd name="connsiteX66" fmla="*/ 57410 w 567167"/>
              <a:gd name="connsiteY66" fmla="*/ 248096 h 404402"/>
              <a:gd name="connsiteX67" fmla="*/ 0 w 567167"/>
              <a:gd name="connsiteY67" fmla="*/ 225152 h 404402"/>
              <a:gd name="connsiteX68" fmla="*/ 0 w 567167"/>
              <a:gd name="connsiteY68" fmla="*/ 180698 h 404402"/>
              <a:gd name="connsiteX69" fmla="*/ 55975 w 567167"/>
              <a:gd name="connsiteY69" fmla="*/ 156320 h 404402"/>
              <a:gd name="connsiteX70" fmla="*/ 67457 w 567167"/>
              <a:gd name="connsiteY70" fmla="*/ 130508 h 404402"/>
              <a:gd name="connsiteX71" fmla="*/ 43057 w 567167"/>
              <a:gd name="connsiteY71" fmla="*/ 74582 h 404402"/>
              <a:gd name="connsiteX72" fmla="*/ 76068 w 567167"/>
              <a:gd name="connsiteY72" fmla="*/ 43034 h 404402"/>
              <a:gd name="connsiteX73" fmla="*/ 133479 w 567167"/>
              <a:gd name="connsiteY73" fmla="*/ 65978 h 404402"/>
              <a:gd name="connsiteX74" fmla="*/ 159313 w 567167"/>
              <a:gd name="connsiteY74" fmla="*/ 54506 h 404402"/>
              <a:gd name="connsiteX75" fmla="*/ 182277 w 567167"/>
              <a:gd name="connsiteY75" fmla="*/ 14 h 40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7167" h="404402">
                <a:moveTo>
                  <a:pt x="206677" y="136244"/>
                </a:moveTo>
                <a:cubicBezTo>
                  <a:pt x="170795" y="136244"/>
                  <a:pt x="140655" y="166358"/>
                  <a:pt x="140655" y="202208"/>
                </a:cubicBezTo>
                <a:cubicBezTo>
                  <a:pt x="140655" y="236624"/>
                  <a:pt x="170795" y="266738"/>
                  <a:pt x="206677" y="266738"/>
                </a:cubicBezTo>
                <a:cubicBezTo>
                  <a:pt x="242558" y="266738"/>
                  <a:pt x="272699" y="238058"/>
                  <a:pt x="272699" y="202208"/>
                </a:cubicBezTo>
                <a:cubicBezTo>
                  <a:pt x="272699" y="166358"/>
                  <a:pt x="242558" y="136244"/>
                  <a:pt x="206677" y="136244"/>
                </a:cubicBezTo>
                <a:close/>
                <a:moveTo>
                  <a:pt x="459789" y="65329"/>
                </a:moveTo>
                <a:cubicBezTo>
                  <a:pt x="452252" y="68197"/>
                  <a:pt x="445792" y="73935"/>
                  <a:pt x="442203" y="81823"/>
                </a:cubicBezTo>
                <a:cubicBezTo>
                  <a:pt x="435026" y="97600"/>
                  <a:pt x="442203" y="116246"/>
                  <a:pt x="457995" y="123417"/>
                </a:cubicBezTo>
                <a:cubicBezTo>
                  <a:pt x="475222" y="130588"/>
                  <a:pt x="493884" y="123417"/>
                  <a:pt x="501062" y="107640"/>
                </a:cubicBezTo>
                <a:cubicBezTo>
                  <a:pt x="506804" y="91863"/>
                  <a:pt x="499627" y="73217"/>
                  <a:pt x="483835" y="66046"/>
                </a:cubicBezTo>
                <a:cubicBezTo>
                  <a:pt x="475940" y="62460"/>
                  <a:pt x="467326" y="62460"/>
                  <a:pt x="459789" y="65329"/>
                </a:cubicBezTo>
                <a:close/>
                <a:moveTo>
                  <a:pt x="445075" y="69"/>
                </a:moveTo>
                <a:cubicBezTo>
                  <a:pt x="446510" y="-1365"/>
                  <a:pt x="466608" y="20149"/>
                  <a:pt x="466608" y="20149"/>
                </a:cubicBezTo>
                <a:lnTo>
                  <a:pt x="479528" y="21583"/>
                </a:lnTo>
                <a:cubicBezTo>
                  <a:pt x="479528" y="21583"/>
                  <a:pt x="499627" y="69"/>
                  <a:pt x="501062" y="1504"/>
                </a:cubicBezTo>
                <a:lnTo>
                  <a:pt x="521160" y="10109"/>
                </a:lnTo>
                <a:cubicBezTo>
                  <a:pt x="522596" y="10109"/>
                  <a:pt x="521160" y="40229"/>
                  <a:pt x="521160" y="40229"/>
                </a:cubicBezTo>
                <a:lnTo>
                  <a:pt x="529774" y="48835"/>
                </a:lnTo>
                <a:cubicBezTo>
                  <a:pt x="529774" y="48835"/>
                  <a:pt x="558485" y="48835"/>
                  <a:pt x="559921" y="50269"/>
                </a:cubicBezTo>
                <a:lnTo>
                  <a:pt x="567099" y="70349"/>
                </a:lnTo>
                <a:cubicBezTo>
                  <a:pt x="568534" y="71783"/>
                  <a:pt x="547001" y="90429"/>
                  <a:pt x="547001" y="90429"/>
                </a:cubicBezTo>
                <a:lnTo>
                  <a:pt x="547001" y="103337"/>
                </a:lnTo>
                <a:cubicBezTo>
                  <a:pt x="547001" y="103337"/>
                  <a:pt x="567099" y="123417"/>
                  <a:pt x="567099" y="124851"/>
                </a:cubicBezTo>
                <a:lnTo>
                  <a:pt x="558485" y="144931"/>
                </a:lnTo>
                <a:cubicBezTo>
                  <a:pt x="557050" y="146365"/>
                  <a:pt x="528338" y="144931"/>
                  <a:pt x="528338" y="144931"/>
                </a:cubicBezTo>
                <a:lnTo>
                  <a:pt x="518289" y="153537"/>
                </a:lnTo>
                <a:cubicBezTo>
                  <a:pt x="518289" y="153537"/>
                  <a:pt x="519725" y="182222"/>
                  <a:pt x="518289" y="182222"/>
                </a:cubicBezTo>
                <a:lnTo>
                  <a:pt x="498191" y="189394"/>
                </a:lnTo>
                <a:cubicBezTo>
                  <a:pt x="496755" y="190828"/>
                  <a:pt x="476657" y="169314"/>
                  <a:pt x="476657" y="169314"/>
                </a:cubicBezTo>
                <a:lnTo>
                  <a:pt x="463737" y="167880"/>
                </a:lnTo>
                <a:cubicBezTo>
                  <a:pt x="463737" y="167880"/>
                  <a:pt x="443639" y="187959"/>
                  <a:pt x="442203" y="187959"/>
                </a:cubicBezTo>
                <a:lnTo>
                  <a:pt x="422105" y="179354"/>
                </a:lnTo>
                <a:cubicBezTo>
                  <a:pt x="420670" y="177920"/>
                  <a:pt x="422105" y="149234"/>
                  <a:pt x="422105" y="149234"/>
                </a:cubicBezTo>
                <a:lnTo>
                  <a:pt x="413492" y="140628"/>
                </a:lnTo>
                <a:cubicBezTo>
                  <a:pt x="413492" y="140628"/>
                  <a:pt x="383345" y="140628"/>
                  <a:pt x="383345" y="139194"/>
                </a:cubicBezTo>
                <a:lnTo>
                  <a:pt x="374731" y="119114"/>
                </a:lnTo>
                <a:cubicBezTo>
                  <a:pt x="374731" y="117680"/>
                  <a:pt x="396265" y="99034"/>
                  <a:pt x="396265" y="99034"/>
                </a:cubicBezTo>
                <a:lnTo>
                  <a:pt x="396265" y="86126"/>
                </a:lnTo>
                <a:cubicBezTo>
                  <a:pt x="396265" y="86126"/>
                  <a:pt x="374731" y="66046"/>
                  <a:pt x="376167" y="64612"/>
                </a:cubicBezTo>
                <a:lnTo>
                  <a:pt x="384780" y="44532"/>
                </a:lnTo>
                <a:cubicBezTo>
                  <a:pt x="384780" y="43098"/>
                  <a:pt x="414927" y="44532"/>
                  <a:pt x="414927" y="44532"/>
                </a:cubicBezTo>
                <a:lnTo>
                  <a:pt x="423541" y="35926"/>
                </a:lnTo>
                <a:cubicBezTo>
                  <a:pt x="423541" y="35926"/>
                  <a:pt x="423541" y="7241"/>
                  <a:pt x="424976" y="7241"/>
                </a:cubicBezTo>
                <a:close/>
                <a:moveTo>
                  <a:pt x="182277" y="14"/>
                </a:moveTo>
                <a:lnTo>
                  <a:pt x="228206" y="14"/>
                </a:lnTo>
                <a:cubicBezTo>
                  <a:pt x="231076" y="14"/>
                  <a:pt x="254040" y="54506"/>
                  <a:pt x="254040" y="54506"/>
                </a:cubicBezTo>
                <a:lnTo>
                  <a:pt x="278440" y="64544"/>
                </a:lnTo>
                <a:cubicBezTo>
                  <a:pt x="278440" y="64544"/>
                  <a:pt x="332979" y="40166"/>
                  <a:pt x="335850" y="43034"/>
                </a:cubicBezTo>
                <a:lnTo>
                  <a:pt x="367426" y="73148"/>
                </a:lnTo>
                <a:cubicBezTo>
                  <a:pt x="370296" y="76016"/>
                  <a:pt x="345897" y="130508"/>
                  <a:pt x="345897" y="130508"/>
                </a:cubicBezTo>
                <a:lnTo>
                  <a:pt x="355943" y="154886"/>
                </a:lnTo>
                <a:cubicBezTo>
                  <a:pt x="355943" y="154886"/>
                  <a:pt x="413354" y="174962"/>
                  <a:pt x="413354" y="177830"/>
                </a:cubicBezTo>
                <a:lnTo>
                  <a:pt x="413354" y="222284"/>
                </a:lnTo>
                <a:cubicBezTo>
                  <a:pt x="413354" y="226586"/>
                  <a:pt x="355943" y="248096"/>
                  <a:pt x="355943" y="248096"/>
                </a:cubicBezTo>
                <a:lnTo>
                  <a:pt x="345897" y="272474"/>
                </a:lnTo>
                <a:cubicBezTo>
                  <a:pt x="345897" y="272474"/>
                  <a:pt x="371731" y="325532"/>
                  <a:pt x="368861" y="328400"/>
                </a:cubicBezTo>
                <a:lnTo>
                  <a:pt x="337285" y="359948"/>
                </a:lnTo>
                <a:cubicBezTo>
                  <a:pt x="334415" y="361382"/>
                  <a:pt x="279875" y="338438"/>
                  <a:pt x="279875" y="338438"/>
                </a:cubicBezTo>
                <a:lnTo>
                  <a:pt x="254040" y="348476"/>
                </a:lnTo>
                <a:cubicBezTo>
                  <a:pt x="254040" y="348476"/>
                  <a:pt x="233947" y="404402"/>
                  <a:pt x="229641" y="404402"/>
                </a:cubicBezTo>
                <a:lnTo>
                  <a:pt x="185148" y="404402"/>
                </a:lnTo>
                <a:cubicBezTo>
                  <a:pt x="182277" y="404402"/>
                  <a:pt x="159313" y="348476"/>
                  <a:pt x="159313" y="348476"/>
                </a:cubicBezTo>
                <a:lnTo>
                  <a:pt x="133479" y="338438"/>
                </a:lnTo>
                <a:cubicBezTo>
                  <a:pt x="133479" y="338438"/>
                  <a:pt x="78939" y="362816"/>
                  <a:pt x="77504" y="361382"/>
                </a:cubicBezTo>
                <a:lnTo>
                  <a:pt x="44493" y="329834"/>
                </a:lnTo>
                <a:cubicBezTo>
                  <a:pt x="43057" y="326966"/>
                  <a:pt x="67457" y="272474"/>
                  <a:pt x="67457" y="272474"/>
                </a:cubicBezTo>
                <a:lnTo>
                  <a:pt x="57410" y="248096"/>
                </a:lnTo>
                <a:cubicBezTo>
                  <a:pt x="57410" y="248096"/>
                  <a:pt x="0" y="228020"/>
                  <a:pt x="0" y="225152"/>
                </a:cubicBezTo>
                <a:lnTo>
                  <a:pt x="0" y="180698"/>
                </a:lnTo>
                <a:cubicBezTo>
                  <a:pt x="0" y="177830"/>
                  <a:pt x="55975" y="156320"/>
                  <a:pt x="55975" y="156320"/>
                </a:cubicBezTo>
                <a:lnTo>
                  <a:pt x="67457" y="130508"/>
                </a:lnTo>
                <a:cubicBezTo>
                  <a:pt x="67457" y="130508"/>
                  <a:pt x="41622" y="77450"/>
                  <a:pt x="43057" y="74582"/>
                </a:cubicBezTo>
                <a:lnTo>
                  <a:pt x="76068" y="43034"/>
                </a:lnTo>
                <a:cubicBezTo>
                  <a:pt x="77504" y="41600"/>
                  <a:pt x="133479" y="65978"/>
                  <a:pt x="133479" y="65978"/>
                </a:cubicBezTo>
                <a:lnTo>
                  <a:pt x="159313" y="54506"/>
                </a:lnTo>
                <a:cubicBezTo>
                  <a:pt x="159313" y="54506"/>
                  <a:pt x="179407" y="14"/>
                  <a:pt x="182277" y="14"/>
                </a:cubicBez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cs typeface="+mn-ea"/>
              <a:sym typeface="+mn-lt"/>
            </a:endParaRPr>
          </a:p>
        </p:txBody>
      </p:sp>
      <p:sp>
        <p:nvSpPr>
          <p:cNvPr id="36" name="文本框 35"/>
          <p:cNvSpPr txBox="1"/>
          <p:nvPr/>
        </p:nvSpPr>
        <p:spPr>
          <a:xfrm>
            <a:off x="1071137" y="3020769"/>
            <a:ext cx="944880" cy="321945"/>
          </a:xfrm>
          <a:prstGeom prst="rect">
            <a:avLst/>
          </a:prstGeom>
          <a:noFill/>
        </p:spPr>
        <p:txBody>
          <a:bodyPr wrap="none" rtlCol="0">
            <a:spAutoFit/>
            <a:scene3d>
              <a:camera prst="orthographicFront"/>
              <a:lightRig rig="threePt" dir="t"/>
            </a:scene3d>
            <a:sp3d contourW="12700"/>
          </a:bodyPr>
          <a:lstStyle/>
          <a:p>
            <a:pPr algn="ctr"/>
            <a:r>
              <a:rPr lang="zh-CN" altLang="en-US" sz="1500" dirty="0">
                <a:solidFill>
                  <a:schemeClr val="bg1"/>
                </a:solidFill>
                <a:cs typeface="+mn-ea"/>
                <a:sym typeface="+mn-lt"/>
              </a:rPr>
              <a:t>标题添加</a:t>
            </a:r>
          </a:p>
        </p:txBody>
      </p:sp>
      <p:sp>
        <p:nvSpPr>
          <p:cNvPr id="37" name="文本框 36"/>
          <p:cNvSpPr txBox="1"/>
          <p:nvPr/>
        </p:nvSpPr>
        <p:spPr>
          <a:xfrm>
            <a:off x="2346103" y="3020769"/>
            <a:ext cx="944880" cy="321945"/>
          </a:xfrm>
          <a:prstGeom prst="rect">
            <a:avLst/>
          </a:prstGeom>
          <a:noFill/>
        </p:spPr>
        <p:txBody>
          <a:bodyPr wrap="none" rtlCol="0">
            <a:spAutoFit/>
            <a:scene3d>
              <a:camera prst="orthographicFront"/>
              <a:lightRig rig="threePt" dir="t"/>
            </a:scene3d>
            <a:sp3d contourW="12700"/>
          </a:bodyPr>
          <a:lstStyle/>
          <a:p>
            <a:pPr algn="ctr"/>
            <a:r>
              <a:rPr lang="zh-CN" altLang="en-US" sz="1500" dirty="0">
                <a:cs typeface="+mn-ea"/>
                <a:sym typeface="+mn-lt"/>
              </a:rPr>
              <a:t>标题添加</a:t>
            </a:r>
          </a:p>
        </p:txBody>
      </p:sp>
      <p:sp>
        <p:nvSpPr>
          <p:cNvPr id="38" name="文本框 37"/>
          <p:cNvSpPr txBox="1"/>
          <p:nvPr/>
        </p:nvSpPr>
        <p:spPr>
          <a:xfrm>
            <a:off x="3618077" y="3020769"/>
            <a:ext cx="944880" cy="321945"/>
          </a:xfrm>
          <a:prstGeom prst="rect">
            <a:avLst/>
          </a:prstGeom>
          <a:noFill/>
        </p:spPr>
        <p:txBody>
          <a:bodyPr wrap="none" rtlCol="0">
            <a:spAutoFit/>
            <a:scene3d>
              <a:camera prst="orthographicFront"/>
              <a:lightRig rig="threePt" dir="t"/>
            </a:scene3d>
            <a:sp3d contourW="12700"/>
          </a:bodyPr>
          <a:lstStyle/>
          <a:p>
            <a:pPr algn="ctr"/>
            <a:r>
              <a:rPr lang="zh-CN" altLang="en-US" sz="1500" dirty="0">
                <a:solidFill>
                  <a:schemeClr val="bg1"/>
                </a:solidFill>
                <a:cs typeface="+mn-ea"/>
                <a:sym typeface="+mn-lt"/>
              </a:rPr>
              <a:t>标题添加</a:t>
            </a:r>
          </a:p>
        </p:txBody>
      </p:sp>
      <p:sp>
        <p:nvSpPr>
          <p:cNvPr id="39" name="文本框 38"/>
          <p:cNvSpPr txBox="1"/>
          <p:nvPr/>
        </p:nvSpPr>
        <p:spPr>
          <a:xfrm>
            <a:off x="4898961" y="3020769"/>
            <a:ext cx="944880" cy="321945"/>
          </a:xfrm>
          <a:prstGeom prst="rect">
            <a:avLst/>
          </a:prstGeom>
          <a:noFill/>
        </p:spPr>
        <p:txBody>
          <a:bodyPr wrap="none" rtlCol="0">
            <a:spAutoFit/>
            <a:scene3d>
              <a:camera prst="orthographicFront"/>
              <a:lightRig rig="threePt" dir="t"/>
            </a:scene3d>
            <a:sp3d contourW="12700"/>
          </a:bodyPr>
          <a:lstStyle/>
          <a:p>
            <a:pPr algn="ctr"/>
            <a:r>
              <a:rPr lang="zh-CN" altLang="en-US" sz="1500" dirty="0">
                <a:cs typeface="+mn-ea"/>
                <a:sym typeface="+mn-lt"/>
              </a:rPr>
              <a:t>标题添加</a:t>
            </a:r>
          </a:p>
        </p:txBody>
      </p:sp>
      <p:grpSp>
        <p:nvGrpSpPr>
          <p:cNvPr id="26" name="组合 25"/>
          <p:cNvGrpSpPr/>
          <p:nvPr/>
        </p:nvGrpSpPr>
        <p:grpSpPr>
          <a:xfrm>
            <a:off x="3550920" y="370205"/>
            <a:ext cx="2042160" cy="564515"/>
            <a:chOff x="5395" y="427"/>
            <a:chExt cx="3216" cy="889"/>
          </a:xfrm>
        </p:grpSpPr>
        <p:sp>
          <p:nvSpPr>
            <p:cNvPr id="27" name="TextBox 7"/>
            <p:cNvSpPr txBox="1"/>
            <p:nvPr/>
          </p:nvSpPr>
          <p:spPr>
            <a:xfrm>
              <a:off x="5637" y="786"/>
              <a:ext cx="2848" cy="531"/>
            </a:xfrm>
            <a:prstGeom prst="rect">
              <a:avLst/>
            </a:prstGeom>
            <a:noFill/>
          </p:spPr>
          <p:txBody>
            <a:bodyPr wrap="none" rtlCol="0">
              <a:spAutoFit/>
            </a:bodyPr>
            <a:lstStyle/>
            <a:p>
              <a:pPr algn="ctr"/>
              <a:r>
                <a:rPr lang="zh-CN" altLang="en-US" sz="1600" dirty="0">
                  <a:solidFill>
                    <a:schemeClr val="tx1">
                      <a:lumMod val="75000"/>
                      <a:lumOff val="25000"/>
                    </a:schemeClr>
                  </a:solidFill>
                  <a:cs typeface="+mn-ea"/>
                  <a:sym typeface="+mn-lt"/>
                </a:rPr>
                <a:t>添加页面标题内容</a:t>
              </a:r>
            </a:p>
          </p:txBody>
        </p:sp>
        <p:sp>
          <p:nvSpPr>
            <p:cNvPr id="28" name="Google Shape;86;p19"/>
            <p:cNvSpPr txBox="1"/>
            <p:nvPr/>
          </p:nvSpPr>
          <p:spPr>
            <a:xfrm>
              <a:off x="5395" y="427"/>
              <a:ext cx="3217" cy="4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b="0" i="0" u="none" strike="noStrike" cap="none">
                  <a:solidFill>
                    <a:srgbClr val="58776F"/>
                  </a:solidFill>
                  <a:cs typeface="+mn-ea"/>
                  <a:sym typeface="+mn-lt"/>
                </a:rPr>
                <a:t>YOUR TITLE HERE</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childTnLst>
                          </p:cTn>
                        </p:par>
                        <p:par>
                          <p:cTn id="75" fill="hold">
                            <p:stCondLst>
                              <p:cond delay="1500"/>
                            </p:stCondLst>
                            <p:childTnLst>
                              <p:par>
                                <p:cTn id="76" presetID="10" presetClass="entr" presetSubtype="0"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2" grpId="0" bldLvl="0" animBg="1"/>
      <p:bldP spid="17" grpId="0" bldLvl="0" animBg="1"/>
      <p:bldP spid="20" grpId="0" bldLvl="0" animBg="1"/>
      <p:bldP spid="21" grpId="0" bldLvl="0" animBg="1"/>
      <p:bldP spid="25" grpId="0" bldLvl="0" animBg="1"/>
      <p:bldP spid="36" grpId="0"/>
      <p:bldP spid="37" grpId="0"/>
      <p:bldP spid="38"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7"/>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czefqzd">
      <a:majorFont>
        <a:latin typeface="字魂130号-快乐俏黑体"/>
        <a:ea typeface="字魂130号-快乐俏黑体"/>
        <a:cs typeface=""/>
      </a:majorFont>
      <a:minorFont>
        <a:latin typeface="字魂130号-快乐俏黑体"/>
        <a:ea typeface="字魂130号-快乐俏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czefqzd">
      <a:majorFont>
        <a:latin typeface="字魂130号-快乐俏黑体"/>
        <a:ea typeface="字魂130号-快乐俏黑体"/>
        <a:cs typeface=""/>
      </a:majorFont>
      <a:minorFont>
        <a:latin typeface="字魂130号-快乐俏黑体"/>
        <a:ea typeface="字魂130号-快乐俏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4</TotalTime>
  <Words>1483</Words>
  <Application>Microsoft Office PowerPoint</Application>
  <PresentationFormat>自定义</PresentationFormat>
  <Paragraphs>242</Paragraphs>
  <Slides>24</Slides>
  <Notes>24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24</vt:i4>
      </vt:variant>
    </vt:vector>
  </HeadingPairs>
  <TitlesOfParts>
    <vt:vector size="33" baseType="lpstr">
      <vt:lpstr>等线</vt:lpstr>
      <vt:lpstr>三极准柔宋</vt:lpstr>
      <vt:lpstr>微软雅黑</vt:lpstr>
      <vt:lpstr>字魂130号-快乐俏黑体</vt:lpstr>
      <vt:lpstr>Arial</vt:lpstr>
      <vt:lpstr>Times New Roman</vt:lpstr>
      <vt:lpstr>Wingdings</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dc:title>
  <dc:creator/>
  <cp:lastModifiedBy>Administrator</cp:lastModifiedBy>
  <cp:revision>23</cp:revision>
  <dcterms:created xsi:type="dcterms:W3CDTF">2017-11-13T13:48:00Z</dcterms:created>
  <dcterms:modified xsi:type="dcterms:W3CDTF">2019-09-11T05:07:10Z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