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Default Extension="wdp" ContentType="image/vnd.ms-photo"/>
  <Default Extension="mp3" ContentType="audio/mp3"/>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p:sldMasterIdLst>
    <p:sldMasterId id="2147483648" r:id="rId1"/>
  </p:sldMasterIdLst>
  <p:notesMasterIdLst>
    <p:notesMasterId r:id="rId2"/>
  </p:notesMasterIdLst>
  <p:sldIdLst>
    <p:sldId id="11789" r:id="rId3"/>
    <p:sldId id="11783" r:id="rId4"/>
    <p:sldId id="11786" r:id="rId5"/>
    <p:sldId id="12653" r:id="rId6"/>
    <p:sldId id="12671" r:id="rId7"/>
    <p:sldId id="12686" r:id="rId8"/>
    <p:sldId id="12670" r:id="rId9"/>
    <p:sldId id="11787" r:id="rId10"/>
    <p:sldId id="12690" r:id="rId11"/>
    <p:sldId id="12678" r:id="rId12"/>
    <p:sldId id="12676" r:id="rId13"/>
    <p:sldId id="12680" r:id="rId14"/>
    <p:sldId id="12682" r:id="rId15"/>
    <p:sldId id="11785" r:id="rId16"/>
    <p:sldId id="4328" r:id="rId17"/>
    <p:sldId id="12685" r:id="rId18"/>
    <p:sldId id="12669" r:id="rId19"/>
    <p:sldId id="12687" r:id="rId20"/>
    <p:sldId id="12668" r:id="rId21"/>
    <p:sldId id="11788" r:id="rId22"/>
    <p:sldId id="12698" r:id="rId23"/>
    <p:sldId id="12694" r:id="rId24"/>
    <p:sldId id="12674" r:id="rId25"/>
    <p:sldId id="11782" r:id="rId26"/>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7" autoAdjust="0"/>
    <p:restoredTop sz="94280" autoAdjust="0"/>
  </p:normalViewPr>
  <p:slideViewPr>
    <p:cSldViewPr snapToGrid="0">
      <p:cViewPr>
        <p:scale>
          <a:sx n="75" d="100"/>
          <a:sy n="75" d="100"/>
        </p:scale>
        <p:origin x="438" y="-54"/>
      </p:cViewPr>
      <p:guideLst/>
    </p:cSldViewPr>
  </p:slideViewPr>
  <p:notesTextViewPr>
    <p:cViewPr>
      <p:scale>
        <a:sx n="1" d="1"/>
        <a:sy n="1" d="1"/>
      </p:scale>
      <p:origin x="0" y="0"/>
    </p:cViewPr>
  </p:notesTextViewPr>
  <p:sorterViewPr>
    <p:cViewPr varScale="1">
      <p:scale>
        <a:sx n="1" d="1"/>
        <a:sy n="1" d="1"/>
      </p:scale>
      <p:origin x="0" y="0"/>
    </p:cViewPr>
  </p:sorter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 Type="http://schemas.openxmlformats.org/officeDocument/2006/relationships/notesMaster" Target="notesMasters/notesMaster1.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tags" Target="tags/tag1.xml" /><Relationship Id="rId28" Type="http://schemas.openxmlformats.org/officeDocument/2006/relationships/presProps" Target="presProps.xml" /><Relationship Id="rId29" Type="http://schemas.openxmlformats.org/officeDocument/2006/relationships/viewProps" Target="viewProps.xml" /><Relationship Id="rId3" Type="http://schemas.openxmlformats.org/officeDocument/2006/relationships/slide" Target="slides/slide1.xml" /><Relationship Id="rId30" Type="http://schemas.openxmlformats.org/officeDocument/2006/relationships/theme" Target="theme/theme1.xml" /><Relationship Id="rId31" Type="http://schemas.openxmlformats.org/officeDocument/2006/relationships/tableStyles" Target="tableStyles.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42EC03-CE5B-46C0-AE4F-833E00DD4425}" type="datetimeFigureOut">
              <a:rPr lang="zh-CN" altLang="en-US" smtClean="0"/>
              <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7CE2C4-DD13-4681-BF4F-319C04DE5245}" type="slidenum">
              <a:rPr lang="zh-CN" altLang="en-US" smtClean="0"/>
              <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AEFE27D-D1C2-41D8-9066-E35F6BACD3C9}"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B15895E-736F-41FC-B5F5-33396BD87340}"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AEFE27D-D1C2-41D8-9066-E35F6BACD3C9}"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B15895E-736F-41FC-B5F5-33396BD87340}"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竖排标题与文本">
    <p:spTree>
      <p:nvGrpSpPr>
        <p:cNvPr id="1" name=""/>
        <p:cNvGrpSpPr/>
        <p:nvPr/>
      </p:nvGrpSpPr>
      <p:grpSpPr>
        <a:xfrm>
          <a:off x="0" y="0"/>
          <a: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AEFE27D-D1C2-41D8-9066-E35F6BACD3C9}"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B15895E-736F-41FC-B5F5-33396BD87340}"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2_标题和内容">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51_Title Slide">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cSld name="1_标题幻灯片">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AEFE27D-D1C2-41D8-9066-E35F6BACD3C9}"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B15895E-736F-41FC-B5F5-33396BD87340}"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8AEFE27D-D1C2-41D8-9066-E35F6BACD3C9}"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B15895E-736F-41FC-B5F5-33396BD87340}"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AEFE27D-D1C2-41D8-9066-E35F6BACD3C9}"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B15895E-736F-41FC-B5F5-33396BD87340}"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AEFE27D-D1C2-41D8-9066-E35F6BACD3C9}" type="datetimeFigureOut">
              <a:rPr lang="zh-CN" altLang="en-US" smtClean="0"/>
              <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B15895E-736F-41FC-B5F5-33396BD87340}"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AEFE27D-D1C2-41D8-9066-E35F6BACD3C9}" type="datetimeFigureOut">
              <a:rPr lang="zh-CN" altLang="en-US" smtClean="0"/>
              <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B15895E-736F-41FC-B5F5-33396BD87340}"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fld id="{8AEFE27D-D1C2-41D8-9066-E35F6BACD3C9}" type="datetimeFigureOut">
              <a:rPr lang="zh-CN" altLang="en-US" smtClean="0"/>
              <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B15895E-736F-41FC-B5F5-33396BD87340}"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8AEFE27D-D1C2-41D8-9066-E35F6BACD3C9}"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B15895E-736F-41FC-B5F5-33396BD87340}"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8AEFE27D-D1C2-41D8-9066-E35F6BACD3C9}"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B15895E-736F-41FC-B5F5-33396BD87340}"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slideLayout" Target="../slideLayouts/slideLayout12.xml" /><Relationship Id="rId13" Type="http://schemas.openxmlformats.org/officeDocument/2006/relationships/slideLayout" Target="../slideLayouts/slideLayout13.xml" /><Relationship Id="rId14" Type="http://schemas.openxmlformats.org/officeDocument/2006/relationships/slideLayout" Target="../slideLayouts/slideLayout14.xml" /><Relationship Id="rId15"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Ref idx="1001">
        <a:schemeClr val="bg1"/>
      </p:bgRef>
    </p:bg>
    <p:spTree>
      <p:nvGrpSpPr>
        <p:cNvPr id="1" name=""/>
        <p:cNvGrpSpPr/>
        <p:nvPr/>
      </p:nvGrpSpPr>
      <p:grpSpPr>
        <a:xfrm>
          <a:off x="0" y="0"/>
          <a: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EFE27D-D1C2-41D8-9066-E35F6BACD3C9}" type="datetimeFigureOut">
              <a:rPr lang="zh-CN" altLang="en-US" smtClean="0"/>
              <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15895E-736F-41FC-B5F5-33396BD87340}" type="slidenum">
              <a:rPr lang="zh-CN" altLang="en-US" smtClean="0"/>
              <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png" /><Relationship Id="rId3" Type="http://schemas.microsoft.com/office/2007/relationships/media" Target="../media/media1.mp3" /><Relationship Id="rId4" Type="http://schemas.microsoft.com/office/2007/relationships/media" Target="../media/media1.mp3" TargetMode="Interna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4.png" /><Relationship Id="rId3" Type="http://schemas.microsoft.com/office/2007/relationships/hdphoto" Target="../media/image5.wdp"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3.xml" /><Relationship Id="rId2" Type="http://schemas.openxmlformats.org/officeDocument/2006/relationships/image" Target="../media/image3.jpeg" /><Relationship Id="rId3" Type="http://schemas.openxmlformats.org/officeDocument/2006/relationships/image" Target="../media/image6.png" /><Relationship Id="rId4" Type="http://schemas.openxmlformats.org/officeDocument/2006/relationships/image" Target="../media/image7.png"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12.xml"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image" Target="../media/image3.jpeg"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image" Target="../media/image3.jpeg"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3.xml" /><Relationship Id="rId2" Type="http://schemas.openxmlformats.org/officeDocument/2006/relationships/image" Target="../media/image3.jpe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image" Target="../media/image3.jpe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6" name="文本框 45"/>
          <p:cNvSpPr txBox="1"/>
          <p:nvPr/>
        </p:nvSpPr>
        <p:spPr>
          <a:xfrm>
            <a:off x="5465195" y="3858157"/>
            <a:ext cx="5699854" cy="520720"/>
          </a:xfrm>
          <a:prstGeom prst="rect">
            <a:avLst/>
          </a:prstGeom>
          <a:noFill/>
        </p:spPr>
        <p:txBody>
          <a:bodyPr wrap="square" rtlCol="0">
            <a:spAutoFit/>
          </a:bodyPr>
          <a:lstStyle/>
          <a:p>
            <a:pPr algn="r">
              <a:lnSpc>
                <a:spcPct val="120000"/>
              </a:lnSpc>
              <a:spcBef>
                <a:spcPts val="300"/>
              </a:spcBef>
              <a:defRPr/>
            </a:pPr>
            <a:r>
              <a:rPr lang="zh-CN" altLang="en-US" sz="1200">
                <a:solidFill>
                  <a:schemeClr val="tx1">
                    <a:lumMod val="75000"/>
                    <a:lumOff val="25000"/>
                  </a:schemeClr>
                </a:solidFill>
                <a:latin typeface="Source Han Sans CN"/>
                <a:ea typeface="Noto Sans S Chinese DemiLight" panose="020b0400000000000000" pitchFamily="34" charset="-122"/>
                <a:sym typeface="Source Han Sans CN"/>
              </a:rPr>
              <a:t>请输入您的信息请输入您的信息请输入您的信请输入您的信息请输入您的信息请输入您的信息请输入您的信息请输入您的信息请输入您的信息</a:t>
            </a:r>
            <a:endParaRPr lang="en-US" altLang="zh-CN" sz="1200">
              <a:solidFill>
                <a:schemeClr val="tx1">
                  <a:lumMod val="75000"/>
                  <a:lumOff val="25000"/>
                </a:schemeClr>
              </a:solidFill>
              <a:latin typeface="Source Han Sans CN"/>
              <a:ea typeface="Noto Sans S Chinese DemiLight" panose="020b0400000000000000" pitchFamily="34" charset="-122"/>
              <a:sym typeface="Source Han Sans CN"/>
            </a:endParaRPr>
          </a:p>
        </p:txBody>
      </p:sp>
      <p:grpSp>
        <p:nvGrpSpPr>
          <p:cNvPr id="60" name="组合 59"/>
          <p:cNvGrpSpPr/>
          <p:nvPr/>
        </p:nvGrpSpPr>
        <p:grpSpPr>
          <a:xfrm>
            <a:off x="-903318" y="-784480"/>
            <a:ext cx="7431000" cy="8119104"/>
            <a:chOff x="-903318" y="-784480"/>
            <a:chExt cx="7431000" cy="8119104"/>
          </a:xfrm>
        </p:grpSpPr>
        <p:sp>
          <p:nvSpPr>
            <p:cNvPr id="61" name="任意多边形: 形状 60"/>
            <p:cNvSpPr/>
            <p:nvPr/>
          </p:nvSpPr>
          <p:spPr>
            <a:xfrm rot="2277176">
              <a:off x="4064913" y="-184453"/>
              <a:ext cx="472978" cy="368906"/>
            </a:xfrm>
            <a:custGeom>
              <a:gdLst>
                <a:gd name="connsiteX0" fmla="*/ 0 w 472978"/>
                <a:gd name="connsiteY0" fmla="*/ 368906 h 368906"/>
                <a:gd name="connsiteX1" fmla="*/ 472978 w 472978"/>
                <a:gd name="connsiteY1" fmla="*/ 0 h 368906"/>
                <a:gd name="connsiteX2" fmla="*/ 472978 w 472978"/>
                <a:gd name="connsiteY2" fmla="*/ 368906 h 368906"/>
              </a:gdLst>
              <a:cxnLst>
                <a:cxn ang="0">
                  <a:pos x="connsiteX0" y="connsiteY0"/>
                </a:cxn>
                <a:cxn ang="0">
                  <a:pos x="connsiteX1" y="connsiteY1"/>
                </a:cxn>
                <a:cxn ang="0">
                  <a:pos x="connsiteX2" y="connsiteY2"/>
                </a:cxn>
              </a:cxnLst>
              <a:rect l="l" t="t" r="r" b="b"/>
              <a:pathLst>
                <a:path w="472978" h="368906">
                  <a:moveTo>
                    <a:pt x="0" y="368906"/>
                  </a:moveTo>
                  <a:lnTo>
                    <a:pt x="472978" y="0"/>
                  </a:lnTo>
                  <a:lnTo>
                    <a:pt x="472978" y="368906"/>
                  </a:lnTo>
                  <a:close/>
                </a:path>
              </a:pathLst>
            </a:custGeom>
            <a:solidFill>
              <a:srgbClr val="AD16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62" name="任意多边形: 形状 61"/>
            <p:cNvSpPr/>
            <p:nvPr/>
          </p:nvSpPr>
          <p:spPr>
            <a:xfrm rot="2277176">
              <a:off x="4729075" y="-740433"/>
              <a:ext cx="1798607" cy="1771754"/>
            </a:xfrm>
            <a:custGeom>
              <a:gdLst>
                <a:gd name="connsiteX0" fmla="*/ 0 w 1798607"/>
                <a:gd name="connsiteY0" fmla="*/ 1402848 h 1771754"/>
                <a:gd name="connsiteX1" fmla="*/ 1798607 w 1798607"/>
                <a:gd name="connsiteY1" fmla="*/ 0 h 1771754"/>
                <a:gd name="connsiteX2" fmla="*/ 1798607 w 1798607"/>
                <a:gd name="connsiteY2" fmla="*/ 1771754 h 1771754"/>
                <a:gd name="connsiteX3" fmla="*/ 0 w 1798607"/>
                <a:gd name="connsiteY3" fmla="*/ 1771754 h 1771754"/>
              </a:gdLst>
              <a:cxnLst>
                <a:cxn ang="0">
                  <a:pos x="connsiteX0" y="connsiteY0"/>
                </a:cxn>
                <a:cxn ang="0">
                  <a:pos x="connsiteX1" y="connsiteY1"/>
                </a:cxn>
                <a:cxn ang="0">
                  <a:pos x="connsiteX2" y="connsiteY2"/>
                </a:cxn>
                <a:cxn ang="0">
                  <a:pos x="connsiteX3" y="connsiteY3"/>
                </a:cxn>
              </a:cxnLst>
              <a:rect l="l" t="t" r="r" b="b"/>
              <a:pathLst>
                <a:path w="1798607" h="1771754">
                  <a:moveTo>
                    <a:pt x="0" y="1402848"/>
                  </a:moveTo>
                  <a:lnTo>
                    <a:pt x="1798607" y="0"/>
                  </a:lnTo>
                  <a:lnTo>
                    <a:pt x="1798607" y="1771754"/>
                  </a:lnTo>
                  <a:lnTo>
                    <a:pt x="0" y="1771754"/>
                  </a:lnTo>
                  <a:close/>
                </a:path>
              </a:pathLst>
            </a:custGeom>
            <a:solidFill>
              <a:srgbClr val="3A3A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63" name="任意多边形: 形状 62"/>
            <p:cNvSpPr/>
            <p:nvPr/>
          </p:nvSpPr>
          <p:spPr>
            <a:xfrm rot="2277176">
              <a:off x="-903318" y="-784480"/>
              <a:ext cx="5448404" cy="5663219"/>
            </a:xfrm>
            <a:custGeom>
              <a:gdLst>
                <a:gd name="connsiteX0" fmla="*/ 3649797 w 5448404"/>
                <a:gd name="connsiteY0" fmla="*/ 3864612 h 5663219"/>
                <a:gd name="connsiteX1" fmla="*/ 5448404 w 5448404"/>
                <a:gd name="connsiteY1" fmla="*/ 3864613 h 5663219"/>
                <a:gd name="connsiteX2" fmla="*/ 5448404 w 5448404"/>
                <a:gd name="connsiteY2" fmla="*/ 5663219 h 5663219"/>
                <a:gd name="connsiteX3" fmla="*/ 3649797 w 5448404"/>
                <a:gd name="connsiteY3" fmla="*/ 5663219 h 5663219"/>
                <a:gd name="connsiteX4" fmla="*/ 1717491 w 5448404"/>
                <a:gd name="connsiteY4" fmla="*/ 3864612 h 5663219"/>
                <a:gd name="connsiteX5" fmla="*/ 3516098 w 5448404"/>
                <a:gd name="connsiteY5" fmla="*/ 3864612 h 5663219"/>
                <a:gd name="connsiteX6" fmla="*/ 3516097 w 5448404"/>
                <a:gd name="connsiteY6" fmla="*/ 5663219 h 5663219"/>
                <a:gd name="connsiteX7" fmla="*/ 2588789 w 5448404"/>
                <a:gd name="connsiteY7" fmla="*/ 5663219 h 5663219"/>
                <a:gd name="connsiteX8" fmla="*/ 1717491 w 5448404"/>
                <a:gd name="connsiteY8" fmla="*/ 4546119 h 5663219"/>
                <a:gd name="connsiteX9" fmla="*/ 1185941 w 5448404"/>
                <a:gd name="connsiteY9" fmla="*/ 3864612 h 5663219"/>
                <a:gd name="connsiteX10" fmla="*/ 1583791 w 5448404"/>
                <a:gd name="connsiteY10" fmla="*/ 3864612 h 5663219"/>
                <a:gd name="connsiteX11" fmla="*/ 1583791 w 5448404"/>
                <a:gd name="connsiteY11" fmla="*/ 4374700 h 5663219"/>
                <a:gd name="connsiteX12" fmla="*/ 3649797 w 5448404"/>
                <a:gd name="connsiteY12" fmla="*/ 1932306 h 5663219"/>
                <a:gd name="connsiteX13" fmla="*/ 5448404 w 5448404"/>
                <a:gd name="connsiteY13" fmla="*/ 1932306 h 5663219"/>
                <a:gd name="connsiteX14" fmla="*/ 5448404 w 5448404"/>
                <a:gd name="connsiteY14" fmla="*/ 3730913 h 5663219"/>
                <a:gd name="connsiteX15" fmla="*/ 3649797 w 5448404"/>
                <a:gd name="connsiteY15" fmla="*/ 3730913 h 5663219"/>
                <a:gd name="connsiteX16" fmla="*/ 1717491 w 5448404"/>
                <a:gd name="connsiteY16" fmla="*/ 1932306 h 5663219"/>
                <a:gd name="connsiteX17" fmla="*/ 3516098 w 5448404"/>
                <a:gd name="connsiteY17" fmla="*/ 1932306 h 5663219"/>
                <a:gd name="connsiteX18" fmla="*/ 3516098 w 5448404"/>
                <a:gd name="connsiteY18" fmla="*/ 3730913 h 5663219"/>
                <a:gd name="connsiteX19" fmla="*/ 1717491 w 5448404"/>
                <a:gd name="connsiteY19" fmla="*/ 3730913 h 5663219"/>
                <a:gd name="connsiteX20" fmla="*/ 3649797 w 5448404"/>
                <a:gd name="connsiteY20" fmla="*/ 0 h 5663219"/>
                <a:gd name="connsiteX21" fmla="*/ 5448404 w 5448404"/>
                <a:gd name="connsiteY21" fmla="*/ 0 h 5663219"/>
                <a:gd name="connsiteX22" fmla="*/ 5448404 w 5448404"/>
                <a:gd name="connsiteY22" fmla="*/ 1798607 h 5663219"/>
                <a:gd name="connsiteX23" fmla="*/ 3649797 w 5448404"/>
                <a:gd name="connsiteY23" fmla="*/ 1798607 h 5663219"/>
                <a:gd name="connsiteX24" fmla="*/ 1717491 w 5448404"/>
                <a:gd name="connsiteY24" fmla="*/ 1004523 h 5663219"/>
                <a:gd name="connsiteX25" fmla="*/ 3005401 w 5448404"/>
                <a:gd name="connsiteY25" fmla="*/ 0 h 5663219"/>
                <a:gd name="connsiteX26" fmla="*/ 3516098 w 5448404"/>
                <a:gd name="connsiteY26" fmla="*/ 0 h 5663219"/>
                <a:gd name="connsiteX27" fmla="*/ 3516098 w 5448404"/>
                <a:gd name="connsiteY27" fmla="*/ 1798606 h 5663219"/>
                <a:gd name="connsiteX28" fmla="*/ 1717491 w 5448404"/>
                <a:gd name="connsiteY28" fmla="*/ 1798607 h 5663219"/>
                <a:gd name="connsiteX29" fmla="*/ 0 w 5448404"/>
                <a:gd name="connsiteY29" fmla="*/ 2344104 h 5663219"/>
                <a:gd name="connsiteX30" fmla="*/ 527970 w 5448404"/>
                <a:gd name="connsiteY30" fmla="*/ 1932306 h 5663219"/>
                <a:gd name="connsiteX31" fmla="*/ 1583791 w 5448404"/>
                <a:gd name="connsiteY31" fmla="*/ 1932306 h 5663219"/>
                <a:gd name="connsiteX32" fmla="*/ 1583791 w 5448404"/>
                <a:gd name="connsiteY32" fmla="*/ 3730913 h 5663219"/>
                <a:gd name="connsiteX33" fmla="*/ 1081660 w 5448404"/>
                <a:gd name="connsiteY33" fmla="*/ 3730913 h 5663219"/>
                <a:gd name="connsiteX34" fmla="*/ 1583791 w 5448404"/>
                <a:gd name="connsiteY34" fmla="*/ 1108804 h 5663219"/>
                <a:gd name="connsiteX35" fmla="*/ 1583791 w 5448404"/>
                <a:gd name="connsiteY35" fmla="*/ 1798607 h 5663219"/>
                <a:gd name="connsiteX36" fmla="*/ 699387 w 5448404"/>
                <a:gd name="connsiteY36" fmla="*/ 1798607 h 566321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448404" h="5663219">
                  <a:moveTo>
                    <a:pt x="3649797" y="3864612"/>
                  </a:moveTo>
                  <a:lnTo>
                    <a:pt x="5448404" y="3864613"/>
                  </a:lnTo>
                  <a:lnTo>
                    <a:pt x="5448404" y="5663219"/>
                  </a:lnTo>
                  <a:lnTo>
                    <a:pt x="3649797" y="5663219"/>
                  </a:lnTo>
                  <a:close/>
                  <a:moveTo>
                    <a:pt x="1717491" y="3864612"/>
                  </a:moveTo>
                  <a:lnTo>
                    <a:pt x="3516098" y="3864612"/>
                  </a:lnTo>
                  <a:lnTo>
                    <a:pt x="3516097" y="5663219"/>
                  </a:lnTo>
                  <a:lnTo>
                    <a:pt x="2588789" y="5663219"/>
                  </a:lnTo>
                  <a:lnTo>
                    <a:pt x="1717491" y="4546119"/>
                  </a:lnTo>
                  <a:close/>
                  <a:moveTo>
                    <a:pt x="1185941" y="3864612"/>
                  </a:moveTo>
                  <a:lnTo>
                    <a:pt x="1583791" y="3864612"/>
                  </a:lnTo>
                  <a:lnTo>
                    <a:pt x="1583791" y="4374700"/>
                  </a:lnTo>
                  <a:close/>
                  <a:moveTo>
                    <a:pt x="3649797" y="1932306"/>
                  </a:moveTo>
                  <a:lnTo>
                    <a:pt x="5448404" y="1932306"/>
                  </a:lnTo>
                  <a:lnTo>
                    <a:pt x="5448404" y="3730913"/>
                  </a:lnTo>
                  <a:lnTo>
                    <a:pt x="3649797" y="3730913"/>
                  </a:lnTo>
                  <a:close/>
                  <a:moveTo>
                    <a:pt x="1717491" y="1932306"/>
                  </a:moveTo>
                  <a:lnTo>
                    <a:pt x="3516098" y="1932306"/>
                  </a:lnTo>
                  <a:lnTo>
                    <a:pt x="3516098" y="3730913"/>
                  </a:lnTo>
                  <a:lnTo>
                    <a:pt x="1717491" y="3730913"/>
                  </a:lnTo>
                  <a:close/>
                  <a:moveTo>
                    <a:pt x="3649797" y="0"/>
                  </a:moveTo>
                  <a:lnTo>
                    <a:pt x="5448404" y="0"/>
                  </a:lnTo>
                  <a:lnTo>
                    <a:pt x="5448404" y="1798607"/>
                  </a:lnTo>
                  <a:lnTo>
                    <a:pt x="3649797" y="1798607"/>
                  </a:lnTo>
                  <a:close/>
                  <a:moveTo>
                    <a:pt x="1717491" y="1004523"/>
                  </a:moveTo>
                  <a:lnTo>
                    <a:pt x="3005401" y="0"/>
                  </a:lnTo>
                  <a:lnTo>
                    <a:pt x="3516098" y="0"/>
                  </a:lnTo>
                  <a:lnTo>
                    <a:pt x="3516098" y="1798606"/>
                  </a:lnTo>
                  <a:lnTo>
                    <a:pt x="1717491" y="1798607"/>
                  </a:lnTo>
                  <a:close/>
                  <a:moveTo>
                    <a:pt x="0" y="2344104"/>
                  </a:moveTo>
                  <a:lnTo>
                    <a:pt x="527970" y="1932306"/>
                  </a:lnTo>
                  <a:lnTo>
                    <a:pt x="1583791" y="1932306"/>
                  </a:lnTo>
                  <a:lnTo>
                    <a:pt x="1583791" y="3730913"/>
                  </a:lnTo>
                  <a:lnTo>
                    <a:pt x="1081660" y="3730913"/>
                  </a:lnTo>
                  <a:close/>
                  <a:moveTo>
                    <a:pt x="1583791" y="1108804"/>
                  </a:moveTo>
                  <a:lnTo>
                    <a:pt x="1583791" y="1798607"/>
                  </a:lnTo>
                  <a:lnTo>
                    <a:pt x="699387" y="179860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64" name="任意多边形: 形状 63"/>
            <p:cNvSpPr/>
            <p:nvPr/>
          </p:nvSpPr>
          <p:spPr>
            <a:xfrm rot="2277176">
              <a:off x="-438886" y="4520384"/>
              <a:ext cx="823028" cy="1055214"/>
            </a:xfrm>
            <a:custGeom>
              <a:gdLst>
                <a:gd name="connsiteX0" fmla="*/ 0 w 823028"/>
                <a:gd name="connsiteY0" fmla="*/ 0 h 1055214"/>
                <a:gd name="connsiteX1" fmla="*/ 823028 w 823028"/>
                <a:gd name="connsiteY1" fmla="*/ 0 h 1055214"/>
                <a:gd name="connsiteX2" fmla="*/ 823028 w 823028"/>
                <a:gd name="connsiteY2" fmla="*/ 1055214 h 1055214"/>
              </a:gdLst>
              <a:cxnLst>
                <a:cxn ang="0">
                  <a:pos x="connsiteX0" y="connsiteY0"/>
                </a:cxn>
                <a:cxn ang="0">
                  <a:pos x="connsiteX1" y="connsiteY1"/>
                </a:cxn>
                <a:cxn ang="0">
                  <a:pos x="connsiteX2" y="connsiteY2"/>
                </a:cxn>
              </a:cxnLst>
              <a:rect l="l" t="t" r="r" b="b"/>
              <a:pathLst>
                <a:path w="823028" h="1055214">
                  <a:moveTo>
                    <a:pt x="0" y="0"/>
                  </a:moveTo>
                  <a:lnTo>
                    <a:pt x="823028" y="0"/>
                  </a:lnTo>
                  <a:lnTo>
                    <a:pt x="823028" y="1055214"/>
                  </a:lnTo>
                  <a:close/>
                </a:path>
              </a:pathLst>
            </a:custGeom>
            <a:solidFill>
              <a:srgbClr val="AD16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65" name="任意多边形: 形状 64"/>
            <p:cNvSpPr/>
            <p:nvPr/>
          </p:nvSpPr>
          <p:spPr>
            <a:xfrm rot="2277176">
              <a:off x="-16249" y="5330173"/>
              <a:ext cx="1798607" cy="1798607"/>
            </a:xfrm>
            <a:custGeom>
              <a:gdLst>
                <a:gd name="connsiteX0" fmla="*/ 0 w 1798607"/>
                <a:gd name="connsiteY0" fmla="*/ 0 h 1798607"/>
                <a:gd name="connsiteX1" fmla="*/ 1798607 w 1798607"/>
                <a:gd name="connsiteY1" fmla="*/ 0 h 1798607"/>
                <a:gd name="connsiteX2" fmla="*/ 1798607 w 1798607"/>
                <a:gd name="connsiteY2" fmla="*/ 1019249 h 1798607"/>
                <a:gd name="connsiteX3" fmla="*/ 799384 w 1798607"/>
                <a:gd name="connsiteY3" fmla="*/ 1798607 h 1798607"/>
                <a:gd name="connsiteX4" fmla="*/ 446120 w 1798607"/>
                <a:gd name="connsiteY4" fmla="*/ 1798607 h 1798607"/>
                <a:gd name="connsiteX5" fmla="*/ 0 w 1798607"/>
                <a:gd name="connsiteY5" fmla="*/ 1226631 h 179860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8607" h="1798607">
                  <a:moveTo>
                    <a:pt x="0" y="0"/>
                  </a:moveTo>
                  <a:lnTo>
                    <a:pt x="1798607" y="0"/>
                  </a:lnTo>
                  <a:lnTo>
                    <a:pt x="1798607" y="1019249"/>
                  </a:lnTo>
                  <a:lnTo>
                    <a:pt x="799384" y="1798607"/>
                  </a:lnTo>
                  <a:lnTo>
                    <a:pt x="446120" y="1798607"/>
                  </a:lnTo>
                  <a:lnTo>
                    <a:pt x="0" y="1226631"/>
                  </a:lnTo>
                  <a:close/>
                </a:path>
              </a:pathLst>
            </a:custGeom>
            <a:solidFill>
              <a:srgbClr val="3A3A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66" name="任意多边形: 形状 65"/>
            <p:cNvSpPr/>
            <p:nvPr/>
          </p:nvSpPr>
          <p:spPr>
            <a:xfrm rot="2277176">
              <a:off x="1845274" y="6419656"/>
              <a:ext cx="1173090" cy="914968"/>
            </a:xfrm>
            <a:custGeom>
              <a:gdLst>
                <a:gd name="connsiteX0" fmla="*/ 0 w 1173090"/>
                <a:gd name="connsiteY0" fmla="*/ 0 h 914968"/>
                <a:gd name="connsiteX1" fmla="*/ 1173090 w 1173090"/>
                <a:gd name="connsiteY1" fmla="*/ 0 h 914968"/>
                <a:gd name="connsiteX2" fmla="*/ 0 w 1173090"/>
                <a:gd name="connsiteY2" fmla="*/ 914968 h 914968"/>
              </a:gdLst>
              <a:cxnLst>
                <a:cxn ang="0">
                  <a:pos x="connsiteX0" y="connsiteY0"/>
                </a:cxn>
                <a:cxn ang="0">
                  <a:pos x="connsiteX1" y="connsiteY1"/>
                </a:cxn>
                <a:cxn ang="0">
                  <a:pos x="connsiteX2" y="connsiteY2"/>
                </a:cxn>
              </a:cxnLst>
              <a:rect l="l" t="t" r="r" b="b"/>
              <a:pathLst>
                <a:path w="1173090" h="914968">
                  <a:moveTo>
                    <a:pt x="0" y="0"/>
                  </a:moveTo>
                  <a:lnTo>
                    <a:pt x="1173090" y="0"/>
                  </a:lnTo>
                  <a:lnTo>
                    <a:pt x="0" y="914968"/>
                  </a:lnTo>
                  <a:close/>
                </a:path>
              </a:pathLst>
            </a:custGeom>
            <a:solidFill>
              <a:srgbClr val="AD16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67" name="矩形 66"/>
            <p:cNvSpPr/>
            <p:nvPr/>
          </p:nvSpPr>
          <p:spPr>
            <a:xfrm rot="2277176">
              <a:off x="836887" y="1094468"/>
              <a:ext cx="1798607" cy="1798607"/>
            </a:xfrm>
            <a:prstGeom prst="rect">
              <a:avLst/>
            </a:prstGeom>
            <a:solidFill>
              <a:srgbClr val="3A3A38">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grpSp>
      <p:sp>
        <p:nvSpPr>
          <p:cNvPr id="24" name="矩形 23"/>
          <p:cNvSpPr/>
          <p:nvPr/>
        </p:nvSpPr>
        <p:spPr>
          <a:xfrm>
            <a:off x="6365530" y="5125406"/>
            <a:ext cx="4765515" cy="276999"/>
          </a:xfrm>
          <a:prstGeom prst="rect">
            <a:avLst/>
          </a:prstGeom>
        </p:spPr>
        <p:txBody>
          <a:bodyPr wrap="square">
            <a:spAutoFit/>
          </a:bodyPr>
          <a:lstStyle/>
          <a:p>
            <a:pPr algn="r"/>
            <a:r>
              <a:rPr lang="en-US" altLang="zh-CN" sz="1200">
                <a:solidFill>
                  <a:schemeClr val="bg2">
                    <a:lumMod val="25000"/>
                  </a:schemeClr>
                </a:solidFill>
                <a:latin typeface="Source Han Sans CN"/>
                <a:ea typeface="FZKai-Z03S" panose="03000509000000000000" pitchFamily="65" charset="-122"/>
                <a:sym typeface="Source Han Sans CN"/>
              </a:rPr>
              <a:t>Automobile    industry y    marketing    Automobile   industry</a:t>
            </a:r>
            <a:endParaRPr lang="en-US" altLang="zh-CN" sz="1200">
              <a:solidFill>
                <a:schemeClr val="bg2">
                  <a:lumMod val="25000"/>
                </a:schemeClr>
              </a:solidFill>
              <a:latin typeface="Source Han Sans CN"/>
              <a:ea typeface="FZKai-Z03S" panose="03000509000000000000" pitchFamily="65" charset="-122"/>
              <a:sym typeface="Source Han Sans CN"/>
            </a:endParaRPr>
          </a:p>
        </p:txBody>
      </p:sp>
      <p:sp>
        <p:nvSpPr>
          <p:cNvPr id="25" name="文本框 24"/>
          <p:cNvSpPr txBox="1"/>
          <p:nvPr/>
        </p:nvSpPr>
        <p:spPr>
          <a:xfrm>
            <a:off x="5344052" y="984603"/>
            <a:ext cx="5786993" cy="589072"/>
          </a:xfrm>
          <a:prstGeom prst="rect">
            <a:avLst/>
          </a:prstGeom>
          <a:noFill/>
        </p:spPr>
        <p:txBody>
          <a:bodyPr wrap="square" rtlCol="0">
            <a:spAutoFit/>
          </a:bodyPr>
          <a:lstStyle/>
          <a:p>
            <a:pPr algn="r">
              <a:lnSpc>
                <a:spcPct val="150000"/>
              </a:lnSpc>
            </a:pPr>
            <a:r>
              <a:rPr lang="en-US" altLang="zh-CN" sz="2400">
                <a:solidFill>
                  <a:srgbClr val="AD161B"/>
                </a:solidFill>
                <a:latin typeface="Source Han Sans CN"/>
                <a:ea typeface="FZKai-Z03S" panose="03000509000000000000" pitchFamily="65" charset="-122"/>
                <a:sym typeface="Source Han Sans CN"/>
              </a:rPr>
              <a:t>HEALTHCARE INDUSTRY     </a:t>
            </a:r>
            <a:endParaRPr lang="en-US" altLang="zh-CN" sz="2400">
              <a:solidFill>
                <a:srgbClr val="AD161B"/>
              </a:solidFill>
              <a:latin typeface="Source Han Sans CN"/>
              <a:ea typeface="FZKai-Z03S" panose="03000509000000000000" pitchFamily="65" charset="-122"/>
              <a:sym typeface="Source Han Sans CN"/>
            </a:endParaRPr>
          </a:p>
        </p:txBody>
      </p:sp>
      <p:sp>
        <p:nvSpPr>
          <p:cNvPr id="26" name="文本框 25"/>
          <p:cNvSpPr txBox="1"/>
          <p:nvPr/>
        </p:nvSpPr>
        <p:spPr>
          <a:xfrm>
            <a:off x="5267915" y="1497800"/>
            <a:ext cx="5971081" cy="1568450"/>
          </a:xfrm>
          <a:prstGeom prst="rect">
            <a:avLst/>
          </a:prstGeom>
          <a:noFill/>
        </p:spPr>
        <p:txBody>
          <a:bodyPr wrap="square" rtlCol="0">
            <a:spAutoFit/>
          </a:bodyPr>
          <a:lstStyle/>
          <a:p>
            <a:pPr algn="r"/>
            <a:r>
              <a:rPr lang="zh-CN" altLang="zh-CN" sz="9600">
                <a:solidFill>
                  <a:srgbClr val="AD161B"/>
                </a:solidFill>
                <a:latin typeface="华康宋体W12(P)" panose="02020c00000000000000" charset="-122"/>
                <a:ea typeface="华康宋体W12(P)" panose="02020c00000000000000" charset="-122"/>
                <a:sym typeface="Source Han Sans CN"/>
              </a:rPr>
              <a:t>通用模板</a:t>
            </a:r>
            <a:endParaRPr lang="zh-CN" altLang="zh-CN" sz="9600">
              <a:solidFill>
                <a:srgbClr val="AD161B"/>
              </a:solidFill>
              <a:latin typeface="华康宋体W12(P)" panose="02020c00000000000000" charset="-122"/>
              <a:ea typeface="华康宋体W12(P)" panose="02020c00000000000000" charset="-122"/>
              <a:sym typeface="Source Han Sans CN"/>
            </a:endParaRPr>
          </a:p>
        </p:txBody>
      </p:sp>
      <p:sp>
        <p:nvSpPr>
          <p:cNvPr id="27" name="文本框 26"/>
          <p:cNvSpPr txBox="1"/>
          <p:nvPr/>
        </p:nvSpPr>
        <p:spPr>
          <a:xfrm>
            <a:off x="4096617" y="5389743"/>
            <a:ext cx="7026449" cy="495457"/>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85">
                <a:solidFill>
                  <a:schemeClr val="bg2">
                    <a:lumMod val="25000"/>
                  </a:schemeClr>
                </a:solidFill>
                <a:latin typeface="Source Han Sans CN"/>
                <a:ea typeface="FZKai-Z03S" panose="03000509000000000000" pitchFamily="65" charset="-122"/>
                <a:sym typeface="Source Han Sans CN"/>
              </a:rPr>
              <a:t>The user can demonstrate on a projector or computer, or print the presentation and make it into a film to be used in a wider field or print the presentation and make it into a film to be used in a wider field</a:t>
            </a:r>
            <a:endParaRPr lang="en-US" altLang="zh-CN" sz="1185">
              <a:solidFill>
                <a:schemeClr val="bg2">
                  <a:lumMod val="25000"/>
                </a:schemeClr>
              </a:solidFill>
              <a:latin typeface="Source Han Sans CN"/>
              <a:ea typeface="FZKai-Z03S" panose="03000509000000000000" pitchFamily="65" charset="-122"/>
              <a:sym typeface="Source Han Sans CN"/>
            </a:endParaRPr>
          </a:p>
        </p:txBody>
      </p:sp>
      <p:sp>
        <p:nvSpPr>
          <p:cNvPr id="28" name="文本框 27"/>
          <p:cNvSpPr txBox="1"/>
          <p:nvPr/>
        </p:nvSpPr>
        <p:spPr>
          <a:xfrm>
            <a:off x="3385935" y="2909316"/>
            <a:ext cx="7779114" cy="922020"/>
          </a:xfrm>
          <a:prstGeom prst="rect">
            <a:avLst/>
          </a:prstGeom>
          <a:noFill/>
        </p:spPr>
        <p:txBody>
          <a:bodyPr wrap="square" rtlCol="0">
            <a:spAutoFit/>
          </a:bodyPr>
          <a:lstStyle/>
          <a:p>
            <a:pPr algn="r"/>
            <a:r>
              <a:rPr lang="zh-CN" altLang="en-US" sz="5400">
                <a:solidFill>
                  <a:schemeClr val="bg2">
                    <a:lumMod val="10000"/>
                  </a:schemeClr>
                </a:solidFill>
                <a:effectLst>
                  <a:outerShdw blurRad="38100" dist="38100" dir="2700000" algn="tl">
                    <a:srgbClr val="000000">
                      <a:alpha val="43137"/>
                    </a:srgbClr>
                  </a:outerShdw>
                </a:effectLst>
                <a:latin typeface="Source Han Sans CN"/>
                <a:ea typeface="FZKai-Z03S" panose="03000509000000000000" pitchFamily="65" charset="-122"/>
                <a:sym typeface="Source Han Sans CN"/>
              </a:rPr>
              <a:t>医学专业</a:t>
            </a:r>
            <a:r>
              <a:rPr lang="en-US" altLang="zh-CN" sz="5400">
                <a:solidFill>
                  <a:schemeClr val="bg2">
                    <a:lumMod val="10000"/>
                  </a:schemeClr>
                </a:solidFill>
                <a:effectLst>
                  <a:outerShdw blurRad="38100" dist="38100" dir="2700000" algn="tl">
                    <a:srgbClr val="000000">
                      <a:alpha val="43137"/>
                    </a:srgbClr>
                  </a:outerShdw>
                </a:effectLst>
                <a:latin typeface="Source Han Sans CN"/>
                <a:ea typeface="FZKai-Z03S" panose="03000509000000000000" pitchFamily="65" charset="-122"/>
                <a:sym typeface="Source Han Sans CN"/>
              </a:rPr>
              <a:t>PPT</a:t>
            </a:r>
            <a:r>
              <a:rPr lang="zh-CN" altLang="en-US" sz="5400">
                <a:solidFill>
                  <a:schemeClr val="bg2">
                    <a:lumMod val="10000"/>
                  </a:schemeClr>
                </a:solidFill>
                <a:effectLst>
                  <a:outerShdw blurRad="38100" dist="38100" dir="2700000" algn="tl">
                    <a:srgbClr val="000000">
                      <a:alpha val="43137"/>
                    </a:srgbClr>
                  </a:outerShdw>
                </a:effectLst>
                <a:latin typeface="Source Han Sans CN"/>
                <a:ea typeface="FZKai-Z03S" panose="03000509000000000000" pitchFamily="65" charset="-122"/>
                <a:sym typeface="Source Han Sans CN"/>
              </a:rPr>
              <a:t>模板</a:t>
            </a:r>
            <a:endParaRPr lang="zh-CN" altLang="en-US" sz="5400">
              <a:solidFill>
                <a:schemeClr val="bg2">
                  <a:lumMod val="10000"/>
                </a:schemeClr>
              </a:solidFill>
              <a:effectLst>
                <a:outerShdw blurRad="38100" dist="38100" dir="2700000" algn="tl">
                  <a:srgbClr val="000000">
                    <a:alpha val="43137"/>
                  </a:srgbClr>
                </a:outerShdw>
              </a:effectLst>
              <a:latin typeface="Source Han Sans CN"/>
              <a:ea typeface="FZKai-Z03S" panose="03000509000000000000" pitchFamily="65" charset="-122"/>
              <a:sym typeface="Source Han Sans CN"/>
            </a:endParaRPr>
          </a:p>
        </p:txBody>
      </p:sp>
      <p:sp>
        <p:nvSpPr>
          <p:cNvPr id="29" name="圆角矩形 11"/>
          <p:cNvSpPr/>
          <p:nvPr/>
        </p:nvSpPr>
        <p:spPr>
          <a:xfrm>
            <a:off x="7142500" y="4548634"/>
            <a:ext cx="1786218" cy="428226"/>
          </a:xfrm>
          <a:prstGeom prst="roundRect">
            <a:avLst/>
          </a:prstGeom>
          <a:solidFill>
            <a:srgbClr val="AD161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19897" tIns="59948" rIns="119897" bIns="59948" rtlCol="0" anchor="ctr"/>
          <a:lstStyle/>
          <a:p>
            <a:pPr algn="ctr" defTabSz="1198880"/>
            <a:r>
              <a:rPr lang="zh-CN" altLang="en-US" sz="1315">
                <a:solidFill>
                  <a:schemeClr val="bg1"/>
                </a:solidFill>
                <a:latin typeface="Source Han Sans CN"/>
                <a:ea typeface="FZKai-Z03S" panose="03000509000000000000" pitchFamily="65" charset="-122"/>
                <a:sym typeface="Source Han Sans CN"/>
              </a:rPr>
              <a:t>演讲人：</a:t>
            </a:r>
            <a:r>
              <a:rPr lang="en-US" altLang="zh-CN" sz="1315">
                <a:solidFill>
                  <a:schemeClr val="bg1"/>
                </a:solidFill>
                <a:latin typeface="Source Han Sans CN"/>
                <a:ea typeface="FZKai-Z03S" panose="03000509000000000000" pitchFamily="65" charset="-122"/>
                <a:sym typeface="Source Han Sans CN"/>
              </a:rPr>
              <a:t>XX</a:t>
            </a:r>
            <a:endParaRPr lang="zh-CN" altLang="en-US" sz="1315">
              <a:solidFill>
                <a:schemeClr val="bg1"/>
              </a:solidFill>
              <a:latin typeface="Source Han Sans CN"/>
              <a:ea typeface="FZKai-Z03S" panose="03000509000000000000" pitchFamily="65" charset="-122"/>
              <a:sym typeface="Source Han Sans CN"/>
            </a:endParaRPr>
          </a:p>
        </p:txBody>
      </p:sp>
      <p:sp>
        <p:nvSpPr>
          <p:cNvPr id="30" name="圆角矩形 11"/>
          <p:cNvSpPr/>
          <p:nvPr/>
        </p:nvSpPr>
        <p:spPr>
          <a:xfrm>
            <a:off x="9238192" y="4548634"/>
            <a:ext cx="1786218" cy="428226"/>
          </a:xfrm>
          <a:prstGeom prst="roundRect">
            <a:avLst/>
          </a:prstGeom>
          <a:solidFill>
            <a:srgbClr val="AD161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19897" tIns="59948" rIns="119897" bIns="59948" rtlCol="0" anchor="ctr"/>
          <a:lstStyle/>
          <a:p>
            <a:pPr algn="ctr" defTabSz="1198880"/>
            <a:r>
              <a:rPr lang="zh-CN" altLang="en-US" sz="1315">
                <a:solidFill>
                  <a:schemeClr val="bg1"/>
                </a:solidFill>
                <a:latin typeface="Source Han Sans CN"/>
                <a:ea typeface="FZKai-Z03S" panose="03000509000000000000" pitchFamily="65" charset="-122"/>
                <a:sym typeface="Source Han Sans CN"/>
              </a:rPr>
              <a:t>日期：</a:t>
            </a:r>
            <a:r>
              <a:rPr lang="en-US" altLang="zh-CN" sz="1315">
                <a:solidFill>
                  <a:schemeClr val="bg1"/>
                </a:solidFill>
                <a:latin typeface="Source Han Sans CN"/>
                <a:ea typeface="FZKai-Z03S" panose="03000509000000000000" pitchFamily="65" charset="-122"/>
                <a:sym typeface="Source Han Sans CN"/>
              </a:rPr>
              <a:t>201X.XX.XX</a:t>
            </a:r>
            <a:endParaRPr lang="zh-CN" altLang="en-US" sz="1315">
              <a:solidFill>
                <a:schemeClr val="bg1"/>
              </a:solidFill>
              <a:latin typeface="Source Han Sans CN"/>
              <a:ea typeface="FZKai-Z03S" panose="03000509000000000000" pitchFamily="65" charset="-122"/>
              <a:sym typeface="Source Han Sans CN"/>
            </a:endParaRPr>
          </a:p>
        </p:txBody>
      </p:sp>
      <p:pic>
        <p:nvPicPr>
          <p:cNvPr id="2" name="蓝色的爱 love is blue">
            <a:hlinkClick action="ppaction://media"/>
          </p:cNvPr>
          <p:cNvPicPr>
            <a:picLocks noChangeAspect="1"/>
          </p:cNvPicPr>
          <p:nvPr>
            <a:audioFile r:link="rId3"/>
            <p:extLst>
              <p:ext uri="{DAA4B4D4-6D71-4841-9C94-3DE7FCFB9230}">
                <p14:media r:embed="rId4"/>
              </p:ext>
            </p:extLst>
          </p:nvPr>
        </p:nvPicPr>
        <p:blipFill>
          <a:blip r:embed="rId2"/>
          <a:stretch>
            <a:fillRect/>
          </a:stretch>
        </p:blipFill>
        <p:spPr>
          <a:xfrm>
            <a:off x="6234621" y="-1275926"/>
            <a:ext cx="609600" cy="609600"/>
          </a:xfrm>
          <a:prstGeom prst="rect">
            <a:avLst/>
          </a:prstGeom>
        </p:spPr>
      </p:pic>
      <p:sp>
        <p:nvSpPr>
          <p:cNvPr id="19" name="文本框 18"/>
          <p:cNvSpPr txBox="1"/>
          <p:nvPr/>
        </p:nvSpPr>
        <p:spPr>
          <a:xfrm>
            <a:off x="10379882" y="6020956"/>
            <a:ext cx="743184" cy="401264"/>
          </a:xfrm>
          <a:prstGeom prst="rect">
            <a:avLst/>
          </a:prstGeom>
          <a:noFill/>
        </p:spPr>
        <p:txBody>
          <a:bodyPr wrap="square" rtlCol="0">
            <a:spAutoFit/>
          </a:bodyPr>
          <a:lstStyle/>
          <a:p>
            <a:pPr algn="r">
              <a:lnSpc>
                <a:spcPct val="120000"/>
              </a:lnSpc>
              <a:spcBef>
                <a:spcPts val="300"/>
              </a:spcBef>
              <a:defRPr/>
            </a:pPr>
            <a:r>
              <a:rPr lang="zh-CN" altLang="en-US" b="1">
                <a:solidFill>
                  <a:schemeClr val="tx1">
                    <a:lumMod val="75000"/>
                    <a:lumOff val="25000"/>
                  </a:schemeClr>
                </a:solidFill>
                <a:latin typeface="Source Han Sans CN"/>
                <a:ea typeface="Noto Sans S Chinese DemiLight" panose="020b0400000000000000" pitchFamily="34" charset="-122"/>
                <a:sym typeface="Source Han Sans CN"/>
              </a:rPr>
              <a:t>原创</a:t>
            </a:r>
            <a:endParaRPr lang="en-US" altLang="zh-CN" b="1">
              <a:solidFill>
                <a:schemeClr val="tx1">
                  <a:lumMod val="75000"/>
                  <a:lumOff val="25000"/>
                </a:schemeClr>
              </a:solidFill>
              <a:latin typeface="Source Han Sans CN"/>
              <a:ea typeface="Noto Sans S Chinese DemiLight" panose="020b0400000000000000" pitchFamily="34" charset="-122"/>
              <a:sym typeface="Source Han Sans CN"/>
            </a:endParaRPr>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par>
                          <p:cTn id="8" fill="hold" nodeType="afterGroup">
                            <p:stCondLst>
                              <p:cond delay="1"/>
                            </p:stCondLst>
                            <p:childTnLst>
                              <p:par>
                                <p:cTn id="9" presetID="14" presetClass="entr" presetSubtype="1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randombar(horizontal)">
                                      <p:cBhvr>
                                        <p:cTn id="11" dur="500"/>
                                        <p:tgtEl>
                                          <p:spTgt spid="46"/>
                                        </p:tgtEl>
                                      </p:cBhvr>
                                    </p:animEffect>
                                  </p:childTnLst>
                                </p:cTn>
                              </p:par>
                            </p:childTnLst>
                          </p:cTn>
                        </p:par>
                        <p:par>
                          <p:cTn id="12" fill="hold" nodeType="afterGroup">
                            <p:stCondLst>
                              <p:cond delay="501"/>
                            </p:stCondLst>
                            <p:childTnLst>
                              <p:par>
                                <p:cTn id="13" presetID="14" presetClass="entr" presetSubtype="1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randombar(horizontal)">
                                      <p:cBhvr>
                                        <p:cTn id="15" dur="500"/>
                                        <p:tgtEl>
                                          <p:spTgt spid="25"/>
                                        </p:tgtEl>
                                      </p:cBhvr>
                                    </p:animEffect>
                                  </p:childTnLst>
                                </p:cTn>
                              </p:par>
                            </p:childTnLst>
                          </p:cTn>
                        </p:par>
                        <p:par>
                          <p:cTn id="16" fill="hold" nodeType="afterGroup">
                            <p:stCondLst>
                              <p:cond delay="1001"/>
                            </p:stCondLst>
                            <p:childTnLst>
                              <p:par>
                                <p:cTn id="17" presetID="14" presetClass="entr" presetSubtype="1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randombar(horizontal)">
                                      <p:cBhvr>
                                        <p:cTn id="19" dur="500"/>
                                        <p:tgtEl>
                                          <p:spTgt spid="26"/>
                                        </p:tgtEl>
                                      </p:cBhvr>
                                    </p:animEffect>
                                  </p:childTnLst>
                                </p:cTn>
                              </p:par>
                            </p:childTnLst>
                          </p:cTn>
                        </p:par>
                        <p:par>
                          <p:cTn id="20" fill="hold" nodeType="afterGroup">
                            <p:stCondLst>
                              <p:cond delay="1501"/>
                            </p:stCondLst>
                            <p:childTnLst>
                              <p:par>
                                <p:cTn id="21" presetID="14" presetClass="entr" presetSubtype="1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randombar(horizontal)">
                                      <p:cBhvr>
                                        <p:cTn id="23" dur="500"/>
                                        <p:tgtEl>
                                          <p:spTgt spid="24"/>
                                        </p:tgtEl>
                                      </p:cBhvr>
                                    </p:animEffect>
                                  </p:childTnLst>
                                </p:cTn>
                              </p:par>
                            </p:childTnLst>
                          </p:cTn>
                        </p:par>
                        <p:par>
                          <p:cTn id="24" fill="hold" nodeType="afterGroup">
                            <p:stCondLst>
                              <p:cond delay="2001"/>
                            </p:stCondLst>
                            <p:childTnLst>
                              <p:par>
                                <p:cTn id="25" presetID="14" presetClass="entr" presetSubtype="1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randombar(horizontal)">
                                      <p:cBhvr>
                                        <p:cTn id="27" dur="500"/>
                                        <p:tgtEl>
                                          <p:spTgt spid="27"/>
                                        </p:tgtEl>
                                      </p:cBhvr>
                                    </p:animEffect>
                                  </p:childTnLst>
                                </p:cTn>
                              </p:par>
                            </p:childTnLst>
                          </p:cTn>
                        </p:par>
                        <p:par>
                          <p:cTn id="28" fill="hold" nodeType="afterGroup">
                            <p:stCondLst>
                              <p:cond delay="2501"/>
                            </p:stCondLst>
                            <p:childTnLst>
                              <p:par>
                                <p:cTn id="29" presetID="14" presetClass="entr" presetSubtype="10"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randombar(horizontal)">
                                      <p:cBhvr>
                                        <p:cTn id="31" dur="500"/>
                                        <p:tgtEl>
                                          <p:spTgt spid="28"/>
                                        </p:tgtEl>
                                      </p:cBhvr>
                                    </p:animEffect>
                                  </p:childTnLst>
                                </p:cTn>
                              </p:par>
                            </p:childTnLst>
                          </p:cTn>
                        </p:par>
                        <p:par>
                          <p:cTn id="32" fill="hold" nodeType="afterGroup">
                            <p:stCondLst>
                              <p:cond delay="3001"/>
                            </p:stCondLst>
                            <p:childTnLst>
                              <p:par>
                                <p:cTn id="33" presetID="14" presetClass="entr" presetSubtype="10"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randombar(horizontal)">
                                      <p:cBhvr>
                                        <p:cTn id="35" dur="500"/>
                                        <p:tgtEl>
                                          <p:spTgt spid="29"/>
                                        </p:tgtEl>
                                      </p:cBhvr>
                                    </p:animEffect>
                                  </p:childTnLst>
                                </p:cTn>
                              </p:par>
                            </p:childTnLst>
                          </p:cTn>
                        </p:par>
                        <p:par>
                          <p:cTn id="36" fill="hold" nodeType="afterGroup">
                            <p:stCondLst>
                              <p:cond delay="3501"/>
                            </p:stCondLst>
                            <p:childTnLst>
                              <p:par>
                                <p:cTn id="37" presetID="14" presetClass="entr" presetSubtype="10"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randombar(horizontal)">
                                      <p:cBhvr>
                                        <p:cTn id="39" dur="500"/>
                                        <p:tgtEl>
                                          <p:spTgt spid="30"/>
                                        </p:tgtEl>
                                      </p:cBhvr>
                                    </p:animEffect>
                                  </p:childTnLst>
                                </p:cTn>
                              </p:par>
                            </p:childTnLst>
                          </p:cTn>
                        </p:par>
                        <p:par>
                          <p:cTn id="40" fill="hold" nodeType="afterGroup">
                            <p:stCondLst>
                              <p:cond delay="4001"/>
                            </p:stCondLst>
                            <p:childTnLst>
                              <p:par>
                                <p:cTn id="41" presetID="14" presetClass="entr" presetSubtype="1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randombar(horizontal)">
                                      <p:cBhvr>
                                        <p:cTn id="4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repeatCount="indefinite" fill="hold" display="0">
                  <p:stCondLst>
                    <p:cond delay="indefinite"/>
                  </p:stCondLst>
                  <p:endCondLst>
                    <p:cond evt="onStopAudio" delay="0">
                      <p:tgtEl>
                        <p:sldTgt/>
                      </p:tgtEl>
                    </p:cond>
                  </p:endCondLst>
                </p:cTn>
                <p:tgtEl>
                  <p:spTgt spid="2"/>
                </p:tgtEl>
              </p:cMediaNode>
            </p:audio>
          </p:childTnLst>
        </p:cTn>
      </p:par>
    </p:tnLst>
    <p:bldLst>
      <p:bldP spid="46" grpId="0"/>
      <p:bldP spid="24" grpId="0"/>
      <p:bldP spid="25" grpId="0"/>
      <p:bldP spid="26" grpId="0"/>
      <p:bldP spid="27" grpId="0"/>
      <p:bldP spid="28" grpId="0"/>
      <p:bldP spid="29" grpId="0" animBg="1"/>
      <p:bldP spid="30" grpId="0" animBg="1"/>
      <p:bldP spid="19" grpId="0"/>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 name="组合 2"/>
          <p:cNvGrpSpPr/>
          <p:nvPr/>
        </p:nvGrpSpPr>
        <p:grpSpPr>
          <a:xfrm>
            <a:off x="1126945" y="2688262"/>
            <a:ext cx="2129271" cy="1757321"/>
            <a:chOff x="844058" y="2016195"/>
            <a:chExt cx="1597446" cy="1317991"/>
          </a:xfrm>
        </p:grpSpPr>
        <p:sp>
          <p:nvSpPr>
            <p:cNvPr id="4" name="Freeform 8"/>
            <p:cNvSpPr/>
            <p:nvPr/>
          </p:nvSpPr>
          <p:spPr bwMode="auto">
            <a:xfrm>
              <a:off x="844058" y="2016195"/>
              <a:ext cx="1597446" cy="1317991"/>
            </a:xfrm>
            <a:custGeom>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tIns="88276" rIns="88276" bIns="121883"/>
            <a:lstStyle/>
            <a:p>
              <a:pPr marL="0" lvl="1" algn="ctr" defTabSz="1303655">
                <a:lnSpc>
                  <a:spcPct val="90000"/>
                </a:lnSpc>
                <a:spcAft>
                  <a:spcPct val="15000"/>
                </a:spcAft>
                <a:defRPr/>
              </a:pPr>
              <a:endParaRPr lang="en-US" altLang="zh-CN" sz="1200">
                <a:solidFill>
                  <a:schemeClr val="tx1">
                    <a:lumMod val="50000"/>
                    <a:lumOff val="50000"/>
                  </a:schemeClr>
                </a:solidFill>
                <a:latin typeface="Source Han Sans CN"/>
                <a:ea typeface="微软雅黑" panose="020b0503020204020204" pitchFamily="34" charset="-122"/>
                <a:cs typeface="Arial" panose="020b0604020202020204" pitchFamily="34" charset="0"/>
                <a:sym typeface="Source Han Sans CN"/>
              </a:endParaRPr>
            </a:p>
          </p:txBody>
        </p:sp>
        <p:sp>
          <p:nvSpPr>
            <p:cNvPr id="5" name="TextBox 57"/>
            <p:cNvSpPr>
              <a:spLocks noChangeArrowheads="1"/>
            </p:cNvSpPr>
            <p:nvPr/>
          </p:nvSpPr>
          <p:spPr bwMode="auto">
            <a:xfrm>
              <a:off x="868875" y="2130412"/>
              <a:ext cx="1547812" cy="6680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0" hangingPunct="0">
                <a:lnSpc>
                  <a:spcPct val="1500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添加文本说明内容</a:t>
              </a:r>
              <a:endParaRPr lang="en-US" sz="1200">
                <a:solidFill>
                  <a:schemeClr val="tx1">
                    <a:lumMod val="50000"/>
                    <a:lumOff val="50000"/>
                  </a:schemeClr>
                </a:solidFill>
                <a:latin typeface="Source Han Sans CN"/>
                <a:ea typeface="微软雅黑" panose="020b0503020204020204" pitchFamily="34" charset="-122"/>
                <a:sym typeface="Source Han Sans CN"/>
              </a:endParaRPr>
            </a:p>
            <a:p>
              <a:pPr algn="ctr" eaLnBrk="0" hangingPunct="0">
                <a:lnSpc>
                  <a:spcPct val="1500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添加文本说明内容</a:t>
              </a:r>
              <a:endParaRPr lang="zh-CN" altLang="en-US" sz="1200">
                <a:solidFill>
                  <a:schemeClr val="tx1">
                    <a:lumMod val="50000"/>
                    <a:lumOff val="50000"/>
                  </a:schemeClr>
                </a:solidFill>
                <a:latin typeface="Source Han Sans CN"/>
                <a:ea typeface="微软雅黑" panose="020b0503020204020204" pitchFamily="34" charset="-122"/>
                <a:sym typeface="Source Han Sans CN"/>
              </a:endParaRPr>
            </a:p>
            <a:p>
              <a:pPr algn="ctr" eaLnBrk="0" hangingPunct="0">
                <a:lnSpc>
                  <a:spcPct val="1500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添加文本说明内容</a:t>
              </a:r>
              <a:endParaRPr lang="zh-CN" altLang="en-US" sz="1200">
                <a:solidFill>
                  <a:schemeClr val="tx1">
                    <a:lumMod val="50000"/>
                    <a:lumOff val="50000"/>
                  </a:schemeClr>
                </a:solidFill>
                <a:latin typeface="Source Han Sans CN"/>
                <a:ea typeface="微软雅黑" panose="020b0503020204020204" pitchFamily="34" charset="-122"/>
                <a:sym typeface="Source Han Sans CN"/>
              </a:endParaRPr>
            </a:p>
          </p:txBody>
        </p:sp>
      </p:grpSp>
      <p:grpSp>
        <p:nvGrpSpPr>
          <p:cNvPr id="6" name="组合 5"/>
          <p:cNvGrpSpPr/>
          <p:nvPr/>
        </p:nvGrpSpPr>
        <p:grpSpPr>
          <a:xfrm>
            <a:off x="3808346" y="2690903"/>
            <a:ext cx="2222997" cy="1757323"/>
            <a:chOff x="2855728" y="2018177"/>
            <a:chExt cx="1667763" cy="1317992"/>
          </a:xfrm>
        </p:grpSpPr>
        <p:sp>
          <p:nvSpPr>
            <p:cNvPr id="7" name="Freeform 11"/>
            <p:cNvSpPr/>
            <p:nvPr/>
          </p:nvSpPr>
          <p:spPr bwMode="auto">
            <a:xfrm>
              <a:off x="2855728" y="2018177"/>
              <a:ext cx="1597446" cy="1317992"/>
            </a:xfrm>
            <a:custGeom>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88276" tIns="390096" rIns="88276" bIns="88275"/>
            <a:lstStyle/>
            <a:p>
              <a:pPr marL="0" lvl="1" algn="ctr" defTabSz="1303655">
                <a:lnSpc>
                  <a:spcPct val="90000"/>
                </a:lnSpc>
                <a:spcAft>
                  <a:spcPct val="15000"/>
                </a:spcAft>
                <a:defRPr/>
              </a:pPr>
              <a:endParaRPr lang="en-US" sz="1200">
                <a:solidFill>
                  <a:schemeClr val="tx1">
                    <a:lumMod val="50000"/>
                    <a:lumOff val="50000"/>
                  </a:schemeClr>
                </a:solidFill>
                <a:latin typeface="Source Han Sans CN"/>
                <a:ea typeface="微软雅黑" panose="020b0503020204020204" pitchFamily="34" charset="-122"/>
                <a:sym typeface="Source Han Sans CN"/>
              </a:endParaRPr>
            </a:p>
          </p:txBody>
        </p:sp>
        <p:sp>
          <p:nvSpPr>
            <p:cNvPr id="8" name="TextBox 57"/>
            <p:cNvSpPr>
              <a:spLocks noChangeArrowheads="1"/>
            </p:cNvSpPr>
            <p:nvPr/>
          </p:nvSpPr>
          <p:spPr bwMode="auto">
            <a:xfrm>
              <a:off x="2975679" y="2332577"/>
              <a:ext cx="1547812" cy="6680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0" hangingPunct="0">
                <a:lnSpc>
                  <a:spcPct val="1500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添加文本说明内容</a:t>
              </a:r>
              <a:endParaRPr lang="en-US" sz="1200">
                <a:solidFill>
                  <a:schemeClr val="tx1">
                    <a:lumMod val="50000"/>
                    <a:lumOff val="50000"/>
                  </a:schemeClr>
                </a:solidFill>
                <a:latin typeface="Source Han Sans CN"/>
                <a:ea typeface="微软雅黑" panose="020b0503020204020204" pitchFamily="34" charset="-122"/>
                <a:sym typeface="Source Han Sans CN"/>
              </a:endParaRPr>
            </a:p>
            <a:p>
              <a:pPr algn="ctr" eaLnBrk="0" hangingPunct="0">
                <a:lnSpc>
                  <a:spcPct val="1500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添加文本说明内容</a:t>
              </a:r>
              <a:endParaRPr lang="zh-CN" altLang="en-US" sz="1200">
                <a:solidFill>
                  <a:schemeClr val="tx1">
                    <a:lumMod val="50000"/>
                    <a:lumOff val="50000"/>
                  </a:schemeClr>
                </a:solidFill>
                <a:latin typeface="Source Han Sans CN"/>
                <a:ea typeface="微软雅黑" panose="020b0503020204020204" pitchFamily="34" charset="-122"/>
                <a:sym typeface="Source Han Sans CN"/>
              </a:endParaRPr>
            </a:p>
            <a:p>
              <a:pPr algn="ctr" eaLnBrk="0" hangingPunct="0">
                <a:lnSpc>
                  <a:spcPct val="1500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添加文本说明内容</a:t>
              </a:r>
              <a:endParaRPr lang="zh-CN" altLang="en-US" sz="1200">
                <a:solidFill>
                  <a:schemeClr val="tx1">
                    <a:lumMod val="50000"/>
                    <a:lumOff val="50000"/>
                  </a:schemeClr>
                </a:solidFill>
                <a:latin typeface="Source Han Sans CN"/>
                <a:ea typeface="微软雅黑" panose="020b0503020204020204" pitchFamily="34" charset="-122"/>
                <a:sym typeface="Source Han Sans CN"/>
              </a:endParaRPr>
            </a:p>
          </p:txBody>
        </p:sp>
      </p:grpSp>
      <p:grpSp>
        <p:nvGrpSpPr>
          <p:cNvPr id="9" name="组合 8"/>
          <p:cNvGrpSpPr/>
          <p:nvPr/>
        </p:nvGrpSpPr>
        <p:grpSpPr>
          <a:xfrm>
            <a:off x="6489746" y="2688262"/>
            <a:ext cx="2129271" cy="1757321"/>
            <a:chOff x="4867400" y="2016195"/>
            <a:chExt cx="1597446" cy="1317991"/>
          </a:xfrm>
        </p:grpSpPr>
        <p:sp>
          <p:nvSpPr>
            <p:cNvPr id="10" name="Freeform 14"/>
            <p:cNvSpPr/>
            <p:nvPr/>
          </p:nvSpPr>
          <p:spPr bwMode="auto">
            <a:xfrm>
              <a:off x="4867400" y="2016195"/>
              <a:ext cx="1597446" cy="1317991"/>
            </a:xfrm>
            <a:custGeom>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chemeClr val="accent2"/>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88276" tIns="88276" rIns="88276" bIns="390095"/>
            <a:lstStyle/>
            <a:p>
              <a:pPr marL="0" lvl="1" defTabSz="1303655">
                <a:lnSpc>
                  <a:spcPct val="90000"/>
                </a:lnSpc>
                <a:spcAft>
                  <a:spcPct val="15000"/>
                </a:spcAft>
                <a:defRPr/>
              </a:pPr>
              <a:endParaRPr lang="en-US" sz="1200">
                <a:solidFill>
                  <a:schemeClr val="tx1">
                    <a:lumMod val="50000"/>
                    <a:lumOff val="50000"/>
                  </a:schemeClr>
                </a:solidFill>
                <a:latin typeface="Source Han Sans CN"/>
                <a:ea typeface="微软雅黑" panose="020b0503020204020204" pitchFamily="34" charset="-122"/>
                <a:sym typeface="Source Han Sans CN"/>
              </a:endParaRPr>
            </a:p>
          </p:txBody>
        </p:sp>
        <p:sp>
          <p:nvSpPr>
            <p:cNvPr id="11" name="TextBox 57"/>
            <p:cNvSpPr>
              <a:spLocks noChangeArrowheads="1"/>
            </p:cNvSpPr>
            <p:nvPr/>
          </p:nvSpPr>
          <p:spPr bwMode="auto">
            <a:xfrm>
              <a:off x="4917034" y="2130412"/>
              <a:ext cx="1547812" cy="6680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0" hangingPunct="0">
                <a:lnSpc>
                  <a:spcPct val="1500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添加文本说明内容</a:t>
              </a:r>
              <a:endParaRPr lang="en-US" sz="1200">
                <a:solidFill>
                  <a:schemeClr val="tx1">
                    <a:lumMod val="50000"/>
                    <a:lumOff val="50000"/>
                  </a:schemeClr>
                </a:solidFill>
                <a:latin typeface="Source Han Sans CN"/>
                <a:ea typeface="微软雅黑" panose="020b0503020204020204" pitchFamily="34" charset="-122"/>
                <a:sym typeface="Source Han Sans CN"/>
              </a:endParaRPr>
            </a:p>
            <a:p>
              <a:pPr algn="ctr" eaLnBrk="0" hangingPunct="0">
                <a:lnSpc>
                  <a:spcPct val="1500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添加文本说明内容</a:t>
              </a:r>
              <a:endParaRPr lang="zh-CN" altLang="en-US" sz="1200">
                <a:solidFill>
                  <a:schemeClr val="tx1">
                    <a:lumMod val="50000"/>
                    <a:lumOff val="50000"/>
                  </a:schemeClr>
                </a:solidFill>
                <a:latin typeface="Source Han Sans CN"/>
                <a:ea typeface="微软雅黑" panose="020b0503020204020204" pitchFamily="34" charset="-122"/>
                <a:sym typeface="Source Han Sans CN"/>
              </a:endParaRPr>
            </a:p>
            <a:p>
              <a:pPr algn="ctr" eaLnBrk="0" hangingPunct="0">
                <a:lnSpc>
                  <a:spcPct val="1500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添加文本说明内容</a:t>
              </a:r>
              <a:endParaRPr lang="zh-CN" altLang="en-US" sz="1200">
                <a:solidFill>
                  <a:schemeClr val="tx1">
                    <a:lumMod val="50000"/>
                    <a:lumOff val="50000"/>
                  </a:schemeClr>
                </a:solidFill>
                <a:latin typeface="Source Han Sans CN"/>
                <a:ea typeface="微软雅黑" panose="020b0503020204020204" pitchFamily="34" charset="-122"/>
                <a:sym typeface="Source Han Sans CN"/>
              </a:endParaRPr>
            </a:p>
          </p:txBody>
        </p:sp>
      </p:grpSp>
      <p:grpSp>
        <p:nvGrpSpPr>
          <p:cNvPr id="12" name="组合 11"/>
          <p:cNvGrpSpPr/>
          <p:nvPr/>
        </p:nvGrpSpPr>
        <p:grpSpPr>
          <a:xfrm>
            <a:off x="9152657" y="2712043"/>
            <a:ext cx="2179620" cy="1759965"/>
            <a:chOff x="6865199" y="2034032"/>
            <a:chExt cx="1635220" cy="1319973"/>
          </a:xfrm>
        </p:grpSpPr>
        <p:sp>
          <p:nvSpPr>
            <p:cNvPr id="13" name="Freeform 17"/>
            <p:cNvSpPr/>
            <p:nvPr/>
          </p:nvSpPr>
          <p:spPr bwMode="auto">
            <a:xfrm>
              <a:off x="6865199" y="2034032"/>
              <a:ext cx="1599427" cy="1319973"/>
            </a:xfrm>
            <a:custGeom>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88276" tIns="390096" rIns="88276" bIns="88275"/>
            <a:lstStyle/>
            <a:p>
              <a:pPr marL="0" lvl="1" algn="ctr" defTabSz="1303655">
                <a:lnSpc>
                  <a:spcPct val="90000"/>
                </a:lnSpc>
                <a:spcAft>
                  <a:spcPct val="15000"/>
                </a:spcAft>
                <a:defRPr/>
              </a:pPr>
              <a:endParaRPr lang="en-US" sz="1200">
                <a:solidFill>
                  <a:schemeClr val="tx1">
                    <a:lumMod val="50000"/>
                    <a:lumOff val="50000"/>
                  </a:schemeClr>
                </a:solidFill>
                <a:latin typeface="Source Han Sans CN"/>
                <a:ea typeface="微软雅黑" panose="020b0503020204020204" pitchFamily="34" charset="-122"/>
                <a:sym typeface="Source Han Sans CN"/>
              </a:endParaRPr>
            </a:p>
          </p:txBody>
        </p:sp>
        <p:sp>
          <p:nvSpPr>
            <p:cNvPr id="14" name="TextBox 57"/>
            <p:cNvSpPr>
              <a:spLocks noChangeArrowheads="1"/>
            </p:cNvSpPr>
            <p:nvPr/>
          </p:nvSpPr>
          <p:spPr bwMode="auto">
            <a:xfrm>
              <a:off x="6952607" y="2363034"/>
              <a:ext cx="1547812" cy="66801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0" hangingPunct="0">
                <a:lnSpc>
                  <a:spcPct val="1500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添加文本说明内容</a:t>
              </a:r>
              <a:endParaRPr lang="en-US" sz="1200">
                <a:solidFill>
                  <a:schemeClr val="tx1">
                    <a:lumMod val="50000"/>
                    <a:lumOff val="50000"/>
                  </a:schemeClr>
                </a:solidFill>
                <a:latin typeface="Source Han Sans CN"/>
                <a:ea typeface="微软雅黑" panose="020b0503020204020204" pitchFamily="34" charset="-122"/>
                <a:sym typeface="Source Han Sans CN"/>
              </a:endParaRPr>
            </a:p>
            <a:p>
              <a:pPr algn="ctr" eaLnBrk="0" hangingPunct="0">
                <a:lnSpc>
                  <a:spcPct val="1500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添加文本说明内容</a:t>
              </a:r>
              <a:endParaRPr lang="zh-CN" altLang="en-US" sz="1200">
                <a:solidFill>
                  <a:schemeClr val="tx1">
                    <a:lumMod val="50000"/>
                    <a:lumOff val="50000"/>
                  </a:schemeClr>
                </a:solidFill>
                <a:latin typeface="Source Han Sans CN"/>
                <a:ea typeface="微软雅黑" panose="020b0503020204020204" pitchFamily="34" charset="-122"/>
                <a:sym typeface="Source Han Sans CN"/>
              </a:endParaRPr>
            </a:p>
            <a:p>
              <a:pPr algn="ctr" eaLnBrk="0" hangingPunct="0">
                <a:lnSpc>
                  <a:spcPct val="1500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添加文本说明内容</a:t>
              </a:r>
              <a:endParaRPr lang="zh-CN" altLang="en-US" sz="1200">
                <a:solidFill>
                  <a:schemeClr val="tx1">
                    <a:lumMod val="50000"/>
                    <a:lumOff val="50000"/>
                  </a:schemeClr>
                </a:solidFill>
                <a:latin typeface="Source Han Sans CN"/>
                <a:ea typeface="微软雅黑" panose="020b0503020204020204" pitchFamily="34" charset="-122"/>
                <a:sym typeface="Source Han Sans CN"/>
              </a:endParaRPr>
            </a:p>
          </p:txBody>
        </p:sp>
      </p:grpSp>
      <p:sp>
        <p:nvSpPr>
          <p:cNvPr id="15" name="Shape 9"/>
          <p:cNvSpPr/>
          <p:nvPr/>
        </p:nvSpPr>
        <p:spPr>
          <a:xfrm>
            <a:off x="2336879" y="3150714"/>
            <a:ext cx="2285133" cy="2288481"/>
          </a:xfrm>
          <a:prstGeom prst="leftCircularArrow">
            <a:avLst>
              <a:gd name="adj1" fmla="val 2872"/>
              <a:gd name="adj2" fmla="val 351158"/>
              <a:gd name="adj3" fmla="val 2126668"/>
              <a:gd name="adj4" fmla="val 9024489"/>
              <a:gd name="adj5" fmla="val 3351"/>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a:lstStyle/>
          <a:p>
            <a:endParaRPr lang="zh-CN" altLang="en-US">
              <a:latin typeface="Source Han Sans CN"/>
              <a:sym typeface="Source Han Sans CN"/>
            </a:endParaRPr>
          </a:p>
        </p:txBody>
      </p:sp>
      <p:sp>
        <p:nvSpPr>
          <p:cNvPr id="16" name="Circular Arrow 12"/>
          <p:cNvSpPr/>
          <p:nvPr/>
        </p:nvSpPr>
        <p:spPr>
          <a:xfrm>
            <a:off x="4999787" y="1628582"/>
            <a:ext cx="2559877" cy="2560669"/>
          </a:xfrm>
          <a:prstGeom prst="circularArrow">
            <a:avLst>
              <a:gd name="adj1" fmla="val 2567"/>
              <a:gd name="adj2" fmla="val 311540"/>
              <a:gd name="adj3" fmla="val 19512949"/>
              <a:gd name="adj4" fmla="val 12575511"/>
              <a:gd name="adj5" fmla="val 2994"/>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a:lstStyle/>
          <a:p>
            <a:endParaRPr lang="zh-CN" altLang="en-US">
              <a:latin typeface="Source Han Sans CN"/>
              <a:sym typeface="Source Han Sans CN"/>
            </a:endParaRPr>
          </a:p>
        </p:txBody>
      </p:sp>
      <p:sp>
        <p:nvSpPr>
          <p:cNvPr id="17" name="Shape 16"/>
          <p:cNvSpPr/>
          <p:nvPr/>
        </p:nvSpPr>
        <p:spPr>
          <a:xfrm>
            <a:off x="7681184" y="3174501"/>
            <a:ext cx="2287776" cy="2288481"/>
          </a:xfrm>
          <a:prstGeom prst="leftCircularArrow">
            <a:avLst>
              <a:gd name="adj1" fmla="val 2872"/>
              <a:gd name="adj2" fmla="val 351158"/>
              <a:gd name="adj3" fmla="val 2126668"/>
              <a:gd name="adj4" fmla="val 9024489"/>
              <a:gd name="adj5" fmla="val 3351"/>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txBody>
          <a:bodyPr/>
          <a:lstStyle/>
          <a:p>
            <a:endParaRPr lang="zh-CN" altLang="en-US">
              <a:latin typeface="Source Han Sans CN"/>
              <a:sym typeface="Source Han Sans CN"/>
            </a:endParaRPr>
          </a:p>
        </p:txBody>
      </p:sp>
      <p:grpSp>
        <p:nvGrpSpPr>
          <p:cNvPr id="18" name="组合 17"/>
          <p:cNvGrpSpPr/>
          <p:nvPr/>
        </p:nvGrpSpPr>
        <p:grpSpPr>
          <a:xfrm>
            <a:off x="1599824" y="4070333"/>
            <a:ext cx="1894153" cy="753139"/>
            <a:chOff x="1198825" y="3052750"/>
            <a:chExt cx="1421053" cy="564854"/>
          </a:xfrm>
          <a:solidFill>
            <a:srgbClr val="79A4C7"/>
          </a:solidFill>
          <a:scene3d>
            <a:camera prst="orthographicFront">
              <a:rot lat="0" lon="0" rev="0"/>
            </a:camera>
            <a:lightRig rig="glow" dir="t">
              <a:rot lat="0" lon="0" rev="4800000"/>
            </a:lightRig>
          </a:scene3d>
        </p:grpSpPr>
        <p:sp>
          <p:nvSpPr>
            <p:cNvPr id="19" name="Freeform 10"/>
            <p:cNvSpPr/>
            <p:nvPr/>
          </p:nvSpPr>
          <p:spPr bwMode="auto">
            <a:xfrm>
              <a:off x="1198825" y="3052750"/>
              <a:ext cx="1421053" cy="564854"/>
            </a:xfrm>
            <a:custGeom>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1"/>
            </a:solidFill>
            <a:ln>
              <a:noFill/>
            </a:ln>
            <a:effectLst/>
            <a:sp3d prstMaterial="matte">
              <a:bevelT w="0" h="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81160" tIns="60000" rIns="81160" bIns="60000" anchor="ctr"/>
            <a:lstStyle/>
            <a:p>
              <a:pPr algn="ctr" defTabSz="1481455">
                <a:lnSpc>
                  <a:spcPct val="90000"/>
                </a:lnSpc>
                <a:spcAft>
                  <a:spcPct val="35000"/>
                </a:spcAft>
                <a:defRPr/>
              </a:pPr>
              <a:endParaRPr lang="en-US" sz="1600">
                <a:solidFill>
                  <a:schemeClr val="bg1"/>
                </a:solidFill>
                <a:latin typeface="Source Han Sans CN"/>
                <a:ea typeface="微软雅黑" panose="020b0503020204020204" pitchFamily="34" charset="-122"/>
                <a:sym typeface="Source Han Sans CN"/>
              </a:endParaRPr>
            </a:p>
          </p:txBody>
        </p:sp>
        <p:sp>
          <p:nvSpPr>
            <p:cNvPr id="20" name="TextBox 19"/>
            <p:cNvSpPr txBox="1"/>
            <p:nvPr/>
          </p:nvSpPr>
          <p:spPr>
            <a:xfrm>
              <a:off x="1426591" y="3194658"/>
              <a:ext cx="908221" cy="253915"/>
            </a:xfrm>
            <a:prstGeom prst="rect">
              <a:avLst/>
            </a:prstGeom>
            <a:noFill/>
            <a:ln>
              <a:noFill/>
            </a:ln>
            <a:effectLst>
              <a:outerShdw blurRad="190500" dist="228600" dir="2700000" algn="ctr">
                <a:srgbClr val="000000">
                  <a:alpha val="30000"/>
                </a:srgbClr>
              </a:outerShdw>
            </a:effectLst>
            <a:sp3d prstMaterial="matte">
              <a:bevelT w="0" h="0"/>
            </a:sp3d>
          </p:spPr>
          <p:txBody>
            <a:bodyPr wrap="none" rtlCol="0">
              <a:spAutoFit/>
            </a:bodyPr>
            <a:lstStyle/>
            <a:p>
              <a:pPr algn="ctr"/>
              <a:r>
                <a:rPr lang="zh-CN" altLang="en-US" sz="1600">
                  <a:solidFill>
                    <a:schemeClr val="bg1"/>
                  </a:solidFill>
                  <a:latin typeface="Source Han Sans CN"/>
                  <a:ea typeface="微软雅黑" panose="020b0503020204020204" pitchFamily="34" charset="-122"/>
                  <a:sym typeface="Source Han Sans CN"/>
                </a:rPr>
                <a:t>添加小标题</a:t>
              </a:r>
              <a:endParaRPr lang="zh-CN" altLang="en-US" sz="1600">
                <a:solidFill>
                  <a:schemeClr val="bg1"/>
                </a:solidFill>
                <a:latin typeface="Source Han Sans CN"/>
                <a:ea typeface="微软雅黑" panose="020b0503020204020204" pitchFamily="34" charset="-122"/>
                <a:sym typeface="Source Han Sans CN"/>
              </a:endParaRPr>
            </a:p>
          </p:txBody>
        </p:sp>
      </p:grpSp>
      <p:grpSp>
        <p:nvGrpSpPr>
          <p:cNvPr id="21" name="组合 20"/>
          <p:cNvGrpSpPr/>
          <p:nvPr/>
        </p:nvGrpSpPr>
        <p:grpSpPr>
          <a:xfrm>
            <a:off x="4281221" y="2313016"/>
            <a:ext cx="1894152" cy="753137"/>
            <a:chOff x="3210496" y="1734760"/>
            <a:chExt cx="1421052" cy="564853"/>
          </a:xfrm>
          <a:solidFill>
            <a:srgbClr val="F5CA40"/>
          </a:solidFill>
          <a:scene3d>
            <a:camera prst="orthographicFront">
              <a:rot lat="0" lon="0" rev="0"/>
            </a:camera>
            <a:lightRig rig="glow" dir="t">
              <a:rot lat="0" lon="0" rev="4800000"/>
            </a:lightRig>
          </a:scene3d>
        </p:grpSpPr>
        <p:sp>
          <p:nvSpPr>
            <p:cNvPr id="22" name="Freeform 13"/>
            <p:cNvSpPr/>
            <p:nvPr/>
          </p:nvSpPr>
          <p:spPr bwMode="auto">
            <a:xfrm>
              <a:off x="3210496" y="1734760"/>
              <a:ext cx="1421052" cy="564853"/>
            </a:xfrm>
            <a:custGeom>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2"/>
            </a:solidFill>
            <a:ln>
              <a:noFill/>
            </a:ln>
            <a:effectLst/>
            <a:sp3d prstMaterial="matte">
              <a:bevelT w="0" h="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81160" tIns="60000" rIns="81160" bIns="60000" anchor="ctr"/>
            <a:lstStyle/>
            <a:p>
              <a:pPr algn="ctr" defTabSz="1481455">
                <a:lnSpc>
                  <a:spcPct val="90000"/>
                </a:lnSpc>
                <a:spcAft>
                  <a:spcPct val="35000"/>
                </a:spcAft>
                <a:defRPr/>
              </a:pPr>
              <a:endParaRPr lang="en-US" sz="1600">
                <a:solidFill>
                  <a:schemeClr val="bg1"/>
                </a:solidFill>
                <a:latin typeface="Source Han Sans CN"/>
                <a:ea typeface="微软雅黑" panose="020b0503020204020204" pitchFamily="34" charset="-122"/>
                <a:sym typeface="Source Han Sans CN"/>
              </a:endParaRPr>
            </a:p>
          </p:txBody>
        </p:sp>
        <p:sp>
          <p:nvSpPr>
            <p:cNvPr id="23" name="TextBox 22"/>
            <p:cNvSpPr txBox="1"/>
            <p:nvPr/>
          </p:nvSpPr>
          <p:spPr>
            <a:xfrm>
              <a:off x="3496820" y="1862922"/>
              <a:ext cx="908221" cy="253916"/>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algn="ctr"/>
              <a:r>
                <a:rPr lang="zh-CN" altLang="en-US" sz="1600">
                  <a:solidFill>
                    <a:schemeClr val="bg1"/>
                  </a:solidFill>
                  <a:latin typeface="Source Han Sans CN"/>
                  <a:ea typeface="微软雅黑" panose="020b0503020204020204" pitchFamily="34" charset="-122"/>
                  <a:sym typeface="Source Han Sans CN"/>
                </a:rPr>
                <a:t>添加小标题</a:t>
              </a:r>
              <a:endParaRPr lang="zh-CN" altLang="en-US" sz="1600">
                <a:solidFill>
                  <a:schemeClr val="bg1"/>
                </a:solidFill>
                <a:latin typeface="Source Han Sans CN"/>
                <a:ea typeface="微软雅黑" panose="020b0503020204020204" pitchFamily="34" charset="-122"/>
                <a:sym typeface="Source Han Sans CN"/>
              </a:endParaRPr>
            </a:p>
          </p:txBody>
        </p:sp>
      </p:grpSp>
      <p:grpSp>
        <p:nvGrpSpPr>
          <p:cNvPr id="24" name="组合 23"/>
          <p:cNvGrpSpPr/>
          <p:nvPr/>
        </p:nvGrpSpPr>
        <p:grpSpPr>
          <a:xfrm>
            <a:off x="6962625" y="4070333"/>
            <a:ext cx="1894153" cy="753139"/>
            <a:chOff x="5222167" y="3052750"/>
            <a:chExt cx="1421053" cy="564854"/>
          </a:xfrm>
          <a:solidFill>
            <a:srgbClr val="F86251"/>
          </a:solidFill>
          <a:scene3d>
            <a:camera prst="orthographicFront">
              <a:rot lat="0" lon="0" rev="0"/>
            </a:camera>
            <a:lightRig rig="glow" dir="t">
              <a:rot lat="0" lon="0" rev="4800000"/>
            </a:lightRig>
          </a:scene3d>
        </p:grpSpPr>
        <p:sp>
          <p:nvSpPr>
            <p:cNvPr id="25" name="Freeform 15"/>
            <p:cNvSpPr/>
            <p:nvPr/>
          </p:nvSpPr>
          <p:spPr bwMode="auto">
            <a:xfrm>
              <a:off x="5222167" y="3052750"/>
              <a:ext cx="1421053" cy="564854"/>
            </a:xfrm>
            <a:custGeom>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3"/>
            </a:solidFill>
            <a:ln>
              <a:noFill/>
            </a:ln>
            <a:effectLst/>
            <a:sp3d prstMaterial="matte">
              <a:bevelT w="0" h="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81160" tIns="60000" rIns="81160" bIns="60000" anchor="ctr"/>
            <a:lstStyle/>
            <a:p>
              <a:pPr algn="ctr" defTabSz="1481455">
                <a:lnSpc>
                  <a:spcPct val="90000"/>
                </a:lnSpc>
                <a:spcAft>
                  <a:spcPct val="35000"/>
                </a:spcAft>
                <a:defRPr/>
              </a:pPr>
              <a:endParaRPr lang="en-US" altLang="zh-CN" sz="1600">
                <a:solidFill>
                  <a:schemeClr val="bg1"/>
                </a:solidFill>
                <a:latin typeface="Source Han Sans CN"/>
                <a:ea typeface="微软雅黑" panose="020b0503020204020204" pitchFamily="34" charset="-122"/>
                <a:cs typeface="Arial" panose="020b0604020202020204" pitchFamily="34" charset="0"/>
                <a:sym typeface="Source Han Sans CN"/>
              </a:endParaRPr>
            </a:p>
          </p:txBody>
        </p:sp>
        <p:sp>
          <p:nvSpPr>
            <p:cNvPr id="26" name="TextBox 25"/>
            <p:cNvSpPr txBox="1"/>
            <p:nvPr/>
          </p:nvSpPr>
          <p:spPr>
            <a:xfrm>
              <a:off x="5477039" y="3194658"/>
              <a:ext cx="908221" cy="253915"/>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algn="ctr"/>
              <a:r>
                <a:rPr lang="zh-CN" altLang="en-US" sz="1600">
                  <a:solidFill>
                    <a:schemeClr val="bg1"/>
                  </a:solidFill>
                  <a:latin typeface="Source Han Sans CN"/>
                  <a:ea typeface="微软雅黑" panose="020b0503020204020204" pitchFamily="34" charset="-122"/>
                  <a:sym typeface="Source Han Sans CN"/>
                </a:rPr>
                <a:t>添加小标题</a:t>
              </a:r>
              <a:endParaRPr lang="zh-CN" altLang="en-US" sz="1600">
                <a:solidFill>
                  <a:schemeClr val="bg1"/>
                </a:solidFill>
                <a:latin typeface="Source Han Sans CN"/>
                <a:ea typeface="微软雅黑" panose="020b0503020204020204" pitchFamily="34" charset="-122"/>
                <a:sym typeface="Source Han Sans CN"/>
              </a:endParaRPr>
            </a:p>
          </p:txBody>
        </p:sp>
      </p:grpSp>
      <p:grpSp>
        <p:nvGrpSpPr>
          <p:cNvPr id="27" name="组合 26"/>
          <p:cNvGrpSpPr/>
          <p:nvPr/>
        </p:nvGrpSpPr>
        <p:grpSpPr>
          <a:xfrm>
            <a:off x="9625528" y="2334154"/>
            <a:ext cx="1896795" cy="755780"/>
            <a:chOff x="7219963" y="1750615"/>
            <a:chExt cx="1423035" cy="566835"/>
          </a:xfrm>
          <a:solidFill>
            <a:srgbClr val="92E2D9"/>
          </a:solidFill>
          <a:scene3d>
            <a:camera prst="orthographicFront">
              <a:rot lat="0" lon="0" rev="0"/>
            </a:camera>
            <a:lightRig rig="glow" dir="t">
              <a:rot lat="0" lon="0" rev="4800000"/>
            </a:lightRig>
          </a:scene3d>
        </p:grpSpPr>
        <p:sp>
          <p:nvSpPr>
            <p:cNvPr id="28" name="Freeform 18"/>
            <p:cNvSpPr/>
            <p:nvPr/>
          </p:nvSpPr>
          <p:spPr bwMode="auto">
            <a:xfrm>
              <a:off x="7219963" y="1750615"/>
              <a:ext cx="1423035" cy="566835"/>
            </a:xfrm>
            <a:custGeom>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4"/>
            </a:solidFill>
            <a:ln>
              <a:noFill/>
            </a:ln>
            <a:effectLst/>
            <a:sp3d prstMaterial="matte">
              <a:bevelT w="0" h="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81160" tIns="60000" rIns="81160" bIns="60000" anchor="ctr"/>
            <a:lstStyle/>
            <a:p>
              <a:pPr algn="ctr" defTabSz="1481455">
                <a:lnSpc>
                  <a:spcPct val="90000"/>
                </a:lnSpc>
                <a:spcAft>
                  <a:spcPct val="35000"/>
                </a:spcAft>
                <a:defRPr/>
              </a:pPr>
              <a:endParaRPr lang="en-US" altLang="zh-CN" sz="1600">
                <a:solidFill>
                  <a:schemeClr val="bg1"/>
                </a:solidFill>
                <a:latin typeface="Source Han Sans CN"/>
                <a:ea typeface="微软雅黑" panose="020b0503020204020204" pitchFamily="34" charset="-122"/>
                <a:cs typeface="Arial" panose="020b0604020202020204" pitchFamily="34" charset="0"/>
                <a:sym typeface="Source Han Sans CN"/>
              </a:endParaRPr>
            </a:p>
          </p:txBody>
        </p:sp>
        <p:sp>
          <p:nvSpPr>
            <p:cNvPr id="29" name="TextBox 28"/>
            <p:cNvSpPr txBox="1"/>
            <p:nvPr/>
          </p:nvSpPr>
          <p:spPr>
            <a:xfrm>
              <a:off x="7493266" y="1862921"/>
              <a:ext cx="908221" cy="253916"/>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algn="ctr"/>
              <a:r>
                <a:rPr lang="zh-CN" altLang="en-US" sz="1600">
                  <a:solidFill>
                    <a:schemeClr val="bg1"/>
                  </a:solidFill>
                  <a:latin typeface="Source Han Sans CN"/>
                  <a:ea typeface="微软雅黑" panose="020b0503020204020204" pitchFamily="34" charset="-122"/>
                  <a:sym typeface="Source Han Sans CN"/>
                </a:rPr>
                <a:t>添加小标题</a:t>
              </a:r>
              <a:endParaRPr lang="zh-CN" altLang="en-US" sz="1600">
                <a:solidFill>
                  <a:schemeClr val="bg1"/>
                </a:solidFill>
                <a:latin typeface="Source Han Sans CN"/>
                <a:ea typeface="微软雅黑" panose="020b0503020204020204" pitchFamily="34" charset="-122"/>
                <a:sym typeface="Source Han Sans CN"/>
              </a:endParaRPr>
            </a:p>
          </p:txBody>
        </p:sp>
      </p:grpSp>
      <p:sp>
        <p:nvSpPr>
          <p:cNvPr id="30" name="矩形 29"/>
          <p:cNvSpPr/>
          <p:nvPr/>
        </p:nvSpPr>
        <p:spPr>
          <a:xfrm>
            <a:off x="808061" y="459969"/>
            <a:ext cx="2656496" cy="584775"/>
          </a:xfrm>
          <a:prstGeom prst="rect">
            <a:avLst/>
          </a:prstGeom>
        </p:spPr>
        <p:txBody>
          <a:bodyPr wrap="none">
            <a:spAutoFit/>
          </a:bodyPr>
          <a:lstStyle/>
          <a:p>
            <a:pPr algn="ctr"/>
            <a:r>
              <a:rPr lang="zh-CN" altLang="en-US" sz="3200">
                <a:solidFill>
                  <a:schemeClr val="accent1"/>
                </a:solidFill>
                <a:latin typeface="Source Han Sans CN"/>
                <a:ea typeface="FZKai-Z03S" panose="03000509000000000000" pitchFamily="65" charset="-122"/>
                <a:sym typeface="Source Han Sans CN"/>
              </a:rPr>
              <a:t>标题文本预设</a:t>
            </a:r>
            <a:endParaRPr lang="zh-CN" altLang="en-US" sz="3200">
              <a:solidFill>
                <a:schemeClr val="accent1"/>
              </a:solidFill>
              <a:latin typeface="Source Han Sans CN"/>
              <a:ea typeface="FZKai-Z03S" panose="03000509000000000000" pitchFamily="65" charset="-122"/>
              <a:sym typeface="Source Han Sans CN"/>
            </a:endParaRPr>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par>
                          <p:cTn id="8" fill="hold" nodeType="afterGroup">
                            <p:stCondLst>
                              <p:cond delay="500"/>
                            </p:stCondLst>
                            <p:childTnLst>
                              <p:par>
                                <p:cTn id="9" presetID="14" presetClass="entr" presetSubtype="1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randombar(horizontal)">
                                      <p:cBhvr>
                                        <p:cTn id="11" dur="500"/>
                                        <p:tgtEl>
                                          <p:spTgt spid="21"/>
                                        </p:tgtEl>
                                      </p:cBhvr>
                                    </p:animEffect>
                                  </p:childTnLst>
                                </p:cTn>
                              </p:par>
                            </p:childTnLst>
                          </p:cTn>
                        </p:par>
                        <p:par>
                          <p:cTn id="12" fill="hold" nodeType="afterGroup">
                            <p:stCondLst>
                              <p:cond delay="1000"/>
                            </p:stCondLst>
                            <p:childTnLst>
                              <p:par>
                                <p:cTn id="13" presetID="14" presetClass="entr" presetSubtype="10"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randombar(horizontal)">
                                      <p:cBhvr>
                                        <p:cTn id="15" dur="500"/>
                                        <p:tgtEl>
                                          <p:spTgt spid="24"/>
                                        </p:tgtEl>
                                      </p:cBhvr>
                                    </p:animEffect>
                                  </p:childTnLst>
                                </p:cTn>
                              </p:par>
                            </p:childTnLst>
                          </p:cTn>
                        </p:par>
                        <p:par>
                          <p:cTn id="16" fill="hold" nodeType="afterGroup">
                            <p:stCondLst>
                              <p:cond delay="1500"/>
                            </p:stCondLst>
                            <p:childTnLst>
                              <p:par>
                                <p:cTn id="17" presetID="14" presetClass="entr" presetSubtype="1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randombar(horizontal)">
                                      <p:cBhvr>
                                        <p:cTn id="19" dur="500"/>
                                        <p:tgtEl>
                                          <p:spTgt spid="27"/>
                                        </p:tgtEl>
                                      </p:cBhvr>
                                    </p:animEffect>
                                  </p:childTnLst>
                                </p:cTn>
                              </p:par>
                            </p:childTnLst>
                          </p:cTn>
                        </p:par>
                        <p:par>
                          <p:cTn id="20" fill="hold" nodeType="afterGroup">
                            <p:stCondLst>
                              <p:cond delay="2000"/>
                            </p:stCondLst>
                            <p:childTnLst>
                              <p:par>
                                <p:cTn id="21" presetID="14" presetClass="entr" presetSubtype="1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randombar(horizontal)">
                                      <p:cBhvr>
                                        <p:cTn id="23" dur="500"/>
                                        <p:tgtEl>
                                          <p:spTgt spid="3"/>
                                        </p:tgtEl>
                                      </p:cBhvr>
                                    </p:animEffect>
                                  </p:childTnLst>
                                </p:cTn>
                              </p:par>
                            </p:childTnLst>
                          </p:cTn>
                        </p:par>
                        <p:par>
                          <p:cTn id="24" fill="hold" nodeType="afterGroup">
                            <p:stCondLst>
                              <p:cond delay="2500"/>
                            </p:stCondLst>
                            <p:childTnLst>
                              <p:par>
                                <p:cTn id="25" presetID="14" presetClass="entr" presetSubtype="1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randombar(horizontal)">
                                      <p:cBhvr>
                                        <p:cTn id="27" dur="500"/>
                                        <p:tgtEl>
                                          <p:spTgt spid="6"/>
                                        </p:tgtEl>
                                      </p:cBhvr>
                                    </p:animEffect>
                                  </p:childTnLst>
                                </p:cTn>
                              </p:par>
                            </p:childTnLst>
                          </p:cTn>
                        </p:par>
                        <p:par>
                          <p:cTn id="28" fill="hold" nodeType="afterGroup">
                            <p:stCondLst>
                              <p:cond delay="3000"/>
                            </p:stCondLst>
                            <p:childTnLst>
                              <p:par>
                                <p:cTn id="29" presetID="14" presetClass="entr" presetSubtype="1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randombar(horizontal)">
                                      <p:cBhvr>
                                        <p:cTn id="31" dur="500"/>
                                        <p:tgtEl>
                                          <p:spTgt spid="9"/>
                                        </p:tgtEl>
                                      </p:cBhvr>
                                    </p:animEffect>
                                  </p:childTnLst>
                                </p:cTn>
                              </p:par>
                            </p:childTnLst>
                          </p:cTn>
                        </p:par>
                        <p:par>
                          <p:cTn id="32" fill="hold" nodeType="afterGroup">
                            <p:stCondLst>
                              <p:cond delay="3500"/>
                            </p:stCondLst>
                            <p:childTnLst>
                              <p:par>
                                <p:cTn id="33" presetID="14" presetClass="entr" presetSubtype="1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randombar(horizontal)">
                                      <p:cBhvr>
                                        <p:cTn id="35" dur="500"/>
                                        <p:tgtEl>
                                          <p:spTgt spid="12"/>
                                        </p:tgtEl>
                                      </p:cBhvr>
                                    </p:animEffect>
                                  </p:childTnLst>
                                </p:cTn>
                              </p:par>
                            </p:childTnLst>
                          </p:cTn>
                        </p:par>
                        <p:par>
                          <p:cTn id="36" fill="hold" nodeType="afterGroup">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randombar(horizontal)">
                                      <p:cBhvr>
                                        <p:cTn id="39" dur="500"/>
                                        <p:tgtEl>
                                          <p:spTgt spid="15"/>
                                        </p:tgtEl>
                                      </p:cBhvr>
                                    </p:animEffect>
                                  </p:childTnLst>
                                </p:cTn>
                              </p:par>
                            </p:childTnLst>
                          </p:cTn>
                        </p:par>
                        <p:par>
                          <p:cTn id="40" fill="hold" nodeType="afterGroup">
                            <p:stCondLst>
                              <p:cond delay="4500"/>
                            </p:stCondLst>
                            <p:childTnLst>
                              <p:par>
                                <p:cTn id="41" presetID="14" presetClass="entr" presetSubtype="1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randombar(horizontal)">
                                      <p:cBhvr>
                                        <p:cTn id="43" dur="500"/>
                                        <p:tgtEl>
                                          <p:spTgt spid="16"/>
                                        </p:tgtEl>
                                      </p:cBhvr>
                                    </p:animEffect>
                                  </p:childTnLst>
                                </p:cTn>
                              </p:par>
                            </p:childTnLst>
                          </p:cTn>
                        </p:par>
                        <p:par>
                          <p:cTn id="44" fill="hold" nodeType="afterGroup">
                            <p:stCondLst>
                              <p:cond delay="5000"/>
                            </p:stCondLst>
                            <p:childTnLst>
                              <p:par>
                                <p:cTn id="45" presetID="14" presetClass="entr" presetSubtype="1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randombar(horizontal)">
                                      <p:cBhvr>
                                        <p:cTn id="47" dur="500"/>
                                        <p:tgtEl>
                                          <p:spTgt spid="17"/>
                                        </p:tgtEl>
                                      </p:cBhvr>
                                    </p:animEffect>
                                  </p:childTnLst>
                                </p:cTn>
                              </p:par>
                            </p:childTnLst>
                          </p:cTn>
                        </p:par>
                        <p:par>
                          <p:cTn id="48" fill="hold" nodeType="afterGroup">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randombar(horizontal)">
                                      <p:cBhvr>
                                        <p:cTn id="5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30"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0"/>
          <p:cNvGrpSpPr/>
          <p:nvPr/>
        </p:nvGrpSpPr>
        <p:grpSpPr>
          <a:xfrm>
            <a:off x="968251" y="1596321"/>
            <a:ext cx="4670453" cy="1073240"/>
            <a:chOff x="966668" y="1596322"/>
            <a:chExt cx="4671894" cy="1073239"/>
          </a:xfrm>
        </p:grpSpPr>
        <p:grpSp>
          <p:nvGrpSpPr>
            <p:cNvPr id="5" name="组合 53"/>
            <p:cNvGrpSpPr/>
            <p:nvPr/>
          </p:nvGrpSpPr>
          <p:grpSpPr>
            <a:xfrm>
              <a:off x="966668" y="1596322"/>
              <a:ext cx="4671894" cy="1073239"/>
              <a:chOff x="1427375" y="2999099"/>
              <a:chExt cx="7947212" cy="1691857"/>
            </a:xfrm>
          </p:grpSpPr>
          <p:sp>
            <p:nvSpPr>
              <p:cNvPr id="58" name="圆角矩形 57"/>
              <p:cNvSpPr/>
              <p:nvPr/>
            </p:nvSpPr>
            <p:spPr>
              <a:xfrm>
                <a:off x="1427375" y="2999099"/>
                <a:ext cx="7947212" cy="1691857"/>
              </a:xfrm>
              <a:prstGeom prst="roundRect">
                <a:avLst>
                  <a:gd name="adj" fmla="val 50000"/>
                </a:avLst>
              </a:prstGeom>
              <a:solidFill>
                <a:schemeClr val="accent1">
                  <a:alpha val="51000"/>
                </a:schemeClr>
              </a:solidFill>
              <a:ln w="15875" cap="flat">
                <a:noFill/>
                <a:prstDash val="solid"/>
                <a:miter lim="800000"/>
              </a:ln>
              <a:effectLst/>
            </p:spPr>
            <p:txBody>
              <a:bodyPr vert="horz" wrap="square" lIns="121883" tIns="60941" rIns="121883" bIns="60941" numCol="1" anchor="ctr" anchorCtr="0" compatLnSpc="1"/>
              <a:lstStyle/>
              <a:p>
                <a:pPr algn="ctr"/>
                <a:endParaRPr lang="zh-CN" altLang="en-US" sz="2400">
                  <a:solidFill>
                    <a:schemeClr val="tx1">
                      <a:lumMod val="75000"/>
                      <a:lumOff val="25000"/>
                    </a:schemeClr>
                  </a:solidFill>
                  <a:latin typeface="Source Han Sans CN"/>
                  <a:cs typeface="+mn-ea"/>
                  <a:sym typeface="Source Han Sans CN"/>
                </a:endParaRPr>
              </a:p>
            </p:txBody>
          </p:sp>
          <p:sp>
            <p:nvSpPr>
              <p:cNvPr id="59" name="圆角矩形 58"/>
              <p:cNvSpPr/>
              <p:nvPr/>
            </p:nvSpPr>
            <p:spPr>
              <a:xfrm>
                <a:off x="1625868" y="3154230"/>
                <a:ext cx="7510665" cy="1377134"/>
              </a:xfrm>
              <a:prstGeom prst="roundRect">
                <a:avLst>
                  <a:gd name="adj" fmla="val 50000"/>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Source Han Sans CN"/>
                  <a:cs typeface="+mn-ea"/>
                  <a:sym typeface="Source Han Sans CN"/>
                </a:endParaRPr>
              </a:p>
            </p:txBody>
          </p:sp>
        </p:grpSp>
        <p:sp useBgFill="1">
          <p:nvSpPr>
            <p:cNvPr id="57" name="椭圆 56"/>
            <p:cNvSpPr/>
            <p:nvPr/>
          </p:nvSpPr>
          <p:spPr>
            <a:xfrm>
              <a:off x="4575153" y="1669143"/>
              <a:ext cx="924768" cy="924766"/>
            </a:xfrm>
            <a:prstGeom prst="ellipse">
              <a:avLst/>
            </a:prstGeom>
            <a:ln w="22225"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Source Han Sans CN"/>
                <a:cs typeface="+mn-ea"/>
                <a:sym typeface="Source Han Sans CN"/>
              </a:endParaRPr>
            </a:p>
          </p:txBody>
        </p:sp>
        <p:sp>
          <p:nvSpPr>
            <p:cNvPr id="61" name="文本框 60"/>
            <p:cNvSpPr txBox="1"/>
            <p:nvPr/>
          </p:nvSpPr>
          <p:spPr>
            <a:xfrm>
              <a:off x="4700711" y="1869916"/>
              <a:ext cx="686813" cy="523091"/>
            </a:xfrm>
            <a:prstGeom prst="rect">
              <a:avLst/>
            </a:prstGeom>
            <a:noFill/>
          </p:spPr>
          <p:txBody>
            <a:bodyPr wrap="square" rtlCol="0">
              <a:spAutoFit/>
            </a:bodyPr>
            <a:lstStyle/>
            <a:p>
              <a:pPr algn="ctr"/>
              <a:r>
                <a:rPr lang="en-US" altLang="zh-CN" sz="2800">
                  <a:solidFill>
                    <a:schemeClr val="tx1">
                      <a:lumMod val="75000"/>
                      <a:lumOff val="25000"/>
                    </a:schemeClr>
                  </a:solidFill>
                  <a:latin typeface="Source Han Sans CN"/>
                  <a:cs typeface="+mn-ea"/>
                  <a:sym typeface="Source Han Sans CN"/>
                </a:rPr>
                <a:t>01</a:t>
              </a:r>
              <a:endParaRPr lang="zh-CN" altLang="en-US" sz="2800">
                <a:solidFill>
                  <a:schemeClr val="tx1">
                    <a:lumMod val="75000"/>
                    <a:lumOff val="25000"/>
                  </a:schemeClr>
                </a:solidFill>
                <a:latin typeface="Source Han Sans CN"/>
                <a:cs typeface="+mn-ea"/>
                <a:sym typeface="Source Han Sans CN"/>
              </a:endParaRPr>
            </a:p>
          </p:txBody>
        </p:sp>
      </p:grpSp>
      <p:grpSp>
        <p:nvGrpSpPr>
          <p:cNvPr id="8" name="组合 11"/>
          <p:cNvGrpSpPr/>
          <p:nvPr/>
        </p:nvGrpSpPr>
        <p:grpSpPr>
          <a:xfrm>
            <a:off x="6529836" y="1596321"/>
            <a:ext cx="4670453" cy="1073240"/>
            <a:chOff x="6529970" y="1596322"/>
            <a:chExt cx="4671894" cy="1073239"/>
          </a:xfrm>
        </p:grpSpPr>
        <p:sp>
          <p:nvSpPr>
            <p:cNvPr id="46" name="圆角矩形 45"/>
            <p:cNvSpPr/>
            <p:nvPr/>
          </p:nvSpPr>
          <p:spPr>
            <a:xfrm>
              <a:off x="6529970" y="1596322"/>
              <a:ext cx="4671894" cy="1073239"/>
            </a:xfrm>
            <a:prstGeom prst="roundRect">
              <a:avLst>
                <a:gd name="adj" fmla="val 50000"/>
              </a:avLst>
            </a:prstGeom>
            <a:solidFill>
              <a:schemeClr val="accent2">
                <a:alpha val="50000"/>
              </a:schemeClr>
            </a:solidFill>
            <a:ln w="15875" cap="flat">
              <a:noFill/>
              <a:prstDash val="solid"/>
              <a:miter lim="800000"/>
            </a:ln>
            <a:effectLst/>
          </p:spPr>
          <p:txBody>
            <a:bodyPr vert="horz" wrap="square" lIns="121883" tIns="60941" rIns="121883" bIns="60941" numCol="1" anchor="ctr" anchorCtr="0" compatLnSpc="1"/>
            <a:lstStyle/>
            <a:p>
              <a:pPr algn="ctr"/>
              <a:endParaRPr lang="zh-CN" altLang="en-US" sz="2400">
                <a:solidFill>
                  <a:schemeClr val="tx1">
                    <a:lumMod val="75000"/>
                    <a:lumOff val="25000"/>
                  </a:schemeClr>
                </a:solidFill>
                <a:latin typeface="Source Han Sans CN"/>
                <a:cs typeface="+mn-ea"/>
                <a:sym typeface="Source Han Sans CN"/>
              </a:endParaRPr>
            </a:p>
          </p:txBody>
        </p:sp>
        <p:sp>
          <p:nvSpPr>
            <p:cNvPr id="47" name="圆角矩形 46"/>
            <p:cNvSpPr/>
            <p:nvPr/>
          </p:nvSpPr>
          <p:spPr>
            <a:xfrm>
              <a:off x="6676153" y="1694730"/>
              <a:ext cx="4415263" cy="873593"/>
            </a:xfrm>
            <a:prstGeom prst="roundRect">
              <a:avLst>
                <a:gd name="adj" fmla="val 50000"/>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Source Han Sans CN"/>
                <a:cs typeface="+mn-ea"/>
                <a:sym typeface="Source Han Sans CN"/>
              </a:endParaRPr>
            </a:p>
          </p:txBody>
        </p:sp>
        <p:sp useBgFill="1">
          <p:nvSpPr>
            <p:cNvPr id="50" name="椭圆 49"/>
            <p:cNvSpPr/>
            <p:nvPr/>
          </p:nvSpPr>
          <p:spPr>
            <a:xfrm>
              <a:off x="6658285" y="1669143"/>
              <a:ext cx="924768" cy="924766"/>
            </a:xfrm>
            <a:prstGeom prst="ellipse">
              <a:avLst/>
            </a:prstGeom>
            <a:ln w="22225" cmpd="dbl">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Source Han Sans CN"/>
                <a:cs typeface="+mn-ea"/>
                <a:sym typeface="Source Han Sans CN"/>
              </a:endParaRPr>
            </a:p>
          </p:txBody>
        </p:sp>
        <p:sp>
          <p:nvSpPr>
            <p:cNvPr id="62" name="文本框 61"/>
            <p:cNvSpPr txBox="1"/>
            <p:nvPr/>
          </p:nvSpPr>
          <p:spPr>
            <a:xfrm>
              <a:off x="6769273" y="1869916"/>
              <a:ext cx="686813" cy="523091"/>
            </a:xfrm>
            <a:prstGeom prst="rect">
              <a:avLst/>
            </a:prstGeom>
            <a:noFill/>
          </p:spPr>
          <p:txBody>
            <a:bodyPr wrap="square" rtlCol="0">
              <a:spAutoFit/>
            </a:bodyPr>
            <a:lstStyle/>
            <a:p>
              <a:pPr algn="ctr"/>
              <a:r>
                <a:rPr lang="en-US" altLang="zh-CN" sz="2800">
                  <a:solidFill>
                    <a:schemeClr val="tx1">
                      <a:lumMod val="75000"/>
                      <a:lumOff val="25000"/>
                    </a:schemeClr>
                  </a:solidFill>
                  <a:latin typeface="Source Han Sans CN"/>
                  <a:cs typeface="+mn-ea"/>
                  <a:sym typeface="Source Han Sans CN"/>
                </a:rPr>
                <a:t>02</a:t>
              </a:r>
              <a:endParaRPr lang="zh-CN" altLang="en-US" sz="2800">
                <a:solidFill>
                  <a:schemeClr val="tx1">
                    <a:lumMod val="75000"/>
                    <a:lumOff val="25000"/>
                  </a:schemeClr>
                </a:solidFill>
                <a:latin typeface="Source Han Sans CN"/>
                <a:cs typeface="+mn-ea"/>
                <a:sym typeface="Source Han Sans CN"/>
              </a:endParaRPr>
            </a:p>
          </p:txBody>
        </p:sp>
      </p:grpSp>
      <p:grpSp>
        <p:nvGrpSpPr>
          <p:cNvPr id="11" name="组合 16"/>
          <p:cNvGrpSpPr/>
          <p:nvPr/>
        </p:nvGrpSpPr>
        <p:grpSpPr>
          <a:xfrm>
            <a:off x="991712" y="3241136"/>
            <a:ext cx="4670453" cy="1073240"/>
            <a:chOff x="990136" y="3241135"/>
            <a:chExt cx="4671894" cy="1073239"/>
          </a:xfrm>
        </p:grpSpPr>
        <p:sp>
          <p:nvSpPr>
            <p:cNvPr id="23" name="圆角矩形 22"/>
            <p:cNvSpPr/>
            <p:nvPr/>
          </p:nvSpPr>
          <p:spPr>
            <a:xfrm>
              <a:off x="990136" y="3241135"/>
              <a:ext cx="4671894" cy="1073239"/>
            </a:xfrm>
            <a:prstGeom prst="roundRect">
              <a:avLst>
                <a:gd name="adj" fmla="val 50000"/>
              </a:avLst>
            </a:prstGeom>
            <a:solidFill>
              <a:schemeClr val="accent3">
                <a:alpha val="50000"/>
              </a:schemeClr>
            </a:solidFill>
            <a:ln w="15875" cap="flat">
              <a:noFill/>
              <a:prstDash val="solid"/>
              <a:miter lim="800000"/>
            </a:ln>
            <a:effectLst/>
          </p:spPr>
          <p:txBody>
            <a:bodyPr vert="horz" wrap="square" lIns="121883" tIns="60941" rIns="121883" bIns="60941" numCol="1" anchor="ctr" anchorCtr="0" compatLnSpc="1"/>
            <a:lstStyle/>
            <a:p>
              <a:pPr algn="ctr"/>
              <a:endParaRPr lang="zh-CN" altLang="en-US" sz="2400">
                <a:solidFill>
                  <a:schemeClr val="bg1"/>
                </a:solidFill>
                <a:latin typeface="Source Han Sans CN"/>
                <a:cs typeface="+mn-ea"/>
                <a:sym typeface="Source Han Sans CN"/>
              </a:endParaRPr>
            </a:p>
          </p:txBody>
        </p:sp>
        <p:sp>
          <p:nvSpPr>
            <p:cNvPr id="24" name="圆角矩形 23"/>
            <p:cNvSpPr/>
            <p:nvPr/>
          </p:nvSpPr>
          <p:spPr>
            <a:xfrm>
              <a:off x="1106823" y="3339543"/>
              <a:ext cx="4415263" cy="873593"/>
            </a:xfrm>
            <a:prstGeom prst="roundRect">
              <a:avLst>
                <a:gd name="adj" fmla="val 50000"/>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Source Han Sans CN"/>
                <a:cs typeface="+mn-ea"/>
                <a:sym typeface="Source Han Sans CN"/>
              </a:endParaRPr>
            </a:p>
          </p:txBody>
        </p:sp>
        <p:sp useBgFill="1">
          <p:nvSpPr>
            <p:cNvPr id="26" name="椭圆 25"/>
            <p:cNvSpPr/>
            <p:nvPr/>
          </p:nvSpPr>
          <p:spPr>
            <a:xfrm>
              <a:off x="4598620" y="3313956"/>
              <a:ext cx="924768" cy="924766"/>
            </a:xfrm>
            <a:prstGeom prst="ellipse">
              <a:avLst/>
            </a:prstGeom>
            <a:ln w="22225" cmpd="dbl">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Source Han Sans CN"/>
                <a:cs typeface="+mn-ea"/>
                <a:sym typeface="Source Han Sans CN"/>
              </a:endParaRPr>
            </a:p>
          </p:txBody>
        </p:sp>
        <p:sp>
          <p:nvSpPr>
            <p:cNvPr id="63" name="文本框 62"/>
            <p:cNvSpPr txBox="1"/>
            <p:nvPr/>
          </p:nvSpPr>
          <p:spPr>
            <a:xfrm>
              <a:off x="4700711" y="3510529"/>
              <a:ext cx="686813" cy="523091"/>
            </a:xfrm>
            <a:prstGeom prst="rect">
              <a:avLst/>
            </a:prstGeom>
            <a:noFill/>
          </p:spPr>
          <p:txBody>
            <a:bodyPr wrap="square" rtlCol="0">
              <a:spAutoFit/>
            </a:bodyPr>
            <a:lstStyle/>
            <a:p>
              <a:pPr algn="ctr"/>
              <a:r>
                <a:rPr lang="en-US" altLang="zh-CN" sz="2800">
                  <a:solidFill>
                    <a:schemeClr val="tx1">
                      <a:lumMod val="75000"/>
                      <a:lumOff val="25000"/>
                    </a:schemeClr>
                  </a:solidFill>
                  <a:latin typeface="Source Han Sans CN"/>
                  <a:cs typeface="+mn-ea"/>
                  <a:sym typeface="Source Han Sans CN"/>
                </a:rPr>
                <a:t>03</a:t>
              </a:r>
              <a:endParaRPr lang="zh-CN" altLang="en-US" sz="2800">
                <a:solidFill>
                  <a:schemeClr val="tx1">
                    <a:lumMod val="75000"/>
                    <a:lumOff val="25000"/>
                  </a:schemeClr>
                </a:solidFill>
                <a:latin typeface="Source Han Sans CN"/>
                <a:cs typeface="+mn-ea"/>
                <a:sym typeface="Source Han Sans CN"/>
              </a:endParaRPr>
            </a:p>
          </p:txBody>
        </p:sp>
      </p:grpSp>
      <p:grpSp>
        <p:nvGrpSpPr>
          <p:cNvPr id="12" name="组合 17"/>
          <p:cNvGrpSpPr/>
          <p:nvPr/>
        </p:nvGrpSpPr>
        <p:grpSpPr>
          <a:xfrm>
            <a:off x="6553298" y="3241136"/>
            <a:ext cx="4670453" cy="1073240"/>
            <a:chOff x="6553438" y="3241135"/>
            <a:chExt cx="4671894" cy="1073239"/>
          </a:xfrm>
        </p:grpSpPr>
        <p:sp>
          <p:nvSpPr>
            <p:cNvPr id="41" name="圆角矩形 40"/>
            <p:cNvSpPr/>
            <p:nvPr/>
          </p:nvSpPr>
          <p:spPr>
            <a:xfrm>
              <a:off x="6553438" y="3241135"/>
              <a:ext cx="4671894" cy="1073239"/>
            </a:xfrm>
            <a:prstGeom prst="roundRect">
              <a:avLst>
                <a:gd name="adj" fmla="val 50000"/>
              </a:avLst>
            </a:prstGeom>
            <a:solidFill>
              <a:schemeClr val="accent4">
                <a:alpha val="50000"/>
              </a:schemeClr>
            </a:solidFill>
            <a:ln w="15875" cap="flat">
              <a:noFill/>
              <a:prstDash val="solid"/>
              <a:miter lim="800000"/>
            </a:ln>
            <a:effectLst/>
          </p:spPr>
          <p:txBody>
            <a:bodyPr vert="horz" wrap="square" lIns="121883" tIns="60941" rIns="121883" bIns="60941" numCol="1" anchor="ctr" anchorCtr="0" compatLnSpc="1"/>
            <a:lstStyle/>
            <a:p>
              <a:pPr algn="ctr"/>
              <a:endParaRPr lang="zh-CN" altLang="en-US" sz="2400">
                <a:solidFill>
                  <a:schemeClr val="tx1">
                    <a:lumMod val="75000"/>
                    <a:lumOff val="25000"/>
                  </a:schemeClr>
                </a:solidFill>
                <a:latin typeface="Source Han Sans CN"/>
                <a:cs typeface="+mn-ea"/>
                <a:sym typeface="Source Han Sans CN"/>
              </a:endParaRPr>
            </a:p>
          </p:txBody>
        </p:sp>
        <p:sp>
          <p:nvSpPr>
            <p:cNvPr id="42" name="圆角矩形 41"/>
            <p:cNvSpPr/>
            <p:nvPr/>
          </p:nvSpPr>
          <p:spPr>
            <a:xfrm>
              <a:off x="6699621" y="3339543"/>
              <a:ext cx="4415263" cy="873593"/>
            </a:xfrm>
            <a:prstGeom prst="roundRect">
              <a:avLst>
                <a:gd name="adj" fmla="val 50000"/>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Source Han Sans CN"/>
                <a:cs typeface="+mn-ea"/>
                <a:sym typeface="Source Han Sans CN"/>
              </a:endParaRPr>
            </a:p>
          </p:txBody>
        </p:sp>
        <p:sp useBgFill="1">
          <p:nvSpPr>
            <p:cNvPr id="45" name="椭圆 44"/>
            <p:cNvSpPr/>
            <p:nvPr/>
          </p:nvSpPr>
          <p:spPr>
            <a:xfrm>
              <a:off x="6681753" y="3313956"/>
              <a:ext cx="924768" cy="924766"/>
            </a:xfrm>
            <a:prstGeom prst="ellipse">
              <a:avLst/>
            </a:prstGeom>
            <a:ln w="22225" cmpd="dbl">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Source Han Sans CN"/>
                <a:cs typeface="+mn-ea"/>
                <a:sym typeface="Source Han Sans CN"/>
              </a:endParaRPr>
            </a:p>
          </p:txBody>
        </p:sp>
        <p:sp>
          <p:nvSpPr>
            <p:cNvPr id="64" name="文本框 63"/>
            <p:cNvSpPr txBox="1"/>
            <p:nvPr/>
          </p:nvSpPr>
          <p:spPr>
            <a:xfrm>
              <a:off x="6769273" y="3510529"/>
              <a:ext cx="686813" cy="523091"/>
            </a:xfrm>
            <a:prstGeom prst="rect">
              <a:avLst/>
            </a:prstGeom>
            <a:noFill/>
          </p:spPr>
          <p:txBody>
            <a:bodyPr wrap="square" rtlCol="0">
              <a:spAutoFit/>
            </a:bodyPr>
            <a:lstStyle/>
            <a:p>
              <a:pPr algn="ctr"/>
              <a:r>
                <a:rPr lang="en-US" altLang="zh-CN" sz="2800">
                  <a:solidFill>
                    <a:schemeClr val="tx1">
                      <a:lumMod val="75000"/>
                      <a:lumOff val="25000"/>
                    </a:schemeClr>
                  </a:solidFill>
                  <a:latin typeface="Source Han Sans CN"/>
                  <a:cs typeface="+mn-ea"/>
                  <a:sym typeface="Source Han Sans CN"/>
                </a:rPr>
                <a:t>04</a:t>
              </a:r>
              <a:endParaRPr lang="zh-CN" altLang="en-US" sz="2800">
                <a:solidFill>
                  <a:schemeClr val="tx1">
                    <a:lumMod val="75000"/>
                    <a:lumOff val="25000"/>
                  </a:schemeClr>
                </a:solidFill>
                <a:latin typeface="Source Han Sans CN"/>
                <a:cs typeface="+mn-ea"/>
                <a:sym typeface="Source Han Sans CN"/>
              </a:endParaRPr>
            </a:p>
          </p:txBody>
        </p:sp>
      </p:grpSp>
      <p:sp>
        <p:nvSpPr>
          <p:cNvPr id="13" name="文本框 12"/>
          <p:cNvSpPr txBox="1"/>
          <p:nvPr/>
        </p:nvSpPr>
        <p:spPr>
          <a:xfrm>
            <a:off x="1550061" y="3546803"/>
            <a:ext cx="1415716" cy="338524"/>
          </a:xfrm>
          <a:prstGeom prst="rect">
            <a:avLst/>
          </a:prstGeom>
          <a:noFill/>
        </p:spPr>
        <p:txBody>
          <a:bodyPr wrap="none" lIns="91412" tIns="45705" rIns="91412" bIns="45705" rtlCol="0">
            <a:spAutoFit/>
          </a:bodyPr>
          <a:lstStyle/>
          <a:p>
            <a:r>
              <a:rPr lang="zh-CN" altLang="en-US" sz="1600">
                <a:solidFill>
                  <a:schemeClr val="bg1"/>
                </a:solidFill>
                <a:latin typeface="Source Han Sans CN"/>
                <a:ea typeface="微软雅黑" panose="020b0503020204020204" pitchFamily="34" charset="-122"/>
                <a:sym typeface="Source Han Sans CN"/>
              </a:rPr>
              <a:t>单击添加标题</a:t>
            </a:r>
            <a:endParaRPr lang="zh-CN" altLang="en-US" sz="1600">
              <a:solidFill>
                <a:schemeClr val="bg1"/>
              </a:solidFill>
              <a:latin typeface="Source Han Sans CN"/>
              <a:ea typeface="微软雅黑" panose="020b0503020204020204" pitchFamily="34" charset="-122"/>
              <a:sym typeface="Source Han Sans CN"/>
            </a:endParaRPr>
          </a:p>
        </p:txBody>
      </p:sp>
      <p:sp>
        <p:nvSpPr>
          <p:cNvPr id="14" name="文本框 13"/>
          <p:cNvSpPr txBox="1"/>
          <p:nvPr/>
        </p:nvSpPr>
        <p:spPr>
          <a:xfrm>
            <a:off x="1502146" y="1848021"/>
            <a:ext cx="1415716" cy="338524"/>
          </a:xfrm>
          <a:prstGeom prst="rect">
            <a:avLst/>
          </a:prstGeom>
          <a:noFill/>
        </p:spPr>
        <p:txBody>
          <a:bodyPr wrap="none" lIns="91412" tIns="45705" rIns="91412" bIns="45705" rtlCol="0">
            <a:spAutoFit/>
          </a:bodyPr>
          <a:lstStyle/>
          <a:p>
            <a:r>
              <a:rPr lang="zh-CN" altLang="en-US" sz="1600">
                <a:solidFill>
                  <a:schemeClr val="bg1"/>
                </a:solidFill>
                <a:latin typeface="Source Han Sans CN"/>
                <a:ea typeface="微软雅黑" panose="020b0503020204020204" pitchFamily="34" charset="-122"/>
                <a:sym typeface="Source Han Sans CN"/>
              </a:rPr>
              <a:t>单击添加标题</a:t>
            </a:r>
            <a:endParaRPr lang="zh-CN" altLang="en-US" sz="1600">
              <a:solidFill>
                <a:schemeClr val="bg1"/>
              </a:solidFill>
              <a:latin typeface="Source Han Sans CN"/>
              <a:ea typeface="微软雅黑" panose="020b0503020204020204" pitchFamily="34" charset="-122"/>
              <a:sym typeface="Source Han Sans CN"/>
            </a:endParaRPr>
          </a:p>
        </p:txBody>
      </p:sp>
      <p:sp>
        <p:nvSpPr>
          <p:cNvPr id="15" name="文本框 14"/>
          <p:cNvSpPr txBox="1"/>
          <p:nvPr/>
        </p:nvSpPr>
        <p:spPr>
          <a:xfrm>
            <a:off x="8299149" y="3546803"/>
            <a:ext cx="1415716" cy="338524"/>
          </a:xfrm>
          <a:prstGeom prst="rect">
            <a:avLst/>
          </a:prstGeom>
          <a:noFill/>
        </p:spPr>
        <p:txBody>
          <a:bodyPr wrap="none" lIns="91412" tIns="45705" rIns="91412" bIns="45705" rtlCol="0">
            <a:spAutoFit/>
          </a:bodyPr>
          <a:lstStyle/>
          <a:p>
            <a:r>
              <a:rPr lang="zh-CN" altLang="en-US" sz="1600">
                <a:solidFill>
                  <a:schemeClr val="bg1"/>
                </a:solidFill>
                <a:latin typeface="Source Han Sans CN"/>
                <a:ea typeface="微软雅黑" panose="020b0503020204020204" pitchFamily="34" charset="-122"/>
                <a:sym typeface="Source Han Sans CN"/>
              </a:rPr>
              <a:t>单击添加标题</a:t>
            </a:r>
            <a:endParaRPr lang="zh-CN" altLang="en-US" sz="1600">
              <a:solidFill>
                <a:schemeClr val="bg1"/>
              </a:solidFill>
              <a:latin typeface="Source Han Sans CN"/>
              <a:ea typeface="微软雅黑" panose="020b0503020204020204" pitchFamily="34" charset="-122"/>
              <a:sym typeface="Source Han Sans CN"/>
            </a:endParaRPr>
          </a:p>
        </p:txBody>
      </p:sp>
      <p:sp>
        <p:nvSpPr>
          <p:cNvPr id="16" name="文本框 15"/>
          <p:cNvSpPr txBox="1"/>
          <p:nvPr/>
        </p:nvSpPr>
        <p:spPr>
          <a:xfrm>
            <a:off x="8299149" y="1848021"/>
            <a:ext cx="1415716" cy="338524"/>
          </a:xfrm>
          <a:prstGeom prst="rect">
            <a:avLst/>
          </a:prstGeom>
          <a:noFill/>
        </p:spPr>
        <p:txBody>
          <a:bodyPr wrap="none" lIns="91412" tIns="45705" rIns="91412" bIns="45705" rtlCol="0">
            <a:spAutoFit/>
          </a:bodyPr>
          <a:lstStyle/>
          <a:p>
            <a:r>
              <a:rPr lang="zh-CN" altLang="en-US" sz="1600">
                <a:solidFill>
                  <a:schemeClr val="bg1"/>
                </a:solidFill>
                <a:latin typeface="Source Han Sans CN"/>
                <a:ea typeface="微软雅黑" panose="020b0503020204020204" pitchFamily="34" charset="-122"/>
                <a:sym typeface="Source Han Sans CN"/>
              </a:rPr>
              <a:t>单击添加标题</a:t>
            </a:r>
            <a:endParaRPr lang="zh-CN" altLang="en-US" sz="1600">
              <a:solidFill>
                <a:schemeClr val="bg1"/>
              </a:solidFill>
              <a:latin typeface="Source Han Sans CN"/>
              <a:ea typeface="微软雅黑" panose="020b0503020204020204" pitchFamily="34" charset="-122"/>
              <a:sym typeface="Source Han Sans CN"/>
            </a:endParaRPr>
          </a:p>
        </p:txBody>
      </p:sp>
      <p:sp>
        <p:nvSpPr>
          <p:cNvPr id="65" name="文本框 64"/>
          <p:cNvSpPr txBox="1"/>
          <p:nvPr/>
        </p:nvSpPr>
        <p:spPr>
          <a:xfrm>
            <a:off x="875068" y="4976720"/>
            <a:ext cx="10441867" cy="461635"/>
          </a:xfrm>
          <a:prstGeom prst="rect">
            <a:avLst/>
          </a:prstGeom>
          <a:noFill/>
        </p:spPr>
        <p:txBody>
          <a:bodyPr wrap="square" lIns="91412" tIns="45705" rIns="91412" bIns="45705" rtlCol="0">
            <a:spAutoFit/>
          </a:bodyPr>
          <a:lstStyle/>
          <a:p>
            <a:pPr defTabSz="1216660">
              <a:spcBef>
                <a:spcPct val="20000"/>
              </a:spcBef>
              <a:defRPr/>
            </a:pPr>
            <a:r>
              <a:rPr lang="zh-CN" altLang="en-US" sz="1200">
                <a:solidFill>
                  <a:schemeClr val="tx1">
                    <a:lumMod val="50000"/>
                    <a:lumOff val="50000"/>
                  </a:schemeClr>
                </a:solidFill>
                <a:latin typeface="Source Han Sans CN"/>
                <a:ea typeface="微软雅黑" panose="020b0503020204020204" pitchFamily="34" charset="-122"/>
                <a:cs typeface="+mn-ea"/>
                <a:sym typeface="Source Han Sans CN"/>
              </a:rPr>
              <a:t>单击此处可编辑内容，根据您的需要自由拉伸文本框大小单击此处可编辑内容，根据您的需要自由拉伸文本框大小单击此处可编辑内容，根据您的需要自由拉伸文本框大小单击此处可编辑内容，根据您的需要自由拉伸文本框大小</a:t>
            </a:r>
            <a:endParaRPr lang="en-US" altLang="zh-CN" sz="1200">
              <a:solidFill>
                <a:schemeClr val="tx1">
                  <a:lumMod val="50000"/>
                  <a:lumOff val="50000"/>
                </a:schemeClr>
              </a:solidFill>
              <a:latin typeface="Source Han Sans CN"/>
              <a:ea typeface="微软雅黑" panose="020b0503020204020204" pitchFamily="34" charset="-122"/>
              <a:cs typeface="+mn-ea"/>
              <a:sym typeface="Source Han Sans CN"/>
            </a:endParaRPr>
          </a:p>
        </p:txBody>
      </p:sp>
      <p:sp>
        <p:nvSpPr>
          <p:cNvPr id="28" name="矩形 27"/>
          <p:cNvSpPr/>
          <p:nvPr/>
        </p:nvSpPr>
        <p:spPr>
          <a:xfrm>
            <a:off x="808061" y="459969"/>
            <a:ext cx="2656496" cy="584775"/>
          </a:xfrm>
          <a:prstGeom prst="rect">
            <a:avLst/>
          </a:prstGeom>
        </p:spPr>
        <p:txBody>
          <a:bodyPr wrap="none">
            <a:spAutoFit/>
          </a:bodyPr>
          <a:lstStyle/>
          <a:p>
            <a:pPr algn="ctr"/>
            <a:r>
              <a:rPr lang="zh-CN" altLang="en-US" sz="3200">
                <a:solidFill>
                  <a:schemeClr val="accent1"/>
                </a:solidFill>
                <a:latin typeface="Source Han Sans CN"/>
                <a:ea typeface="FZKai-Z03S" panose="03000509000000000000" pitchFamily="65" charset="-122"/>
                <a:sym typeface="Source Han Sans CN"/>
              </a:rPr>
              <a:t>标题文本预设</a:t>
            </a:r>
            <a:endParaRPr lang="zh-CN" altLang="en-US" sz="3200">
              <a:solidFill>
                <a:schemeClr val="accent1"/>
              </a:solidFill>
              <a:latin typeface="Source Han Sans CN"/>
              <a:ea typeface="FZKai-Z03S" panose="03000509000000000000" pitchFamily="65" charset="-122"/>
              <a:sym typeface="Source Han Sans CN"/>
            </a:endParaRPr>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nodeType="afterGroup">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randombar(horizontal)">
                                      <p:cBhvr>
                                        <p:cTn id="11" dur="500"/>
                                        <p:tgtEl>
                                          <p:spTgt spid="14"/>
                                        </p:tgtEl>
                                      </p:cBhvr>
                                    </p:animEffect>
                                  </p:childTnLst>
                                </p:cTn>
                              </p:par>
                            </p:childTnLst>
                          </p:cTn>
                        </p:par>
                        <p:par>
                          <p:cTn id="12" fill="hold" nodeType="afterGroup">
                            <p:stCondLst>
                              <p:cond delay="1000"/>
                            </p:stCondLst>
                            <p:childTnLst>
                              <p:par>
                                <p:cTn id="13" presetID="14" presetClass="entr" presetSubtype="1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randombar(horizontal)">
                                      <p:cBhvr>
                                        <p:cTn id="15" dur="500"/>
                                        <p:tgtEl>
                                          <p:spTgt spid="8"/>
                                        </p:tgtEl>
                                      </p:cBhvr>
                                    </p:animEffect>
                                  </p:childTnLst>
                                </p:cTn>
                              </p:par>
                            </p:childTnLst>
                          </p:cTn>
                        </p:par>
                        <p:par>
                          <p:cTn id="16" fill="hold" nodeType="afterGroup">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randombar(horizontal)">
                                      <p:cBhvr>
                                        <p:cTn id="19" dur="500"/>
                                        <p:tgtEl>
                                          <p:spTgt spid="16"/>
                                        </p:tgtEl>
                                      </p:cBhvr>
                                    </p:animEffect>
                                  </p:childTnLst>
                                </p:cTn>
                              </p:par>
                            </p:childTnLst>
                          </p:cTn>
                        </p:par>
                        <p:par>
                          <p:cTn id="20" fill="hold" nodeType="afterGroup">
                            <p:stCondLst>
                              <p:cond delay="2000"/>
                            </p:stCondLst>
                            <p:childTnLst>
                              <p:par>
                                <p:cTn id="21" presetID="14" presetClass="entr" presetSubtype="1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randombar(horizontal)">
                                      <p:cBhvr>
                                        <p:cTn id="23" dur="500"/>
                                        <p:tgtEl>
                                          <p:spTgt spid="11"/>
                                        </p:tgtEl>
                                      </p:cBhvr>
                                    </p:animEffect>
                                  </p:childTnLst>
                                </p:cTn>
                              </p:par>
                            </p:childTnLst>
                          </p:cTn>
                        </p:par>
                        <p:par>
                          <p:cTn id="24" fill="hold" nodeType="afterGroup">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par>
                          <p:cTn id="28" fill="hold" nodeType="afterGroup">
                            <p:stCondLst>
                              <p:cond delay="3000"/>
                            </p:stCondLst>
                            <p:childTnLst>
                              <p:par>
                                <p:cTn id="29" presetID="14" presetClass="entr" presetSubtype="1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randombar(horizontal)">
                                      <p:cBhvr>
                                        <p:cTn id="31" dur="500"/>
                                        <p:tgtEl>
                                          <p:spTgt spid="12"/>
                                        </p:tgtEl>
                                      </p:cBhvr>
                                    </p:animEffect>
                                  </p:childTnLst>
                                </p:cTn>
                              </p:par>
                            </p:childTnLst>
                          </p:cTn>
                        </p:par>
                        <p:par>
                          <p:cTn id="32" fill="hold" nodeType="afterGroup">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randombar(horizontal)">
                                      <p:cBhvr>
                                        <p:cTn id="35" dur="500"/>
                                        <p:tgtEl>
                                          <p:spTgt spid="15"/>
                                        </p:tgtEl>
                                      </p:cBhvr>
                                    </p:animEffect>
                                  </p:childTnLst>
                                </p:cTn>
                              </p:par>
                            </p:childTnLst>
                          </p:cTn>
                        </p:par>
                        <p:par>
                          <p:cTn id="36" fill="hold" nodeType="afterGroup">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randombar(horizontal)">
                                      <p:cBhvr>
                                        <p:cTn id="39" dur="500"/>
                                        <p:tgtEl>
                                          <p:spTgt spid="65"/>
                                        </p:tgtEl>
                                      </p:cBhvr>
                                    </p:animEffect>
                                  </p:childTnLst>
                                </p:cTn>
                              </p:par>
                            </p:childTnLst>
                          </p:cTn>
                        </p:par>
                        <p:par>
                          <p:cTn id="40" fill="hold" nodeType="afterGroup">
                            <p:stCondLst>
                              <p:cond delay="4500"/>
                            </p:stCondLst>
                            <p:childTnLst>
                              <p:par>
                                <p:cTn id="41" presetID="14" presetClass="entr" presetSubtype="10"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randombar(horizontal)">
                                      <p:cBhvr>
                                        <p:cTn id="4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65" grpId="0"/>
      <p:bldP spid="28" grpId="0"/>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5" name="Group 24"/>
          <p:cNvGrpSpPr/>
          <p:nvPr/>
        </p:nvGrpSpPr>
        <p:grpSpPr>
          <a:xfrm>
            <a:off x="4094705" y="1233433"/>
            <a:ext cx="3666539" cy="1029400"/>
            <a:chOff x="4094085" y="1232756"/>
            <a:chExt cx="3667671" cy="1029717"/>
          </a:xfrm>
        </p:grpSpPr>
        <p:sp>
          <p:nvSpPr>
            <p:cNvPr id="13" name="TextBox 22"/>
            <p:cNvSpPr txBox="1"/>
            <p:nvPr/>
          </p:nvSpPr>
          <p:spPr>
            <a:xfrm>
              <a:off x="4094085" y="1232756"/>
              <a:ext cx="3667671" cy="246221"/>
            </a:xfrm>
            <a:prstGeom prst="rect">
              <a:avLst/>
            </a:prstGeom>
            <a:noFill/>
          </p:spPr>
          <p:txBody>
            <a:bodyPr wrap="none" lIns="0" tIns="0" rIns="0" bIns="0">
              <a:normAutofit fontScale="85000" lnSpcReduction="20000"/>
            </a:bodyPr>
            <a:lstStyle/>
            <a:p>
              <a:r>
                <a:rPr lang="zh-CN" altLang="en-US" sz="2135" b="1">
                  <a:solidFill>
                    <a:schemeClr val="accent2"/>
                  </a:solidFill>
                  <a:latin typeface="Source Han Sans CN"/>
                  <a:sym typeface="Source Han Sans CN"/>
                </a:rPr>
                <a:t>标题文本预设</a:t>
              </a:r>
              <a:endParaRPr lang="zh-CN" altLang="en-US" sz="2135" b="1">
                <a:solidFill>
                  <a:schemeClr val="accent2"/>
                </a:solidFill>
                <a:latin typeface="Source Han Sans CN"/>
                <a:sym typeface="Source Han Sans CN"/>
              </a:endParaRPr>
            </a:p>
          </p:txBody>
        </p:sp>
        <p:sp>
          <p:nvSpPr>
            <p:cNvPr id="14" name="Rectangle 23"/>
            <p:cNvSpPr/>
            <p:nvPr/>
          </p:nvSpPr>
          <p:spPr>
            <a:xfrm>
              <a:off x="4094085" y="1478976"/>
              <a:ext cx="3667671" cy="783497"/>
            </a:xfrm>
            <a:prstGeom prst="rect">
              <a:avLst/>
            </a:prstGeom>
          </p:spPr>
          <p:txBody>
            <a:bodyPr wrap="square" lIns="0" tIns="0" rIns="0" bIns="0" anchor="t" anchorCtr="0">
              <a:normAutofit fontScale="85000" lnSpcReduction="10000"/>
            </a:bodyPr>
            <a:lstStyle/>
            <a:p>
              <a:pPr>
                <a:lnSpc>
                  <a:spcPct val="120000"/>
                </a:lnSpc>
              </a:pPr>
              <a:r>
                <a:rPr lang="zh-CN" altLang="en-US" sz="1465">
                  <a:latin typeface="Source Han Sans CN"/>
                  <a:sym typeface="Source Han Sans CN"/>
                </a:rPr>
                <a:t>此部分内容作为文字排版占位显示（建议使用主题字体）</a:t>
              </a:r>
              <a:br>
                <a:rPr lang="zh-CN" altLang="en-US" sz="1465">
                  <a:latin typeface="Source Han Sans CN"/>
                  <a:sym typeface="Source Han Sans CN"/>
                </a:rPr>
              </a:br>
              <a:r>
                <a:rPr lang="zh-CN" altLang="en-US" sz="1465">
                  <a:latin typeface="Source Han Sans CN"/>
                  <a:sym typeface="Source Han Sans CN"/>
                </a:rPr>
                <a:t>如需更改请在（设置形状格式）菜单下（文本选项）中调整</a:t>
              </a:r>
              <a:endParaRPr lang="zh-CN" altLang="en-US" sz="1465">
                <a:latin typeface="Source Han Sans CN"/>
                <a:sym typeface="Source Han Sans CN"/>
              </a:endParaRPr>
            </a:p>
          </p:txBody>
        </p:sp>
      </p:grpSp>
      <p:grpSp>
        <p:nvGrpSpPr>
          <p:cNvPr id="6" name="Group 25"/>
          <p:cNvGrpSpPr/>
          <p:nvPr/>
        </p:nvGrpSpPr>
        <p:grpSpPr>
          <a:xfrm>
            <a:off x="6746744" y="3074291"/>
            <a:ext cx="3666539" cy="1029400"/>
            <a:chOff x="4094085" y="1232756"/>
            <a:chExt cx="3667671" cy="1029717"/>
          </a:xfrm>
        </p:grpSpPr>
        <p:sp>
          <p:nvSpPr>
            <p:cNvPr id="11" name="TextBox 26"/>
            <p:cNvSpPr txBox="1"/>
            <p:nvPr/>
          </p:nvSpPr>
          <p:spPr>
            <a:xfrm>
              <a:off x="4094085" y="1232756"/>
              <a:ext cx="3667671" cy="246221"/>
            </a:xfrm>
            <a:prstGeom prst="rect">
              <a:avLst/>
            </a:prstGeom>
            <a:noFill/>
          </p:spPr>
          <p:txBody>
            <a:bodyPr wrap="none" lIns="0" tIns="0" rIns="0" bIns="0">
              <a:normAutofit fontScale="85000" lnSpcReduction="20000"/>
            </a:bodyPr>
            <a:lstStyle/>
            <a:p>
              <a:r>
                <a:rPr lang="zh-CN" altLang="en-US" sz="2135" b="1">
                  <a:solidFill>
                    <a:schemeClr val="accent4">
                      <a:lumMod val="100000"/>
                    </a:schemeClr>
                  </a:solidFill>
                  <a:latin typeface="Source Han Sans CN"/>
                  <a:sym typeface="Source Han Sans CN"/>
                </a:rPr>
                <a:t>标题文本预设</a:t>
              </a:r>
              <a:endParaRPr lang="zh-CN" altLang="en-US" sz="2135" b="1">
                <a:solidFill>
                  <a:schemeClr val="accent4">
                    <a:lumMod val="100000"/>
                  </a:schemeClr>
                </a:solidFill>
                <a:latin typeface="Source Han Sans CN"/>
                <a:sym typeface="Source Han Sans CN"/>
              </a:endParaRPr>
            </a:p>
          </p:txBody>
        </p:sp>
        <p:sp>
          <p:nvSpPr>
            <p:cNvPr id="12" name="Rectangle 27"/>
            <p:cNvSpPr/>
            <p:nvPr/>
          </p:nvSpPr>
          <p:spPr>
            <a:xfrm>
              <a:off x="4094085" y="1478976"/>
              <a:ext cx="3667671" cy="783497"/>
            </a:xfrm>
            <a:prstGeom prst="rect">
              <a:avLst/>
            </a:prstGeom>
          </p:spPr>
          <p:txBody>
            <a:bodyPr wrap="square" lIns="0" tIns="0" rIns="0" bIns="0" anchor="t" anchorCtr="0">
              <a:normAutofit fontScale="85000" lnSpcReduction="10000"/>
            </a:bodyPr>
            <a:lstStyle/>
            <a:p>
              <a:pPr>
                <a:lnSpc>
                  <a:spcPct val="120000"/>
                </a:lnSpc>
              </a:pPr>
              <a:r>
                <a:rPr lang="zh-CN" altLang="en-US" sz="1465">
                  <a:latin typeface="Source Han Sans CN"/>
                  <a:sym typeface="Source Han Sans CN"/>
                </a:rPr>
                <a:t>此部分内容作为文字排版占位显示（建议使用主题字体）</a:t>
              </a:r>
              <a:br>
                <a:rPr lang="zh-CN" altLang="en-US" sz="1465">
                  <a:latin typeface="Source Han Sans CN"/>
                  <a:sym typeface="Source Han Sans CN"/>
                </a:rPr>
              </a:br>
              <a:r>
                <a:rPr lang="zh-CN" altLang="en-US" sz="1465">
                  <a:latin typeface="Source Han Sans CN"/>
                  <a:sym typeface="Source Han Sans CN"/>
                </a:rPr>
                <a:t>如需更改请在（设置形状格式）菜单下（文本选项）中调整</a:t>
              </a:r>
              <a:endParaRPr lang="zh-CN" altLang="en-US" sz="1465">
                <a:latin typeface="Source Han Sans CN"/>
                <a:sym typeface="Source Han Sans CN"/>
              </a:endParaRPr>
            </a:p>
          </p:txBody>
        </p:sp>
      </p:grpSp>
      <p:grpSp>
        <p:nvGrpSpPr>
          <p:cNvPr id="7" name="Group 28"/>
          <p:cNvGrpSpPr/>
          <p:nvPr/>
        </p:nvGrpSpPr>
        <p:grpSpPr>
          <a:xfrm>
            <a:off x="4553044" y="5062192"/>
            <a:ext cx="3666539" cy="1029400"/>
            <a:chOff x="4094085" y="1232756"/>
            <a:chExt cx="3667671" cy="1029717"/>
          </a:xfrm>
        </p:grpSpPr>
        <p:sp>
          <p:nvSpPr>
            <p:cNvPr id="9" name="TextBox 29"/>
            <p:cNvSpPr txBox="1"/>
            <p:nvPr/>
          </p:nvSpPr>
          <p:spPr>
            <a:xfrm>
              <a:off x="4094085" y="1232756"/>
              <a:ext cx="3667671" cy="246221"/>
            </a:xfrm>
            <a:prstGeom prst="rect">
              <a:avLst/>
            </a:prstGeom>
            <a:noFill/>
          </p:spPr>
          <p:txBody>
            <a:bodyPr wrap="none" lIns="0" tIns="0" rIns="0" bIns="0">
              <a:normAutofit fontScale="85000" lnSpcReduction="20000"/>
            </a:bodyPr>
            <a:lstStyle/>
            <a:p>
              <a:r>
                <a:rPr lang="zh-CN" altLang="en-US" sz="2135" b="1">
                  <a:solidFill>
                    <a:schemeClr val="accent3">
                      <a:lumMod val="100000"/>
                    </a:schemeClr>
                  </a:solidFill>
                  <a:latin typeface="Source Han Sans CN"/>
                  <a:sym typeface="Source Han Sans CN"/>
                </a:rPr>
                <a:t>标题文本预设</a:t>
              </a:r>
              <a:endParaRPr lang="zh-CN" altLang="en-US" sz="2135" b="1">
                <a:solidFill>
                  <a:schemeClr val="accent3">
                    <a:lumMod val="100000"/>
                  </a:schemeClr>
                </a:solidFill>
                <a:latin typeface="Source Han Sans CN"/>
                <a:sym typeface="Source Han Sans CN"/>
              </a:endParaRPr>
            </a:p>
          </p:txBody>
        </p:sp>
        <p:sp>
          <p:nvSpPr>
            <p:cNvPr id="10" name="Rectangle 30"/>
            <p:cNvSpPr/>
            <p:nvPr/>
          </p:nvSpPr>
          <p:spPr>
            <a:xfrm>
              <a:off x="4094085" y="1478976"/>
              <a:ext cx="3667671" cy="783497"/>
            </a:xfrm>
            <a:prstGeom prst="rect">
              <a:avLst/>
            </a:prstGeom>
          </p:spPr>
          <p:txBody>
            <a:bodyPr wrap="square" lIns="0" tIns="0" rIns="0" bIns="0" anchor="t" anchorCtr="0">
              <a:normAutofit fontScale="85000" lnSpcReduction="10000"/>
            </a:bodyPr>
            <a:lstStyle/>
            <a:p>
              <a:pPr>
                <a:lnSpc>
                  <a:spcPct val="120000"/>
                </a:lnSpc>
              </a:pPr>
              <a:r>
                <a:rPr lang="zh-CN" altLang="en-US" sz="1465">
                  <a:latin typeface="Source Han Sans CN"/>
                  <a:sym typeface="Source Han Sans CN"/>
                </a:rPr>
                <a:t>此部分内容作为文字排版占位显示（建议使用主题字体）</a:t>
              </a:r>
              <a:br>
                <a:rPr lang="zh-CN" altLang="en-US" sz="1465">
                  <a:latin typeface="Source Han Sans CN"/>
                  <a:sym typeface="Source Han Sans CN"/>
                </a:rPr>
              </a:br>
              <a:r>
                <a:rPr lang="zh-CN" altLang="en-US" sz="1465">
                  <a:latin typeface="Source Han Sans CN"/>
                  <a:sym typeface="Source Han Sans CN"/>
                </a:rPr>
                <a:t>如需更改请在（设置形状格式）菜单下（文本选项）中调整</a:t>
              </a:r>
              <a:endParaRPr lang="zh-CN" altLang="en-US" sz="1465">
                <a:latin typeface="Source Han Sans CN"/>
                <a:sym typeface="Source Han Sans CN"/>
              </a:endParaRPr>
            </a:p>
          </p:txBody>
        </p:sp>
      </p:grpSp>
      <p:grpSp>
        <p:nvGrpSpPr>
          <p:cNvPr id="2" name="组合 1"/>
          <p:cNvGrpSpPr/>
          <p:nvPr/>
        </p:nvGrpSpPr>
        <p:grpSpPr>
          <a:xfrm>
            <a:off x="2022221" y="1293320"/>
            <a:ext cx="4460299" cy="4598153"/>
            <a:chOff x="1515723" y="969493"/>
            <a:chExt cx="3346256" cy="3449679"/>
          </a:xfrm>
        </p:grpSpPr>
        <p:grpSp>
          <p:nvGrpSpPr>
            <p:cNvPr id="4" name="Group 1"/>
            <p:cNvGrpSpPr/>
            <p:nvPr/>
          </p:nvGrpSpPr>
          <p:grpSpPr>
            <a:xfrm>
              <a:off x="1515723" y="969493"/>
              <a:ext cx="3346256" cy="3449679"/>
              <a:chOff x="2020964" y="1292657"/>
              <a:chExt cx="4461674" cy="4599572"/>
            </a:xfrm>
          </p:grpSpPr>
          <p:sp>
            <p:nvSpPr>
              <p:cNvPr id="15" name="Freeform: Shape 4"/>
              <p:cNvSpPr/>
              <p:nvPr/>
            </p:nvSpPr>
            <p:spPr>
              <a:xfrm>
                <a:off x="3009449" y="2425847"/>
                <a:ext cx="3473189" cy="2340000"/>
              </a:xfrm>
              <a:custGeom>
                <a:gdLst>
                  <a:gd name="connsiteX0" fmla="*/ 1170000 w 3473189"/>
                  <a:gd name="connsiteY0" fmla="*/ 0 h 2340000"/>
                  <a:gd name="connsiteX1" fmla="*/ 2316230 w 3473189"/>
                  <a:gd name="connsiteY1" fmla="*/ 934204 h 2340000"/>
                  <a:gd name="connsiteX2" fmla="*/ 2322677 w 3473189"/>
                  <a:gd name="connsiteY2" fmla="*/ 976446 h 2340000"/>
                  <a:gd name="connsiteX3" fmla="*/ 2762234 w 3473189"/>
                  <a:gd name="connsiteY3" fmla="*/ 976446 h 2340000"/>
                  <a:gd name="connsiteX4" fmla="*/ 2762234 w 3473189"/>
                  <a:gd name="connsiteY4" fmla="*/ 782892 h 2340000"/>
                  <a:gd name="connsiteX5" fmla="*/ 3473189 w 3473189"/>
                  <a:gd name="connsiteY5" fmla="*/ 1170000 h 2340000"/>
                  <a:gd name="connsiteX6" fmla="*/ 2762234 w 3473189"/>
                  <a:gd name="connsiteY6" fmla="*/ 1557108 h 2340000"/>
                  <a:gd name="connsiteX7" fmla="*/ 2762234 w 3473189"/>
                  <a:gd name="connsiteY7" fmla="*/ 1363554 h 2340000"/>
                  <a:gd name="connsiteX8" fmla="*/ 2322677 w 3473189"/>
                  <a:gd name="connsiteY8" fmla="*/ 1363554 h 2340000"/>
                  <a:gd name="connsiteX9" fmla="*/ 2316230 w 3473189"/>
                  <a:gd name="connsiteY9" fmla="*/ 1405796 h 2340000"/>
                  <a:gd name="connsiteX10" fmla="*/ 1170000 w 3473189"/>
                  <a:gd name="connsiteY10" fmla="*/ 2340000 h 2340000"/>
                  <a:gd name="connsiteX11" fmla="*/ 0 w 3473189"/>
                  <a:gd name="connsiteY11" fmla="*/ 1170000 h 2340000"/>
                  <a:gd name="connsiteX12" fmla="*/ 1170000 w 3473189"/>
                  <a:gd name="connsiteY12" fmla="*/ 0 h 23400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3189" h="2340000">
                    <a:moveTo>
                      <a:pt x="1170000" y="0"/>
                    </a:moveTo>
                    <a:cubicBezTo>
                      <a:pt x="1735401" y="0"/>
                      <a:pt x="2207132" y="401055"/>
                      <a:pt x="2316230" y="934204"/>
                    </a:cubicBezTo>
                    <a:lnTo>
                      <a:pt x="2322677" y="976446"/>
                    </a:lnTo>
                    <a:lnTo>
                      <a:pt x="2762234" y="976446"/>
                    </a:lnTo>
                    <a:lnTo>
                      <a:pt x="2762234" y="782892"/>
                    </a:lnTo>
                    <a:lnTo>
                      <a:pt x="3473189" y="1170000"/>
                    </a:lnTo>
                    <a:lnTo>
                      <a:pt x="2762234" y="1557108"/>
                    </a:lnTo>
                    <a:lnTo>
                      <a:pt x="2762234" y="1363554"/>
                    </a:lnTo>
                    <a:lnTo>
                      <a:pt x="2322677" y="1363554"/>
                    </a:lnTo>
                    <a:lnTo>
                      <a:pt x="2316230" y="1405796"/>
                    </a:lnTo>
                    <a:cubicBezTo>
                      <a:pt x="2207132" y="1938945"/>
                      <a:pt x="1735401" y="2340000"/>
                      <a:pt x="1170000" y="2340000"/>
                    </a:cubicBezTo>
                    <a:cubicBezTo>
                      <a:pt x="523827" y="2340000"/>
                      <a:pt x="0" y="1816173"/>
                      <a:pt x="0" y="1170000"/>
                    </a:cubicBezTo>
                    <a:cubicBezTo>
                      <a:pt x="0" y="523827"/>
                      <a:pt x="523827" y="0"/>
                      <a:pt x="1170000" y="0"/>
                    </a:cubicBezTo>
                    <a:close/>
                  </a:path>
                </a:pathLst>
              </a:cu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Source Han Sans CN"/>
                  <a:sym typeface="Source Han Sans CN"/>
                </a:endParaRPr>
              </a:p>
            </p:txBody>
          </p:sp>
          <p:sp>
            <p:nvSpPr>
              <p:cNvPr id="16" name="Freeform: Shape 5"/>
              <p:cNvSpPr/>
              <p:nvPr/>
            </p:nvSpPr>
            <p:spPr>
              <a:xfrm rot="5400000">
                <a:off x="2166476" y="2985635"/>
                <a:ext cx="3473189" cy="2340000"/>
              </a:xfrm>
              <a:custGeom>
                <a:gdLst>
                  <a:gd name="connsiteX0" fmla="*/ 1170000 w 3473189"/>
                  <a:gd name="connsiteY0" fmla="*/ 0 h 2340000"/>
                  <a:gd name="connsiteX1" fmla="*/ 2316230 w 3473189"/>
                  <a:gd name="connsiteY1" fmla="*/ 934204 h 2340000"/>
                  <a:gd name="connsiteX2" fmla="*/ 2322677 w 3473189"/>
                  <a:gd name="connsiteY2" fmla="*/ 976446 h 2340000"/>
                  <a:gd name="connsiteX3" fmla="*/ 2762234 w 3473189"/>
                  <a:gd name="connsiteY3" fmla="*/ 976446 h 2340000"/>
                  <a:gd name="connsiteX4" fmla="*/ 2762234 w 3473189"/>
                  <a:gd name="connsiteY4" fmla="*/ 782892 h 2340000"/>
                  <a:gd name="connsiteX5" fmla="*/ 3473189 w 3473189"/>
                  <a:gd name="connsiteY5" fmla="*/ 1170000 h 2340000"/>
                  <a:gd name="connsiteX6" fmla="*/ 2762234 w 3473189"/>
                  <a:gd name="connsiteY6" fmla="*/ 1557108 h 2340000"/>
                  <a:gd name="connsiteX7" fmla="*/ 2762234 w 3473189"/>
                  <a:gd name="connsiteY7" fmla="*/ 1363554 h 2340000"/>
                  <a:gd name="connsiteX8" fmla="*/ 2322677 w 3473189"/>
                  <a:gd name="connsiteY8" fmla="*/ 1363554 h 2340000"/>
                  <a:gd name="connsiteX9" fmla="*/ 2316230 w 3473189"/>
                  <a:gd name="connsiteY9" fmla="*/ 1405796 h 2340000"/>
                  <a:gd name="connsiteX10" fmla="*/ 1170000 w 3473189"/>
                  <a:gd name="connsiteY10" fmla="*/ 2340000 h 2340000"/>
                  <a:gd name="connsiteX11" fmla="*/ 0 w 3473189"/>
                  <a:gd name="connsiteY11" fmla="*/ 1170000 h 2340000"/>
                  <a:gd name="connsiteX12" fmla="*/ 1170000 w 3473189"/>
                  <a:gd name="connsiteY12" fmla="*/ 0 h 23400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3189" h="2340000">
                    <a:moveTo>
                      <a:pt x="1170000" y="0"/>
                    </a:moveTo>
                    <a:cubicBezTo>
                      <a:pt x="1735401" y="0"/>
                      <a:pt x="2207132" y="401055"/>
                      <a:pt x="2316230" y="934204"/>
                    </a:cubicBezTo>
                    <a:lnTo>
                      <a:pt x="2322677" y="976446"/>
                    </a:lnTo>
                    <a:lnTo>
                      <a:pt x="2762234" y="976446"/>
                    </a:lnTo>
                    <a:lnTo>
                      <a:pt x="2762234" y="782892"/>
                    </a:lnTo>
                    <a:lnTo>
                      <a:pt x="3473189" y="1170000"/>
                    </a:lnTo>
                    <a:lnTo>
                      <a:pt x="2762234" y="1557108"/>
                    </a:lnTo>
                    <a:lnTo>
                      <a:pt x="2762234" y="1363554"/>
                    </a:lnTo>
                    <a:lnTo>
                      <a:pt x="2322677" y="1363554"/>
                    </a:lnTo>
                    <a:lnTo>
                      <a:pt x="2316230" y="1405796"/>
                    </a:lnTo>
                    <a:cubicBezTo>
                      <a:pt x="2207132" y="1938945"/>
                      <a:pt x="1735401" y="2340000"/>
                      <a:pt x="1170000" y="2340000"/>
                    </a:cubicBezTo>
                    <a:cubicBezTo>
                      <a:pt x="523827" y="2340000"/>
                      <a:pt x="0" y="1816173"/>
                      <a:pt x="0" y="1170000"/>
                    </a:cubicBezTo>
                    <a:cubicBezTo>
                      <a:pt x="0" y="523827"/>
                      <a:pt x="523827" y="0"/>
                      <a:pt x="1170000" y="0"/>
                    </a:cubicBezTo>
                    <a:close/>
                  </a:path>
                </a:pathLst>
              </a:cu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Source Han Sans CN"/>
                  <a:sym typeface="Source Han Sans CN"/>
                </a:endParaRPr>
              </a:p>
            </p:txBody>
          </p:sp>
          <p:sp>
            <p:nvSpPr>
              <p:cNvPr id="17" name="Freeform: Shape 6"/>
              <p:cNvSpPr/>
              <p:nvPr/>
            </p:nvSpPr>
            <p:spPr>
              <a:xfrm rot="16200000">
                <a:off x="1810422" y="1859252"/>
                <a:ext cx="3473189" cy="2340000"/>
              </a:xfrm>
              <a:custGeom>
                <a:gdLst>
                  <a:gd name="connsiteX0" fmla="*/ 1170000 w 3473189"/>
                  <a:gd name="connsiteY0" fmla="*/ 0 h 2340000"/>
                  <a:gd name="connsiteX1" fmla="*/ 2316230 w 3473189"/>
                  <a:gd name="connsiteY1" fmla="*/ 934204 h 2340000"/>
                  <a:gd name="connsiteX2" fmla="*/ 2322677 w 3473189"/>
                  <a:gd name="connsiteY2" fmla="*/ 976446 h 2340000"/>
                  <a:gd name="connsiteX3" fmla="*/ 2762234 w 3473189"/>
                  <a:gd name="connsiteY3" fmla="*/ 976446 h 2340000"/>
                  <a:gd name="connsiteX4" fmla="*/ 2762234 w 3473189"/>
                  <a:gd name="connsiteY4" fmla="*/ 782892 h 2340000"/>
                  <a:gd name="connsiteX5" fmla="*/ 3473189 w 3473189"/>
                  <a:gd name="connsiteY5" fmla="*/ 1170000 h 2340000"/>
                  <a:gd name="connsiteX6" fmla="*/ 2762234 w 3473189"/>
                  <a:gd name="connsiteY6" fmla="*/ 1557108 h 2340000"/>
                  <a:gd name="connsiteX7" fmla="*/ 2762234 w 3473189"/>
                  <a:gd name="connsiteY7" fmla="*/ 1363554 h 2340000"/>
                  <a:gd name="connsiteX8" fmla="*/ 2322677 w 3473189"/>
                  <a:gd name="connsiteY8" fmla="*/ 1363554 h 2340000"/>
                  <a:gd name="connsiteX9" fmla="*/ 2316230 w 3473189"/>
                  <a:gd name="connsiteY9" fmla="*/ 1405796 h 2340000"/>
                  <a:gd name="connsiteX10" fmla="*/ 1170000 w 3473189"/>
                  <a:gd name="connsiteY10" fmla="*/ 2340000 h 2340000"/>
                  <a:gd name="connsiteX11" fmla="*/ 0 w 3473189"/>
                  <a:gd name="connsiteY11" fmla="*/ 1170000 h 2340000"/>
                  <a:gd name="connsiteX12" fmla="*/ 1170000 w 3473189"/>
                  <a:gd name="connsiteY12" fmla="*/ 0 h 23400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3189" h="2340000">
                    <a:moveTo>
                      <a:pt x="1170000" y="0"/>
                    </a:moveTo>
                    <a:cubicBezTo>
                      <a:pt x="1735401" y="0"/>
                      <a:pt x="2207132" y="401055"/>
                      <a:pt x="2316230" y="934204"/>
                    </a:cubicBezTo>
                    <a:lnTo>
                      <a:pt x="2322677" y="976446"/>
                    </a:lnTo>
                    <a:lnTo>
                      <a:pt x="2762234" y="976446"/>
                    </a:lnTo>
                    <a:lnTo>
                      <a:pt x="2762234" y="782892"/>
                    </a:lnTo>
                    <a:lnTo>
                      <a:pt x="3473189" y="1170000"/>
                    </a:lnTo>
                    <a:lnTo>
                      <a:pt x="2762234" y="1557108"/>
                    </a:lnTo>
                    <a:lnTo>
                      <a:pt x="2762234" y="1363554"/>
                    </a:lnTo>
                    <a:lnTo>
                      <a:pt x="2322677" y="1363554"/>
                    </a:lnTo>
                    <a:lnTo>
                      <a:pt x="2316230" y="1405796"/>
                    </a:lnTo>
                    <a:cubicBezTo>
                      <a:pt x="2207132" y="1938945"/>
                      <a:pt x="1735401" y="2340000"/>
                      <a:pt x="1170000" y="2340000"/>
                    </a:cubicBezTo>
                    <a:cubicBezTo>
                      <a:pt x="523827" y="2340000"/>
                      <a:pt x="0" y="1816173"/>
                      <a:pt x="0" y="1170000"/>
                    </a:cubicBezTo>
                    <a:cubicBezTo>
                      <a:pt x="0" y="523827"/>
                      <a:pt x="523827" y="0"/>
                      <a:pt x="1170000" y="0"/>
                    </a:cubicBez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Source Han Sans CN"/>
                  <a:sym typeface="Source Han Sans CN"/>
                </a:endParaRPr>
              </a:p>
            </p:txBody>
          </p:sp>
          <p:sp>
            <p:nvSpPr>
              <p:cNvPr id="18" name="Oval 7"/>
              <p:cNvSpPr>
                <a:spLocks noChangeAspect="1"/>
              </p:cNvSpPr>
              <p:nvPr/>
            </p:nvSpPr>
            <p:spPr>
              <a:xfrm>
                <a:off x="2020964" y="2419040"/>
                <a:ext cx="2340000" cy="2340000"/>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Source Han Sans CN"/>
                  <a:sym typeface="Source Han Sans CN"/>
                </a:endParaRPr>
              </a:p>
            </p:txBody>
          </p:sp>
          <p:grpSp>
            <p:nvGrpSpPr>
              <p:cNvPr id="19" name="Group 8"/>
              <p:cNvGrpSpPr>
                <a:grpSpLocks noChangeAspect="1"/>
              </p:cNvGrpSpPr>
              <p:nvPr/>
            </p:nvGrpSpPr>
            <p:grpSpPr>
              <a:xfrm>
                <a:off x="2837797" y="2832824"/>
                <a:ext cx="701772" cy="355442"/>
                <a:chOff x="4325938" y="280988"/>
                <a:chExt cx="488950" cy="247650"/>
              </a:xfrm>
              <a:solidFill>
                <a:schemeClr val="bg1"/>
              </a:solidFill>
            </p:grpSpPr>
            <p:sp>
              <p:nvSpPr>
                <p:cNvPr id="21" name="Freeform: Shape 12"/>
                <p:cNvSpPr/>
                <p:nvPr/>
              </p:nvSpPr>
              <p:spPr bwMode="auto">
                <a:xfrm>
                  <a:off x="4325938" y="458788"/>
                  <a:ext cx="69850" cy="69850"/>
                </a:xfrm>
                <a:custGeom>
                  <a:gdLst>
                    <a:gd name="T0" fmla="*/ 44 w 44"/>
                    <a:gd name="T1" fmla="*/ 22 h 44"/>
                    <a:gd name="T2" fmla="*/ 44 w 44"/>
                    <a:gd name="T3" fmla="*/ 22 h 44"/>
                    <a:gd name="T4" fmla="*/ 42 w 44"/>
                    <a:gd name="T5" fmla="*/ 30 h 44"/>
                    <a:gd name="T6" fmla="*/ 36 w 44"/>
                    <a:gd name="T7" fmla="*/ 36 h 44"/>
                    <a:gd name="T8" fmla="*/ 30 w 44"/>
                    <a:gd name="T9" fmla="*/ 42 h 44"/>
                    <a:gd name="T10" fmla="*/ 22 w 44"/>
                    <a:gd name="T11" fmla="*/ 44 h 44"/>
                    <a:gd name="T12" fmla="*/ 22 w 44"/>
                    <a:gd name="T13" fmla="*/ 44 h 44"/>
                    <a:gd name="T14" fmla="*/ 14 w 44"/>
                    <a:gd name="T15" fmla="*/ 42 h 44"/>
                    <a:gd name="T16" fmla="*/ 6 w 44"/>
                    <a:gd name="T17" fmla="*/ 36 h 44"/>
                    <a:gd name="T18" fmla="*/ 2 w 44"/>
                    <a:gd name="T19" fmla="*/ 30 h 44"/>
                    <a:gd name="T20" fmla="*/ 0 w 44"/>
                    <a:gd name="T21" fmla="*/ 22 h 44"/>
                    <a:gd name="T22" fmla="*/ 0 w 44"/>
                    <a:gd name="T23" fmla="*/ 22 h 44"/>
                    <a:gd name="T24" fmla="*/ 2 w 44"/>
                    <a:gd name="T25" fmla="*/ 14 h 44"/>
                    <a:gd name="T26" fmla="*/ 6 w 44"/>
                    <a:gd name="T27" fmla="*/ 6 h 44"/>
                    <a:gd name="T28" fmla="*/ 14 w 44"/>
                    <a:gd name="T29" fmla="*/ 2 h 44"/>
                    <a:gd name="T30" fmla="*/ 22 w 44"/>
                    <a:gd name="T31" fmla="*/ 0 h 44"/>
                    <a:gd name="T32" fmla="*/ 22 w 44"/>
                    <a:gd name="T33" fmla="*/ 0 h 44"/>
                    <a:gd name="T34" fmla="*/ 30 w 44"/>
                    <a:gd name="T35" fmla="*/ 2 h 44"/>
                    <a:gd name="T36" fmla="*/ 36 w 44"/>
                    <a:gd name="T37" fmla="*/ 6 h 44"/>
                    <a:gd name="T38" fmla="*/ 42 w 44"/>
                    <a:gd name="T39" fmla="*/ 14 h 44"/>
                    <a:gd name="T40" fmla="*/ 44 w 44"/>
                    <a:gd name="T41" fmla="*/ 22 h 44"/>
                    <a:gd name="T42" fmla="*/ 44 w 44"/>
                    <a:gd name="T43" fmla="*/ 22 h 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44">
                      <a:moveTo>
                        <a:pt x="44" y="22"/>
                      </a:moveTo>
                      <a:lnTo>
                        <a:pt x="44" y="22"/>
                      </a:lnTo>
                      <a:lnTo>
                        <a:pt x="42" y="30"/>
                      </a:lnTo>
                      <a:lnTo>
                        <a:pt x="36" y="36"/>
                      </a:lnTo>
                      <a:lnTo>
                        <a:pt x="30" y="42"/>
                      </a:lnTo>
                      <a:lnTo>
                        <a:pt x="22" y="44"/>
                      </a:lnTo>
                      <a:lnTo>
                        <a:pt x="22" y="44"/>
                      </a:lnTo>
                      <a:lnTo>
                        <a:pt x="14" y="42"/>
                      </a:lnTo>
                      <a:lnTo>
                        <a:pt x="6" y="36"/>
                      </a:lnTo>
                      <a:lnTo>
                        <a:pt x="2" y="30"/>
                      </a:lnTo>
                      <a:lnTo>
                        <a:pt x="0" y="22"/>
                      </a:lnTo>
                      <a:lnTo>
                        <a:pt x="0" y="22"/>
                      </a:lnTo>
                      <a:lnTo>
                        <a:pt x="2" y="14"/>
                      </a:lnTo>
                      <a:lnTo>
                        <a:pt x="6" y="6"/>
                      </a:lnTo>
                      <a:lnTo>
                        <a:pt x="14" y="2"/>
                      </a:lnTo>
                      <a:lnTo>
                        <a:pt x="22" y="0"/>
                      </a:lnTo>
                      <a:lnTo>
                        <a:pt x="22" y="0"/>
                      </a:lnTo>
                      <a:lnTo>
                        <a:pt x="30" y="2"/>
                      </a:lnTo>
                      <a:lnTo>
                        <a:pt x="36" y="6"/>
                      </a:lnTo>
                      <a:lnTo>
                        <a:pt x="42" y="14"/>
                      </a:lnTo>
                      <a:lnTo>
                        <a:pt x="44" y="22"/>
                      </a:lnTo>
                      <a:lnTo>
                        <a:pt x="44"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latin typeface="Source Han Sans CN"/>
                    <a:sym typeface="Source Han Sans CN"/>
                  </a:endParaRPr>
                </a:p>
              </p:txBody>
            </p:sp>
            <p:sp>
              <p:nvSpPr>
                <p:cNvPr id="22" name="Freeform: Shape 13"/>
                <p:cNvSpPr/>
                <p:nvPr/>
              </p:nvSpPr>
              <p:spPr bwMode="auto">
                <a:xfrm>
                  <a:off x="4414838" y="401638"/>
                  <a:ext cx="66675" cy="66675"/>
                </a:xfrm>
                <a:custGeom>
                  <a:gdLst>
                    <a:gd name="T0" fmla="*/ 42 w 42"/>
                    <a:gd name="T1" fmla="*/ 20 h 42"/>
                    <a:gd name="T2" fmla="*/ 42 w 42"/>
                    <a:gd name="T3" fmla="*/ 20 h 42"/>
                    <a:gd name="T4" fmla="*/ 42 w 42"/>
                    <a:gd name="T5" fmla="*/ 30 h 42"/>
                    <a:gd name="T6" fmla="*/ 36 w 42"/>
                    <a:gd name="T7" fmla="*/ 36 h 42"/>
                    <a:gd name="T8" fmla="*/ 30 w 42"/>
                    <a:gd name="T9" fmla="*/ 40 h 42"/>
                    <a:gd name="T10" fmla="*/ 22 w 42"/>
                    <a:gd name="T11" fmla="*/ 42 h 42"/>
                    <a:gd name="T12" fmla="*/ 22 w 42"/>
                    <a:gd name="T13" fmla="*/ 42 h 42"/>
                    <a:gd name="T14" fmla="*/ 12 w 42"/>
                    <a:gd name="T15" fmla="*/ 40 h 42"/>
                    <a:gd name="T16" fmla="*/ 6 w 42"/>
                    <a:gd name="T17" fmla="*/ 36 h 42"/>
                    <a:gd name="T18" fmla="*/ 2 w 42"/>
                    <a:gd name="T19" fmla="*/ 30 h 42"/>
                    <a:gd name="T20" fmla="*/ 0 w 42"/>
                    <a:gd name="T21" fmla="*/ 20 h 42"/>
                    <a:gd name="T22" fmla="*/ 0 w 42"/>
                    <a:gd name="T23" fmla="*/ 20 h 42"/>
                    <a:gd name="T24" fmla="*/ 2 w 42"/>
                    <a:gd name="T25" fmla="*/ 12 h 42"/>
                    <a:gd name="T26" fmla="*/ 6 w 42"/>
                    <a:gd name="T27" fmla="*/ 6 h 42"/>
                    <a:gd name="T28" fmla="*/ 12 w 42"/>
                    <a:gd name="T29" fmla="*/ 0 h 42"/>
                    <a:gd name="T30" fmla="*/ 22 w 42"/>
                    <a:gd name="T31" fmla="*/ 0 h 42"/>
                    <a:gd name="T32" fmla="*/ 22 w 42"/>
                    <a:gd name="T33" fmla="*/ 0 h 42"/>
                    <a:gd name="T34" fmla="*/ 30 w 42"/>
                    <a:gd name="T35" fmla="*/ 0 h 42"/>
                    <a:gd name="T36" fmla="*/ 36 w 42"/>
                    <a:gd name="T37" fmla="*/ 6 h 42"/>
                    <a:gd name="T38" fmla="*/ 42 w 42"/>
                    <a:gd name="T39" fmla="*/ 12 h 42"/>
                    <a:gd name="T40" fmla="*/ 42 w 42"/>
                    <a:gd name="T41" fmla="*/ 20 h 42"/>
                    <a:gd name="T42" fmla="*/ 42 w 42"/>
                    <a:gd name="T43" fmla="*/ 20 h 4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42" y="20"/>
                      </a:moveTo>
                      <a:lnTo>
                        <a:pt x="42" y="20"/>
                      </a:lnTo>
                      <a:lnTo>
                        <a:pt x="42" y="30"/>
                      </a:lnTo>
                      <a:lnTo>
                        <a:pt x="36" y="36"/>
                      </a:lnTo>
                      <a:lnTo>
                        <a:pt x="30" y="40"/>
                      </a:lnTo>
                      <a:lnTo>
                        <a:pt x="22" y="42"/>
                      </a:lnTo>
                      <a:lnTo>
                        <a:pt x="22" y="42"/>
                      </a:lnTo>
                      <a:lnTo>
                        <a:pt x="12" y="40"/>
                      </a:lnTo>
                      <a:lnTo>
                        <a:pt x="6" y="36"/>
                      </a:lnTo>
                      <a:lnTo>
                        <a:pt x="2" y="30"/>
                      </a:lnTo>
                      <a:lnTo>
                        <a:pt x="0" y="20"/>
                      </a:lnTo>
                      <a:lnTo>
                        <a:pt x="0" y="20"/>
                      </a:lnTo>
                      <a:lnTo>
                        <a:pt x="2" y="12"/>
                      </a:lnTo>
                      <a:lnTo>
                        <a:pt x="6" y="6"/>
                      </a:lnTo>
                      <a:lnTo>
                        <a:pt x="12" y="0"/>
                      </a:lnTo>
                      <a:lnTo>
                        <a:pt x="22" y="0"/>
                      </a:lnTo>
                      <a:lnTo>
                        <a:pt x="22" y="0"/>
                      </a:lnTo>
                      <a:lnTo>
                        <a:pt x="30" y="0"/>
                      </a:lnTo>
                      <a:lnTo>
                        <a:pt x="36" y="6"/>
                      </a:lnTo>
                      <a:lnTo>
                        <a:pt x="42" y="12"/>
                      </a:lnTo>
                      <a:lnTo>
                        <a:pt x="42" y="20"/>
                      </a:lnTo>
                      <a:lnTo>
                        <a:pt x="42"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latin typeface="Source Han Sans CN"/>
                    <a:sym typeface="Source Han Sans CN"/>
                  </a:endParaRPr>
                </a:p>
              </p:txBody>
            </p:sp>
            <p:sp>
              <p:nvSpPr>
                <p:cNvPr id="23" name="Freeform: Shape 14"/>
                <p:cNvSpPr/>
                <p:nvPr/>
              </p:nvSpPr>
              <p:spPr bwMode="auto">
                <a:xfrm>
                  <a:off x="4513263" y="427038"/>
                  <a:ext cx="69850" cy="69850"/>
                </a:xfrm>
                <a:custGeom>
                  <a:gdLst>
                    <a:gd name="T0" fmla="*/ 44 w 44"/>
                    <a:gd name="T1" fmla="*/ 22 h 44"/>
                    <a:gd name="T2" fmla="*/ 44 w 44"/>
                    <a:gd name="T3" fmla="*/ 22 h 44"/>
                    <a:gd name="T4" fmla="*/ 42 w 44"/>
                    <a:gd name="T5" fmla="*/ 32 h 44"/>
                    <a:gd name="T6" fmla="*/ 36 w 44"/>
                    <a:gd name="T7" fmla="*/ 38 h 44"/>
                    <a:gd name="T8" fmla="*/ 30 w 44"/>
                    <a:gd name="T9" fmla="*/ 42 h 44"/>
                    <a:gd name="T10" fmla="*/ 22 w 44"/>
                    <a:gd name="T11" fmla="*/ 44 h 44"/>
                    <a:gd name="T12" fmla="*/ 22 w 44"/>
                    <a:gd name="T13" fmla="*/ 44 h 44"/>
                    <a:gd name="T14" fmla="*/ 14 w 44"/>
                    <a:gd name="T15" fmla="*/ 42 h 44"/>
                    <a:gd name="T16" fmla="*/ 6 w 44"/>
                    <a:gd name="T17" fmla="*/ 38 h 44"/>
                    <a:gd name="T18" fmla="*/ 2 w 44"/>
                    <a:gd name="T19" fmla="*/ 32 h 44"/>
                    <a:gd name="T20" fmla="*/ 0 w 44"/>
                    <a:gd name="T21" fmla="*/ 22 h 44"/>
                    <a:gd name="T22" fmla="*/ 0 w 44"/>
                    <a:gd name="T23" fmla="*/ 22 h 44"/>
                    <a:gd name="T24" fmla="*/ 2 w 44"/>
                    <a:gd name="T25" fmla="*/ 14 h 44"/>
                    <a:gd name="T26" fmla="*/ 6 w 44"/>
                    <a:gd name="T27" fmla="*/ 8 h 44"/>
                    <a:gd name="T28" fmla="*/ 14 w 44"/>
                    <a:gd name="T29" fmla="*/ 2 h 44"/>
                    <a:gd name="T30" fmla="*/ 22 w 44"/>
                    <a:gd name="T31" fmla="*/ 0 h 44"/>
                    <a:gd name="T32" fmla="*/ 22 w 44"/>
                    <a:gd name="T33" fmla="*/ 0 h 44"/>
                    <a:gd name="T34" fmla="*/ 30 w 44"/>
                    <a:gd name="T35" fmla="*/ 2 h 44"/>
                    <a:gd name="T36" fmla="*/ 36 w 44"/>
                    <a:gd name="T37" fmla="*/ 8 h 44"/>
                    <a:gd name="T38" fmla="*/ 42 w 44"/>
                    <a:gd name="T39" fmla="*/ 14 h 44"/>
                    <a:gd name="T40" fmla="*/ 44 w 44"/>
                    <a:gd name="T41" fmla="*/ 22 h 44"/>
                    <a:gd name="T42" fmla="*/ 44 w 44"/>
                    <a:gd name="T43" fmla="*/ 22 h 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44">
                      <a:moveTo>
                        <a:pt x="44" y="22"/>
                      </a:moveTo>
                      <a:lnTo>
                        <a:pt x="44" y="22"/>
                      </a:lnTo>
                      <a:lnTo>
                        <a:pt x="42" y="32"/>
                      </a:lnTo>
                      <a:lnTo>
                        <a:pt x="36" y="38"/>
                      </a:lnTo>
                      <a:lnTo>
                        <a:pt x="30" y="42"/>
                      </a:lnTo>
                      <a:lnTo>
                        <a:pt x="22" y="44"/>
                      </a:lnTo>
                      <a:lnTo>
                        <a:pt x="22" y="44"/>
                      </a:lnTo>
                      <a:lnTo>
                        <a:pt x="14" y="42"/>
                      </a:lnTo>
                      <a:lnTo>
                        <a:pt x="6" y="38"/>
                      </a:lnTo>
                      <a:lnTo>
                        <a:pt x="2" y="32"/>
                      </a:lnTo>
                      <a:lnTo>
                        <a:pt x="0" y="22"/>
                      </a:lnTo>
                      <a:lnTo>
                        <a:pt x="0" y="22"/>
                      </a:lnTo>
                      <a:lnTo>
                        <a:pt x="2" y="14"/>
                      </a:lnTo>
                      <a:lnTo>
                        <a:pt x="6" y="8"/>
                      </a:lnTo>
                      <a:lnTo>
                        <a:pt x="14" y="2"/>
                      </a:lnTo>
                      <a:lnTo>
                        <a:pt x="22" y="0"/>
                      </a:lnTo>
                      <a:lnTo>
                        <a:pt x="22" y="0"/>
                      </a:lnTo>
                      <a:lnTo>
                        <a:pt x="30" y="2"/>
                      </a:lnTo>
                      <a:lnTo>
                        <a:pt x="36" y="8"/>
                      </a:lnTo>
                      <a:lnTo>
                        <a:pt x="42" y="14"/>
                      </a:lnTo>
                      <a:lnTo>
                        <a:pt x="44" y="22"/>
                      </a:lnTo>
                      <a:lnTo>
                        <a:pt x="44"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latin typeface="Source Han Sans CN"/>
                    <a:sym typeface="Source Han Sans CN"/>
                  </a:endParaRPr>
                </a:p>
              </p:txBody>
            </p:sp>
            <p:sp>
              <p:nvSpPr>
                <p:cNvPr id="24" name="Freeform: Shape 15"/>
                <p:cNvSpPr/>
                <p:nvPr/>
              </p:nvSpPr>
              <p:spPr bwMode="auto">
                <a:xfrm>
                  <a:off x="4589463" y="338138"/>
                  <a:ext cx="69850" cy="69850"/>
                </a:xfrm>
                <a:custGeom>
                  <a:gdLst>
                    <a:gd name="T0" fmla="*/ 44 w 44"/>
                    <a:gd name="T1" fmla="*/ 22 h 44"/>
                    <a:gd name="T2" fmla="*/ 44 w 44"/>
                    <a:gd name="T3" fmla="*/ 22 h 44"/>
                    <a:gd name="T4" fmla="*/ 42 w 44"/>
                    <a:gd name="T5" fmla="*/ 30 h 44"/>
                    <a:gd name="T6" fmla="*/ 38 w 44"/>
                    <a:gd name="T7" fmla="*/ 38 h 44"/>
                    <a:gd name="T8" fmla="*/ 30 w 44"/>
                    <a:gd name="T9" fmla="*/ 42 h 44"/>
                    <a:gd name="T10" fmla="*/ 22 w 44"/>
                    <a:gd name="T11" fmla="*/ 44 h 44"/>
                    <a:gd name="T12" fmla="*/ 22 w 44"/>
                    <a:gd name="T13" fmla="*/ 44 h 44"/>
                    <a:gd name="T14" fmla="*/ 14 w 44"/>
                    <a:gd name="T15" fmla="*/ 42 h 44"/>
                    <a:gd name="T16" fmla="*/ 8 w 44"/>
                    <a:gd name="T17" fmla="*/ 38 h 44"/>
                    <a:gd name="T18" fmla="*/ 2 w 44"/>
                    <a:gd name="T19" fmla="*/ 30 h 44"/>
                    <a:gd name="T20" fmla="*/ 0 w 44"/>
                    <a:gd name="T21" fmla="*/ 22 h 44"/>
                    <a:gd name="T22" fmla="*/ 0 w 44"/>
                    <a:gd name="T23" fmla="*/ 22 h 44"/>
                    <a:gd name="T24" fmla="*/ 2 w 44"/>
                    <a:gd name="T25" fmla="*/ 14 h 44"/>
                    <a:gd name="T26" fmla="*/ 8 w 44"/>
                    <a:gd name="T27" fmla="*/ 6 h 44"/>
                    <a:gd name="T28" fmla="*/ 14 w 44"/>
                    <a:gd name="T29" fmla="*/ 2 h 44"/>
                    <a:gd name="T30" fmla="*/ 22 w 44"/>
                    <a:gd name="T31" fmla="*/ 0 h 44"/>
                    <a:gd name="T32" fmla="*/ 22 w 44"/>
                    <a:gd name="T33" fmla="*/ 0 h 44"/>
                    <a:gd name="T34" fmla="*/ 30 w 44"/>
                    <a:gd name="T35" fmla="*/ 2 h 44"/>
                    <a:gd name="T36" fmla="*/ 38 w 44"/>
                    <a:gd name="T37" fmla="*/ 6 h 44"/>
                    <a:gd name="T38" fmla="*/ 42 w 44"/>
                    <a:gd name="T39" fmla="*/ 14 h 44"/>
                    <a:gd name="T40" fmla="*/ 44 w 44"/>
                    <a:gd name="T41" fmla="*/ 22 h 44"/>
                    <a:gd name="T42" fmla="*/ 44 w 44"/>
                    <a:gd name="T43" fmla="*/ 22 h 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44">
                      <a:moveTo>
                        <a:pt x="44" y="22"/>
                      </a:moveTo>
                      <a:lnTo>
                        <a:pt x="44" y="22"/>
                      </a:lnTo>
                      <a:lnTo>
                        <a:pt x="42" y="30"/>
                      </a:lnTo>
                      <a:lnTo>
                        <a:pt x="38" y="38"/>
                      </a:lnTo>
                      <a:lnTo>
                        <a:pt x="30" y="42"/>
                      </a:lnTo>
                      <a:lnTo>
                        <a:pt x="22" y="44"/>
                      </a:lnTo>
                      <a:lnTo>
                        <a:pt x="22" y="44"/>
                      </a:lnTo>
                      <a:lnTo>
                        <a:pt x="14" y="42"/>
                      </a:lnTo>
                      <a:lnTo>
                        <a:pt x="8" y="38"/>
                      </a:lnTo>
                      <a:lnTo>
                        <a:pt x="2" y="30"/>
                      </a:lnTo>
                      <a:lnTo>
                        <a:pt x="0" y="22"/>
                      </a:lnTo>
                      <a:lnTo>
                        <a:pt x="0" y="22"/>
                      </a:lnTo>
                      <a:lnTo>
                        <a:pt x="2" y="14"/>
                      </a:lnTo>
                      <a:lnTo>
                        <a:pt x="8" y="6"/>
                      </a:lnTo>
                      <a:lnTo>
                        <a:pt x="14" y="2"/>
                      </a:lnTo>
                      <a:lnTo>
                        <a:pt x="22" y="0"/>
                      </a:lnTo>
                      <a:lnTo>
                        <a:pt x="22" y="0"/>
                      </a:lnTo>
                      <a:lnTo>
                        <a:pt x="30" y="2"/>
                      </a:lnTo>
                      <a:lnTo>
                        <a:pt x="38" y="6"/>
                      </a:lnTo>
                      <a:lnTo>
                        <a:pt x="42" y="14"/>
                      </a:lnTo>
                      <a:lnTo>
                        <a:pt x="44" y="22"/>
                      </a:lnTo>
                      <a:lnTo>
                        <a:pt x="44"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latin typeface="Source Han Sans CN"/>
                    <a:sym typeface="Source Han Sans CN"/>
                  </a:endParaRPr>
                </a:p>
              </p:txBody>
            </p:sp>
            <p:sp>
              <p:nvSpPr>
                <p:cNvPr id="25" name="Freeform: Shape 16"/>
                <p:cNvSpPr/>
                <p:nvPr/>
              </p:nvSpPr>
              <p:spPr bwMode="auto">
                <a:xfrm>
                  <a:off x="4665663" y="395288"/>
                  <a:ext cx="69850" cy="66675"/>
                </a:xfrm>
                <a:custGeom>
                  <a:gdLst>
                    <a:gd name="T0" fmla="*/ 44 w 44"/>
                    <a:gd name="T1" fmla="*/ 20 h 42"/>
                    <a:gd name="T2" fmla="*/ 44 w 44"/>
                    <a:gd name="T3" fmla="*/ 20 h 42"/>
                    <a:gd name="T4" fmla="*/ 42 w 44"/>
                    <a:gd name="T5" fmla="*/ 30 h 42"/>
                    <a:gd name="T6" fmla="*/ 38 w 44"/>
                    <a:gd name="T7" fmla="*/ 36 h 42"/>
                    <a:gd name="T8" fmla="*/ 30 w 44"/>
                    <a:gd name="T9" fmla="*/ 40 h 42"/>
                    <a:gd name="T10" fmla="*/ 22 w 44"/>
                    <a:gd name="T11" fmla="*/ 42 h 42"/>
                    <a:gd name="T12" fmla="*/ 22 w 44"/>
                    <a:gd name="T13" fmla="*/ 42 h 42"/>
                    <a:gd name="T14" fmla="*/ 14 w 44"/>
                    <a:gd name="T15" fmla="*/ 40 h 42"/>
                    <a:gd name="T16" fmla="*/ 6 w 44"/>
                    <a:gd name="T17" fmla="*/ 36 h 42"/>
                    <a:gd name="T18" fmla="*/ 2 w 44"/>
                    <a:gd name="T19" fmla="*/ 30 h 42"/>
                    <a:gd name="T20" fmla="*/ 0 w 44"/>
                    <a:gd name="T21" fmla="*/ 20 h 42"/>
                    <a:gd name="T22" fmla="*/ 0 w 44"/>
                    <a:gd name="T23" fmla="*/ 20 h 42"/>
                    <a:gd name="T24" fmla="*/ 2 w 44"/>
                    <a:gd name="T25" fmla="*/ 12 h 42"/>
                    <a:gd name="T26" fmla="*/ 6 w 44"/>
                    <a:gd name="T27" fmla="*/ 6 h 42"/>
                    <a:gd name="T28" fmla="*/ 14 w 44"/>
                    <a:gd name="T29" fmla="*/ 0 h 42"/>
                    <a:gd name="T30" fmla="*/ 22 w 44"/>
                    <a:gd name="T31" fmla="*/ 0 h 42"/>
                    <a:gd name="T32" fmla="*/ 22 w 44"/>
                    <a:gd name="T33" fmla="*/ 0 h 42"/>
                    <a:gd name="T34" fmla="*/ 30 w 44"/>
                    <a:gd name="T35" fmla="*/ 0 h 42"/>
                    <a:gd name="T36" fmla="*/ 38 w 44"/>
                    <a:gd name="T37" fmla="*/ 6 h 42"/>
                    <a:gd name="T38" fmla="*/ 42 w 44"/>
                    <a:gd name="T39" fmla="*/ 12 h 42"/>
                    <a:gd name="T40" fmla="*/ 44 w 44"/>
                    <a:gd name="T41" fmla="*/ 20 h 42"/>
                    <a:gd name="T42" fmla="*/ 44 w 44"/>
                    <a:gd name="T43" fmla="*/ 20 h 4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42">
                      <a:moveTo>
                        <a:pt x="44" y="20"/>
                      </a:moveTo>
                      <a:lnTo>
                        <a:pt x="44" y="20"/>
                      </a:lnTo>
                      <a:lnTo>
                        <a:pt x="42" y="30"/>
                      </a:lnTo>
                      <a:lnTo>
                        <a:pt x="38" y="36"/>
                      </a:lnTo>
                      <a:lnTo>
                        <a:pt x="30" y="40"/>
                      </a:lnTo>
                      <a:lnTo>
                        <a:pt x="22" y="42"/>
                      </a:lnTo>
                      <a:lnTo>
                        <a:pt x="22" y="42"/>
                      </a:lnTo>
                      <a:lnTo>
                        <a:pt x="14" y="40"/>
                      </a:lnTo>
                      <a:lnTo>
                        <a:pt x="6" y="36"/>
                      </a:lnTo>
                      <a:lnTo>
                        <a:pt x="2" y="30"/>
                      </a:lnTo>
                      <a:lnTo>
                        <a:pt x="0" y="20"/>
                      </a:lnTo>
                      <a:lnTo>
                        <a:pt x="0" y="20"/>
                      </a:lnTo>
                      <a:lnTo>
                        <a:pt x="2" y="12"/>
                      </a:lnTo>
                      <a:lnTo>
                        <a:pt x="6" y="6"/>
                      </a:lnTo>
                      <a:lnTo>
                        <a:pt x="14" y="0"/>
                      </a:lnTo>
                      <a:lnTo>
                        <a:pt x="22" y="0"/>
                      </a:lnTo>
                      <a:lnTo>
                        <a:pt x="22" y="0"/>
                      </a:lnTo>
                      <a:lnTo>
                        <a:pt x="30" y="0"/>
                      </a:lnTo>
                      <a:lnTo>
                        <a:pt x="38" y="6"/>
                      </a:lnTo>
                      <a:lnTo>
                        <a:pt x="42" y="12"/>
                      </a:lnTo>
                      <a:lnTo>
                        <a:pt x="44" y="20"/>
                      </a:lnTo>
                      <a:lnTo>
                        <a:pt x="44"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latin typeface="Source Han Sans CN"/>
                    <a:sym typeface="Source Han Sans CN"/>
                  </a:endParaRPr>
                </a:p>
              </p:txBody>
            </p:sp>
            <p:sp>
              <p:nvSpPr>
                <p:cNvPr id="26" name="Freeform: Shape 17"/>
                <p:cNvSpPr/>
                <p:nvPr/>
              </p:nvSpPr>
              <p:spPr bwMode="auto">
                <a:xfrm>
                  <a:off x="4745038" y="280988"/>
                  <a:ext cx="69850" cy="66675"/>
                </a:xfrm>
                <a:custGeom>
                  <a:gdLst>
                    <a:gd name="T0" fmla="*/ 44 w 44"/>
                    <a:gd name="T1" fmla="*/ 22 h 42"/>
                    <a:gd name="T2" fmla="*/ 44 w 44"/>
                    <a:gd name="T3" fmla="*/ 22 h 42"/>
                    <a:gd name="T4" fmla="*/ 42 w 44"/>
                    <a:gd name="T5" fmla="*/ 30 h 42"/>
                    <a:gd name="T6" fmla="*/ 38 w 44"/>
                    <a:gd name="T7" fmla="*/ 36 h 42"/>
                    <a:gd name="T8" fmla="*/ 30 w 44"/>
                    <a:gd name="T9" fmla="*/ 42 h 42"/>
                    <a:gd name="T10" fmla="*/ 22 w 44"/>
                    <a:gd name="T11" fmla="*/ 42 h 42"/>
                    <a:gd name="T12" fmla="*/ 22 w 44"/>
                    <a:gd name="T13" fmla="*/ 42 h 42"/>
                    <a:gd name="T14" fmla="*/ 14 w 44"/>
                    <a:gd name="T15" fmla="*/ 42 h 42"/>
                    <a:gd name="T16" fmla="*/ 6 w 44"/>
                    <a:gd name="T17" fmla="*/ 36 h 42"/>
                    <a:gd name="T18" fmla="*/ 2 w 44"/>
                    <a:gd name="T19" fmla="*/ 30 h 42"/>
                    <a:gd name="T20" fmla="*/ 0 w 44"/>
                    <a:gd name="T21" fmla="*/ 22 h 42"/>
                    <a:gd name="T22" fmla="*/ 0 w 44"/>
                    <a:gd name="T23" fmla="*/ 22 h 42"/>
                    <a:gd name="T24" fmla="*/ 2 w 44"/>
                    <a:gd name="T25" fmla="*/ 12 h 42"/>
                    <a:gd name="T26" fmla="*/ 6 w 44"/>
                    <a:gd name="T27" fmla="*/ 6 h 42"/>
                    <a:gd name="T28" fmla="*/ 14 w 44"/>
                    <a:gd name="T29" fmla="*/ 2 h 42"/>
                    <a:gd name="T30" fmla="*/ 22 w 44"/>
                    <a:gd name="T31" fmla="*/ 0 h 42"/>
                    <a:gd name="T32" fmla="*/ 22 w 44"/>
                    <a:gd name="T33" fmla="*/ 0 h 42"/>
                    <a:gd name="T34" fmla="*/ 30 w 44"/>
                    <a:gd name="T35" fmla="*/ 2 h 42"/>
                    <a:gd name="T36" fmla="*/ 38 w 44"/>
                    <a:gd name="T37" fmla="*/ 6 h 42"/>
                    <a:gd name="T38" fmla="*/ 42 w 44"/>
                    <a:gd name="T39" fmla="*/ 12 h 42"/>
                    <a:gd name="T40" fmla="*/ 44 w 44"/>
                    <a:gd name="T41" fmla="*/ 22 h 42"/>
                    <a:gd name="T42" fmla="*/ 44 w 44"/>
                    <a:gd name="T43" fmla="*/ 22 h 4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42">
                      <a:moveTo>
                        <a:pt x="44" y="22"/>
                      </a:moveTo>
                      <a:lnTo>
                        <a:pt x="44" y="22"/>
                      </a:lnTo>
                      <a:lnTo>
                        <a:pt x="42" y="30"/>
                      </a:lnTo>
                      <a:lnTo>
                        <a:pt x="38" y="36"/>
                      </a:lnTo>
                      <a:lnTo>
                        <a:pt x="30" y="42"/>
                      </a:lnTo>
                      <a:lnTo>
                        <a:pt x="22" y="42"/>
                      </a:lnTo>
                      <a:lnTo>
                        <a:pt x="22" y="42"/>
                      </a:lnTo>
                      <a:lnTo>
                        <a:pt x="14" y="42"/>
                      </a:lnTo>
                      <a:lnTo>
                        <a:pt x="6" y="36"/>
                      </a:lnTo>
                      <a:lnTo>
                        <a:pt x="2" y="30"/>
                      </a:lnTo>
                      <a:lnTo>
                        <a:pt x="0" y="22"/>
                      </a:lnTo>
                      <a:lnTo>
                        <a:pt x="0" y="22"/>
                      </a:lnTo>
                      <a:lnTo>
                        <a:pt x="2" y="12"/>
                      </a:lnTo>
                      <a:lnTo>
                        <a:pt x="6" y="6"/>
                      </a:lnTo>
                      <a:lnTo>
                        <a:pt x="14" y="2"/>
                      </a:lnTo>
                      <a:lnTo>
                        <a:pt x="22" y="0"/>
                      </a:lnTo>
                      <a:lnTo>
                        <a:pt x="22" y="0"/>
                      </a:lnTo>
                      <a:lnTo>
                        <a:pt x="30" y="2"/>
                      </a:lnTo>
                      <a:lnTo>
                        <a:pt x="38" y="6"/>
                      </a:lnTo>
                      <a:lnTo>
                        <a:pt x="42" y="12"/>
                      </a:lnTo>
                      <a:lnTo>
                        <a:pt x="44" y="22"/>
                      </a:lnTo>
                      <a:lnTo>
                        <a:pt x="44"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latin typeface="Source Han Sans CN"/>
                    <a:sym typeface="Source Han Sans CN"/>
                  </a:endParaRPr>
                </a:p>
              </p:txBody>
            </p:sp>
            <p:sp>
              <p:nvSpPr>
                <p:cNvPr id="27" name="Freeform: Shape 18"/>
                <p:cNvSpPr/>
                <p:nvPr/>
              </p:nvSpPr>
              <p:spPr bwMode="auto">
                <a:xfrm>
                  <a:off x="4348163" y="303213"/>
                  <a:ext cx="444500" cy="203200"/>
                </a:xfrm>
                <a:custGeom>
                  <a:gdLst>
                    <a:gd name="T0" fmla="*/ 8 w 280"/>
                    <a:gd name="T1" fmla="*/ 128 h 128"/>
                    <a:gd name="T2" fmla="*/ 8 w 280"/>
                    <a:gd name="T3" fmla="*/ 128 h 128"/>
                    <a:gd name="T4" fmla="*/ 4 w 280"/>
                    <a:gd name="T5" fmla="*/ 126 h 128"/>
                    <a:gd name="T6" fmla="*/ 0 w 280"/>
                    <a:gd name="T7" fmla="*/ 124 h 128"/>
                    <a:gd name="T8" fmla="*/ 0 w 280"/>
                    <a:gd name="T9" fmla="*/ 124 h 128"/>
                    <a:gd name="T10" fmla="*/ 0 w 280"/>
                    <a:gd name="T11" fmla="*/ 122 h 128"/>
                    <a:gd name="T12" fmla="*/ 0 w 280"/>
                    <a:gd name="T13" fmla="*/ 118 h 128"/>
                    <a:gd name="T14" fmla="*/ 0 w 280"/>
                    <a:gd name="T15" fmla="*/ 116 h 128"/>
                    <a:gd name="T16" fmla="*/ 4 w 280"/>
                    <a:gd name="T17" fmla="*/ 112 h 128"/>
                    <a:gd name="T18" fmla="*/ 62 w 280"/>
                    <a:gd name="T19" fmla="*/ 74 h 128"/>
                    <a:gd name="T20" fmla="*/ 122 w 280"/>
                    <a:gd name="T21" fmla="*/ 92 h 128"/>
                    <a:gd name="T22" fmla="*/ 174 w 280"/>
                    <a:gd name="T23" fmla="*/ 32 h 128"/>
                    <a:gd name="T24" fmla="*/ 220 w 280"/>
                    <a:gd name="T25" fmla="*/ 68 h 128"/>
                    <a:gd name="T26" fmla="*/ 266 w 280"/>
                    <a:gd name="T27" fmla="*/ 2 h 128"/>
                    <a:gd name="T28" fmla="*/ 266 w 280"/>
                    <a:gd name="T29" fmla="*/ 2 h 128"/>
                    <a:gd name="T30" fmla="*/ 268 w 280"/>
                    <a:gd name="T31" fmla="*/ 0 h 128"/>
                    <a:gd name="T32" fmla="*/ 270 w 280"/>
                    <a:gd name="T33" fmla="*/ 0 h 128"/>
                    <a:gd name="T34" fmla="*/ 274 w 280"/>
                    <a:gd name="T35" fmla="*/ 0 h 128"/>
                    <a:gd name="T36" fmla="*/ 276 w 280"/>
                    <a:gd name="T37" fmla="*/ 0 h 128"/>
                    <a:gd name="T38" fmla="*/ 276 w 280"/>
                    <a:gd name="T39" fmla="*/ 0 h 128"/>
                    <a:gd name="T40" fmla="*/ 278 w 280"/>
                    <a:gd name="T41" fmla="*/ 2 h 128"/>
                    <a:gd name="T42" fmla="*/ 280 w 280"/>
                    <a:gd name="T43" fmla="*/ 6 h 128"/>
                    <a:gd name="T44" fmla="*/ 280 w 280"/>
                    <a:gd name="T45" fmla="*/ 8 h 128"/>
                    <a:gd name="T46" fmla="*/ 278 w 280"/>
                    <a:gd name="T47" fmla="*/ 12 h 128"/>
                    <a:gd name="T48" fmla="*/ 224 w 280"/>
                    <a:gd name="T49" fmla="*/ 90 h 128"/>
                    <a:gd name="T50" fmla="*/ 176 w 280"/>
                    <a:gd name="T51" fmla="*/ 54 h 128"/>
                    <a:gd name="T52" fmla="*/ 128 w 280"/>
                    <a:gd name="T53" fmla="*/ 110 h 128"/>
                    <a:gd name="T54" fmla="*/ 64 w 280"/>
                    <a:gd name="T55" fmla="*/ 92 h 128"/>
                    <a:gd name="T56" fmla="*/ 12 w 280"/>
                    <a:gd name="T57" fmla="*/ 126 h 128"/>
                    <a:gd name="T58" fmla="*/ 12 w 280"/>
                    <a:gd name="T59" fmla="*/ 126 h 128"/>
                    <a:gd name="T60" fmla="*/ 8 w 280"/>
                    <a:gd name="T61" fmla="*/ 128 h 128"/>
                    <a:gd name="T62" fmla="*/ 8 w 280"/>
                    <a:gd name="T63" fmla="*/ 128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0" h="128">
                      <a:moveTo>
                        <a:pt x="8" y="128"/>
                      </a:moveTo>
                      <a:lnTo>
                        <a:pt x="8" y="128"/>
                      </a:lnTo>
                      <a:lnTo>
                        <a:pt x="4" y="126"/>
                      </a:lnTo>
                      <a:lnTo>
                        <a:pt x="0" y="124"/>
                      </a:lnTo>
                      <a:lnTo>
                        <a:pt x="0" y="124"/>
                      </a:lnTo>
                      <a:lnTo>
                        <a:pt x="0" y="122"/>
                      </a:lnTo>
                      <a:lnTo>
                        <a:pt x="0" y="118"/>
                      </a:lnTo>
                      <a:lnTo>
                        <a:pt x="0" y="116"/>
                      </a:lnTo>
                      <a:lnTo>
                        <a:pt x="4" y="112"/>
                      </a:lnTo>
                      <a:lnTo>
                        <a:pt x="62" y="74"/>
                      </a:lnTo>
                      <a:lnTo>
                        <a:pt x="122" y="92"/>
                      </a:lnTo>
                      <a:lnTo>
                        <a:pt x="174" y="32"/>
                      </a:lnTo>
                      <a:lnTo>
                        <a:pt x="220" y="68"/>
                      </a:lnTo>
                      <a:lnTo>
                        <a:pt x="266" y="2"/>
                      </a:lnTo>
                      <a:lnTo>
                        <a:pt x="266" y="2"/>
                      </a:lnTo>
                      <a:lnTo>
                        <a:pt x="268" y="0"/>
                      </a:lnTo>
                      <a:lnTo>
                        <a:pt x="270" y="0"/>
                      </a:lnTo>
                      <a:lnTo>
                        <a:pt x="274" y="0"/>
                      </a:lnTo>
                      <a:lnTo>
                        <a:pt x="276" y="0"/>
                      </a:lnTo>
                      <a:lnTo>
                        <a:pt x="276" y="0"/>
                      </a:lnTo>
                      <a:lnTo>
                        <a:pt x="278" y="2"/>
                      </a:lnTo>
                      <a:lnTo>
                        <a:pt x="280" y="6"/>
                      </a:lnTo>
                      <a:lnTo>
                        <a:pt x="280" y="8"/>
                      </a:lnTo>
                      <a:lnTo>
                        <a:pt x="278" y="12"/>
                      </a:lnTo>
                      <a:lnTo>
                        <a:pt x="224" y="90"/>
                      </a:lnTo>
                      <a:lnTo>
                        <a:pt x="176" y="54"/>
                      </a:lnTo>
                      <a:lnTo>
                        <a:pt x="128" y="110"/>
                      </a:lnTo>
                      <a:lnTo>
                        <a:pt x="64" y="92"/>
                      </a:lnTo>
                      <a:lnTo>
                        <a:pt x="12" y="126"/>
                      </a:lnTo>
                      <a:lnTo>
                        <a:pt x="12" y="126"/>
                      </a:lnTo>
                      <a:lnTo>
                        <a:pt x="8" y="128"/>
                      </a:lnTo>
                      <a:lnTo>
                        <a:pt x="8"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2400">
                    <a:latin typeface="Source Han Sans CN"/>
                    <a:sym typeface="Source Han Sans CN"/>
                  </a:endParaRPr>
                </a:p>
              </p:txBody>
            </p:sp>
          </p:grpSp>
          <p:sp>
            <p:nvSpPr>
              <p:cNvPr id="20" name="TextBox 20"/>
              <p:cNvSpPr txBox="1"/>
              <p:nvPr/>
            </p:nvSpPr>
            <p:spPr>
              <a:xfrm>
                <a:off x="2047893" y="3478104"/>
                <a:ext cx="2271646" cy="249054"/>
              </a:xfrm>
              <a:prstGeom prst="rect">
                <a:avLst/>
              </a:prstGeom>
              <a:noFill/>
            </p:spPr>
            <p:txBody>
              <a:bodyPr wrap="none" lIns="0" tIns="0" rIns="0" bIns="0">
                <a:normAutofit fontScale="85000" lnSpcReduction="10000"/>
              </a:bodyPr>
              <a:lstStyle/>
              <a:p>
                <a:pPr algn="ctr"/>
                <a:r>
                  <a:rPr lang="zh-CN" altLang="en-US" sz="2135" b="1">
                    <a:solidFill>
                      <a:schemeClr val="bg1"/>
                    </a:solidFill>
                    <a:latin typeface="Source Han Sans CN"/>
                    <a:sym typeface="Source Han Sans CN"/>
                  </a:rPr>
                  <a:t>标题文本预设</a:t>
                </a:r>
                <a:endParaRPr lang="zh-CN" altLang="en-US" sz="2135" b="1">
                  <a:solidFill>
                    <a:schemeClr val="bg1"/>
                  </a:solidFill>
                  <a:latin typeface="Source Han Sans CN"/>
                  <a:sym typeface="Source Han Sans CN"/>
                </a:endParaRPr>
              </a:p>
            </p:txBody>
          </p:sp>
        </p:grpSp>
        <p:sp>
          <p:nvSpPr>
            <p:cNvPr id="8" name="Rectangle 35"/>
            <p:cNvSpPr/>
            <p:nvPr/>
          </p:nvSpPr>
          <p:spPr>
            <a:xfrm>
              <a:off x="1723413" y="2741791"/>
              <a:ext cx="1385690" cy="640560"/>
            </a:xfrm>
            <a:prstGeom prst="rect">
              <a:avLst/>
            </a:prstGeom>
          </p:spPr>
          <p:txBody>
            <a:bodyPr wrap="square">
              <a:normAutofit fontScale="92500"/>
            </a:bodyPr>
            <a:lstStyle/>
            <a:p>
              <a:pPr algn="ctr">
                <a:lnSpc>
                  <a:spcPct val="120000"/>
                </a:lnSpc>
              </a:pPr>
              <a:r>
                <a:rPr lang="zh-CN" altLang="en-US" sz="1465">
                  <a:solidFill>
                    <a:schemeClr val="bg1"/>
                  </a:solidFill>
                  <a:latin typeface="Source Han Sans CN"/>
                  <a:sym typeface="Source Han Sans CN"/>
                </a:rPr>
                <a:t>此部分内容作为文字排版占位显示</a:t>
              </a:r>
              <a:br>
                <a:rPr lang="zh-CN" altLang="en-US" sz="1465">
                  <a:solidFill>
                    <a:schemeClr val="bg1"/>
                  </a:solidFill>
                  <a:latin typeface="Source Han Sans CN"/>
                  <a:sym typeface="Source Han Sans CN"/>
                </a:rPr>
              </a:br>
              <a:r>
                <a:rPr lang="zh-CN" altLang="en-US" sz="1465">
                  <a:solidFill>
                    <a:schemeClr val="bg1"/>
                  </a:solidFill>
                  <a:latin typeface="Source Han Sans CN"/>
                  <a:sym typeface="Source Han Sans CN"/>
                </a:rPr>
                <a:t>（建议使用主题字体）</a:t>
              </a:r>
              <a:endParaRPr lang="zh-CN" altLang="en-US" sz="1465">
                <a:solidFill>
                  <a:schemeClr val="bg1"/>
                </a:solidFill>
                <a:latin typeface="Source Han Sans CN"/>
                <a:sym typeface="Source Han Sans CN"/>
              </a:endParaRPr>
            </a:p>
          </p:txBody>
        </p:sp>
      </p:grpSp>
      <p:sp>
        <p:nvSpPr>
          <p:cNvPr id="28" name="矩形 27"/>
          <p:cNvSpPr/>
          <p:nvPr/>
        </p:nvSpPr>
        <p:spPr>
          <a:xfrm>
            <a:off x="808061" y="459969"/>
            <a:ext cx="2656496" cy="584775"/>
          </a:xfrm>
          <a:prstGeom prst="rect">
            <a:avLst/>
          </a:prstGeom>
        </p:spPr>
        <p:txBody>
          <a:bodyPr wrap="none">
            <a:spAutoFit/>
          </a:bodyPr>
          <a:lstStyle/>
          <a:p>
            <a:pPr algn="ctr"/>
            <a:r>
              <a:rPr lang="zh-CN" altLang="en-US" sz="3200">
                <a:solidFill>
                  <a:schemeClr val="accent1"/>
                </a:solidFill>
                <a:latin typeface="Source Han Sans CN"/>
                <a:ea typeface="FZKai-Z03S" panose="03000509000000000000" pitchFamily="65" charset="-122"/>
                <a:sym typeface="Source Han Sans CN"/>
              </a:rPr>
              <a:t>标题文本预设</a:t>
            </a:r>
            <a:endParaRPr lang="zh-CN" altLang="en-US" sz="3200">
              <a:solidFill>
                <a:schemeClr val="accent1"/>
              </a:solidFill>
              <a:latin typeface="Source Han Sans CN"/>
              <a:ea typeface="FZKai-Z03S" panose="03000509000000000000" pitchFamily="65" charset="-122"/>
              <a:sym typeface="Source Han Sans CN"/>
            </a:endParaRPr>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nodeType="afterGroup">
                            <p:stCondLst>
                              <p:cond delay="500"/>
                            </p:stCondLst>
                            <p:childTnLst>
                              <p:par>
                                <p:cTn id="9" presetID="14" presetClass="entr" presetSubtype="1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childTnLst>
                          </p:cTn>
                        </p:par>
                        <p:par>
                          <p:cTn id="12" fill="hold" nodeType="afterGroup">
                            <p:stCondLst>
                              <p:cond delay="1000"/>
                            </p:stCondLst>
                            <p:childTnLst>
                              <p:par>
                                <p:cTn id="13" presetID="14" presetClass="entr" presetSubtype="1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par>
                          <p:cTn id="16" fill="hold" nodeType="afterGroup">
                            <p:stCondLst>
                              <p:cond delay="1500"/>
                            </p:stCondLst>
                            <p:childTnLst>
                              <p:par>
                                <p:cTn id="17" presetID="14" presetClass="entr" presetSubtype="1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randombar(horizontal)">
                                      <p:cBhvr>
                                        <p:cTn id="19" dur="500"/>
                                        <p:tgtEl>
                                          <p:spTgt spid="7"/>
                                        </p:tgtEl>
                                      </p:cBhvr>
                                    </p:animEffect>
                                  </p:childTnLst>
                                </p:cTn>
                              </p:par>
                            </p:childTnLst>
                          </p:cTn>
                        </p:par>
                        <p:par>
                          <p:cTn id="20" fill="hold" nodeType="afterGroup">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randombar(horizontal)">
                                      <p:cBhvr>
                                        <p:cTn id="2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6" name="Picture 3"/>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rcRect l="2767" r="7205" b="57679"/>
          <a:stretch>
            <a:fillRect/>
          </a:stretch>
        </p:blipFill>
        <p:spPr bwMode="auto">
          <a:xfrm rot="10800000" flipV="1">
            <a:off x="-248869" y="2612569"/>
            <a:ext cx="9539448" cy="115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rcRect l="2767" r="7205" b="57679"/>
          <a:stretch>
            <a:fillRect/>
          </a:stretch>
        </p:blipFill>
        <p:spPr bwMode="auto">
          <a:xfrm rot="10800000" flipV="1">
            <a:off x="-160720" y="3339853"/>
            <a:ext cx="9539448" cy="115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rcRect l="2767" r="7205" b="57679"/>
          <a:stretch>
            <a:fillRect/>
          </a:stretch>
        </p:blipFill>
        <p:spPr bwMode="auto">
          <a:xfrm rot="10800000" flipV="1">
            <a:off x="-72572" y="4067133"/>
            <a:ext cx="9539448" cy="115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rcRect l="2767" r="7205" b="57679"/>
          <a:stretch>
            <a:fillRect/>
          </a:stretch>
        </p:blipFill>
        <p:spPr bwMode="auto">
          <a:xfrm rot="10800000" flipV="1">
            <a:off x="15576" y="4794417"/>
            <a:ext cx="9539448" cy="115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rcRect l="2767" r="7205" b="57679"/>
          <a:stretch>
            <a:fillRect/>
          </a:stretch>
        </p:blipFill>
        <p:spPr bwMode="auto">
          <a:xfrm rot="10800000" flipV="1">
            <a:off x="94023" y="5521699"/>
            <a:ext cx="9539448" cy="115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8" name="组合 48"/>
          <p:cNvGrpSpPr/>
          <p:nvPr/>
        </p:nvGrpSpPr>
        <p:grpSpPr>
          <a:xfrm>
            <a:off x="410258" y="2666281"/>
            <a:ext cx="3569620" cy="1516651"/>
            <a:chOff x="408449" y="2666898"/>
            <a:chExt cx="3570257" cy="1517001"/>
          </a:xfrm>
        </p:grpSpPr>
        <p:sp>
          <p:nvSpPr>
            <p:cNvPr id="3" name="平行四边形 2"/>
            <p:cNvSpPr/>
            <p:nvPr/>
          </p:nvSpPr>
          <p:spPr>
            <a:xfrm>
              <a:off x="1114184" y="2728997"/>
              <a:ext cx="1739374" cy="1454902"/>
            </a:xfrm>
            <a:prstGeom prst="parallelogram">
              <a:avLst>
                <a:gd name="adj" fmla="val 5225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pic>
          <p:nvPicPr>
            <p:cNvPr id="8" name="Picture 3"/>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rcRect l="2767" r="7205" b="57679"/>
            <a:stretch>
              <a:fillRect/>
            </a:stretch>
          </p:blipFill>
          <p:spPr bwMode="auto">
            <a:xfrm rot="10800000" flipV="1">
              <a:off x="408449" y="2666898"/>
              <a:ext cx="3570257" cy="62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8" name="组合 19"/>
            <p:cNvGrpSpPr/>
            <p:nvPr/>
          </p:nvGrpSpPr>
          <p:grpSpPr>
            <a:xfrm>
              <a:off x="1483995" y="3529072"/>
              <a:ext cx="505799" cy="505799"/>
              <a:chOff x="10116616" y="1869747"/>
              <a:chExt cx="1375218" cy="1375218"/>
            </a:xfrm>
            <a:effectLst>
              <a:reflection blurRad="6350" stA="52000" endA="300" endPos="35000" dir="5400000" sy="-100000" algn="bl" rotWithShape="0"/>
            </a:effectLst>
          </p:grpSpPr>
          <p:sp>
            <p:nvSpPr>
              <p:cNvPr id="21" name="椭圆 20"/>
              <p:cNvSpPr/>
              <p:nvPr/>
            </p:nvSpPr>
            <p:spPr>
              <a:xfrm>
                <a:off x="10116616" y="1869747"/>
                <a:ext cx="1375218" cy="1375218"/>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sp>
            <p:nvSpPr>
              <p:cNvPr id="22" name="椭圆 21"/>
              <p:cNvSpPr/>
              <p:nvPr/>
            </p:nvSpPr>
            <p:spPr>
              <a:xfrm>
                <a:off x="10746497" y="1951747"/>
                <a:ext cx="115455" cy="115455"/>
              </a:xfrm>
              <a:prstGeom prst="ellipse">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sp>
            <p:nvSpPr>
              <p:cNvPr id="23" name="椭圆 22"/>
              <p:cNvSpPr/>
              <p:nvPr/>
            </p:nvSpPr>
            <p:spPr>
              <a:xfrm>
                <a:off x="10217185" y="2499628"/>
                <a:ext cx="115455" cy="115455"/>
              </a:xfrm>
              <a:prstGeom prst="ellipse">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sp>
            <p:nvSpPr>
              <p:cNvPr id="24" name="椭圆 23"/>
              <p:cNvSpPr/>
              <p:nvPr/>
            </p:nvSpPr>
            <p:spPr>
              <a:xfrm>
                <a:off x="11268744" y="2499627"/>
                <a:ext cx="115455" cy="115455"/>
              </a:xfrm>
              <a:prstGeom prst="ellipse">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sp>
            <p:nvSpPr>
              <p:cNvPr id="25" name="椭圆 24"/>
              <p:cNvSpPr/>
              <p:nvPr/>
            </p:nvSpPr>
            <p:spPr>
              <a:xfrm>
                <a:off x="10746497" y="3052138"/>
                <a:ext cx="115455" cy="115455"/>
              </a:xfrm>
              <a:prstGeom prst="ellipse">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cxnSp>
            <p:nvCxnSpPr>
              <p:cNvPr id="26" name="直接连接符 25"/>
              <p:cNvCxnSpPr/>
              <p:nvPr/>
            </p:nvCxnSpPr>
            <p:spPr>
              <a:xfrm>
                <a:off x="10798596" y="2116250"/>
                <a:ext cx="5630" cy="453804"/>
              </a:xfrm>
              <a:prstGeom prst="line">
                <a:avLst/>
              </a:prstGeom>
              <a:ln w="15875">
                <a:solidFill>
                  <a:schemeClr val="bg1"/>
                </a:solidFill>
                <a:headEnd type="none" w="sm" len="med"/>
                <a:tailEnd type="none"/>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10438596" y="2563704"/>
                <a:ext cx="360000" cy="2"/>
              </a:xfrm>
              <a:prstGeom prst="line">
                <a:avLst/>
              </a:prstGeom>
              <a:ln w="15875">
                <a:solidFill>
                  <a:schemeClr val="bg1"/>
                </a:solidFill>
                <a:headEnd type="none" w="sm" len="med"/>
                <a:tailEnd type="none"/>
              </a:ln>
            </p:spPr>
            <p:style>
              <a:lnRef idx="1">
                <a:schemeClr val="accent1"/>
              </a:lnRef>
              <a:fillRef idx="0">
                <a:schemeClr val="accent1"/>
              </a:fillRef>
              <a:effectRef idx="0">
                <a:schemeClr val="accent1"/>
              </a:effectRef>
              <a:fontRef idx="minor">
                <a:schemeClr val="tx1"/>
              </a:fontRef>
            </p:style>
          </p:cxnSp>
        </p:grpSp>
      </p:grpSp>
      <p:grpSp>
        <p:nvGrpSpPr>
          <p:cNvPr id="39" name="组合 49"/>
          <p:cNvGrpSpPr/>
          <p:nvPr/>
        </p:nvGrpSpPr>
        <p:grpSpPr>
          <a:xfrm>
            <a:off x="1701437" y="3455648"/>
            <a:ext cx="1739063" cy="1454565"/>
            <a:chOff x="1699858" y="3456448"/>
            <a:chExt cx="1739374" cy="1454902"/>
          </a:xfrm>
          <a:solidFill>
            <a:schemeClr val="accent3"/>
          </a:solidFill>
        </p:grpSpPr>
        <p:sp>
          <p:nvSpPr>
            <p:cNvPr id="4" name="平行四边形 3"/>
            <p:cNvSpPr/>
            <p:nvPr/>
          </p:nvSpPr>
          <p:spPr>
            <a:xfrm>
              <a:off x="1699858" y="3456448"/>
              <a:ext cx="1739374" cy="1454902"/>
            </a:xfrm>
            <a:prstGeom prst="parallelogram">
              <a:avLst>
                <a:gd name="adj" fmla="val 5225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grpSp>
          <p:nvGrpSpPr>
            <p:cNvPr id="46" name="组合 27"/>
            <p:cNvGrpSpPr/>
            <p:nvPr/>
          </p:nvGrpSpPr>
          <p:grpSpPr>
            <a:xfrm>
              <a:off x="2141499" y="4214248"/>
              <a:ext cx="573004" cy="528927"/>
              <a:chOff x="9756576" y="1288324"/>
              <a:chExt cx="1586854" cy="2003506"/>
            </a:xfrm>
            <a:grpFill/>
            <a:effectLst>
              <a:reflection blurRad="6350" stA="52000" endA="300" endPos="35000" dir="5400000" sy="-100000" algn="bl" rotWithShape="0"/>
            </a:effectLst>
          </p:grpSpPr>
          <p:sp>
            <p:nvSpPr>
              <p:cNvPr id="29" name="圆角矩形 28"/>
              <p:cNvSpPr/>
              <p:nvPr/>
            </p:nvSpPr>
            <p:spPr>
              <a:xfrm>
                <a:off x="10359467" y="2820142"/>
                <a:ext cx="381068" cy="127021"/>
              </a:xfrm>
              <a:prstGeom prst="roundRect">
                <a:avLst/>
              </a:pr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sp>
            <p:nvSpPr>
              <p:cNvPr id="30" name="椭圆 29"/>
              <p:cNvSpPr/>
              <p:nvPr/>
            </p:nvSpPr>
            <p:spPr>
              <a:xfrm>
                <a:off x="10422966" y="3130514"/>
                <a:ext cx="254075" cy="161316"/>
              </a:xfrm>
              <a:prstGeom prst="ellipse">
                <a:avLst/>
              </a:pr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sp>
            <p:nvSpPr>
              <p:cNvPr id="31" name="圆角矩形 30"/>
              <p:cNvSpPr/>
              <p:nvPr/>
            </p:nvSpPr>
            <p:spPr>
              <a:xfrm>
                <a:off x="10388002" y="2975327"/>
                <a:ext cx="323999" cy="127021"/>
              </a:xfrm>
              <a:prstGeom prst="roundRect">
                <a:avLst/>
              </a:pr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cxnSp>
            <p:nvCxnSpPr>
              <p:cNvPr id="32" name="直接连接符 31"/>
              <p:cNvCxnSpPr/>
              <p:nvPr/>
            </p:nvCxnSpPr>
            <p:spPr>
              <a:xfrm>
                <a:off x="9756576" y="1570987"/>
                <a:ext cx="288453" cy="223045"/>
              </a:xfrm>
              <a:prstGeom prst="line">
                <a:avLst/>
              </a:prstGeom>
              <a:grpFill/>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11054978" y="1590032"/>
                <a:ext cx="288452" cy="204000"/>
              </a:xfrm>
              <a:prstGeom prst="line">
                <a:avLst/>
              </a:prstGeom>
              <a:grpFill/>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10550007" y="1288324"/>
                <a:ext cx="0" cy="301707"/>
              </a:xfrm>
              <a:prstGeom prst="line">
                <a:avLst/>
              </a:prstGeom>
              <a:grpFill/>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圆角矩形 66"/>
              <p:cNvSpPr/>
              <p:nvPr/>
            </p:nvSpPr>
            <p:spPr>
              <a:xfrm>
                <a:off x="10045029" y="1681611"/>
                <a:ext cx="1009948" cy="1073456"/>
              </a:xfrm>
              <a:custGeom>
                <a:rect l="l" t="t" r="r" b="b"/>
                <a:pathLst>
                  <a:path w="286232" h="304231">
                    <a:moveTo>
                      <a:pt x="143116" y="0"/>
                    </a:moveTo>
                    <a:cubicBezTo>
                      <a:pt x="222157" y="0"/>
                      <a:pt x="286232" y="64075"/>
                      <a:pt x="286232" y="143116"/>
                    </a:cubicBezTo>
                    <a:cubicBezTo>
                      <a:pt x="286232" y="204128"/>
                      <a:pt x="248053" y="256223"/>
                      <a:pt x="193959" y="275967"/>
                    </a:cubicBezTo>
                    <a:lnTo>
                      <a:pt x="193959" y="298231"/>
                    </a:lnTo>
                    <a:cubicBezTo>
                      <a:pt x="193959" y="301545"/>
                      <a:pt x="191273" y="304231"/>
                      <a:pt x="187959" y="304231"/>
                    </a:cubicBezTo>
                    <a:lnTo>
                      <a:pt x="91959" y="304231"/>
                    </a:lnTo>
                    <a:cubicBezTo>
                      <a:pt x="88645" y="304231"/>
                      <a:pt x="85959" y="301545"/>
                      <a:pt x="85959" y="298231"/>
                    </a:cubicBezTo>
                    <a:lnTo>
                      <a:pt x="85959" y="274231"/>
                    </a:lnTo>
                    <a:lnTo>
                      <a:pt x="86092" y="274098"/>
                    </a:lnTo>
                    <a:cubicBezTo>
                      <a:pt x="35372" y="252309"/>
                      <a:pt x="0" y="201843"/>
                      <a:pt x="0" y="143116"/>
                    </a:cubicBezTo>
                    <a:cubicBezTo>
                      <a:pt x="0" y="64075"/>
                      <a:pt x="64075" y="0"/>
                      <a:pt x="143116" y="0"/>
                    </a:cubicBezTo>
                    <a:close/>
                  </a:path>
                </a:pathLst>
              </a:custGeom>
              <a:grp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cxnSp>
            <p:nvCxnSpPr>
              <p:cNvPr id="36" name="直接连接符 35"/>
              <p:cNvCxnSpPr/>
              <p:nvPr/>
            </p:nvCxnSpPr>
            <p:spPr>
              <a:xfrm>
                <a:off x="11054977" y="2497747"/>
                <a:ext cx="288453" cy="223045"/>
              </a:xfrm>
              <a:prstGeom prst="line">
                <a:avLst/>
              </a:prstGeom>
              <a:grpFill/>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9756576" y="2502236"/>
                <a:ext cx="288454" cy="218556"/>
              </a:xfrm>
              <a:prstGeom prst="line">
                <a:avLst/>
              </a:prstGeom>
              <a:grpFill/>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47" name="组合 50"/>
          <p:cNvGrpSpPr/>
          <p:nvPr/>
        </p:nvGrpSpPr>
        <p:grpSpPr>
          <a:xfrm>
            <a:off x="2301177" y="4182930"/>
            <a:ext cx="1739063" cy="1454565"/>
            <a:chOff x="2299704" y="4183898"/>
            <a:chExt cx="1739374" cy="1454902"/>
          </a:xfrm>
          <a:solidFill>
            <a:schemeClr val="accent4"/>
          </a:solidFill>
        </p:grpSpPr>
        <p:sp>
          <p:nvSpPr>
            <p:cNvPr id="5" name="平行四边形 4"/>
            <p:cNvSpPr/>
            <p:nvPr/>
          </p:nvSpPr>
          <p:spPr>
            <a:xfrm>
              <a:off x="2299704" y="4183898"/>
              <a:ext cx="1739374" cy="1454902"/>
            </a:xfrm>
            <a:prstGeom prst="parallelogram">
              <a:avLst>
                <a:gd name="adj" fmla="val 5225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grpSp>
          <p:nvGrpSpPr>
            <p:cNvPr id="48" name="组合 37"/>
            <p:cNvGrpSpPr/>
            <p:nvPr/>
          </p:nvGrpSpPr>
          <p:grpSpPr>
            <a:xfrm>
              <a:off x="2605086" y="4994049"/>
              <a:ext cx="573004" cy="528927"/>
              <a:chOff x="4274149" y="4104491"/>
              <a:chExt cx="595703" cy="565393"/>
            </a:xfrm>
            <a:grpFill/>
          </p:grpSpPr>
          <p:grpSp>
            <p:nvGrpSpPr>
              <p:cNvPr id="49" name="组合 38"/>
              <p:cNvGrpSpPr/>
              <p:nvPr/>
            </p:nvGrpSpPr>
            <p:grpSpPr>
              <a:xfrm>
                <a:off x="4274149" y="4165884"/>
                <a:ext cx="595703" cy="504000"/>
                <a:chOff x="13212959" y="2833360"/>
                <a:chExt cx="936104" cy="792000"/>
              </a:xfrm>
              <a:grpFill/>
              <a:effectLst>
                <a:reflection blurRad="6350" stA="52000" endA="300" endPos="35000" dir="5400000" sy="-100000" algn="bl" rotWithShape="0"/>
              </a:effectLst>
            </p:grpSpPr>
            <p:sp>
              <p:nvSpPr>
                <p:cNvPr id="41" name="矩形 40"/>
                <p:cNvSpPr/>
                <p:nvPr/>
              </p:nvSpPr>
              <p:spPr>
                <a:xfrm>
                  <a:off x="13212959" y="3373360"/>
                  <a:ext cx="144016" cy="252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sp>
              <p:nvSpPr>
                <p:cNvPr id="42" name="矩形 41"/>
                <p:cNvSpPr/>
                <p:nvPr/>
              </p:nvSpPr>
              <p:spPr>
                <a:xfrm>
                  <a:off x="13476988" y="3229360"/>
                  <a:ext cx="144016" cy="39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sp>
              <p:nvSpPr>
                <p:cNvPr id="43" name="矩形 42"/>
                <p:cNvSpPr/>
                <p:nvPr/>
              </p:nvSpPr>
              <p:spPr>
                <a:xfrm>
                  <a:off x="14005047" y="2833360"/>
                  <a:ext cx="144016" cy="792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sp>
              <p:nvSpPr>
                <p:cNvPr id="44" name="矩形 43"/>
                <p:cNvSpPr/>
                <p:nvPr/>
              </p:nvSpPr>
              <p:spPr>
                <a:xfrm>
                  <a:off x="13741019" y="3121360"/>
                  <a:ext cx="144016" cy="50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grpSp>
          <p:sp>
            <p:nvSpPr>
              <p:cNvPr id="40" name="任意多边形 39"/>
              <p:cNvSpPr/>
              <p:nvPr/>
            </p:nvSpPr>
            <p:spPr>
              <a:xfrm>
                <a:off x="4279106" y="4104491"/>
                <a:ext cx="499099" cy="367497"/>
              </a:xfrm>
              <a:custGeom>
                <a:gdLst>
                  <a:gd name="connsiteX0" fmla="*/ 0 w 416719"/>
                  <a:gd name="connsiteY0" fmla="*/ 302419 h 302419"/>
                  <a:gd name="connsiteX1" fmla="*/ 269082 w 416719"/>
                  <a:gd name="connsiteY1" fmla="*/ 166687 h 302419"/>
                  <a:gd name="connsiteX2" fmla="*/ 416719 w 416719"/>
                  <a:gd name="connsiteY2" fmla="*/ 0 h 302419"/>
                  <a:gd name="connsiteX3" fmla="*/ 416719 w 416719"/>
                  <a:gd name="connsiteY3" fmla="*/ 0 h 302419"/>
                </a:gdLst>
                <a:cxnLst>
                  <a:cxn ang="0">
                    <a:pos x="connsiteX0" y="connsiteY0"/>
                  </a:cxn>
                  <a:cxn ang="0">
                    <a:pos x="connsiteX1" y="connsiteY1"/>
                  </a:cxn>
                  <a:cxn ang="0">
                    <a:pos x="connsiteX2" y="connsiteY2"/>
                  </a:cxn>
                  <a:cxn ang="0">
                    <a:pos x="connsiteX3" y="connsiteY3"/>
                  </a:cxn>
                </a:cxnLst>
                <a:rect l="l" t="t" r="r" b="b"/>
                <a:pathLst>
                  <a:path w="416719" h="302419">
                    <a:moveTo>
                      <a:pt x="0" y="302419"/>
                    </a:moveTo>
                    <a:cubicBezTo>
                      <a:pt x="99814" y="259754"/>
                      <a:pt x="199629" y="217090"/>
                      <a:pt x="269082" y="166687"/>
                    </a:cubicBezTo>
                    <a:cubicBezTo>
                      <a:pt x="338535" y="116284"/>
                      <a:pt x="416719" y="0"/>
                      <a:pt x="416719" y="0"/>
                    </a:cubicBezTo>
                    <a:lnTo>
                      <a:pt x="416719" y="0"/>
                    </a:lnTo>
                  </a:path>
                </a:pathLst>
              </a:custGeom>
              <a:grpFill/>
              <a:ln w="15875">
                <a:solidFill>
                  <a:schemeClr val="bg1"/>
                </a:solidFill>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Source Han Sans CN"/>
                  <a:sym typeface="Source Han Sans CN"/>
                </a:endParaRPr>
              </a:p>
            </p:txBody>
          </p:sp>
        </p:grpSp>
      </p:grpSp>
      <p:pic>
        <p:nvPicPr>
          <p:cNvPr id="45" name="Picture 3"/>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rcRect l="2767" r="7205" b="57679"/>
          <a:stretch>
            <a:fillRect/>
          </a:stretch>
        </p:blipFill>
        <p:spPr bwMode="auto">
          <a:xfrm rot="10800000" flipV="1">
            <a:off x="-337017" y="1873487"/>
            <a:ext cx="9539448" cy="115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0" name="组合 47"/>
          <p:cNvGrpSpPr/>
          <p:nvPr/>
        </p:nvGrpSpPr>
        <p:grpSpPr>
          <a:xfrm>
            <a:off x="-114603" y="1943185"/>
            <a:ext cx="3569620" cy="1512465"/>
            <a:chOff x="-116507" y="1943633"/>
            <a:chExt cx="3570257" cy="1512815"/>
          </a:xfrm>
        </p:grpSpPr>
        <p:grpSp>
          <p:nvGrpSpPr>
            <p:cNvPr id="51" name="组合 45"/>
            <p:cNvGrpSpPr/>
            <p:nvPr/>
          </p:nvGrpSpPr>
          <p:grpSpPr>
            <a:xfrm>
              <a:off x="518696" y="2001546"/>
              <a:ext cx="1739374" cy="1454902"/>
              <a:chOff x="518696" y="2001546"/>
              <a:chExt cx="1739374" cy="1454902"/>
            </a:xfrm>
          </p:grpSpPr>
          <p:sp>
            <p:nvSpPr>
              <p:cNvPr id="2" name="平行四边形 1"/>
              <p:cNvSpPr/>
              <p:nvPr/>
            </p:nvSpPr>
            <p:spPr>
              <a:xfrm>
                <a:off x="518696" y="2001546"/>
                <a:ext cx="1739374" cy="1454902"/>
              </a:xfrm>
              <a:prstGeom prst="parallelogram">
                <a:avLst>
                  <a:gd name="adj" fmla="val 5225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grpSp>
            <p:nvGrpSpPr>
              <p:cNvPr id="52" name="组合 11"/>
              <p:cNvGrpSpPr/>
              <p:nvPr/>
            </p:nvGrpSpPr>
            <p:grpSpPr>
              <a:xfrm>
                <a:off x="880529" y="2763054"/>
                <a:ext cx="620320" cy="620320"/>
                <a:chOff x="1319543" y="1686014"/>
                <a:chExt cx="506645" cy="506645"/>
              </a:xfrm>
              <a:effectLst>
                <a:reflection blurRad="6350" stA="52000" endA="300" endPos="35000" dir="5400000" sy="-100000" algn="bl" rotWithShape="0"/>
              </a:effectLst>
            </p:grpSpPr>
            <p:sp>
              <p:nvSpPr>
                <p:cNvPr id="13" name="椭圆 12"/>
                <p:cNvSpPr/>
                <p:nvPr/>
              </p:nvSpPr>
              <p:spPr>
                <a:xfrm rot="2871423">
                  <a:off x="1522201" y="1888672"/>
                  <a:ext cx="101329" cy="101329"/>
                </a:xfrm>
                <a:prstGeom prst="ellipse">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sp>
              <p:nvSpPr>
                <p:cNvPr id="14" name="弧形 13"/>
                <p:cNvSpPr/>
                <p:nvPr/>
              </p:nvSpPr>
              <p:spPr>
                <a:xfrm rot="2871423">
                  <a:off x="1420872" y="1787343"/>
                  <a:ext cx="303987" cy="303987"/>
                </a:xfrm>
                <a:prstGeom prst="arc">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Source Han Sans CN"/>
                    <a:sym typeface="Source Han Sans CN"/>
                  </a:endParaRPr>
                </a:p>
              </p:txBody>
            </p:sp>
            <p:sp>
              <p:nvSpPr>
                <p:cNvPr id="15" name="弧形 14"/>
                <p:cNvSpPr/>
                <p:nvPr/>
              </p:nvSpPr>
              <p:spPr>
                <a:xfrm rot="2871423">
                  <a:off x="1370208" y="1736679"/>
                  <a:ext cx="405316" cy="405316"/>
                </a:xfrm>
                <a:prstGeom prst="arc">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Source Han Sans CN"/>
                    <a:sym typeface="Source Han Sans CN"/>
                  </a:endParaRPr>
                </a:p>
              </p:txBody>
            </p:sp>
            <p:sp>
              <p:nvSpPr>
                <p:cNvPr id="16" name="弧形 15"/>
                <p:cNvSpPr/>
                <p:nvPr/>
              </p:nvSpPr>
              <p:spPr>
                <a:xfrm rot="2871423">
                  <a:off x="1319543" y="1686014"/>
                  <a:ext cx="506645" cy="506645"/>
                </a:xfrm>
                <a:prstGeom prst="arc">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Source Han Sans CN"/>
                    <a:sym typeface="Source Han Sans CN"/>
                  </a:endParaRPr>
                </a:p>
              </p:txBody>
            </p:sp>
            <p:sp>
              <p:nvSpPr>
                <p:cNvPr id="17" name="弧形 16"/>
                <p:cNvSpPr/>
                <p:nvPr/>
              </p:nvSpPr>
              <p:spPr>
                <a:xfrm rot="2871423">
                  <a:off x="1420872" y="1787343"/>
                  <a:ext cx="303987" cy="303987"/>
                </a:xfrm>
                <a:prstGeom prst="arc">
                  <a:avLst>
                    <a:gd name="adj1" fmla="val 5326050"/>
                    <a:gd name="adj2" fmla="val 10634375"/>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Source Han Sans CN"/>
                    <a:sym typeface="Source Han Sans CN"/>
                  </a:endParaRPr>
                </a:p>
              </p:txBody>
            </p:sp>
            <p:sp>
              <p:nvSpPr>
                <p:cNvPr id="18" name="弧形 17"/>
                <p:cNvSpPr/>
                <p:nvPr/>
              </p:nvSpPr>
              <p:spPr>
                <a:xfrm rot="2871423">
                  <a:off x="1370208" y="1736679"/>
                  <a:ext cx="405316" cy="405316"/>
                </a:xfrm>
                <a:prstGeom prst="arc">
                  <a:avLst>
                    <a:gd name="adj1" fmla="val 5299373"/>
                    <a:gd name="adj2" fmla="val 10617012"/>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Source Han Sans CN"/>
                    <a:sym typeface="Source Han Sans CN"/>
                  </a:endParaRPr>
                </a:p>
              </p:txBody>
            </p:sp>
            <p:sp>
              <p:nvSpPr>
                <p:cNvPr id="19" name="弧形 18"/>
                <p:cNvSpPr/>
                <p:nvPr/>
              </p:nvSpPr>
              <p:spPr>
                <a:xfrm rot="2871423">
                  <a:off x="1319543" y="1686014"/>
                  <a:ext cx="506645" cy="506645"/>
                </a:xfrm>
                <a:prstGeom prst="arc">
                  <a:avLst>
                    <a:gd name="adj1" fmla="val 5198408"/>
                    <a:gd name="adj2" fmla="val 10677568"/>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Source Han Sans CN"/>
                    <a:sym typeface="Source Han Sans CN"/>
                  </a:endParaRPr>
                </a:p>
              </p:txBody>
            </p:sp>
          </p:grpSp>
        </p:grpSp>
        <p:pic>
          <p:nvPicPr>
            <p:cNvPr id="63" name="Picture 3"/>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rcRect l="2767" r="7205" b="57679"/>
            <a:stretch>
              <a:fillRect/>
            </a:stretch>
          </p:blipFill>
          <p:spPr bwMode="auto">
            <a:xfrm rot="10800000" flipV="1">
              <a:off x="-116507" y="1943633"/>
              <a:ext cx="3570257" cy="62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8" name="文本框 27"/>
          <p:cNvSpPr txBox="1"/>
          <p:nvPr/>
        </p:nvSpPr>
        <p:spPr>
          <a:xfrm>
            <a:off x="1217740" y="2025217"/>
            <a:ext cx="546888" cy="523062"/>
          </a:xfrm>
          <a:prstGeom prst="rect">
            <a:avLst/>
          </a:prstGeom>
          <a:noFill/>
        </p:spPr>
        <p:txBody>
          <a:bodyPr wrap="none" lIns="91412" tIns="45705" rIns="91412" bIns="45705" rtlCol="0">
            <a:spAutoFit/>
          </a:bodyPr>
          <a:lstStyle/>
          <a:p>
            <a:r>
              <a:rPr lang="en-US" altLang="zh-CN" sz="2800" b="1" i="1">
                <a:solidFill>
                  <a:schemeClr val="bg1"/>
                </a:solidFill>
                <a:latin typeface="Source Han Sans CN"/>
                <a:ea typeface="微软雅黑" panose="020b0503020204020204" pitchFamily="34" charset="-122"/>
                <a:sym typeface="Source Han Sans CN"/>
              </a:rPr>
              <a:t>01</a:t>
            </a:r>
            <a:endParaRPr lang="zh-CN" altLang="en-US" sz="2800" b="1" i="1">
              <a:solidFill>
                <a:schemeClr val="bg1"/>
              </a:solidFill>
              <a:latin typeface="Source Han Sans CN"/>
              <a:ea typeface="微软雅黑" panose="020b0503020204020204" pitchFamily="34" charset="-122"/>
              <a:sym typeface="Source Han Sans CN"/>
            </a:endParaRPr>
          </a:p>
        </p:txBody>
      </p:sp>
      <p:sp>
        <p:nvSpPr>
          <p:cNvPr id="79" name="文本框 27"/>
          <p:cNvSpPr txBox="1"/>
          <p:nvPr/>
        </p:nvSpPr>
        <p:spPr>
          <a:xfrm>
            <a:off x="1776024" y="2752269"/>
            <a:ext cx="546888" cy="523062"/>
          </a:xfrm>
          <a:prstGeom prst="rect">
            <a:avLst/>
          </a:prstGeom>
          <a:noFill/>
        </p:spPr>
        <p:txBody>
          <a:bodyPr wrap="none" lIns="91412" tIns="45705" rIns="91412" bIns="45705" rtlCol="0">
            <a:spAutoFit/>
          </a:bodyPr>
          <a:lstStyle/>
          <a:p>
            <a:r>
              <a:rPr lang="en-US" altLang="zh-CN" sz="2800" b="1" i="1">
                <a:solidFill>
                  <a:schemeClr val="bg1"/>
                </a:solidFill>
                <a:latin typeface="Source Han Sans CN"/>
                <a:ea typeface="微软雅黑" panose="020b0503020204020204" pitchFamily="34" charset="-122"/>
                <a:sym typeface="Source Han Sans CN"/>
              </a:rPr>
              <a:t>02</a:t>
            </a:r>
            <a:endParaRPr lang="zh-CN" altLang="en-US" sz="2800" b="1" i="1">
              <a:solidFill>
                <a:schemeClr val="bg1"/>
              </a:solidFill>
              <a:latin typeface="Source Han Sans CN"/>
              <a:ea typeface="微软雅黑" panose="020b0503020204020204" pitchFamily="34" charset="-122"/>
              <a:sym typeface="Source Han Sans CN"/>
            </a:endParaRPr>
          </a:p>
        </p:txBody>
      </p:sp>
      <p:sp>
        <p:nvSpPr>
          <p:cNvPr id="80" name="文本框 27"/>
          <p:cNvSpPr txBox="1"/>
          <p:nvPr/>
        </p:nvSpPr>
        <p:spPr>
          <a:xfrm>
            <a:off x="2325127" y="3489585"/>
            <a:ext cx="546888" cy="523062"/>
          </a:xfrm>
          <a:prstGeom prst="rect">
            <a:avLst/>
          </a:prstGeom>
          <a:noFill/>
        </p:spPr>
        <p:txBody>
          <a:bodyPr wrap="none" lIns="91412" tIns="45705" rIns="91412" bIns="45705" rtlCol="0">
            <a:spAutoFit/>
          </a:bodyPr>
          <a:lstStyle/>
          <a:p>
            <a:r>
              <a:rPr lang="en-US" altLang="zh-CN" sz="2800" b="1" i="1">
                <a:solidFill>
                  <a:schemeClr val="bg1"/>
                </a:solidFill>
                <a:latin typeface="Source Han Sans CN"/>
                <a:ea typeface="微软雅黑" panose="020b0503020204020204" pitchFamily="34" charset="-122"/>
                <a:sym typeface="Source Han Sans CN"/>
              </a:rPr>
              <a:t>03</a:t>
            </a:r>
            <a:endParaRPr lang="zh-CN" altLang="en-US" sz="2800" b="1" i="1">
              <a:solidFill>
                <a:schemeClr val="bg1"/>
              </a:solidFill>
              <a:latin typeface="Source Han Sans CN"/>
              <a:ea typeface="微软雅黑" panose="020b0503020204020204" pitchFamily="34" charset="-122"/>
              <a:sym typeface="Source Han Sans CN"/>
            </a:endParaRPr>
          </a:p>
        </p:txBody>
      </p:sp>
      <p:sp>
        <p:nvSpPr>
          <p:cNvPr id="81" name="文本框 27"/>
          <p:cNvSpPr txBox="1"/>
          <p:nvPr/>
        </p:nvSpPr>
        <p:spPr>
          <a:xfrm>
            <a:off x="2955980" y="4182929"/>
            <a:ext cx="546888" cy="523062"/>
          </a:xfrm>
          <a:prstGeom prst="rect">
            <a:avLst/>
          </a:prstGeom>
          <a:noFill/>
        </p:spPr>
        <p:txBody>
          <a:bodyPr wrap="none" lIns="91412" tIns="45705" rIns="91412" bIns="45705" rtlCol="0">
            <a:spAutoFit/>
          </a:bodyPr>
          <a:lstStyle/>
          <a:p>
            <a:r>
              <a:rPr lang="en-US" altLang="zh-CN" sz="2800" b="1" i="1">
                <a:solidFill>
                  <a:schemeClr val="bg1"/>
                </a:solidFill>
                <a:latin typeface="Source Han Sans CN"/>
                <a:ea typeface="微软雅黑" panose="020b0503020204020204" pitchFamily="34" charset="-122"/>
                <a:sym typeface="Source Han Sans CN"/>
              </a:rPr>
              <a:t>04</a:t>
            </a:r>
            <a:endParaRPr lang="zh-CN" altLang="en-US" sz="2800" b="1" i="1">
              <a:solidFill>
                <a:schemeClr val="bg1"/>
              </a:solidFill>
              <a:latin typeface="Source Han Sans CN"/>
              <a:ea typeface="微软雅黑" panose="020b0503020204020204" pitchFamily="34" charset="-122"/>
              <a:sym typeface="Source Han Sans CN"/>
            </a:endParaRPr>
          </a:p>
        </p:txBody>
      </p:sp>
      <p:sp>
        <p:nvSpPr>
          <p:cNvPr id="82" name="TextBox 81"/>
          <p:cNvSpPr txBox="1"/>
          <p:nvPr/>
        </p:nvSpPr>
        <p:spPr>
          <a:xfrm>
            <a:off x="2879657" y="2181961"/>
            <a:ext cx="3821155" cy="289536"/>
          </a:xfrm>
          <a:prstGeom prst="rect">
            <a:avLst/>
          </a:prstGeom>
          <a:noFill/>
        </p:spPr>
        <p:txBody>
          <a:bodyPr wrap="square" lIns="91412" tIns="45705" rIns="91412" bIns="45705" rtlCol="0">
            <a:spAutoFit/>
          </a:bodyPr>
          <a:lstStyle>
            <a:defPPr>
              <a:defRPr lang="zh-CN"/>
            </a:defPPr>
            <a:lvl1pPr>
              <a:lnSpc>
                <a:spcPct val="150000"/>
              </a:lnSpc>
              <a:defRPr sz="18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nSpc>
                <a:spcPts val="1500"/>
              </a:lnSpc>
            </a:pPr>
            <a:r>
              <a:rPr lang="zh-CN" altLang="en-US" sz="1600">
                <a:solidFill>
                  <a:schemeClr val="tx1">
                    <a:lumMod val="75000"/>
                    <a:lumOff val="25000"/>
                  </a:schemeClr>
                </a:solidFill>
                <a:latin typeface="Source Han Sans CN"/>
                <a:sym typeface="Source Han Sans CN"/>
              </a:rPr>
              <a:t>点击此处添加标题</a:t>
            </a:r>
            <a:endParaRPr lang="en-US" altLang="zh-CN" sz="1600">
              <a:solidFill>
                <a:schemeClr val="tx1">
                  <a:lumMod val="75000"/>
                  <a:lumOff val="25000"/>
                </a:schemeClr>
              </a:solidFill>
              <a:latin typeface="Source Han Sans CN"/>
              <a:sym typeface="Source Han Sans CN"/>
            </a:endParaRPr>
          </a:p>
        </p:txBody>
      </p:sp>
      <p:sp>
        <p:nvSpPr>
          <p:cNvPr id="83" name="TextBox 82"/>
          <p:cNvSpPr txBox="1"/>
          <p:nvPr/>
        </p:nvSpPr>
        <p:spPr>
          <a:xfrm>
            <a:off x="3625695" y="2898260"/>
            <a:ext cx="3821155" cy="289536"/>
          </a:xfrm>
          <a:prstGeom prst="rect">
            <a:avLst/>
          </a:prstGeom>
          <a:noFill/>
        </p:spPr>
        <p:txBody>
          <a:bodyPr wrap="square" lIns="91412" tIns="45705" rIns="91412" bIns="45705" rtlCol="0">
            <a:spAutoFit/>
          </a:bodyPr>
          <a:lstStyle>
            <a:defPPr>
              <a:defRPr lang="zh-CN"/>
            </a:defPPr>
            <a:lvl1pPr>
              <a:lnSpc>
                <a:spcPct val="150000"/>
              </a:lnSpc>
              <a:defRPr sz="18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nSpc>
                <a:spcPts val="1500"/>
              </a:lnSpc>
            </a:pPr>
            <a:r>
              <a:rPr lang="zh-CN" altLang="en-US" sz="1600">
                <a:solidFill>
                  <a:schemeClr val="tx1">
                    <a:lumMod val="75000"/>
                    <a:lumOff val="25000"/>
                  </a:schemeClr>
                </a:solidFill>
                <a:latin typeface="Source Han Sans CN"/>
                <a:sym typeface="Source Han Sans CN"/>
              </a:rPr>
              <a:t>点击此处添加标题</a:t>
            </a:r>
            <a:endParaRPr lang="en-US" altLang="zh-CN" sz="1600">
              <a:solidFill>
                <a:schemeClr val="tx1">
                  <a:lumMod val="75000"/>
                  <a:lumOff val="25000"/>
                </a:schemeClr>
              </a:solidFill>
              <a:latin typeface="Source Han Sans CN"/>
              <a:sym typeface="Source Han Sans CN"/>
            </a:endParaRPr>
          </a:p>
        </p:txBody>
      </p:sp>
      <p:sp>
        <p:nvSpPr>
          <p:cNvPr id="84" name="TextBox 83"/>
          <p:cNvSpPr txBox="1"/>
          <p:nvPr/>
        </p:nvSpPr>
        <p:spPr>
          <a:xfrm>
            <a:off x="4096655" y="3628078"/>
            <a:ext cx="3821155" cy="289536"/>
          </a:xfrm>
          <a:prstGeom prst="rect">
            <a:avLst/>
          </a:prstGeom>
          <a:noFill/>
        </p:spPr>
        <p:txBody>
          <a:bodyPr wrap="square" lIns="91412" tIns="45705" rIns="91412" bIns="45705" rtlCol="0">
            <a:spAutoFit/>
          </a:bodyPr>
          <a:lstStyle>
            <a:defPPr>
              <a:defRPr lang="zh-CN"/>
            </a:defPPr>
            <a:lvl1pPr>
              <a:lnSpc>
                <a:spcPct val="150000"/>
              </a:lnSpc>
              <a:defRPr sz="18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nSpc>
                <a:spcPts val="1500"/>
              </a:lnSpc>
            </a:pPr>
            <a:r>
              <a:rPr lang="zh-CN" altLang="en-US" sz="1600">
                <a:solidFill>
                  <a:schemeClr val="tx1">
                    <a:lumMod val="75000"/>
                    <a:lumOff val="25000"/>
                  </a:schemeClr>
                </a:solidFill>
                <a:latin typeface="Source Han Sans CN"/>
                <a:sym typeface="Source Han Sans CN"/>
              </a:rPr>
              <a:t>点击此处添加标题</a:t>
            </a:r>
            <a:endParaRPr lang="en-US" altLang="zh-CN" sz="1600">
              <a:solidFill>
                <a:schemeClr val="tx1">
                  <a:lumMod val="75000"/>
                  <a:lumOff val="25000"/>
                </a:schemeClr>
              </a:solidFill>
              <a:latin typeface="Source Han Sans CN"/>
              <a:sym typeface="Source Han Sans CN"/>
            </a:endParaRPr>
          </a:p>
        </p:txBody>
      </p:sp>
      <p:sp>
        <p:nvSpPr>
          <p:cNvPr id="85" name="TextBox 84"/>
          <p:cNvSpPr txBox="1"/>
          <p:nvPr/>
        </p:nvSpPr>
        <p:spPr>
          <a:xfrm>
            <a:off x="4432707" y="4393590"/>
            <a:ext cx="3821155" cy="289536"/>
          </a:xfrm>
          <a:prstGeom prst="rect">
            <a:avLst/>
          </a:prstGeom>
          <a:noFill/>
        </p:spPr>
        <p:txBody>
          <a:bodyPr wrap="square" lIns="91412" tIns="45705" rIns="91412" bIns="45705" rtlCol="0">
            <a:spAutoFit/>
          </a:bodyPr>
          <a:lstStyle>
            <a:defPPr>
              <a:defRPr lang="zh-CN"/>
            </a:defPPr>
            <a:lvl1pPr>
              <a:lnSpc>
                <a:spcPct val="150000"/>
              </a:lnSpc>
              <a:defRPr sz="18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nSpc>
                <a:spcPts val="1500"/>
              </a:lnSpc>
            </a:pPr>
            <a:r>
              <a:rPr lang="zh-CN" altLang="en-US" sz="1600">
                <a:solidFill>
                  <a:schemeClr val="tx1">
                    <a:lumMod val="75000"/>
                    <a:lumOff val="25000"/>
                  </a:schemeClr>
                </a:solidFill>
                <a:latin typeface="Source Han Sans CN"/>
                <a:sym typeface="Source Han Sans CN"/>
              </a:rPr>
              <a:t>点击此处添加标题</a:t>
            </a:r>
            <a:endParaRPr lang="en-US" altLang="zh-CN" sz="1600">
              <a:solidFill>
                <a:schemeClr val="tx1">
                  <a:lumMod val="75000"/>
                  <a:lumOff val="25000"/>
                </a:schemeClr>
              </a:solidFill>
              <a:latin typeface="Source Han Sans CN"/>
              <a:sym typeface="Source Han Sans CN"/>
            </a:endParaRPr>
          </a:p>
        </p:txBody>
      </p:sp>
      <p:sp>
        <p:nvSpPr>
          <p:cNvPr id="86" name="TextBox 85"/>
          <p:cNvSpPr txBox="1"/>
          <p:nvPr/>
        </p:nvSpPr>
        <p:spPr>
          <a:xfrm>
            <a:off x="3942566" y="5083621"/>
            <a:ext cx="4496309" cy="289536"/>
          </a:xfrm>
          <a:prstGeom prst="rect">
            <a:avLst/>
          </a:prstGeom>
          <a:noFill/>
        </p:spPr>
        <p:txBody>
          <a:bodyPr wrap="square" lIns="91412" tIns="45705" rIns="91412" bIns="45705" rtlCol="0">
            <a:spAutoFit/>
          </a:bodyPr>
          <a:lstStyle>
            <a:defPPr>
              <a:defRPr lang="zh-CN"/>
            </a:defPPr>
            <a:lvl1pPr>
              <a:defRPr sz="1600">
                <a:solidFill>
                  <a:schemeClr val="accent1">
                    <a:lumMod val="50000"/>
                  </a:schemeClr>
                </a:solidFill>
                <a:effectLst/>
                <a:latin typeface="微软雅黑" panose="020b0503020204020204" pitchFamily="34" charset="-122"/>
                <a:ea typeface="微软雅黑" panose="020b0503020204020204" pitchFamily="34" charset="-122"/>
              </a:defRPr>
            </a:lvl1pPr>
          </a:lstStyle>
          <a:p>
            <a:pPr>
              <a:lnSpc>
                <a:spcPts val="1500"/>
              </a:lnSpc>
            </a:pPr>
            <a:r>
              <a:rPr lang="zh-CN" altLang="en-US">
                <a:solidFill>
                  <a:schemeClr val="tx1">
                    <a:lumMod val="75000"/>
                    <a:lumOff val="25000"/>
                  </a:schemeClr>
                </a:solidFill>
                <a:latin typeface="Source Han Sans CN"/>
                <a:sym typeface="Source Han Sans CN"/>
              </a:rPr>
              <a:t>点击此处添加标题</a:t>
            </a:r>
            <a:endParaRPr lang="en-US" altLang="zh-CN">
              <a:solidFill>
                <a:schemeClr val="tx1">
                  <a:lumMod val="75000"/>
                  <a:lumOff val="25000"/>
                </a:schemeClr>
              </a:solidFill>
              <a:latin typeface="Source Han Sans CN"/>
              <a:sym typeface="Source Han Sans CN"/>
            </a:endParaRPr>
          </a:p>
        </p:txBody>
      </p:sp>
      <p:sp>
        <p:nvSpPr>
          <p:cNvPr id="88" name="Freeform 512"/>
          <p:cNvSpPr/>
          <p:nvPr/>
        </p:nvSpPr>
        <p:spPr bwMode="auto">
          <a:xfrm>
            <a:off x="8687488" y="2234507"/>
            <a:ext cx="118467" cy="234684"/>
          </a:xfrm>
          <a:custGeom>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tx1">
              <a:lumMod val="65000"/>
              <a:lumOff val="35000"/>
            </a:schemeClr>
          </a:solidFill>
          <a:ln>
            <a:noFill/>
          </a:ln>
        </p:spPr>
        <p:txBody>
          <a:bodyPr vert="horz" wrap="square" lIns="91412" tIns="45705" rIns="91412" bIns="45705" numCol="1" anchor="t" anchorCtr="0" compatLnSpc="1"/>
          <a:lstStyle/>
          <a:p>
            <a:endParaRPr lang="zh-CN" altLang="en-US" sz="2400">
              <a:latin typeface="Source Han Sans CN"/>
              <a:sym typeface="Source Han Sans CN"/>
            </a:endParaRPr>
          </a:p>
        </p:txBody>
      </p:sp>
      <p:sp>
        <p:nvSpPr>
          <p:cNvPr id="89" name="TextBox 88"/>
          <p:cNvSpPr txBox="1"/>
          <p:nvPr/>
        </p:nvSpPr>
        <p:spPr>
          <a:xfrm>
            <a:off x="8927442" y="2133257"/>
            <a:ext cx="2681117" cy="484398"/>
          </a:xfrm>
          <a:prstGeom prst="rect">
            <a:avLst/>
          </a:prstGeom>
          <a:noFill/>
        </p:spPr>
        <p:txBody>
          <a:bodyPr wrap="square" lIns="91412" tIns="45705" rIns="91412" bIns="45705" rtlCol="0">
            <a:spAutoFit/>
          </a:bodyPr>
          <a:lstStyle/>
          <a:p>
            <a:pPr>
              <a:lnSpc>
                <a:spcPct val="1100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点击输入详细的文字说明或复制文本粘帖自此点击输入详细的文字说明</a:t>
            </a:r>
            <a:endParaRPr lang="zh-CN" altLang="en-US" sz="1200">
              <a:solidFill>
                <a:schemeClr val="tx1">
                  <a:lumMod val="50000"/>
                  <a:lumOff val="50000"/>
                </a:schemeClr>
              </a:solidFill>
              <a:latin typeface="Source Han Sans CN"/>
              <a:ea typeface="微软雅黑" panose="020b0503020204020204" pitchFamily="34" charset="-122"/>
              <a:sym typeface="Source Han Sans CN"/>
            </a:endParaRPr>
          </a:p>
        </p:txBody>
      </p:sp>
      <p:sp>
        <p:nvSpPr>
          <p:cNvPr id="90" name="TextBox 89"/>
          <p:cNvSpPr txBox="1"/>
          <p:nvPr/>
        </p:nvSpPr>
        <p:spPr>
          <a:xfrm>
            <a:off x="8927442" y="2757134"/>
            <a:ext cx="2656228" cy="484398"/>
          </a:xfrm>
          <a:prstGeom prst="rect">
            <a:avLst/>
          </a:prstGeom>
          <a:noFill/>
        </p:spPr>
        <p:txBody>
          <a:bodyPr wrap="square" lIns="91412" tIns="45705" rIns="91412" bIns="45705" rtlCol="0">
            <a:spAutoFit/>
          </a:bodyPr>
          <a:lstStyle>
            <a:defPPr>
              <a:defRPr lang="zh-CN"/>
            </a:defPPr>
            <a:lvl1pPr>
              <a:lnSpc>
                <a:spcPct val="150000"/>
              </a:lnSpc>
              <a:defRPr sz="18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nSpc>
                <a:spcPct val="110000"/>
              </a:lnSpc>
            </a:pPr>
            <a:r>
              <a:rPr lang="zh-CN" altLang="en-US" sz="1200">
                <a:latin typeface="Source Han Sans CN"/>
                <a:sym typeface="Source Han Sans CN"/>
              </a:rPr>
              <a:t>点击输入详细的文字说明或复制文本粘帖自此点击输入详细的文字说明</a:t>
            </a:r>
            <a:endParaRPr lang="zh-CN" altLang="en-US" sz="1200">
              <a:latin typeface="Source Han Sans CN"/>
              <a:sym typeface="Source Han Sans CN"/>
            </a:endParaRPr>
          </a:p>
        </p:txBody>
      </p:sp>
      <p:sp>
        <p:nvSpPr>
          <p:cNvPr id="91" name="TextBox 90"/>
          <p:cNvSpPr txBox="1"/>
          <p:nvPr/>
        </p:nvSpPr>
        <p:spPr>
          <a:xfrm>
            <a:off x="8927442" y="3458451"/>
            <a:ext cx="2704217" cy="484398"/>
          </a:xfrm>
          <a:prstGeom prst="rect">
            <a:avLst/>
          </a:prstGeom>
          <a:noFill/>
        </p:spPr>
        <p:txBody>
          <a:bodyPr wrap="square" lIns="91412" tIns="45705" rIns="91412" bIns="45705" rtlCol="0">
            <a:spAutoFit/>
          </a:bodyPr>
          <a:lstStyle>
            <a:defPPr>
              <a:defRPr lang="zh-CN"/>
            </a:defPPr>
            <a:lvl1pPr>
              <a:lnSpc>
                <a:spcPts val="15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10000"/>
              </a:lnSpc>
            </a:pPr>
            <a:r>
              <a:rPr lang="zh-CN" altLang="en-US" sz="1200">
                <a:solidFill>
                  <a:schemeClr val="tx1">
                    <a:lumMod val="50000"/>
                    <a:lumOff val="50000"/>
                  </a:schemeClr>
                </a:solidFill>
                <a:latin typeface="Source Han Sans CN"/>
                <a:sym typeface="Source Han Sans CN"/>
              </a:rPr>
              <a:t>点击输入详细的文字说明或复制文本粘帖自此点击输入详细的文字说明</a:t>
            </a:r>
            <a:endParaRPr lang="zh-CN" altLang="en-US" sz="1200">
              <a:solidFill>
                <a:schemeClr val="tx1">
                  <a:lumMod val="50000"/>
                  <a:lumOff val="50000"/>
                </a:schemeClr>
              </a:solidFill>
              <a:latin typeface="Source Han Sans CN"/>
              <a:sym typeface="Source Han Sans CN"/>
            </a:endParaRPr>
          </a:p>
        </p:txBody>
      </p:sp>
      <p:sp>
        <p:nvSpPr>
          <p:cNvPr id="92" name="TextBox 91"/>
          <p:cNvSpPr txBox="1"/>
          <p:nvPr/>
        </p:nvSpPr>
        <p:spPr>
          <a:xfrm>
            <a:off x="8927442" y="4196850"/>
            <a:ext cx="2639479" cy="484398"/>
          </a:xfrm>
          <a:prstGeom prst="rect">
            <a:avLst/>
          </a:prstGeom>
          <a:noFill/>
        </p:spPr>
        <p:txBody>
          <a:bodyPr wrap="square" lIns="91412" tIns="45705" rIns="91412" bIns="45705" rtlCol="0">
            <a:spAutoFit/>
          </a:bodyPr>
          <a:lstStyle>
            <a:defPPr>
              <a:defRPr lang="zh-CN"/>
            </a:defPPr>
            <a:lvl1pPr>
              <a:lnSpc>
                <a:spcPts val="15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10000"/>
              </a:lnSpc>
            </a:pPr>
            <a:r>
              <a:rPr lang="zh-CN" altLang="en-US" sz="1200">
                <a:solidFill>
                  <a:schemeClr val="tx1">
                    <a:lumMod val="50000"/>
                    <a:lumOff val="50000"/>
                  </a:schemeClr>
                </a:solidFill>
                <a:latin typeface="Source Han Sans CN"/>
                <a:sym typeface="Source Han Sans CN"/>
              </a:rPr>
              <a:t>点击输入详细的文字说明或复制文本粘帖自此点击输入详细的文字说明</a:t>
            </a:r>
            <a:endParaRPr lang="zh-CN" altLang="en-US" sz="1200">
              <a:solidFill>
                <a:schemeClr val="tx1">
                  <a:lumMod val="50000"/>
                  <a:lumOff val="50000"/>
                </a:schemeClr>
              </a:solidFill>
              <a:latin typeface="Source Han Sans CN"/>
              <a:sym typeface="Source Han Sans CN"/>
            </a:endParaRPr>
          </a:p>
        </p:txBody>
      </p:sp>
      <p:sp>
        <p:nvSpPr>
          <p:cNvPr id="66" name="矩形 65"/>
          <p:cNvSpPr/>
          <p:nvPr/>
        </p:nvSpPr>
        <p:spPr>
          <a:xfrm>
            <a:off x="808061" y="459969"/>
            <a:ext cx="2656496" cy="584775"/>
          </a:xfrm>
          <a:prstGeom prst="rect">
            <a:avLst/>
          </a:prstGeom>
        </p:spPr>
        <p:txBody>
          <a:bodyPr wrap="none">
            <a:spAutoFit/>
          </a:bodyPr>
          <a:lstStyle/>
          <a:p>
            <a:pPr algn="ctr"/>
            <a:r>
              <a:rPr lang="zh-CN" altLang="en-US" sz="3200">
                <a:solidFill>
                  <a:schemeClr val="accent1"/>
                </a:solidFill>
                <a:latin typeface="Source Han Sans CN"/>
                <a:ea typeface="FZKai-Z03S" panose="03000509000000000000" pitchFamily="65" charset="-122"/>
                <a:sym typeface="Source Han Sans CN"/>
              </a:rPr>
              <a:t>标题文本预设</a:t>
            </a:r>
            <a:endParaRPr lang="zh-CN" altLang="en-US" sz="3200">
              <a:solidFill>
                <a:schemeClr val="accent1"/>
              </a:solidFill>
              <a:latin typeface="Source Han Sans CN"/>
              <a:ea typeface="FZKai-Z03S" panose="03000509000000000000" pitchFamily="65" charset="-122"/>
              <a:sym typeface="Source Han Sans CN"/>
            </a:endParaRPr>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randombar(horizontal)">
                                      <p:cBhvr>
                                        <p:cTn id="7" dur="500"/>
                                        <p:tgtEl>
                                          <p:spTgt spid="50"/>
                                        </p:tgtEl>
                                      </p:cBhvr>
                                    </p:animEffect>
                                  </p:childTnLst>
                                </p:cTn>
                              </p:par>
                            </p:childTnLst>
                          </p:cTn>
                        </p:par>
                        <p:par>
                          <p:cTn id="8" fill="hold" nodeType="afterGroup">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randombar(horizontal)">
                                      <p:cBhvr>
                                        <p:cTn id="11" dur="500"/>
                                        <p:tgtEl>
                                          <p:spTgt spid="78"/>
                                        </p:tgtEl>
                                      </p:cBhvr>
                                    </p:animEffect>
                                  </p:childTnLst>
                                </p:cTn>
                              </p:par>
                            </p:childTnLst>
                          </p:cTn>
                        </p:par>
                        <p:par>
                          <p:cTn id="12" fill="hold" nodeType="afterGroup">
                            <p:stCondLst>
                              <p:cond delay="1000"/>
                            </p:stCondLst>
                            <p:childTnLst>
                              <p:par>
                                <p:cTn id="13" presetID="14" presetClass="entr" presetSubtype="10" fill="hold"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randombar(horizontal)">
                                      <p:cBhvr>
                                        <p:cTn id="15" dur="500"/>
                                        <p:tgtEl>
                                          <p:spTgt spid="45"/>
                                        </p:tgtEl>
                                      </p:cBhvr>
                                    </p:animEffect>
                                  </p:childTnLst>
                                </p:cTn>
                              </p:par>
                            </p:childTnLst>
                          </p:cTn>
                        </p:par>
                        <p:par>
                          <p:cTn id="16" fill="hold" nodeType="afterGroup">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randombar(horizontal)">
                                      <p:cBhvr>
                                        <p:cTn id="19" dur="500"/>
                                        <p:tgtEl>
                                          <p:spTgt spid="82"/>
                                        </p:tgtEl>
                                      </p:cBhvr>
                                    </p:animEffect>
                                  </p:childTnLst>
                                </p:cTn>
                              </p:par>
                            </p:childTnLst>
                          </p:cTn>
                        </p:par>
                        <p:par>
                          <p:cTn id="20" fill="hold" nodeType="afterGroup">
                            <p:stCondLst>
                              <p:cond delay="2000"/>
                            </p:stCondLst>
                            <p:childTnLst>
                              <p:par>
                                <p:cTn id="21" presetID="14" presetClass="entr" presetSubtype="1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randombar(horizontal)">
                                      <p:cBhvr>
                                        <p:cTn id="23" dur="500"/>
                                        <p:tgtEl>
                                          <p:spTgt spid="28"/>
                                        </p:tgtEl>
                                      </p:cBhvr>
                                    </p:animEffect>
                                  </p:childTnLst>
                                </p:cTn>
                              </p:par>
                            </p:childTnLst>
                          </p:cTn>
                        </p:par>
                        <p:par>
                          <p:cTn id="24" fill="hold" nodeType="afterGroup">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randombar(horizontal)">
                                      <p:cBhvr>
                                        <p:cTn id="27" dur="500"/>
                                        <p:tgtEl>
                                          <p:spTgt spid="79"/>
                                        </p:tgtEl>
                                      </p:cBhvr>
                                    </p:animEffect>
                                  </p:childTnLst>
                                </p:cTn>
                              </p:par>
                            </p:childTnLst>
                          </p:cTn>
                        </p:par>
                        <p:par>
                          <p:cTn id="28" fill="hold" nodeType="afterGroup">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randombar(horizontal)">
                                      <p:cBhvr>
                                        <p:cTn id="31" dur="500"/>
                                        <p:tgtEl>
                                          <p:spTgt spid="83"/>
                                        </p:tgtEl>
                                      </p:cBhvr>
                                    </p:animEffect>
                                  </p:childTnLst>
                                </p:cTn>
                              </p:par>
                            </p:childTnLst>
                          </p:cTn>
                        </p:par>
                        <p:par>
                          <p:cTn id="32" fill="hold" nodeType="afterGroup">
                            <p:stCondLst>
                              <p:cond delay="3500"/>
                            </p:stCondLst>
                            <p:childTnLst>
                              <p:par>
                                <p:cTn id="33" presetID="14" presetClass="entr" presetSubtype="10"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randombar(horizontal)">
                                      <p:cBhvr>
                                        <p:cTn id="35" dur="500"/>
                                        <p:tgtEl>
                                          <p:spTgt spid="6"/>
                                        </p:tgtEl>
                                      </p:cBhvr>
                                    </p:animEffect>
                                  </p:childTnLst>
                                </p:cTn>
                              </p:par>
                            </p:childTnLst>
                          </p:cTn>
                        </p:par>
                        <p:par>
                          <p:cTn id="36" fill="hold" nodeType="afterGroup">
                            <p:stCondLst>
                              <p:cond delay="4000"/>
                            </p:stCondLst>
                            <p:childTnLst>
                              <p:par>
                                <p:cTn id="37" presetID="14" presetClass="entr" presetSubtype="10"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randombar(horizontal)">
                                      <p:cBhvr>
                                        <p:cTn id="39" dur="500"/>
                                        <p:tgtEl>
                                          <p:spTgt spid="39"/>
                                        </p:tgtEl>
                                      </p:cBhvr>
                                    </p:animEffect>
                                  </p:childTnLst>
                                </p:cTn>
                              </p:par>
                            </p:childTnLst>
                          </p:cTn>
                        </p:par>
                        <p:par>
                          <p:cTn id="40" fill="hold" nodeType="afterGroup">
                            <p:stCondLst>
                              <p:cond delay="4500"/>
                            </p:stCondLst>
                            <p:childTnLst>
                              <p:par>
                                <p:cTn id="41" presetID="14" presetClass="entr" presetSubtype="10" fill="hold" grpId="0" nodeType="afterEffect">
                                  <p:stCondLst>
                                    <p:cond delay="0"/>
                                  </p:stCondLst>
                                  <p:childTnLst>
                                    <p:set>
                                      <p:cBhvr>
                                        <p:cTn id="42" dur="1" fill="hold">
                                          <p:stCondLst>
                                            <p:cond delay="0"/>
                                          </p:stCondLst>
                                        </p:cTn>
                                        <p:tgtEl>
                                          <p:spTgt spid="80"/>
                                        </p:tgtEl>
                                        <p:attrNameLst>
                                          <p:attrName>style.visibility</p:attrName>
                                        </p:attrNameLst>
                                      </p:cBhvr>
                                      <p:to>
                                        <p:strVal val="visible"/>
                                      </p:to>
                                    </p:set>
                                    <p:animEffect transition="in" filter="randombar(horizontal)">
                                      <p:cBhvr>
                                        <p:cTn id="43" dur="500"/>
                                        <p:tgtEl>
                                          <p:spTgt spid="80"/>
                                        </p:tgtEl>
                                      </p:cBhvr>
                                    </p:animEffect>
                                  </p:childTnLst>
                                </p:cTn>
                              </p:par>
                            </p:childTnLst>
                          </p:cTn>
                        </p:par>
                        <p:par>
                          <p:cTn id="44" fill="hold" nodeType="afterGroup">
                            <p:stCondLst>
                              <p:cond delay="5000"/>
                            </p:stCondLst>
                            <p:childTnLst>
                              <p:par>
                                <p:cTn id="45" presetID="14" presetClass="entr" presetSubtype="10"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randombar(horizontal)">
                                      <p:cBhvr>
                                        <p:cTn id="47" dur="500"/>
                                        <p:tgtEl>
                                          <p:spTgt spid="7"/>
                                        </p:tgtEl>
                                      </p:cBhvr>
                                    </p:animEffect>
                                  </p:childTnLst>
                                </p:cTn>
                              </p:par>
                            </p:childTnLst>
                          </p:cTn>
                        </p:par>
                        <p:par>
                          <p:cTn id="48" fill="hold" nodeType="afterGroup">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84"/>
                                        </p:tgtEl>
                                        <p:attrNameLst>
                                          <p:attrName>style.visibility</p:attrName>
                                        </p:attrNameLst>
                                      </p:cBhvr>
                                      <p:to>
                                        <p:strVal val="visible"/>
                                      </p:to>
                                    </p:set>
                                    <p:animEffect transition="in" filter="randombar(horizontal)">
                                      <p:cBhvr>
                                        <p:cTn id="51" dur="500"/>
                                        <p:tgtEl>
                                          <p:spTgt spid="84"/>
                                        </p:tgtEl>
                                      </p:cBhvr>
                                    </p:animEffect>
                                  </p:childTnLst>
                                </p:cTn>
                              </p:par>
                            </p:childTnLst>
                          </p:cTn>
                        </p:par>
                        <p:par>
                          <p:cTn id="52" fill="hold" nodeType="afterGroup">
                            <p:stCondLst>
                              <p:cond delay="6000"/>
                            </p:stCondLst>
                            <p:childTnLst>
                              <p:par>
                                <p:cTn id="53" presetID="14" presetClass="entr" presetSubtype="10"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randombar(horizontal)">
                                      <p:cBhvr>
                                        <p:cTn id="55" dur="500"/>
                                        <p:tgtEl>
                                          <p:spTgt spid="47"/>
                                        </p:tgtEl>
                                      </p:cBhvr>
                                    </p:animEffect>
                                  </p:childTnLst>
                                </p:cTn>
                              </p:par>
                            </p:childTnLst>
                          </p:cTn>
                        </p:par>
                        <p:par>
                          <p:cTn id="56" fill="hold" nodeType="afterGroup">
                            <p:stCondLst>
                              <p:cond delay="6500"/>
                            </p:stCondLst>
                            <p:childTnLst>
                              <p:par>
                                <p:cTn id="57" presetID="14" presetClass="entr" presetSubtype="10" fill="hold" grpId="0" nodeType="afterEffect">
                                  <p:stCondLst>
                                    <p:cond delay="0"/>
                                  </p:stCondLst>
                                  <p:childTnLst>
                                    <p:set>
                                      <p:cBhvr>
                                        <p:cTn id="58" dur="1" fill="hold">
                                          <p:stCondLst>
                                            <p:cond delay="0"/>
                                          </p:stCondLst>
                                        </p:cTn>
                                        <p:tgtEl>
                                          <p:spTgt spid="81"/>
                                        </p:tgtEl>
                                        <p:attrNameLst>
                                          <p:attrName>style.visibility</p:attrName>
                                        </p:attrNameLst>
                                      </p:cBhvr>
                                      <p:to>
                                        <p:strVal val="visible"/>
                                      </p:to>
                                    </p:set>
                                    <p:animEffect transition="in" filter="randombar(horizontal)">
                                      <p:cBhvr>
                                        <p:cTn id="59" dur="500"/>
                                        <p:tgtEl>
                                          <p:spTgt spid="81"/>
                                        </p:tgtEl>
                                      </p:cBhvr>
                                    </p:animEffect>
                                  </p:childTnLst>
                                </p:cTn>
                              </p:par>
                            </p:childTnLst>
                          </p:cTn>
                        </p:par>
                        <p:par>
                          <p:cTn id="60" fill="hold" nodeType="afterGroup">
                            <p:stCondLst>
                              <p:cond delay="7000"/>
                            </p:stCondLst>
                            <p:childTnLst>
                              <p:par>
                                <p:cTn id="61" presetID="14" presetClass="entr" presetSubtype="10" fill="hold"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randombar(horizontal)">
                                      <p:cBhvr>
                                        <p:cTn id="63" dur="500"/>
                                        <p:tgtEl>
                                          <p:spTgt spid="9"/>
                                        </p:tgtEl>
                                      </p:cBhvr>
                                    </p:animEffect>
                                  </p:childTnLst>
                                </p:cTn>
                              </p:par>
                            </p:childTnLst>
                          </p:cTn>
                        </p:par>
                        <p:par>
                          <p:cTn id="64" fill="hold" nodeType="afterGroup">
                            <p:stCondLst>
                              <p:cond delay="7500"/>
                            </p:stCondLst>
                            <p:childTnLst>
                              <p:par>
                                <p:cTn id="65" presetID="14" presetClass="entr" presetSubtype="10"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randombar(horizontal)">
                                      <p:cBhvr>
                                        <p:cTn id="67" dur="500"/>
                                        <p:tgtEl>
                                          <p:spTgt spid="85"/>
                                        </p:tgtEl>
                                      </p:cBhvr>
                                    </p:animEffect>
                                  </p:childTnLst>
                                </p:cTn>
                              </p:par>
                            </p:childTnLst>
                          </p:cTn>
                        </p:par>
                        <p:par>
                          <p:cTn id="68" fill="hold" nodeType="afterGroup">
                            <p:stCondLst>
                              <p:cond delay="8000"/>
                            </p:stCondLst>
                            <p:childTnLst>
                              <p:par>
                                <p:cTn id="69" presetID="14" presetClass="entr" presetSubtype="10" fill="hold"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randombar(horizontal)">
                                      <p:cBhvr>
                                        <p:cTn id="71" dur="500"/>
                                        <p:tgtEl>
                                          <p:spTgt spid="10"/>
                                        </p:tgtEl>
                                      </p:cBhvr>
                                    </p:animEffect>
                                  </p:childTnLst>
                                </p:cTn>
                              </p:par>
                            </p:childTnLst>
                          </p:cTn>
                        </p:par>
                        <p:par>
                          <p:cTn id="72" fill="hold" nodeType="afterGroup">
                            <p:stCondLst>
                              <p:cond delay="8500"/>
                            </p:stCondLst>
                            <p:childTnLst>
                              <p:par>
                                <p:cTn id="73" presetID="14" presetClass="entr" presetSubtype="10" fill="hold" grpId="0" nodeType="afterEffect">
                                  <p:stCondLst>
                                    <p:cond delay="0"/>
                                  </p:stCondLst>
                                  <p:childTnLst>
                                    <p:set>
                                      <p:cBhvr>
                                        <p:cTn id="74" dur="1" fill="hold">
                                          <p:stCondLst>
                                            <p:cond delay="0"/>
                                          </p:stCondLst>
                                        </p:cTn>
                                        <p:tgtEl>
                                          <p:spTgt spid="86"/>
                                        </p:tgtEl>
                                        <p:attrNameLst>
                                          <p:attrName>style.visibility</p:attrName>
                                        </p:attrNameLst>
                                      </p:cBhvr>
                                      <p:to>
                                        <p:strVal val="visible"/>
                                      </p:to>
                                    </p:set>
                                    <p:animEffect transition="in" filter="randombar(horizontal)">
                                      <p:cBhvr>
                                        <p:cTn id="75" dur="500"/>
                                        <p:tgtEl>
                                          <p:spTgt spid="86"/>
                                        </p:tgtEl>
                                      </p:cBhvr>
                                    </p:animEffect>
                                  </p:childTnLst>
                                </p:cTn>
                              </p:par>
                            </p:childTnLst>
                          </p:cTn>
                        </p:par>
                        <p:par>
                          <p:cTn id="76" fill="hold" nodeType="afterGroup">
                            <p:stCondLst>
                              <p:cond delay="9000"/>
                            </p:stCondLst>
                            <p:childTnLst>
                              <p:par>
                                <p:cTn id="77" presetID="14" presetClass="entr" presetSubtype="10" fill="hold"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randombar(horizontal)">
                                      <p:cBhvr>
                                        <p:cTn id="79" dur="500"/>
                                        <p:tgtEl>
                                          <p:spTgt spid="11"/>
                                        </p:tgtEl>
                                      </p:cBhvr>
                                    </p:animEffect>
                                  </p:childTnLst>
                                </p:cTn>
                              </p:par>
                            </p:childTnLst>
                          </p:cTn>
                        </p:par>
                        <p:par>
                          <p:cTn id="80" fill="hold" nodeType="afterGroup">
                            <p:stCondLst>
                              <p:cond delay="9500"/>
                            </p:stCondLst>
                            <p:childTnLst>
                              <p:par>
                                <p:cTn id="81" presetID="14" presetClass="entr" presetSubtype="10" fill="hold" grpId="0" nodeType="afterEffect">
                                  <p:stCondLst>
                                    <p:cond delay="0"/>
                                  </p:stCondLst>
                                  <p:childTnLst>
                                    <p:set>
                                      <p:cBhvr>
                                        <p:cTn id="82" dur="1" fill="hold">
                                          <p:stCondLst>
                                            <p:cond delay="0"/>
                                          </p:stCondLst>
                                        </p:cTn>
                                        <p:tgtEl>
                                          <p:spTgt spid="88"/>
                                        </p:tgtEl>
                                        <p:attrNameLst>
                                          <p:attrName>style.visibility</p:attrName>
                                        </p:attrNameLst>
                                      </p:cBhvr>
                                      <p:to>
                                        <p:strVal val="visible"/>
                                      </p:to>
                                    </p:set>
                                    <p:animEffect transition="in" filter="randombar(horizontal)">
                                      <p:cBhvr>
                                        <p:cTn id="83" dur="500"/>
                                        <p:tgtEl>
                                          <p:spTgt spid="88"/>
                                        </p:tgtEl>
                                      </p:cBhvr>
                                    </p:animEffect>
                                  </p:childTnLst>
                                </p:cTn>
                              </p:par>
                            </p:childTnLst>
                          </p:cTn>
                        </p:par>
                        <p:par>
                          <p:cTn id="84" fill="hold" nodeType="afterGroup">
                            <p:stCondLst>
                              <p:cond delay="10000"/>
                            </p:stCondLst>
                            <p:childTnLst>
                              <p:par>
                                <p:cTn id="85" presetID="14" presetClass="entr" presetSubtype="10" fill="hold" grpId="0" nodeType="afterEffect">
                                  <p:stCondLst>
                                    <p:cond delay="0"/>
                                  </p:stCondLst>
                                  <p:childTnLst>
                                    <p:set>
                                      <p:cBhvr>
                                        <p:cTn id="86" dur="1" fill="hold">
                                          <p:stCondLst>
                                            <p:cond delay="0"/>
                                          </p:stCondLst>
                                        </p:cTn>
                                        <p:tgtEl>
                                          <p:spTgt spid="89"/>
                                        </p:tgtEl>
                                        <p:attrNameLst>
                                          <p:attrName>style.visibility</p:attrName>
                                        </p:attrNameLst>
                                      </p:cBhvr>
                                      <p:to>
                                        <p:strVal val="visible"/>
                                      </p:to>
                                    </p:set>
                                    <p:animEffect transition="in" filter="randombar(horizontal)">
                                      <p:cBhvr>
                                        <p:cTn id="87" dur="500"/>
                                        <p:tgtEl>
                                          <p:spTgt spid="89"/>
                                        </p:tgtEl>
                                      </p:cBhvr>
                                    </p:animEffect>
                                  </p:childTnLst>
                                </p:cTn>
                              </p:par>
                            </p:childTnLst>
                          </p:cTn>
                        </p:par>
                        <p:par>
                          <p:cTn id="88" fill="hold" nodeType="afterGroup">
                            <p:stCondLst>
                              <p:cond delay="10500"/>
                            </p:stCondLst>
                            <p:childTnLst>
                              <p:par>
                                <p:cTn id="89" presetID="14" presetClass="entr" presetSubtype="10" fill="hold" grpId="0" nodeType="afterEffect">
                                  <p:stCondLst>
                                    <p:cond delay="0"/>
                                  </p:stCondLst>
                                  <p:childTnLst>
                                    <p:set>
                                      <p:cBhvr>
                                        <p:cTn id="90" dur="1" fill="hold">
                                          <p:stCondLst>
                                            <p:cond delay="0"/>
                                          </p:stCondLst>
                                        </p:cTn>
                                        <p:tgtEl>
                                          <p:spTgt spid="90"/>
                                        </p:tgtEl>
                                        <p:attrNameLst>
                                          <p:attrName>style.visibility</p:attrName>
                                        </p:attrNameLst>
                                      </p:cBhvr>
                                      <p:to>
                                        <p:strVal val="visible"/>
                                      </p:to>
                                    </p:set>
                                    <p:animEffect transition="in" filter="randombar(horizontal)">
                                      <p:cBhvr>
                                        <p:cTn id="91" dur="500"/>
                                        <p:tgtEl>
                                          <p:spTgt spid="90"/>
                                        </p:tgtEl>
                                      </p:cBhvr>
                                    </p:animEffect>
                                  </p:childTnLst>
                                </p:cTn>
                              </p:par>
                            </p:childTnLst>
                          </p:cTn>
                        </p:par>
                        <p:par>
                          <p:cTn id="92" fill="hold" nodeType="afterGroup">
                            <p:stCondLst>
                              <p:cond delay="11000"/>
                            </p:stCondLst>
                            <p:childTnLst>
                              <p:par>
                                <p:cTn id="93" presetID="14" presetClass="entr" presetSubtype="10" fill="hold" grpId="0" nodeType="afterEffect">
                                  <p:stCondLst>
                                    <p:cond delay="0"/>
                                  </p:stCondLst>
                                  <p:childTnLst>
                                    <p:set>
                                      <p:cBhvr>
                                        <p:cTn id="94" dur="1" fill="hold">
                                          <p:stCondLst>
                                            <p:cond delay="0"/>
                                          </p:stCondLst>
                                        </p:cTn>
                                        <p:tgtEl>
                                          <p:spTgt spid="91"/>
                                        </p:tgtEl>
                                        <p:attrNameLst>
                                          <p:attrName>style.visibility</p:attrName>
                                        </p:attrNameLst>
                                      </p:cBhvr>
                                      <p:to>
                                        <p:strVal val="visible"/>
                                      </p:to>
                                    </p:set>
                                    <p:animEffect transition="in" filter="randombar(horizontal)">
                                      <p:cBhvr>
                                        <p:cTn id="95" dur="500"/>
                                        <p:tgtEl>
                                          <p:spTgt spid="91"/>
                                        </p:tgtEl>
                                      </p:cBhvr>
                                    </p:animEffect>
                                  </p:childTnLst>
                                </p:cTn>
                              </p:par>
                            </p:childTnLst>
                          </p:cTn>
                        </p:par>
                        <p:par>
                          <p:cTn id="96" fill="hold" nodeType="afterGroup">
                            <p:stCondLst>
                              <p:cond delay="11500"/>
                            </p:stCondLst>
                            <p:childTnLst>
                              <p:par>
                                <p:cTn id="97" presetID="14" presetClass="entr" presetSubtype="10" fill="hold" grpId="0" nodeType="afterEffect">
                                  <p:stCondLst>
                                    <p:cond delay="0"/>
                                  </p:stCondLst>
                                  <p:childTnLst>
                                    <p:set>
                                      <p:cBhvr>
                                        <p:cTn id="98" dur="1" fill="hold">
                                          <p:stCondLst>
                                            <p:cond delay="0"/>
                                          </p:stCondLst>
                                        </p:cTn>
                                        <p:tgtEl>
                                          <p:spTgt spid="92"/>
                                        </p:tgtEl>
                                        <p:attrNameLst>
                                          <p:attrName>style.visibility</p:attrName>
                                        </p:attrNameLst>
                                      </p:cBhvr>
                                      <p:to>
                                        <p:strVal val="visible"/>
                                      </p:to>
                                    </p:set>
                                    <p:animEffect transition="in" filter="randombar(horizontal)">
                                      <p:cBhvr>
                                        <p:cTn id="99" dur="500"/>
                                        <p:tgtEl>
                                          <p:spTgt spid="92"/>
                                        </p:tgtEl>
                                      </p:cBhvr>
                                    </p:animEffect>
                                  </p:childTnLst>
                                </p:cTn>
                              </p:par>
                            </p:childTnLst>
                          </p:cTn>
                        </p:par>
                        <p:par>
                          <p:cTn id="100" fill="hold" nodeType="afterGroup">
                            <p:stCondLst>
                              <p:cond delay="12000"/>
                            </p:stCondLst>
                            <p:childTnLst>
                              <p:par>
                                <p:cTn id="101" presetID="14" presetClass="entr" presetSubtype="10" fill="hold" grpId="0" nodeType="afterEffect">
                                  <p:stCondLst>
                                    <p:cond delay="0"/>
                                  </p:stCondLst>
                                  <p:childTnLst>
                                    <p:set>
                                      <p:cBhvr>
                                        <p:cTn id="102" dur="1" fill="hold">
                                          <p:stCondLst>
                                            <p:cond delay="0"/>
                                          </p:stCondLst>
                                        </p:cTn>
                                        <p:tgtEl>
                                          <p:spTgt spid="66"/>
                                        </p:tgtEl>
                                        <p:attrNameLst>
                                          <p:attrName>style.visibility</p:attrName>
                                        </p:attrNameLst>
                                      </p:cBhvr>
                                      <p:to>
                                        <p:strVal val="visible"/>
                                      </p:to>
                                    </p:set>
                                    <p:animEffect transition="in" filter="randombar(horizontal)">
                                      <p:cBhvr>
                                        <p:cTn id="10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p:bldP spid="80" grpId="0"/>
      <p:bldP spid="81" grpId="0"/>
      <p:bldP spid="82" grpId="0"/>
      <p:bldP spid="83" grpId="0"/>
      <p:bldP spid="84" grpId="0"/>
      <p:bldP spid="85" grpId="0"/>
      <p:bldP spid="86" grpId="0"/>
      <p:bldP spid="88" grpId="0" animBg="1"/>
      <p:bldP spid="89" grpId="0"/>
      <p:bldP spid="90" grpId="0"/>
      <p:bldP spid="91" grpId="0"/>
      <p:bldP spid="92" grpId="0"/>
      <p:bldP spid="66" grpId="0"/>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0" y="0"/>
            <a:ext cx="12192000" cy="6858000"/>
          </a:xfrm>
          <a:prstGeom prst="rect">
            <a:avLst/>
          </a:prstGeom>
          <a:solidFill>
            <a:schemeClr val="tx2">
              <a:lumMod val="50000"/>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ea typeface="+mj-ea"/>
              <a:sym typeface="Source Han Sans CN"/>
            </a:endParaRPr>
          </a:p>
        </p:txBody>
      </p:sp>
      <p:grpSp>
        <p:nvGrpSpPr>
          <p:cNvPr id="4" name="组合 60"/>
          <p:cNvGrpSpPr/>
          <p:nvPr/>
        </p:nvGrpSpPr>
        <p:grpSpPr>
          <a:xfrm>
            <a:off x="3683000" y="1776413"/>
            <a:ext cx="5084763" cy="4146550"/>
            <a:chExt cx="5084570" cy="4145756"/>
          </a:xfrm>
        </p:grpSpPr>
        <p:sp>
          <p:nvSpPr>
            <p:cNvPr id="5" name="任意多边形 36"/>
            <p:cNvSpPr/>
            <p:nvPr/>
          </p:nvSpPr>
          <p:spPr bwMode="auto">
            <a:xfrm flipV="1">
              <a:off x="122233" y="0"/>
              <a:ext cx="4809942" cy="4145756"/>
            </a:xfrm>
            <a:custGeom>
              <a:gdLst>
                <a:gd name="T0" fmla="*/ 2404969 w 4809078"/>
                <a:gd name="T1" fmla="*/ 1179011 h 4145756"/>
                <a:gd name="T2" fmla="*/ 2357709 w 4809078"/>
                <a:gd name="T3" fmla="*/ 1086906 h 4145756"/>
                <a:gd name="T4" fmla="*/ 2259779 w 4809078"/>
                <a:gd name="T5" fmla="*/ 1068117 h 4145756"/>
                <a:gd name="T6" fmla="*/ 2328500 w 4809078"/>
                <a:gd name="T7" fmla="*/ 992403 h 4145756"/>
                <a:gd name="T8" fmla="*/ 2315237 w 4809078"/>
                <a:gd name="T9" fmla="*/ 888686 h 4145756"/>
                <a:gd name="T10" fmla="*/ 2404969 w 4809078"/>
                <a:gd name="T11" fmla="*/ 933997 h 4145756"/>
                <a:gd name="T12" fmla="*/ 2494701 w 4809078"/>
                <a:gd name="T13" fmla="*/ 888686 h 4145756"/>
                <a:gd name="T14" fmla="*/ 2481438 w 4809078"/>
                <a:gd name="T15" fmla="*/ 992403 h 4145756"/>
                <a:gd name="T16" fmla="*/ 2550159 w 4809078"/>
                <a:gd name="T17" fmla="*/ 1068117 h 4145756"/>
                <a:gd name="T18" fmla="*/ 2452229 w 4809078"/>
                <a:gd name="T19" fmla="*/ 1086906 h 4145756"/>
                <a:gd name="T20" fmla="*/ 2404969 w 4809078"/>
                <a:gd name="T21" fmla="*/ 1179011 h 4145756"/>
                <a:gd name="T22" fmla="*/ 2035110 w 4809078"/>
                <a:gd name="T23" fmla="*/ 2668782 h 4145756"/>
                <a:gd name="T24" fmla="*/ 2032759 w 4809078"/>
                <a:gd name="T25" fmla="*/ 2667209 h 4145756"/>
                <a:gd name="T26" fmla="*/ 2032759 w 4809078"/>
                <a:gd name="T27" fmla="*/ 2668270 h 4145756"/>
                <a:gd name="T28" fmla="*/ 1164961 w 4809078"/>
                <a:gd name="T29" fmla="*/ 2643947 h 4145756"/>
                <a:gd name="T30" fmla="*/ 2032759 w 4809078"/>
                <a:gd name="T31" fmla="*/ 2619625 h 4145756"/>
                <a:gd name="T32" fmla="*/ 2032759 w 4809078"/>
                <a:gd name="T33" fmla="*/ 2621198 h 4145756"/>
                <a:gd name="T34" fmla="*/ 2035110 w 4809078"/>
                <a:gd name="T35" fmla="*/ 2619624 h 4145756"/>
                <a:gd name="T36" fmla="*/ 2050317 w 4809078"/>
                <a:gd name="T37" fmla="*/ 2644204 h 4145756"/>
                <a:gd name="T38" fmla="*/ 2035110 w 4809078"/>
                <a:gd name="T39" fmla="*/ 2668782 h 4145756"/>
                <a:gd name="T40" fmla="*/ 2774829 w 4809078"/>
                <a:gd name="T41" fmla="*/ 2668784 h 4145756"/>
                <a:gd name="T42" fmla="*/ 2759623 w 4809078"/>
                <a:gd name="T43" fmla="*/ 2644205 h 4145756"/>
                <a:gd name="T44" fmla="*/ 2774829 w 4809078"/>
                <a:gd name="T45" fmla="*/ 2619625 h 4145756"/>
                <a:gd name="T46" fmla="*/ 2777179 w 4809078"/>
                <a:gd name="T47" fmla="*/ 2621200 h 4145756"/>
                <a:gd name="T48" fmla="*/ 2777179 w 4809078"/>
                <a:gd name="T49" fmla="*/ 2619626 h 4145756"/>
                <a:gd name="T50" fmla="*/ 3644978 w 4809078"/>
                <a:gd name="T51" fmla="*/ 2643948 h 4145756"/>
                <a:gd name="T52" fmla="*/ 2777179 w 4809078"/>
                <a:gd name="T53" fmla="*/ 2668271 h 4145756"/>
                <a:gd name="T54" fmla="*/ 2777179 w 4809078"/>
                <a:gd name="T55" fmla="*/ 2667210 h 4145756"/>
                <a:gd name="T56" fmla="*/ 2774829 w 4809078"/>
                <a:gd name="T57" fmla="*/ 2668784 h 4145756"/>
                <a:gd name="T58" fmla="*/ 2668976 w 4809078"/>
                <a:gd name="T59" fmla="*/ 2693363 h 4145756"/>
                <a:gd name="T60" fmla="*/ 2619809 w 4809078"/>
                <a:gd name="T61" fmla="*/ 2644204 h 4145756"/>
                <a:gd name="T62" fmla="*/ 2668976 w 4809078"/>
                <a:gd name="T63" fmla="*/ 2595045 h 4145756"/>
                <a:gd name="T64" fmla="*/ 2718144 w 4809078"/>
                <a:gd name="T65" fmla="*/ 2644204 h 4145756"/>
                <a:gd name="T66" fmla="*/ 2668976 w 4809078"/>
                <a:gd name="T67" fmla="*/ 2693363 h 4145756"/>
                <a:gd name="T68" fmla="*/ 2140963 w 4809078"/>
                <a:gd name="T69" fmla="*/ 2693363 h 4145756"/>
                <a:gd name="T70" fmla="*/ 2091795 w 4809078"/>
                <a:gd name="T71" fmla="*/ 2644204 h 4145756"/>
                <a:gd name="T72" fmla="*/ 2140963 w 4809078"/>
                <a:gd name="T73" fmla="*/ 2595045 h 4145756"/>
                <a:gd name="T74" fmla="*/ 2190130 w 4809078"/>
                <a:gd name="T75" fmla="*/ 2644204 h 4145756"/>
                <a:gd name="T76" fmla="*/ 2140963 w 4809078"/>
                <a:gd name="T77" fmla="*/ 2693363 h 4145756"/>
                <a:gd name="T78" fmla="*/ 2404970 w 4809078"/>
                <a:gd name="T79" fmla="*/ 2716414 h 4145756"/>
                <a:gd name="T80" fmla="*/ 2273087 w 4809078"/>
                <a:gd name="T81" fmla="*/ 2644204 h 4145756"/>
                <a:gd name="T82" fmla="*/ 2404970 w 4809078"/>
                <a:gd name="T83" fmla="*/ 2571994 h 4145756"/>
                <a:gd name="T84" fmla="*/ 2536852 w 4809078"/>
                <a:gd name="T85" fmla="*/ 2644204 h 4145756"/>
                <a:gd name="T86" fmla="*/ 2404970 w 4809078"/>
                <a:gd name="T87" fmla="*/ 2716414 h 4145756"/>
                <a:gd name="T88" fmla="*/ 288271 w 4809078"/>
                <a:gd name="T89" fmla="*/ 3984874 h 4145756"/>
                <a:gd name="T90" fmla="*/ 4521671 w 4809078"/>
                <a:gd name="T91" fmla="*/ 3984874 h 4145756"/>
                <a:gd name="T92" fmla="*/ 2404971 w 4809078"/>
                <a:gd name="T93" fmla="*/ 325793 h 4145756"/>
                <a:gd name="T94" fmla="*/ 288271 w 4809078"/>
                <a:gd name="T95" fmla="*/ 3984874 h 4145756"/>
                <a:gd name="T96" fmla="*/ 183688 w 4809078"/>
                <a:gd name="T97" fmla="*/ 4054276 h 4145756"/>
                <a:gd name="T98" fmla="*/ 2404972 w 4809078"/>
                <a:gd name="T99" fmla="*/ 158323 h 4145756"/>
                <a:gd name="T100" fmla="*/ 4626255 w 4809078"/>
                <a:gd name="T101" fmla="*/ 4054276 h 4145756"/>
                <a:gd name="T102" fmla="*/ 183688 w 4809078"/>
                <a:gd name="T103" fmla="*/ 4054276 h 4145756"/>
                <a:gd name="T104" fmla="*/ 0 w 4809078"/>
                <a:gd name="T105" fmla="*/ 4145756 h 4145756"/>
                <a:gd name="T106" fmla="*/ 4809942 w 4809078"/>
                <a:gd name="T107" fmla="*/ 4145756 h 4145756"/>
                <a:gd name="T108" fmla="*/ 2404972 w 4809078"/>
                <a:gd name="T109" fmla="*/ 0 h 4145756"/>
                <a:gd name="T110" fmla="*/ 0 w 4809078"/>
                <a:gd name="T111" fmla="*/ 4145756 h 414575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809078" h="4145756">
                  <a:moveTo>
                    <a:pt x="2404537" y="1179011"/>
                  </a:moveTo>
                  <a:lnTo>
                    <a:pt x="2357285" y="1086906"/>
                  </a:lnTo>
                  <a:lnTo>
                    <a:pt x="2259373" y="1068117"/>
                  </a:lnTo>
                  <a:lnTo>
                    <a:pt x="2328082" y="992403"/>
                  </a:lnTo>
                  <a:lnTo>
                    <a:pt x="2314821" y="888686"/>
                  </a:lnTo>
                  <a:lnTo>
                    <a:pt x="2404537" y="933997"/>
                  </a:lnTo>
                  <a:lnTo>
                    <a:pt x="2494253" y="888686"/>
                  </a:lnTo>
                  <a:lnTo>
                    <a:pt x="2480992" y="992403"/>
                  </a:lnTo>
                  <a:lnTo>
                    <a:pt x="2549701" y="1068117"/>
                  </a:lnTo>
                  <a:lnTo>
                    <a:pt x="2451789" y="1086906"/>
                  </a:lnTo>
                  <a:lnTo>
                    <a:pt x="2404537" y="1179011"/>
                  </a:lnTo>
                  <a:close/>
                  <a:moveTo>
                    <a:pt x="2034744" y="2668782"/>
                  </a:moveTo>
                  <a:lnTo>
                    <a:pt x="2032394" y="2667209"/>
                  </a:lnTo>
                  <a:lnTo>
                    <a:pt x="2032394" y="2668270"/>
                  </a:lnTo>
                  <a:lnTo>
                    <a:pt x="1164752" y="2643947"/>
                  </a:lnTo>
                  <a:lnTo>
                    <a:pt x="2032394" y="2619625"/>
                  </a:lnTo>
                  <a:lnTo>
                    <a:pt x="2032394" y="2621198"/>
                  </a:lnTo>
                  <a:lnTo>
                    <a:pt x="2034744" y="2619624"/>
                  </a:lnTo>
                  <a:cubicBezTo>
                    <a:pt x="2043141" y="2619624"/>
                    <a:pt x="2049949" y="2630629"/>
                    <a:pt x="2049949" y="2644204"/>
                  </a:cubicBezTo>
                  <a:cubicBezTo>
                    <a:pt x="2049949" y="2657778"/>
                    <a:pt x="2043141" y="2668782"/>
                    <a:pt x="2034744" y="2668782"/>
                  </a:cubicBezTo>
                  <a:close/>
                  <a:moveTo>
                    <a:pt x="2774331" y="2668784"/>
                  </a:moveTo>
                  <a:cubicBezTo>
                    <a:pt x="2765934" y="2668784"/>
                    <a:pt x="2759127" y="2657779"/>
                    <a:pt x="2759127" y="2644205"/>
                  </a:cubicBezTo>
                  <a:cubicBezTo>
                    <a:pt x="2759127" y="2630630"/>
                    <a:pt x="2765934" y="2619625"/>
                    <a:pt x="2774331" y="2619625"/>
                  </a:cubicBezTo>
                  <a:lnTo>
                    <a:pt x="2776680" y="2621200"/>
                  </a:lnTo>
                  <a:lnTo>
                    <a:pt x="2776680" y="2619626"/>
                  </a:lnTo>
                  <a:lnTo>
                    <a:pt x="3644323" y="2643948"/>
                  </a:lnTo>
                  <a:lnTo>
                    <a:pt x="2776680" y="2668271"/>
                  </a:lnTo>
                  <a:lnTo>
                    <a:pt x="2776680" y="2667210"/>
                  </a:lnTo>
                  <a:lnTo>
                    <a:pt x="2774331" y="2668784"/>
                  </a:lnTo>
                  <a:close/>
                  <a:moveTo>
                    <a:pt x="2668497" y="2693363"/>
                  </a:moveTo>
                  <a:cubicBezTo>
                    <a:pt x="2641348" y="2693363"/>
                    <a:pt x="2619338" y="2671353"/>
                    <a:pt x="2619338" y="2644204"/>
                  </a:cubicBezTo>
                  <a:cubicBezTo>
                    <a:pt x="2619338" y="2617055"/>
                    <a:pt x="2641348" y="2595045"/>
                    <a:pt x="2668497" y="2595045"/>
                  </a:cubicBezTo>
                  <a:cubicBezTo>
                    <a:pt x="2695646" y="2595045"/>
                    <a:pt x="2717656" y="2617055"/>
                    <a:pt x="2717656" y="2644204"/>
                  </a:cubicBezTo>
                  <a:cubicBezTo>
                    <a:pt x="2717656" y="2671353"/>
                    <a:pt x="2695646" y="2693363"/>
                    <a:pt x="2668497" y="2693363"/>
                  </a:cubicBezTo>
                  <a:close/>
                  <a:moveTo>
                    <a:pt x="2140578" y="2693363"/>
                  </a:moveTo>
                  <a:cubicBezTo>
                    <a:pt x="2113429" y="2693363"/>
                    <a:pt x="2091419" y="2671353"/>
                    <a:pt x="2091419" y="2644204"/>
                  </a:cubicBezTo>
                  <a:cubicBezTo>
                    <a:pt x="2091419" y="2617055"/>
                    <a:pt x="2113429" y="2595045"/>
                    <a:pt x="2140578" y="2595045"/>
                  </a:cubicBezTo>
                  <a:cubicBezTo>
                    <a:pt x="2167727" y="2595045"/>
                    <a:pt x="2189737" y="2617055"/>
                    <a:pt x="2189737" y="2644204"/>
                  </a:cubicBezTo>
                  <a:cubicBezTo>
                    <a:pt x="2189737" y="2671353"/>
                    <a:pt x="2167727" y="2693363"/>
                    <a:pt x="2140578" y="2693363"/>
                  </a:cubicBezTo>
                  <a:close/>
                  <a:moveTo>
                    <a:pt x="2404538" y="2716414"/>
                  </a:moveTo>
                  <a:lnTo>
                    <a:pt x="2272679" y="2644204"/>
                  </a:lnTo>
                  <a:lnTo>
                    <a:pt x="2404538" y="2571994"/>
                  </a:lnTo>
                  <a:lnTo>
                    <a:pt x="2536396" y="2644204"/>
                  </a:lnTo>
                  <a:lnTo>
                    <a:pt x="2404538" y="2716414"/>
                  </a:lnTo>
                  <a:close/>
                  <a:moveTo>
                    <a:pt x="288219" y="3984874"/>
                  </a:moveTo>
                  <a:lnTo>
                    <a:pt x="4520859" y="3984874"/>
                  </a:lnTo>
                  <a:lnTo>
                    <a:pt x="2404539" y="325793"/>
                  </a:lnTo>
                  <a:lnTo>
                    <a:pt x="288219" y="3984874"/>
                  </a:lnTo>
                  <a:close/>
                  <a:moveTo>
                    <a:pt x="183655" y="4054276"/>
                  </a:moveTo>
                  <a:lnTo>
                    <a:pt x="2404540" y="158323"/>
                  </a:lnTo>
                  <a:lnTo>
                    <a:pt x="4625424" y="4054276"/>
                  </a:lnTo>
                  <a:lnTo>
                    <a:pt x="183655" y="4054276"/>
                  </a:lnTo>
                  <a:close/>
                  <a:moveTo>
                    <a:pt x="0" y="4145756"/>
                  </a:moveTo>
                  <a:lnTo>
                    <a:pt x="4809078" y="4145756"/>
                  </a:lnTo>
                  <a:lnTo>
                    <a:pt x="2404540" y="0"/>
                  </a:lnTo>
                  <a:lnTo>
                    <a:pt x="0" y="4145756"/>
                  </a:lnTo>
                  <a:close/>
                </a:path>
              </a:pathLst>
            </a:custGeom>
            <a:solidFill>
              <a:schemeClr val="bg1">
                <a:alpha val="87057"/>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latin typeface="Source Han Sans CN"/>
                <a:ea typeface="+mj-ea"/>
                <a:sym typeface="Source Han Sans CN"/>
              </a:endParaRPr>
            </a:p>
          </p:txBody>
        </p:sp>
        <p:sp>
          <p:nvSpPr>
            <p:cNvPr id="6" name="等腰三角形 28"/>
            <p:cNvSpPr>
              <a:spLocks noChangeArrowheads="1"/>
            </p:cNvSpPr>
            <p:nvPr/>
          </p:nvSpPr>
          <p:spPr bwMode="auto">
            <a:xfrm rot="-10021505">
              <a:off x="0" y="104755"/>
              <a:ext cx="5084570" cy="3839427"/>
            </a:xfrm>
            <a:prstGeom prst="triangle">
              <a:avLst>
                <a:gd name="adj" fmla="val 50000"/>
              </a:avLst>
            </a:prstGeom>
            <a:noFill/>
            <a:ln w="63500">
              <a:solidFill>
                <a:schemeClr val="bg1">
                  <a:alpha val="63136"/>
                </a:schemeClr>
              </a:solidFill>
              <a:miter lim="800000"/>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latin typeface="Source Han Sans CN"/>
                <a:ea typeface="+mj-ea"/>
                <a:sym typeface="Source Han Sans CN"/>
              </a:endParaRPr>
            </a:p>
          </p:txBody>
        </p:sp>
        <p:sp>
          <p:nvSpPr>
            <p:cNvPr id="7" name="等腰三角形 29"/>
            <p:cNvSpPr>
              <a:spLocks noChangeArrowheads="1"/>
            </p:cNvSpPr>
            <p:nvPr/>
          </p:nvSpPr>
          <p:spPr bwMode="auto">
            <a:xfrm rot="10021505" flipH="1">
              <a:off x="0" y="104755"/>
              <a:ext cx="5084570" cy="3839427"/>
            </a:xfrm>
            <a:prstGeom prst="triangle">
              <a:avLst>
                <a:gd name="adj" fmla="val 50000"/>
              </a:avLst>
            </a:prstGeom>
            <a:noFill/>
            <a:ln w="63500">
              <a:solidFill>
                <a:schemeClr val="bg1">
                  <a:alpha val="63136"/>
                </a:schemeClr>
              </a:solidFill>
              <a:miter lim="800000"/>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latin typeface="Source Han Sans CN"/>
                <a:ea typeface="+mj-ea"/>
                <a:sym typeface="Source Han Sans CN"/>
              </a:endParaRPr>
            </a:p>
          </p:txBody>
        </p:sp>
        <p:sp>
          <p:nvSpPr>
            <p:cNvPr id="8" name="文本框 31"/>
            <p:cNvSpPr txBox="1">
              <a:spLocks noChangeArrowheads="1"/>
            </p:cNvSpPr>
            <p:nvPr/>
          </p:nvSpPr>
          <p:spPr bwMode="auto">
            <a:xfrm>
              <a:off x="1065016" y="305917"/>
              <a:ext cx="2954543" cy="646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3600">
                  <a:solidFill>
                    <a:schemeClr val="tx2">
                      <a:lumMod val="75000"/>
                    </a:schemeClr>
                  </a:solidFill>
                  <a:latin typeface="Source Han Sans CN"/>
                  <a:cs typeface="+mn-ea"/>
                  <a:sym typeface="Source Han Sans CN"/>
                </a:rPr>
                <a:t>当前形势分析</a:t>
              </a:r>
              <a:endParaRPr lang="zh-CN" altLang="en-US" sz="3600">
                <a:solidFill>
                  <a:schemeClr val="tx2">
                    <a:lumMod val="75000"/>
                  </a:schemeClr>
                </a:solidFill>
                <a:latin typeface="Source Han Sans CN"/>
                <a:cs typeface="+mn-ea"/>
                <a:sym typeface="Source Han Sans CN"/>
              </a:endParaRPr>
            </a:p>
          </p:txBody>
        </p:sp>
        <p:sp>
          <p:nvSpPr>
            <p:cNvPr id="9" name="文本框 32"/>
            <p:cNvSpPr txBox="1">
              <a:spLocks noChangeArrowheads="1"/>
            </p:cNvSpPr>
            <p:nvPr/>
          </p:nvSpPr>
          <p:spPr bwMode="auto">
            <a:xfrm>
              <a:off x="1292038" y="920333"/>
              <a:ext cx="2470198" cy="400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a:solidFill>
                    <a:schemeClr val="tx2">
                      <a:lumMod val="75000"/>
                    </a:schemeClr>
                  </a:solidFill>
                  <a:latin typeface="Source Han Sans CN"/>
                  <a:ea typeface="+mj-ea"/>
                  <a:sym typeface="Source Han Sans CN"/>
                </a:rPr>
                <a:t>ADD YOUR TEXT HERE</a:t>
              </a:r>
              <a:endParaRPr lang="zh-CN" altLang="en-US" sz="2000">
                <a:solidFill>
                  <a:schemeClr val="tx2">
                    <a:lumMod val="75000"/>
                  </a:schemeClr>
                </a:solidFill>
                <a:latin typeface="Source Han Sans CN"/>
                <a:ea typeface="+mj-ea"/>
                <a:sym typeface="Source Han Sans CN"/>
              </a:endParaRPr>
            </a:p>
          </p:txBody>
        </p:sp>
        <p:sp>
          <p:nvSpPr>
            <p:cNvPr id="10" name="文本框 33"/>
            <p:cNvSpPr txBox="1">
              <a:spLocks noChangeArrowheads="1"/>
            </p:cNvSpPr>
            <p:nvPr/>
          </p:nvSpPr>
          <p:spPr bwMode="auto">
            <a:xfrm>
              <a:off x="2165986" y="1414169"/>
              <a:ext cx="766528" cy="1446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8800">
                  <a:solidFill>
                    <a:srgbClr val="AD161B"/>
                  </a:solidFill>
                  <a:latin typeface="Source Han Sans CN"/>
                  <a:ea typeface="+mj-ea"/>
                  <a:sym typeface="Source Han Sans CN"/>
                </a:rPr>
                <a:t>3</a:t>
              </a:r>
              <a:endParaRPr lang="zh-CN" altLang="en-US" sz="8800">
                <a:solidFill>
                  <a:srgbClr val="AD161B"/>
                </a:solidFill>
                <a:latin typeface="Source Han Sans CN"/>
                <a:ea typeface="+mj-ea"/>
                <a:sym typeface="Source Han Sans CN"/>
              </a:endParaRPr>
            </a:p>
          </p:txBody>
        </p:sp>
      </p:gr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nodeType="afterGroup">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randombar(horizontal)">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14" name="图片 13"/>
          <p:cNvPicPr>
            <a:picLocks noChangeAspect="1"/>
          </p:cNvPicPr>
          <p:nvPr/>
        </p:nvPicPr>
        <p:blipFill>
          <a:blip r:embed="rId2">
            <a:extLst>
              <a:ext uri="{28A0092B-C50C-407E-A947-70E740481C1C}">
                <a14:useLocalDpi xmlns:a14="http://schemas.microsoft.com/office/drawing/2010/main" val="0"/>
              </a:ext>
            </a:extLst>
          </a:blip>
          <a:srcRect l="26328" t="336" r="7704" b="-1"/>
          <a:stretch>
            <a:fillRect/>
          </a:stretch>
        </p:blipFill>
        <p:spPr>
          <a:xfrm>
            <a:off x="7263097" y="0"/>
            <a:ext cx="4928903" cy="6858000"/>
          </a:xfrm>
          <a:custGeom>
            <a:gdLst>
              <a:gd name="connsiteX0" fmla="*/ 0 w 4928903"/>
              <a:gd name="connsiteY0" fmla="*/ 0 h 6858000"/>
              <a:gd name="connsiteX1" fmla="*/ 4928903 w 4928903"/>
              <a:gd name="connsiteY1" fmla="*/ 0 h 6858000"/>
              <a:gd name="connsiteX2" fmla="*/ 4928903 w 4928903"/>
              <a:gd name="connsiteY2" fmla="*/ 6858000 h 6858000"/>
              <a:gd name="connsiteX3" fmla="*/ 0 w 4928903"/>
              <a:gd name="connsiteY3" fmla="*/ 6858000 h 6858000"/>
            </a:gdLst>
            <a:cxnLst>
              <a:cxn ang="0">
                <a:pos x="connsiteX0" y="connsiteY0"/>
              </a:cxn>
              <a:cxn ang="0">
                <a:pos x="connsiteX1" y="connsiteY1"/>
              </a:cxn>
              <a:cxn ang="0">
                <a:pos x="connsiteX2" y="connsiteY2"/>
              </a:cxn>
              <a:cxn ang="0">
                <a:pos x="connsiteX3" y="connsiteY3"/>
              </a:cxn>
            </a:cxnLst>
            <a:rect l="l" t="t" r="r" b="b"/>
            <a:pathLst>
              <a:path w="4928903" h="6858000">
                <a:moveTo>
                  <a:pt x="0" y="0"/>
                </a:moveTo>
                <a:lnTo>
                  <a:pt x="4928903" y="0"/>
                </a:lnTo>
                <a:lnTo>
                  <a:pt x="4928903" y="6858000"/>
                </a:lnTo>
                <a:lnTo>
                  <a:pt x="0" y="6858000"/>
                </a:lnTo>
                <a:close/>
              </a:path>
            </a:pathLst>
          </a:custGeom>
        </p:spPr>
      </p:pic>
      <p:sp>
        <p:nvSpPr>
          <p:cNvPr id="3" name="椭圆 2"/>
          <p:cNvSpPr/>
          <p:nvPr/>
        </p:nvSpPr>
        <p:spPr>
          <a:xfrm>
            <a:off x="1604646" y="3564891"/>
            <a:ext cx="781685" cy="7816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ea typeface="方正黑体简体" panose="03000509000000000000" pitchFamily="2" charset="-122"/>
              <a:sym typeface="Source Han Sans CN"/>
            </a:endParaRPr>
          </a:p>
        </p:txBody>
      </p:sp>
      <p:sp>
        <p:nvSpPr>
          <p:cNvPr id="4" name="椭圆 3"/>
          <p:cNvSpPr/>
          <p:nvPr/>
        </p:nvSpPr>
        <p:spPr>
          <a:xfrm>
            <a:off x="1604646" y="4646931"/>
            <a:ext cx="781685" cy="7816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ea typeface="方正黑体简体" panose="03000509000000000000" pitchFamily="2" charset="-122"/>
              <a:sym typeface="Source Han Sans CN"/>
            </a:endParaRPr>
          </a:p>
        </p:txBody>
      </p:sp>
      <p:sp>
        <p:nvSpPr>
          <p:cNvPr id="6" name="矩形 5"/>
          <p:cNvSpPr/>
          <p:nvPr/>
        </p:nvSpPr>
        <p:spPr>
          <a:xfrm>
            <a:off x="1764666" y="1572261"/>
            <a:ext cx="3908425" cy="1474569"/>
          </a:xfrm>
          <a:prstGeom prst="rect">
            <a:avLst/>
          </a:prstGeom>
        </p:spPr>
        <p:txBody>
          <a:bodyPr wrap="square" lIns="68571" tIns="34289" rIns="68571" bIns="34289">
            <a:spAutoFit/>
          </a:bodyPr>
          <a:lstStyle/>
          <a:p>
            <a:pPr algn="ctr" defTabSz="685165">
              <a:lnSpc>
                <a:spcPct val="130000"/>
              </a:lnSpc>
            </a:pPr>
            <a:r>
              <a:rPr lang="zh-CN" altLang="en-US">
                <a:latin typeface="Source Han Sans CN"/>
                <a:ea typeface="方正黑体简体" panose="03000509000000000000" pitchFamily="2" charset="-122"/>
                <a:sym typeface="Source Han Sans CN"/>
              </a:rPr>
              <a:t>标题数字等都可以通过点击和重新输入进行更改，顶部“开始”面板中可以对字体、字号、颜色、行距等进行修改。建议正文</a:t>
            </a:r>
            <a:r>
              <a:rPr lang="en-US" altLang="zh-CN">
                <a:latin typeface="Source Han Sans CN"/>
                <a:ea typeface="方正黑体简体" panose="03000509000000000000" pitchFamily="2" charset="-122"/>
                <a:sym typeface="Source Han Sans CN"/>
              </a:rPr>
              <a:t>12</a:t>
            </a:r>
            <a:r>
              <a:rPr lang="zh-CN" altLang="en-US">
                <a:latin typeface="Source Han Sans CN"/>
                <a:ea typeface="方正黑体简体" panose="03000509000000000000" pitchFamily="2" charset="-122"/>
                <a:sym typeface="Source Han Sans CN"/>
              </a:rPr>
              <a:t>号字，</a:t>
            </a:r>
            <a:r>
              <a:rPr lang="en-US" altLang="zh-CN">
                <a:latin typeface="Source Han Sans CN"/>
                <a:ea typeface="方正黑体简体" panose="03000509000000000000" pitchFamily="2" charset="-122"/>
                <a:sym typeface="Source Han Sans CN"/>
              </a:rPr>
              <a:t>1.3</a:t>
            </a:r>
            <a:r>
              <a:rPr lang="zh-CN" altLang="en-US">
                <a:latin typeface="Source Han Sans CN"/>
                <a:ea typeface="方正黑体简体" panose="03000509000000000000" pitchFamily="2" charset="-122"/>
                <a:sym typeface="Source Han Sans CN"/>
              </a:rPr>
              <a:t>倍字间</a:t>
            </a:r>
            <a:endParaRPr lang="zh-CN" altLang="en-US">
              <a:latin typeface="Source Han Sans CN"/>
              <a:ea typeface="方正黑体简体" panose="03000509000000000000" pitchFamily="2" charset="-122"/>
              <a:sym typeface="Source Han Sans CN"/>
            </a:endParaRPr>
          </a:p>
        </p:txBody>
      </p:sp>
      <p:sp>
        <p:nvSpPr>
          <p:cNvPr id="2" name="矩形 1"/>
          <p:cNvSpPr/>
          <p:nvPr/>
        </p:nvSpPr>
        <p:spPr>
          <a:xfrm>
            <a:off x="2386332" y="3564891"/>
            <a:ext cx="3908425" cy="754372"/>
          </a:xfrm>
          <a:prstGeom prst="rect">
            <a:avLst/>
          </a:prstGeom>
        </p:spPr>
        <p:txBody>
          <a:bodyPr wrap="square" lIns="68571" tIns="34289" rIns="68571" bIns="34289">
            <a:spAutoFit/>
          </a:bodyPr>
          <a:lstStyle/>
          <a:p>
            <a:pPr algn="ctr" defTabSz="685165">
              <a:lnSpc>
                <a:spcPct val="130000"/>
              </a:lnSpc>
            </a:pPr>
            <a:r>
              <a:rPr lang="zh-CN" altLang="en-US">
                <a:latin typeface="Source Han Sans CN"/>
                <a:ea typeface="方正黑体简体" panose="03000509000000000000" pitchFamily="2" charset="-122"/>
                <a:sym typeface="Source Han Sans CN"/>
              </a:rPr>
              <a:t>标题数字等都可以通过点击和重新输入进行更改，顶部“开始”面板中可</a:t>
            </a:r>
            <a:endParaRPr lang="zh-CN" altLang="en-US">
              <a:latin typeface="Source Han Sans CN"/>
              <a:ea typeface="方正黑体简体" panose="03000509000000000000" pitchFamily="2" charset="-122"/>
              <a:sym typeface="Source Han Sans CN"/>
            </a:endParaRPr>
          </a:p>
        </p:txBody>
      </p:sp>
      <p:sp>
        <p:nvSpPr>
          <p:cNvPr id="5" name="矩形 4"/>
          <p:cNvSpPr/>
          <p:nvPr/>
        </p:nvSpPr>
        <p:spPr>
          <a:xfrm>
            <a:off x="2386332" y="4646931"/>
            <a:ext cx="3908425" cy="754372"/>
          </a:xfrm>
          <a:prstGeom prst="rect">
            <a:avLst/>
          </a:prstGeom>
        </p:spPr>
        <p:txBody>
          <a:bodyPr wrap="square" lIns="68571" tIns="34289" rIns="68571" bIns="34289">
            <a:spAutoFit/>
          </a:bodyPr>
          <a:lstStyle/>
          <a:p>
            <a:pPr algn="ctr" defTabSz="685165">
              <a:lnSpc>
                <a:spcPct val="130000"/>
              </a:lnSpc>
            </a:pPr>
            <a:r>
              <a:rPr lang="zh-CN" altLang="en-US">
                <a:latin typeface="Source Han Sans CN"/>
                <a:ea typeface="方正黑体简体" panose="03000509000000000000" pitchFamily="2" charset="-122"/>
                <a:sym typeface="Source Han Sans CN"/>
              </a:rPr>
              <a:t>标题数字等都可以通过点击和重新输入进行更改，顶部“开始”面板中可</a:t>
            </a:r>
            <a:endParaRPr lang="zh-CN" altLang="en-US">
              <a:latin typeface="Source Han Sans CN"/>
              <a:ea typeface="方正黑体简体" panose="03000509000000000000" pitchFamily="2" charset="-122"/>
              <a:sym typeface="Source Han Sans CN"/>
            </a:endParaRPr>
          </a:p>
        </p:txBody>
      </p:sp>
      <p:pic>
        <p:nvPicPr>
          <p:cNvPr id="8" name="图片 7"/>
          <p:cNvPicPr>
            <a:picLocks noChangeAspect="1"/>
          </p:cNvPicPr>
          <p:nvPr/>
        </p:nvPicPr>
        <p:blipFill>
          <a:blip r:embed="rId3"/>
          <a:stretch>
            <a:fillRect/>
          </a:stretch>
        </p:blipFill>
        <p:spPr>
          <a:xfrm>
            <a:off x="1764666" y="3717003"/>
            <a:ext cx="477460" cy="477460"/>
          </a:xfrm>
          <a:prstGeom prst="rect">
            <a:avLst/>
          </a:prstGeom>
        </p:spPr>
      </p:pic>
      <p:pic>
        <p:nvPicPr>
          <p:cNvPr id="10" name="图片 9" descr="图片包含 物体&#10;&#10;已生成高可信度的说明"/>
          <p:cNvPicPr>
            <a:picLocks noChangeAspect="1"/>
          </p:cNvPicPr>
          <p:nvPr/>
        </p:nvPicPr>
        <p:blipFill>
          <a:blip r:embed="rId4"/>
          <a:stretch>
            <a:fillRect/>
          </a:stretch>
        </p:blipFill>
        <p:spPr>
          <a:xfrm>
            <a:off x="1764666" y="4798854"/>
            <a:ext cx="477837" cy="477837"/>
          </a:xfrm>
          <a:prstGeom prst="rect">
            <a:avLst/>
          </a:prstGeom>
        </p:spPr>
      </p:pic>
      <p:sp>
        <p:nvSpPr>
          <p:cNvPr id="13" name="矩形 12"/>
          <p:cNvSpPr/>
          <p:nvPr/>
        </p:nvSpPr>
        <p:spPr>
          <a:xfrm>
            <a:off x="808061" y="459969"/>
            <a:ext cx="2656496" cy="584775"/>
          </a:xfrm>
          <a:prstGeom prst="rect">
            <a:avLst/>
          </a:prstGeom>
        </p:spPr>
        <p:txBody>
          <a:bodyPr wrap="none">
            <a:spAutoFit/>
          </a:bodyPr>
          <a:lstStyle/>
          <a:p>
            <a:pPr algn="ctr"/>
            <a:r>
              <a:rPr lang="zh-CN" altLang="en-US" sz="3200">
                <a:solidFill>
                  <a:schemeClr val="accent1"/>
                </a:solidFill>
                <a:latin typeface="Source Han Sans CN"/>
                <a:ea typeface="FZKai-Z03S" panose="03000509000000000000" pitchFamily="65" charset="-122"/>
                <a:sym typeface="Source Han Sans CN"/>
              </a:rPr>
              <a:t>标题文本预设</a:t>
            </a:r>
            <a:endParaRPr lang="zh-CN" altLang="en-US" sz="3200">
              <a:solidFill>
                <a:schemeClr val="accent1"/>
              </a:solidFill>
              <a:latin typeface="Source Han Sans CN"/>
              <a:ea typeface="FZKai-Z03S" panose="03000509000000000000" pitchFamily="65" charset="-122"/>
              <a:sym typeface="Source Han Sans CN"/>
            </a:endParaRPr>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nodeType="afterGroup">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nodeType="afterGroup">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par>
                          <p:cTn id="16" fill="hold" nodeType="afterGroup">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randombar(horizontal)">
                                      <p:cBhvr>
                                        <p:cTn id="19" dur="500"/>
                                        <p:tgtEl>
                                          <p:spTgt spid="2"/>
                                        </p:tgtEl>
                                      </p:cBhvr>
                                    </p:animEffect>
                                  </p:childTnLst>
                                </p:cTn>
                              </p:par>
                            </p:childTnLst>
                          </p:cTn>
                        </p:par>
                        <p:par>
                          <p:cTn id="20" fill="hold" nodeType="afterGroup">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randombar(horizontal)">
                                      <p:cBhvr>
                                        <p:cTn id="23" dur="500"/>
                                        <p:tgtEl>
                                          <p:spTgt spid="5"/>
                                        </p:tgtEl>
                                      </p:cBhvr>
                                    </p:animEffect>
                                  </p:childTnLst>
                                </p:cTn>
                              </p:par>
                            </p:childTnLst>
                          </p:cTn>
                        </p:par>
                        <p:par>
                          <p:cTn id="24" fill="hold" nodeType="afterGroup">
                            <p:stCondLst>
                              <p:cond delay="2500"/>
                            </p:stCondLst>
                            <p:childTnLst>
                              <p:par>
                                <p:cTn id="25" presetID="14" presetClass="entr" presetSubtype="1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par>
                          <p:cTn id="28" fill="hold" nodeType="afterGroup">
                            <p:stCondLst>
                              <p:cond delay="3000"/>
                            </p:stCondLst>
                            <p:childTnLst>
                              <p:par>
                                <p:cTn id="29" presetID="14" presetClass="entr" presetSubtype="1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randombar(horizontal)">
                                      <p:cBhvr>
                                        <p:cTn id="31" dur="500"/>
                                        <p:tgtEl>
                                          <p:spTgt spid="10"/>
                                        </p:tgtEl>
                                      </p:cBhvr>
                                    </p:animEffect>
                                  </p:childTnLst>
                                </p:cTn>
                              </p:par>
                            </p:childTnLst>
                          </p:cTn>
                        </p:par>
                        <p:par>
                          <p:cTn id="32" fill="hold" nodeType="afterGroup">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randombar(horizontal)">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p:bldP spid="2" grpId="0"/>
      <p:bldP spid="5" grpId="0"/>
      <p:bldP spid="13" grpId="0"/>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38"/>
          <p:cNvGrpSpPr/>
          <p:nvPr/>
        </p:nvGrpSpPr>
        <p:grpSpPr>
          <a:xfrm>
            <a:off x="-6908" y="1352539"/>
            <a:ext cx="11228851" cy="1008112"/>
            <a:chOff x="0" y="1739386"/>
            <a:chExt cx="11232316" cy="1008112"/>
          </a:xfrm>
        </p:grpSpPr>
        <p:sp>
          <p:nvSpPr>
            <p:cNvPr id="40" name="任意多边形 39"/>
            <p:cNvSpPr/>
            <p:nvPr/>
          </p:nvSpPr>
          <p:spPr>
            <a:xfrm>
              <a:off x="1904418" y="1739386"/>
              <a:ext cx="9327898" cy="1008112"/>
            </a:xfrm>
            <a:custGeom>
              <a:gdLst>
                <a:gd name="connsiteX0" fmla="*/ 0 w 9327898"/>
                <a:gd name="connsiteY0" fmla="*/ 0 h 1008112"/>
                <a:gd name="connsiteX1" fmla="*/ 8915278 w 9327898"/>
                <a:gd name="connsiteY1" fmla="*/ 0 h 1008112"/>
                <a:gd name="connsiteX2" fmla="*/ 9327898 w 9327898"/>
                <a:gd name="connsiteY2" fmla="*/ 504056 h 1008112"/>
                <a:gd name="connsiteX3" fmla="*/ 8915278 w 9327898"/>
                <a:gd name="connsiteY3" fmla="*/ 1008112 h 1008112"/>
                <a:gd name="connsiteX4" fmla="*/ 0 w 9327898"/>
                <a:gd name="connsiteY4" fmla="*/ 1008112 h 1008112"/>
                <a:gd name="connsiteX5" fmla="*/ 412620 w 9327898"/>
                <a:gd name="connsiteY5" fmla="*/ 504056 h 100811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27898" h="1008112">
                  <a:moveTo>
                    <a:pt x="0" y="0"/>
                  </a:moveTo>
                  <a:lnTo>
                    <a:pt x="8915278" y="0"/>
                  </a:lnTo>
                  <a:lnTo>
                    <a:pt x="9327898" y="504056"/>
                  </a:lnTo>
                  <a:lnTo>
                    <a:pt x="8915278" y="1008112"/>
                  </a:lnTo>
                  <a:lnTo>
                    <a:pt x="0" y="1008112"/>
                  </a:lnTo>
                  <a:lnTo>
                    <a:pt x="412620" y="504056"/>
                  </a:lnTo>
                  <a:close/>
                </a:path>
              </a:pathLst>
            </a:custGeom>
            <a:solidFill>
              <a:schemeClr val="bg1">
                <a:lumMod val="95000"/>
              </a:schemeClr>
            </a:solidFill>
            <a:ln>
              <a:solidFill>
                <a:schemeClr val="accent1"/>
              </a:solid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sp>
          <p:nvSpPr>
            <p:cNvPr id="41" name="五边形 40"/>
            <p:cNvSpPr/>
            <p:nvPr/>
          </p:nvSpPr>
          <p:spPr>
            <a:xfrm>
              <a:off x="0" y="1739386"/>
              <a:ext cx="2207568" cy="1008112"/>
            </a:xfrm>
            <a:prstGeom prst="homePlate">
              <a:avLst>
                <a:gd name="adj" fmla="val 4093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Source Han Sans CN"/>
                <a:sym typeface="Source Han Sans CN"/>
              </a:endParaRPr>
            </a:p>
          </p:txBody>
        </p:sp>
        <p:sp>
          <p:nvSpPr>
            <p:cNvPr id="42" name="椭圆 41"/>
            <p:cNvSpPr/>
            <p:nvPr/>
          </p:nvSpPr>
          <p:spPr>
            <a:xfrm>
              <a:off x="10153158" y="1873555"/>
              <a:ext cx="720080" cy="72008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Source Han Sans CN"/>
                <a:sym typeface="Source Han Sans CN"/>
              </a:endParaRPr>
            </a:p>
          </p:txBody>
        </p:sp>
        <p:sp>
          <p:nvSpPr>
            <p:cNvPr id="43" name="文本框 132"/>
            <p:cNvSpPr txBox="1"/>
            <p:nvPr/>
          </p:nvSpPr>
          <p:spPr>
            <a:xfrm>
              <a:off x="10231711" y="2012609"/>
              <a:ext cx="495802" cy="461537"/>
            </a:xfrm>
            <a:prstGeom prst="rect">
              <a:avLst/>
            </a:prstGeom>
            <a:noFill/>
          </p:spPr>
          <p:txBody>
            <a:bodyPr wrap="none" rtlCol="0">
              <a:spAutoFit/>
            </a:bodyPr>
            <a:lstStyle/>
            <a:p>
              <a:r>
                <a:rPr lang="en-US" altLang="zh-CN" sz="2400" b="1">
                  <a:solidFill>
                    <a:schemeClr val="bg1"/>
                  </a:solidFill>
                  <a:latin typeface="Source Han Sans CN"/>
                  <a:ea typeface="微软雅黑" panose="020b0503020204020204" pitchFamily="34" charset="-122"/>
                  <a:sym typeface="Source Han Sans CN"/>
                </a:rPr>
                <a:t>01</a:t>
              </a:r>
              <a:endParaRPr lang="zh-CN" altLang="en-US" sz="2400" b="1">
                <a:solidFill>
                  <a:schemeClr val="bg1"/>
                </a:solidFill>
                <a:latin typeface="Source Han Sans CN"/>
                <a:ea typeface="微软雅黑" panose="020b0503020204020204" pitchFamily="34" charset="-122"/>
                <a:sym typeface="Source Han Sans CN"/>
              </a:endParaRPr>
            </a:p>
          </p:txBody>
        </p:sp>
        <p:sp>
          <p:nvSpPr>
            <p:cNvPr id="44" name="文本框 139"/>
            <p:cNvSpPr txBox="1"/>
            <p:nvPr/>
          </p:nvSpPr>
          <p:spPr>
            <a:xfrm>
              <a:off x="2295328" y="1799577"/>
              <a:ext cx="1416209" cy="338554"/>
            </a:xfrm>
            <a:prstGeom prst="rect">
              <a:avLst/>
            </a:prstGeom>
            <a:noFill/>
          </p:spPr>
          <p:txBody>
            <a:bodyPr wrap="none" rtlCol="0">
              <a:spAutoFit/>
            </a:bodyPr>
            <a:lstStyle/>
            <a:p>
              <a:pPr algn="ctr"/>
              <a:r>
                <a:rPr lang="zh-CN" altLang="en-US" sz="1600">
                  <a:solidFill>
                    <a:schemeClr val="tx1">
                      <a:lumMod val="75000"/>
                      <a:lumOff val="25000"/>
                    </a:schemeClr>
                  </a:solidFill>
                  <a:latin typeface="Source Han Sans CN"/>
                  <a:ea typeface="微软雅黑" panose="020b0503020204020204" pitchFamily="34" charset="-122"/>
                  <a:sym typeface="Source Han Sans CN"/>
                </a:rPr>
                <a:t>单击添加标题</a:t>
              </a:r>
              <a:endParaRPr lang="id-ID" altLang="zh-CN" sz="1600">
                <a:solidFill>
                  <a:schemeClr val="tx1">
                    <a:lumMod val="75000"/>
                    <a:lumOff val="25000"/>
                  </a:schemeClr>
                </a:solidFill>
                <a:latin typeface="Source Han Sans CN"/>
                <a:ea typeface="微软雅黑" panose="020b0503020204020204" pitchFamily="34" charset="-122"/>
                <a:sym typeface="Source Han Sans CN"/>
              </a:endParaRPr>
            </a:p>
          </p:txBody>
        </p:sp>
        <p:sp>
          <p:nvSpPr>
            <p:cNvPr id="45" name="文本框 140"/>
            <p:cNvSpPr txBox="1"/>
            <p:nvPr/>
          </p:nvSpPr>
          <p:spPr>
            <a:xfrm>
              <a:off x="2288369" y="2091246"/>
              <a:ext cx="7560841" cy="600229"/>
            </a:xfrm>
            <a:prstGeom prst="rect">
              <a:avLst/>
            </a:prstGeom>
            <a:noFill/>
          </p:spPr>
          <p:txBody>
            <a:bodyPr wrap="square" rtlCol="0">
              <a:spAutoFit/>
            </a:bodyPr>
            <a:lstStyle/>
            <a:p>
              <a:pPr>
                <a:lnSpc>
                  <a:spcPts val="21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此处添加详细文本描述，建议与标题相关并符合整体语言风格，语言描述尽量简洁生动。尽量将每页幻灯片的字数控制在</a:t>
              </a:r>
              <a:r>
                <a:rPr lang="en-US" altLang="zh-CN" sz="1200">
                  <a:solidFill>
                    <a:schemeClr val="tx1">
                      <a:lumMod val="50000"/>
                      <a:lumOff val="50000"/>
                    </a:schemeClr>
                  </a:solidFill>
                  <a:latin typeface="Source Han Sans CN"/>
                  <a:ea typeface="微软雅黑" panose="020b0503020204020204" pitchFamily="34" charset="-122"/>
                  <a:sym typeface="Source Han Sans CN"/>
                </a:rPr>
                <a:t>200</a:t>
              </a:r>
              <a:r>
                <a:rPr lang="zh-CN" altLang="en-US" sz="1200">
                  <a:solidFill>
                    <a:schemeClr val="tx1">
                      <a:lumMod val="50000"/>
                      <a:lumOff val="50000"/>
                    </a:schemeClr>
                  </a:solidFill>
                  <a:latin typeface="Source Han Sans CN"/>
                  <a:ea typeface="微软雅黑" panose="020b0503020204020204" pitchFamily="34" charset="-122"/>
                  <a:sym typeface="Source Han Sans CN"/>
                </a:rPr>
                <a:t>字以内。</a:t>
              </a:r>
              <a:endParaRPr lang="zh-CN" altLang="en-US" sz="1200">
                <a:solidFill>
                  <a:schemeClr val="tx1">
                    <a:lumMod val="50000"/>
                    <a:lumOff val="50000"/>
                  </a:schemeClr>
                </a:solidFill>
                <a:latin typeface="Source Han Sans CN"/>
                <a:ea typeface="微软雅黑" panose="020b0503020204020204" pitchFamily="34" charset="-122"/>
                <a:sym typeface="Source Han Sans CN"/>
              </a:endParaRPr>
            </a:p>
          </p:txBody>
        </p:sp>
        <p:sp>
          <p:nvSpPr>
            <p:cNvPr id="46" name="Freeform 24"/>
            <p:cNvSpPr>
              <a:spLocks noEditPoints="1"/>
            </p:cNvSpPr>
            <p:nvPr/>
          </p:nvSpPr>
          <p:spPr bwMode="auto">
            <a:xfrm>
              <a:off x="686696" y="1986771"/>
              <a:ext cx="472970" cy="472970"/>
            </a:xfrm>
            <a:custGeom>
              <a:gdLst>
                <a:gd name="T0" fmla="*/ 0 w 125"/>
                <a:gd name="T1" fmla="*/ 107 h 125"/>
                <a:gd name="T2" fmla="*/ 50 w 125"/>
                <a:gd name="T3" fmla="*/ 115 h 125"/>
                <a:gd name="T4" fmla="*/ 50 w 125"/>
                <a:gd name="T5" fmla="*/ 66 h 125"/>
                <a:gd name="T6" fmla="*/ 0 w 125"/>
                <a:gd name="T7" fmla="*/ 66 h 125"/>
                <a:gd name="T8" fmla="*/ 0 w 125"/>
                <a:gd name="T9" fmla="*/ 107 h 125"/>
                <a:gd name="T10" fmla="*/ 0 w 125"/>
                <a:gd name="T11" fmla="*/ 59 h 125"/>
                <a:gd name="T12" fmla="*/ 50 w 125"/>
                <a:gd name="T13" fmla="*/ 59 h 125"/>
                <a:gd name="T14" fmla="*/ 50 w 125"/>
                <a:gd name="T15" fmla="*/ 11 h 125"/>
                <a:gd name="T16" fmla="*/ 0 w 125"/>
                <a:gd name="T17" fmla="*/ 18 h 125"/>
                <a:gd name="T18" fmla="*/ 0 w 125"/>
                <a:gd name="T19" fmla="*/ 59 h 125"/>
                <a:gd name="T20" fmla="*/ 57 w 125"/>
                <a:gd name="T21" fmla="*/ 115 h 125"/>
                <a:gd name="T22" fmla="*/ 125 w 125"/>
                <a:gd name="T23" fmla="*/ 125 h 125"/>
                <a:gd name="T24" fmla="*/ 125 w 125"/>
                <a:gd name="T25" fmla="*/ 66 h 125"/>
                <a:gd name="T26" fmla="*/ 57 w 125"/>
                <a:gd name="T27" fmla="*/ 66 h 125"/>
                <a:gd name="T28" fmla="*/ 57 w 125"/>
                <a:gd name="T29" fmla="*/ 115 h 125"/>
                <a:gd name="T30" fmla="*/ 57 w 125"/>
                <a:gd name="T31" fmla="*/ 10 h 125"/>
                <a:gd name="T32" fmla="*/ 57 w 125"/>
                <a:gd name="T33" fmla="*/ 59 h 125"/>
                <a:gd name="T34" fmla="*/ 125 w 125"/>
                <a:gd name="T35" fmla="*/ 59 h 125"/>
                <a:gd name="T36" fmla="*/ 125 w 125"/>
                <a:gd name="T37" fmla="*/ 0 h 125"/>
                <a:gd name="T38" fmla="*/ 57 w 125"/>
                <a:gd name="T39" fmla="*/ 10 h 12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5" h="125">
                  <a:moveTo>
                    <a:pt x="0" y="107"/>
                  </a:moveTo>
                  <a:lnTo>
                    <a:pt x="50" y="115"/>
                  </a:lnTo>
                  <a:lnTo>
                    <a:pt x="50" y="66"/>
                  </a:lnTo>
                  <a:lnTo>
                    <a:pt x="0" y="66"/>
                  </a:lnTo>
                  <a:lnTo>
                    <a:pt x="0" y="107"/>
                  </a:lnTo>
                  <a:close/>
                  <a:moveTo>
                    <a:pt x="0" y="59"/>
                  </a:moveTo>
                  <a:lnTo>
                    <a:pt x="50" y="59"/>
                  </a:lnTo>
                  <a:lnTo>
                    <a:pt x="50" y="11"/>
                  </a:lnTo>
                  <a:lnTo>
                    <a:pt x="0" y="18"/>
                  </a:lnTo>
                  <a:lnTo>
                    <a:pt x="0" y="59"/>
                  </a:lnTo>
                  <a:close/>
                  <a:moveTo>
                    <a:pt x="57" y="115"/>
                  </a:moveTo>
                  <a:lnTo>
                    <a:pt x="125" y="125"/>
                  </a:lnTo>
                  <a:lnTo>
                    <a:pt x="125" y="66"/>
                  </a:lnTo>
                  <a:lnTo>
                    <a:pt x="57" y="66"/>
                  </a:lnTo>
                  <a:lnTo>
                    <a:pt x="57" y="115"/>
                  </a:lnTo>
                  <a:close/>
                  <a:moveTo>
                    <a:pt x="57" y="10"/>
                  </a:moveTo>
                  <a:lnTo>
                    <a:pt x="57" y="59"/>
                  </a:lnTo>
                  <a:lnTo>
                    <a:pt x="125" y="59"/>
                  </a:lnTo>
                  <a:lnTo>
                    <a:pt x="125" y="0"/>
                  </a:lnTo>
                  <a:lnTo>
                    <a:pt x="57" y="10"/>
                  </a:lnTo>
                  <a:close/>
                </a:path>
              </a:pathLst>
            </a:custGeom>
            <a:solidFill>
              <a:schemeClr val="bg1"/>
            </a:solidFill>
            <a:ln>
              <a:noFill/>
            </a:ln>
          </p:spPr>
          <p:txBody>
            <a:bodyPr vert="horz" wrap="square" lIns="121883" tIns="60941" rIns="121883" bIns="60941" numCol="1" anchor="t" anchorCtr="0" compatLnSpc="1"/>
            <a:lstStyle/>
            <a:p>
              <a:endParaRPr lang="zh-CN" altLang="en-US" sz="2400">
                <a:latin typeface="Source Han Sans CN"/>
                <a:sym typeface="Source Han Sans CN"/>
              </a:endParaRPr>
            </a:p>
          </p:txBody>
        </p:sp>
      </p:grpSp>
      <p:grpSp>
        <p:nvGrpSpPr>
          <p:cNvPr id="3" name="组合 46"/>
          <p:cNvGrpSpPr/>
          <p:nvPr/>
        </p:nvGrpSpPr>
        <p:grpSpPr>
          <a:xfrm>
            <a:off x="993799" y="2519189"/>
            <a:ext cx="11205109" cy="1008112"/>
            <a:chOff x="983432" y="2906034"/>
            <a:chExt cx="11208568" cy="1008112"/>
          </a:xfrm>
        </p:grpSpPr>
        <p:sp>
          <p:nvSpPr>
            <p:cNvPr id="48" name="任意多边形 47"/>
            <p:cNvSpPr/>
            <p:nvPr/>
          </p:nvSpPr>
          <p:spPr>
            <a:xfrm flipH="1">
              <a:off x="983432" y="2906034"/>
              <a:ext cx="9327898" cy="1008112"/>
            </a:xfrm>
            <a:custGeom>
              <a:gdLst>
                <a:gd name="connsiteX0" fmla="*/ 0 w 9327898"/>
                <a:gd name="connsiteY0" fmla="*/ 0 h 1008112"/>
                <a:gd name="connsiteX1" fmla="*/ 8915278 w 9327898"/>
                <a:gd name="connsiteY1" fmla="*/ 0 h 1008112"/>
                <a:gd name="connsiteX2" fmla="*/ 9327898 w 9327898"/>
                <a:gd name="connsiteY2" fmla="*/ 504056 h 1008112"/>
                <a:gd name="connsiteX3" fmla="*/ 8915278 w 9327898"/>
                <a:gd name="connsiteY3" fmla="*/ 1008112 h 1008112"/>
                <a:gd name="connsiteX4" fmla="*/ 0 w 9327898"/>
                <a:gd name="connsiteY4" fmla="*/ 1008112 h 1008112"/>
                <a:gd name="connsiteX5" fmla="*/ 412620 w 9327898"/>
                <a:gd name="connsiteY5" fmla="*/ 504056 h 100811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27898" h="1008112">
                  <a:moveTo>
                    <a:pt x="0" y="0"/>
                  </a:moveTo>
                  <a:lnTo>
                    <a:pt x="8915278" y="0"/>
                  </a:lnTo>
                  <a:lnTo>
                    <a:pt x="9327898" y="504056"/>
                  </a:lnTo>
                  <a:lnTo>
                    <a:pt x="8915278" y="1008112"/>
                  </a:lnTo>
                  <a:lnTo>
                    <a:pt x="0" y="1008112"/>
                  </a:lnTo>
                  <a:lnTo>
                    <a:pt x="412620" y="504056"/>
                  </a:lnTo>
                  <a:close/>
                </a:path>
              </a:pathLst>
            </a:custGeom>
            <a:solidFill>
              <a:schemeClr val="bg1">
                <a:lumMod val="95000"/>
              </a:schemeClr>
            </a:solidFill>
            <a:ln>
              <a:solidFill>
                <a:schemeClr val="accent2"/>
              </a:solid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sp>
          <p:nvSpPr>
            <p:cNvPr id="49" name="五边形 48"/>
            <p:cNvSpPr/>
            <p:nvPr/>
          </p:nvSpPr>
          <p:spPr>
            <a:xfrm flipH="1">
              <a:off x="9984432" y="2906034"/>
              <a:ext cx="2207568" cy="1008112"/>
            </a:xfrm>
            <a:prstGeom prst="homePlate">
              <a:avLst>
                <a:gd name="adj" fmla="val 4093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sp>
          <p:nvSpPr>
            <p:cNvPr id="50" name="椭圆 49"/>
            <p:cNvSpPr/>
            <p:nvPr/>
          </p:nvSpPr>
          <p:spPr>
            <a:xfrm>
              <a:off x="1239932" y="3064262"/>
              <a:ext cx="720080" cy="72008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Source Han Sans CN"/>
                <a:sym typeface="Source Han Sans CN"/>
              </a:endParaRPr>
            </a:p>
          </p:txBody>
        </p:sp>
        <p:sp>
          <p:nvSpPr>
            <p:cNvPr id="51" name="文本框 134"/>
            <p:cNvSpPr txBox="1"/>
            <p:nvPr/>
          </p:nvSpPr>
          <p:spPr>
            <a:xfrm>
              <a:off x="1318483" y="3185925"/>
              <a:ext cx="495802" cy="461537"/>
            </a:xfrm>
            <a:prstGeom prst="rect">
              <a:avLst/>
            </a:prstGeom>
            <a:noFill/>
          </p:spPr>
          <p:txBody>
            <a:bodyPr wrap="none" rtlCol="0">
              <a:spAutoFit/>
            </a:bodyPr>
            <a:lstStyle/>
            <a:p>
              <a:r>
                <a:rPr lang="en-US" altLang="zh-CN" sz="2400" b="1">
                  <a:solidFill>
                    <a:schemeClr val="bg1"/>
                  </a:solidFill>
                  <a:latin typeface="Source Han Sans CN"/>
                  <a:ea typeface="微软雅黑" panose="020b0503020204020204" pitchFamily="34" charset="-122"/>
                  <a:sym typeface="Source Han Sans CN"/>
                </a:rPr>
                <a:t>02</a:t>
              </a:r>
              <a:endParaRPr lang="zh-CN" altLang="en-US" sz="2400" b="1">
                <a:solidFill>
                  <a:schemeClr val="bg1"/>
                </a:solidFill>
                <a:latin typeface="Source Han Sans CN"/>
                <a:ea typeface="微软雅黑" panose="020b0503020204020204" pitchFamily="34" charset="-122"/>
                <a:sym typeface="Source Han Sans CN"/>
              </a:endParaRPr>
            </a:p>
          </p:txBody>
        </p:sp>
        <p:sp>
          <p:nvSpPr>
            <p:cNvPr id="52" name="文本框 143"/>
            <p:cNvSpPr txBox="1"/>
            <p:nvPr/>
          </p:nvSpPr>
          <p:spPr>
            <a:xfrm>
              <a:off x="8464799" y="2964407"/>
              <a:ext cx="1416209" cy="338554"/>
            </a:xfrm>
            <a:prstGeom prst="rect">
              <a:avLst/>
            </a:prstGeom>
            <a:noFill/>
          </p:spPr>
          <p:txBody>
            <a:bodyPr wrap="none" rtlCol="0">
              <a:spAutoFit/>
            </a:bodyPr>
            <a:lstStyle/>
            <a:p>
              <a:pPr algn="ctr"/>
              <a:r>
                <a:rPr lang="zh-CN" altLang="en-US" sz="1600">
                  <a:solidFill>
                    <a:schemeClr val="tx1">
                      <a:lumMod val="75000"/>
                      <a:lumOff val="25000"/>
                    </a:schemeClr>
                  </a:solidFill>
                  <a:latin typeface="Source Han Sans CN"/>
                  <a:ea typeface="微软雅黑" panose="020b0503020204020204" pitchFamily="34" charset="-122"/>
                  <a:sym typeface="Source Han Sans CN"/>
                </a:rPr>
                <a:t>单击添加标题</a:t>
              </a:r>
              <a:endParaRPr lang="id-ID" altLang="zh-CN" sz="1600">
                <a:solidFill>
                  <a:schemeClr val="tx1">
                    <a:lumMod val="75000"/>
                    <a:lumOff val="25000"/>
                  </a:schemeClr>
                </a:solidFill>
                <a:latin typeface="Source Han Sans CN"/>
                <a:ea typeface="微软雅黑" panose="020b0503020204020204" pitchFamily="34" charset="-122"/>
                <a:sym typeface="Source Han Sans CN"/>
              </a:endParaRPr>
            </a:p>
          </p:txBody>
        </p:sp>
        <p:sp>
          <p:nvSpPr>
            <p:cNvPr id="53" name="文本框 144"/>
            <p:cNvSpPr txBox="1"/>
            <p:nvPr/>
          </p:nvSpPr>
          <p:spPr>
            <a:xfrm>
              <a:off x="2562659" y="3247282"/>
              <a:ext cx="7364977" cy="600229"/>
            </a:xfrm>
            <a:prstGeom prst="rect">
              <a:avLst/>
            </a:prstGeom>
            <a:noFill/>
          </p:spPr>
          <p:txBody>
            <a:bodyPr wrap="square" rtlCol="0">
              <a:spAutoFit/>
            </a:bodyPr>
            <a:lstStyle/>
            <a:p>
              <a:pPr algn="r">
                <a:lnSpc>
                  <a:spcPts val="21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此处添加详细文本描述，建议与标题相关并符合整体语言风格，语言描述尽量简洁生动。尽量将每页幻灯片的字数控制在</a:t>
              </a:r>
              <a:r>
                <a:rPr lang="en-US" altLang="zh-CN" sz="1200">
                  <a:solidFill>
                    <a:schemeClr val="tx1">
                      <a:lumMod val="50000"/>
                      <a:lumOff val="50000"/>
                    </a:schemeClr>
                  </a:solidFill>
                  <a:latin typeface="Source Han Sans CN"/>
                  <a:ea typeface="微软雅黑" panose="020b0503020204020204" pitchFamily="34" charset="-122"/>
                  <a:sym typeface="Source Han Sans CN"/>
                </a:rPr>
                <a:t>200</a:t>
              </a:r>
              <a:r>
                <a:rPr lang="zh-CN" altLang="en-US" sz="1200">
                  <a:solidFill>
                    <a:schemeClr val="tx1">
                      <a:lumMod val="50000"/>
                      <a:lumOff val="50000"/>
                    </a:schemeClr>
                  </a:solidFill>
                  <a:latin typeface="Source Han Sans CN"/>
                  <a:ea typeface="微软雅黑" panose="020b0503020204020204" pitchFamily="34" charset="-122"/>
                  <a:sym typeface="Source Han Sans CN"/>
                </a:rPr>
                <a:t>字以内。</a:t>
              </a:r>
              <a:endParaRPr lang="zh-CN" altLang="en-US" sz="1200">
                <a:solidFill>
                  <a:schemeClr val="tx1">
                    <a:lumMod val="50000"/>
                    <a:lumOff val="50000"/>
                  </a:schemeClr>
                </a:solidFill>
                <a:latin typeface="Source Han Sans CN"/>
                <a:ea typeface="微软雅黑" panose="020b0503020204020204" pitchFamily="34" charset="-122"/>
                <a:sym typeface="Source Han Sans CN"/>
              </a:endParaRPr>
            </a:p>
          </p:txBody>
        </p:sp>
        <p:sp>
          <p:nvSpPr>
            <p:cNvPr id="54" name="Freeform 27"/>
            <p:cNvSpPr>
              <a:spLocks noEditPoints="1"/>
            </p:cNvSpPr>
            <p:nvPr/>
          </p:nvSpPr>
          <p:spPr bwMode="auto">
            <a:xfrm>
              <a:off x="11044130" y="3178382"/>
              <a:ext cx="442700" cy="476753"/>
            </a:xfrm>
            <a:custGeom>
              <a:gdLst>
                <a:gd name="T0" fmla="*/ 200 w 237"/>
                <a:gd name="T1" fmla="*/ 136 h 257"/>
                <a:gd name="T2" fmla="*/ 237 w 237"/>
                <a:gd name="T3" fmla="*/ 188 h 257"/>
                <a:gd name="T4" fmla="*/ 218 w 237"/>
                <a:gd name="T5" fmla="*/ 224 h 257"/>
                <a:gd name="T6" fmla="*/ 176 w 237"/>
                <a:gd name="T7" fmla="*/ 256 h 257"/>
                <a:gd name="T8" fmla="*/ 130 w 237"/>
                <a:gd name="T9" fmla="*/ 246 h 257"/>
                <a:gd name="T10" fmla="*/ 85 w 237"/>
                <a:gd name="T11" fmla="*/ 256 h 257"/>
                <a:gd name="T12" fmla="*/ 42 w 237"/>
                <a:gd name="T13" fmla="*/ 224 h 257"/>
                <a:gd name="T14" fmla="*/ 25 w 237"/>
                <a:gd name="T15" fmla="*/ 95 h 257"/>
                <a:gd name="T16" fmla="*/ 81 w 237"/>
                <a:gd name="T17" fmla="*/ 62 h 257"/>
                <a:gd name="T18" fmla="*/ 127 w 237"/>
                <a:gd name="T19" fmla="*/ 74 h 257"/>
                <a:gd name="T20" fmla="*/ 179 w 237"/>
                <a:gd name="T21" fmla="*/ 62 h 257"/>
                <a:gd name="T22" fmla="*/ 230 w 237"/>
                <a:gd name="T23" fmla="*/ 87 h 257"/>
                <a:gd name="T24" fmla="*/ 200 w 237"/>
                <a:gd name="T25" fmla="*/ 136 h 257"/>
                <a:gd name="T26" fmla="*/ 125 w 237"/>
                <a:gd name="T27" fmla="*/ 59 h 257"/>
                <a:gd name="T28" fmla="*/ 139 w 237"/>
                <a:gd name="T29" fmla="*/ 19 h 257"/>
                <a:gd name="T30" fmla="*/ 180 w 237"/>
                <a:gd name="T31" fmla="*/ 0 h 257"/>
                <a:gd name="T32" fmla="*/ 165 w 237"/>
                <a:gd name="T33" fmla="*/ 41 h 257"/>
                <a:gd name="T34" fmla="*/ 125 w 237"/>
                <a:gd name="T35" fmla="*/ 59 h 2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6" h="257">
                  <a:moveTo>
                    <a:pt x="200" y="136"/>
                  </a:moveTo>
                  <a:cubicBezTo>
                    <a:pt x="200" y="175"/>
                    <a:pt x="237" y="188"/>
                    <a:pt x="237" y="188"/>
                  </a:cubicBezTo>
                  <a:cubicBezTo>
                    <a:pt x="237" y="189"/>
                    <a:pt x="231" y="206"/>
                    <a:pt x="218" y="224"/>
                  </a:cubicBezTo>
                  <a:cubicBezTo>
                    <a:pt x="206" y="240"/>
                    <a:pt x="195" y="255"/>
                    <a:pt x="176" y="256"/>
                  </a:cubicBezTo>
                  <a:cubicBezTo>
                    <a:pt x="157" y="256"/>
                    <a:pt x="152" y="246"/>
                    <a:pt x="130" y="246"/>
                  </a:cubicBezTo>
                  <a:cubicBezTo>
                    <a:pt x="109" y="246"/>
                    <a:pt x="103" y="255"/>
                    <a:pt x="85" y="256"/>
                  </a:cubicBezTo>
                  <a:cubicBezTo>
                    <a:pt x="67" y="257"/>
                    <a:pt x="54" y="239"/>
                    <a:pt x="42" y="224"/>
                  </a:cubicBezTo>
                  <a:cubicBezTo>
                    <a:pt x="18" y="192"/>
                    <a:pt x="0" y="134"/>
                    <a:pt x="25" y="95"/>
                  </a:cubicBezTo>
                  <a:cubicBezTo>
                    <a:pt x="37" y="75"/>
                    <a:pt x="58" y="63"/>
                    <a:pt x="81" y="62"/>
                  </a:cubicBezTo>
                  <a:cubicBezTo>
                    <a:pt x="99" y="62"/>
                    <a:pt x="116" y="74"/>
                    <a:pt x="127" y="74"/>
                  </a:cubicBezTo>
                  <a:cubicBezTo>
                    <a:pt x="138" y="74"/>
                    <a:pt x="158" y="60"/>
                    <a:pt x="179" y="62"/>
                  </a:cubicBezTo>
                  <a:cubicBezTo>
                    <a:pt x="188" y="62"/>
                    <a:pt x="214" y="65"/>
                    <a:pt x="230" y="87"/>
                  </a:cubicBezTo>
                  <a:cubicBezTo>
                    <a:pt x="229" y="88"/>
                    <a:pt x="200" y="104"/>
                    <a:pt x="200" y="136"/>
                  </a:cubicBezTo>
                  <a:moveTo>
                    <a:pt x="125" y="59"/>
                  </a:moveTo>
                  <a:cubicBezTo>
                    <a:pt x="123" y="44"/>
                    <a:pt x="130" y="29"/>
                    <a:pt x="139" y="19"/>
                  </a:cubicBezTo>
                  <a:cubicBezTo>
                    <a:pt x="149" y="9"/>
                    <a:pt x="166" y="0"/>
                    <a:pt x="180" y="0"/>
                  </a:cubicBezTo>
                  <a:cubicBezTo>
                    <a:pt x="182" y="15"/>
                    <a:pt x="175" y="30"/>
                    <a:pt x="165" y="41"/>
                  </a:cubicBezTo>
                  <a:cubicBezTo>
                    <a:pt x="156" y="52"/>
                    <a:pt x="140" y="60"/>
                    <a:pt x="125" y="59"/>
                  </a:cubicBezTo>
                </a:path>
              </a:pathLst>
            </a:custGeom>
            <a:solidFill>
              <a:schemeClr val="bg1"/>
            </a:solidFill>
            <a:ln>
              <a:noFill/>
            </a:ln>
          </p:spPr>
          <p:txBody>
            <a:bodyPr vert="horz" wrap="square" lIns="121883" tIns="60941" rIns="121883" bIns="60941" numCol="1" anchor="t" anchorCtr="0" compatLnSpc="1"/>
            <a:lstStyle/>
            <a:p>
              <a:endParaRPr lang="zh-CN" altLang="en-US" sz="2400">
                <a:latin typeface="Source Han Sans CN"/>
                <a:sym typeface="Source Han Sans CN"/>
              </a:endParaRPr>
            </a:p>
          </p:txBody>
        </p:sp>
      </p:grpSp>
      <p:grpSp>
        <p:nvGrpSpPr>
          <p:cNvPr id="4" name="组合 54"/>
          <p:cNvGrpSpPr/>
          <p:nvPr/>
        </p:nvGrpSpPr>
        <p:grpSpPr>
          <a:xfrm>
            <a:off x="-6908" y="3695421"/>
            <a:ext cx="11228851" cy="1014290"/>
            <a:chOff x="0" y="4082269"/>
            <a:chExt cx="11232316" cy="1014291"/>
          </a:xfrm>
        </p:grpSpPr>
        <p:sp>
          <p:nvSpPr>
            <p:cNvPr id="56" name="任意多边形 55"/>
            <p:cNvSpPr/>
            <p:nvPr/>
          </p:nvSpPr>
          <p:spPr>
            <a:xfrm>
              <a:off x="1904418" y="4088448"/>
              <a:ext cx="9327898" cy="1008112"/>
            </a:xfrm>
            <a:custGeom>
              <a:gdLst>
                <a:gd name="connsiteX0" fmla="*/ 0 w 9327898"/>
                <a:gd name="connsiteY0" fmla="*/ 0 h 1008112"/>
                <a:gd name="connsiteX1" fmla="*/ 8915278 w 9327898"/>
                <a:gd name="connsiteY1" fmla="*/ 0 h 1008112"/>
                <a:gd name="connsiteX2" fmla="*/ 9327898 w 9327898"/>
                <a:gd name="connsiteY2" fmla="*/ 504056 h 1008112"/>
                <a:gd name="connsiteX3" fmla="*/ 8915278 w 9327898"/>
                <a:gd name="connsiteY3" fmla="*/ 1008112 h 1008112"/>
                <a:gd name="connsiteX4" fmla="*/ 0 w 9327898"/>
                <a:gd name="connsiteY4" fmla="*/ 1008112 h 1008112"/>
                <a:gd name="connsiteX5" fmla="*/ 412620 w 9327898"/>
                <a:gd name="connsiteY5" fmla="*/ 504056 h 100811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27898" h="1008112">
                  <a:moveTo>
                    <a:pt x="0" y="0"/>
                  </a:moveTo>
                  <a:lnTo>
                    <a:pt x="8915278" y="0"/>
                  </a:lnTo>
                  <a:lnTo>
                    <a:pt x="9327898" y="504056"/>
                  </a:lnTo>
                  <a:lnTo>
                    <a:pt x="8915278" y="1008112"/>
                  </a:lnTo>
                  <a:lnTo>
                    <a:pt x="0" y="1008112"/>
                  </a:lnTo>
                  <a:lnTo>
                    <a:pt x="412620" y="504056"/>
                  </a:lnTo>
                  <a:close/>
                </a:path>
              </a:pathLst>
            </a:custGeom>
            <a:solidFill>
              <a:schemeClr val="bg1">
                <a:lumMod val="95000"/>
              </a:schemeClr>
            </a:solidFill>
            <a:ln>
              <a:solidFill>
                <a:schemeClr val="accent3"/>
              </a:solid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sp>
          <p:nvSpPr>
            <p:cNvPr id="57" name="五边形 56"/>
            <p:cNvSpPr/>
            <p:nvPr/>
          </p:nvSpPr>
          <p:spPr>
            <a:xfrm>
              <a:off x="0" y="4082269"/>
              <a:ext cx="2207568" cy="1008112"/>
            </a:xfrm>
            <a:prstGeom prst="homePlate">
              <a:avLst>
                <a:gd name="adj" fmla="val 4093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Source Han Sans CN"/>
                <a:sym typeface="Source Han Sans CN"/>
              </a:endParaRPr>
            </a:p>
          </p:txBody>
        </p:sp>
        <p:sp>
          <p:nvSpPr>
            <p:cNvPr id="58" name="椭圆 57"/>
            <p:cNvSpPr/>
            <p:nvPr/>
          </p:nvSpPr>
          <p:spPr>
            <a:xfrm>
              <a:off x="10153158" y="4225109"/>
              <a:ext cx="720080" cy="72008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Source Han Sans CN"/>
                <a:sym typeface="Source Han Sans CN"/>
              </a:endParaRPr>
            </a:p>
          </p:txBody>
        </p:sp>
        <p:sp>
          <p:nvSpPr>
            <p:cNvPr id="59" name="文本框 136"/>
            <p:cNvSpPr txBox="1"/>
            <p:nvPr/>
          </p:nvSpPr>
          <p:spPr>
            <a:xfrm>
              <a:off x="10231711" y="4354316"/>
              <a:ext cx="495802" cy="461537"/>
            </a:xfrm>
            <a:prstGeom prst="rect">
              <a:avLst/>
            </a:prstGeom>
            <a:noFill/>
          </p:spPr>
          <p:txBody>
            <a:bodyPr wrap="none" rtlCol="0">
              <a:spAutoFit/>
            </a:bodyPr>
            <a:lstStyle/>
            <a:p>
              <a:r>
                <a:rPr lang="en-US" altLang="zh-CN" sz="2400" b="1">
                  <a:solidFill>
                    <a:schemeClr val="bg1"/>
                  </a:solidFill>
                  <a:latin typeface="Source Han Sans CN"/>
                  <a:ea typeface="微软雅黑" panose="020b0503020204020204" pitchFamily="34" charset="-122"/>
                  <a:sym typeface="Source Han Sans CN"/>
                </a:rPr>
                <a:t>03</a:t>
              </a:r>
              <a:endParaRPr lang="zh-CN" altLang="en-US" sz="2400" b="1">
                <a:solidFill>
                  <a:schemeClr val="bg1"/>
                </a:solidFill>
                <a:latin typeface="Source Han Sans CN"/>
                <a:ea typeface="微软雅黑" panose="020b0503020204020204" pitchFamily="34" charset="-122"/>
                <a:sym typeface="Source Han Sans CN"/>
              </a:endParaRPr>
            </a:p>
          </p:txBody>
        </p:sp>
        <p:sp>
          <p:nvSpPr>
            <p:cNvPr id="60" name="文本框 141"/>
            <p:cNvSpPr txBox="1"/>
            <p:nvPr/>
          </p:nvSpPr>
          <p:spPr>
            <a:xfrm>
              <a:off x="2295328" y="4115289"/>
              <a:ext cx="1416209" cy="338554"/>
            </a:xfrm>
            <a:prstGeom prst="rect">
              <a:avLst/>
            </a:prstGeom>
            <a:noFill/>
          </p:spPr>
          <p:txBody>
            <a:bodyPr wrap="none" rtlCol="0">
              <a:spAutoFit/>
            </a:bodyPr>
            <a:lstStyle/>
            <a:p>
              <a:pPr algn="ctr"/>
              <a:r>
                <a:rPr lang="zh-CN" altLang="en-US" sz="1600">
                  <a:solidFill>
                    <a:schemeClr val="tx1">
                      <a:lumMod val="75000"/>
                      <a:lumOff val="25000"/>
                    </a:schemeClr>
                  </a:solidFill>
                  <a:latin typeface="Source Han Sans CN"/>
                  <a:ea typeface="微软雅黑" panose="020b0503020204020204" pitchFamily="34" charset="-122"/>
                  <a:sym typeface="Source Han Sans CN"/>
                </a:rPr>
                <a:t>单击添加标题</a:t>
              </a:r>
              <a:endParaRPr lang="id-ID" altLang="zh-CN" sz="1600">
                <a:solidFill>
                  <a:schemeClr val="tx1">
                    <a:lumMod val="75000"/>
                    <a:lumOff val="25000"/>
                  </a:schemeClr>
                </a:solidFill>
                <a:latin typeface="Source Han Sans CN"/>
                <a:ea typeface="微软雅黑" panose="020b0503020204020204" pitchFamily="34" charset="-122"/>
                <a:sym typeface="Source Han Sans CN"/>
              </a:endParaRPr>
            </a:p>
          </p:txBody>
        </p:sp>
        <p:sp>
          <p:nvSpPr>
            <p:cNvPr id="61" name="文本框 142"/>
            <p:cNvSpPr txBox="1"/>
            <p:nvPr/>
          </p:nvSpPr>
          <p:spPr>
            <a:xfrm>
              <a:off x="2264365" y="4442125"/>
              <a:ext cx="7560841" cy="600230"/>
            </a:xfrm>
            <a:prstGeom prst="rect">
              <a:avLst/>
            </a:prstGeom>
            <a:noFill/>
          </p:spPr>
          <p:txBody>
            <a:bodyPr wrap="square" rtlCol="0">
              <a:spAutoFit/>
            </a:bodyPr>
            <a:lstStyle/>
            <a:p>
              <a:pPr>
                <a:lnSpc>
                  <a:spcPts val="21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此处添加详细文本描述，建议与标题相关并符合整体语言风格，语言描述尽量简洁生动。尽量将每页幻灯片的字数控制在</a:t>
              </a:r>
              <a:r>
                <a:rPr lang="en-US" altLang="zh-CN" sz="1200">
                  <a:solidFill>
                    <a:schemeClr val="tx1">
                      <a:lumMod val="50000"/>
                      <a:lumOff val="50000"/>
                    </a:schemeClr>
                  </a:solidFill>
                  <a:latin typeface="Source Han Sans CN"/>
                  <a:ea typeface="微软雅黑" panose="020b0503020204020204" pitchFamily="34" charset="-122"/>
                  <a:sym typeface="Source Han Sans CN"/>
                </a:rPr>
                <a:t>200</a:t>
              </a:r>
              <a:r>
                <a:rPr lang="zh-CN" altLang="en-US" sz="1200">
                  <a:solidFill>
                    <a:schemeClr val="tx1">
                      <a:lumMod val="50000"/>
                      <a:lumOff val="50000"/>
                    </a:schemeClr>
                  </a:solidFill>
                  <a:latin typeface="Source Han Sans CN"/>
                  <a:ea typeface="微软雅黑" panose="020b0503020204020204" pitchFamily="34" charset="-122"/>
                  <a:sym typeface="Source Han Sans CN"/>
                </a:rPr>
                <a:t>字以内。</a:t>
              </a:r>
              <a:endParaRPr lang="zh-CN" altLang="en-US" sz="1200">
                <a:solidFill>
                  <a:schemeClr val="tx1">
                    <a:lumMod val="50000"/>
                    <a:lumOff val="50000"/>
                  </a:schemeClr>
                </a:solidFill>
                <a:latin typeface="Source Han Sans CN"/>
                <a:ea typeface="微软雅黑" panose="020b0503020204020204" pitchFamily="34" charset="-122"/>
                <a:sym typeface="Source Han Sans CN"/>
              </a:endParaRPr>
            </a:p>
          </p:txBody>
        </p:sp>
        <p:sp>
          <p:nvSpPr>
            <p:cNvPr id="62" name="Freeform 28"/>
            <p:cNvSpPr>
              <a:spLocks noEditPoints="1"/>
            </p:cNvSpPr>
            <p:nvPr/>
          </p:nvSpPr>
          <p:spPr bwMode="auto">
            <a:xfrm>
              <a:off x="743785" y="4384016"/>
              <a:ext cx="393510" cy="472970"/>
            </a:xfrm>
            <a:custGeom>
              <a:gdLst>
                <a:gd name="T0" fmla="*/ 183 w 212"/>
                <a:gd name="T1" fmla="*/ 159 h 256"/>
                <a:gd name="T2" fmla="*/ 198 w 212"/>
                <a:gd name="T3" fmla="*/ 81 h 256"/>
                <a:gd name="T4" fmla="*/ 212 w 212"/>
                <a:gd name="T5" fmla="*/ 159 h 256"/>
                <a:gd name="T6" fmla="*/ 158 w 212"/>
                <a:gd name="T7" fmla="*/ 206 h 256"/>
                <a:gd name="T8" fmla="*/ 148 w 212"/>
                <a:gd name="T9" fmla="*/ 210 h 256"/>
                <a:gd name="T10" fmla="*/ 148 w 212"/>
                <a:gd name="T11" fmla="*/ 216 h 256"/>
                <a:gd name="T12" fmla="*/ 133 w 212"/>
                <a:gd name="T13" fmla="*/ 256 h 256"/>
                <a:gd name="T14" fmla="*/ 119 w 212"/>
                <a:gd name="T15" fmla="*/ 216 h 256"/>
                <a:gd name="T16" fmla="*/ 119 w 212"/>
                <a:gd name="T17" fmla="*/ 210 h 256"/>
                <a:gd name="T18" fmla="*/ 93 w 212"/>
                <a:gd name="T19" fmla="*/ 206 h 256"/>
                <a:gd name="T20" fmla="*/ 93 w 212"/>
                <a:gd name="T21" fmla="*/ 211 h 256"/>
                <a:gd name="T22" fmla="*/ 93 w 212"/>
                <a:gd name="T23" fmla="*/ 241 h 256"/>
                <a:gd name="T24" fmla="*/ 64 w 212"/>
                <a:gd name="T25" fmla="*/ 241 h 256"/>
                <a:gd name="T26" fmla="*/ 64 w 212"/>
                <a:gd name="T27" fmla="*/ 211 h 256"/>
                <a:gd name="T28" fmla="*/ 65 w 212"/>
                <a:gd name="T29" fmla="*/ 206 h 256"/>
                <a:gd name="T30" fmla="*/ 39 w 212"/>
                <a:gd name="T31" fmla="*/ 190 h 256"/>
                <a:gd name="T32" fmla="*/ 39 w 212"/>
                <a:gd name="T33" fmla="*/ 93 h 256"/>
                <a:gd name="T34" fmla="*/ 40 w 212"/>
                <a:gd name="T35" fmla="*/ 81 h 256"/>
                <a:gd name="T36" fmla="*/ 173 w 212"/>
                <a:gd name="T37" fmla="*/ 81 h 256"/>
                <a:gd name="T38" fmla="*/ 173 w 212"/>
                <a:gd name="T39" fmla="*/ 103 h 256"/>
                <a:gd name="T40" fmla="*/ 158 w 212"/>
                <a:gd name="T41" fmla="*/ 206 h 256"/>
                <a:gd name="T42" fmla="*/ 70 w 212"/>
                <a:gd name="T43" fmla="*/ 17 h 256"/>
                <a:gd name="T44" fmla="*/ 61 w 212"/>
                <a:gd name="T45" fmla="*/ 4 h 256"/>
                <a:gd name="T46" fmla="*/ 65 w 212"/>
                <a:gd name="T47" fmla="*/ 1 h 256"/>
                <a:gd name="T48" fmla="*/ 75 w 212"/>
                <a:gd name="T49" fmla="*/ 15 h 256"/>
                <a:gd name="T50" fmla="*/ 106 w 212"/>
                <a:gd name="T51" fmla="*/ 14 h 256"/>
                <a:gd name="T52" fmla="*/ 137 w 212"/>
                <a:gd name="T53" fmla="*/ 15 h 256"/>
                <a:gd name="T54" fmla="*/ 147 w 212"/>
                <a:gd name="T55" fmla="*/ 1 h 256"/>
                <a:gd name="T56" fmla="*/ 151 w 212"/>
                <a:gd name="T57" fmla="*/ 4 h 256"/>
                <a:gd name="T58" fmla="*/ 142 w 212"/>
                <a:gd name="T59" fmla="*/ 17 h 256"/>
                <a:gd name="T60" fmla="*/ 173 w 212"/>
                <a:gd name="T61" fmla="*/ 71 h 256"/>
                <a:gd name="T62" fmla="*/ 73 w 212"/>
                <a:gd name="T63" fmla="*/ 21 h 256"/>
                <a:gd name="T64" fmla="*/ 142 w 212"/>
                <a:gd name="T65" fmla="*/ 44 h 256"/>
                <a:gd name="T66" fmla="*/ 128 w 212"/>
                <a:gd name="T67" fmla="*/ 44 h 256"/>
                <a:gd name="T68" fmla="*/ 77 w 212"/>
                <a:gd name="T69" fmla="*/ 51 h 256"/>
                <a:gd name="T70" fmla="*/ 77 w 212"/>
                <a:gd name="T71" fmla="*/ 36 h 256"/>
                <a:gd name="T72" fmla="*/ 77 w 212"/>
                <a:gd name="T73" fmla="*/ 51 h 256"/>
                <a:gd name="T74" fmla="*/ 0 w 212"/>
                <a:gd name="T75" fmla="*/ 159 h 256"/>
                <a:gd name="T76" fmla="*/ 15 w 212"/>
                <a:gd name="T77" fmla="*/ 81 h 256"/>
                <a:gd name="T78" fmla="*/ 29 w 212"/>
                <a:gd name="T79" fmla="*/ 159 h 2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1" h="256">
                  <a:moveTo>
                    <a:pt x="198" y="174"/>
                  </a:moveTo>
                  <a:cubicBezTo>
                    <a:pt x="190" y="174"/>
                    <a:pt x="183" y="168"/>
                    <a:pt x="183" y="159"/>
                  </a:cubicBezTo>
                  <a:cubicBezTo>
                    <a:pt x="183" y="96"/>
                    <a:pt x="183" y="96"/>
                    <a:pt x="183" y="96"/>
                  </a:cubicBezTo>
                  <a:cubicBezTo>
                    <a:pt x="183" y="88"/>
                    <a:pt x="190" y="81"/>
                    <a:pt x="198" y="81"/>
                  </a:cubicBezTo>
                  <a:cubicBezTo>
                    <a:pt x="205" y="81"/>
                    <a:pt x="212" y="88"/>
                    <a:pt x="212" y="96"/>
                  </a:cubicBezTo>
                  <a:cubicBezTo>
                    <a:pt x="212" y="159"/>
                    <a:pt x="212" y="159"/>
                    <a:pt x="212" y="159"/>
                  </a:cubicBezTo>
                  <a:cubicBezTo>
                    <a:pt x="212" y="168"/>
                    <a:pt x="205" y="174"/>
                    <a:pt x="198" y="174"/>
                  </a:cubicBezTo>
                  <a:moveTo>
                    <a:pt x="158" y="206"/>
                  </a:moveTo>
                  <a:cubicBezTo>
                    <a:pt x="147" y="206"/>
                    <a:pt x="147" y="206"/>
                    <a:pt x="147" y="206"/>
                  </a:cubicBezTo>
                  <a:cubicBezTo>
                    <a:pt x="148" y="207"/>
                    <a:pt x="148" y="208"/>
                    <a:pt x="148" y="210"/>
                  </a:cubicBezTo>
                  <a:cubicBezTo>
                    <a:pt x="148" y="211"/>
                    <a:pt x="148" y="211"/>
                    <a:pt x="148" y="211"/>
                  </a:cubicBezTo>
                  <a:cubicBezTo>
                    <a:pt x="148" y="216"/>
                    <a:pt x="148" y="216"/>
                    <a:pt x="148" y="216"/>
                  </a:cubicBezTo>
                  <a:cubicBezTo>
                    <a:pt x="148" y="241"/>
                    <a:pt x="148" y="241"/>
                    <a:pt x="148" y="241"/>
                  </a:cubicBezTo>
                  <a:cubicBezTo>
                    <a:pt x="148" y="249"/>
                    <a:pt x="141" y="256"/>
                    <a:pt x="133" y="256"/>
                  </a:cubicBezTo>
                  <a:cubicBezTo>
                    <a:pt x="125" y="256"/>
                    <a:pt x="119" y="249"/>
                    <a:pt x="119" y="241"/>
                  </a:cubicBezTo>
                  <a:cubicBezTo>
                    <a:pt x="119" y="216"/>
                    <a:pt x="119" y="216"/>
                    <a:pt x="119" y="216"/>
                  </a:cubicBezTo>
                  <a:cubicBezTo>
                    <a:pt x="119" y="211"/>
                    <a:pt x="119" y="211"/>
                    <a:pt x="119" y="211"/>
                  </a:cubicBezTo>
                  <a:cubicBezTo>
                    <a:pt x="119" y="210"/>
                    <a:pt x="119" y="210"/>
                    <a:pt x="119" y="210"/>
                  </a:cubicBezTo>
                  <a:cubicBezTo>
                    <a:pt x="119" y="208"/>
                    <a:pt x="119" y="207"/>
                    <a:pt x="119" y="206"/>
                  </a:cubicBezTo>
                  <a:cubicBezTo>
                    <a:pt x="93" y="206"/>
                    <a:pt x="93" y="206"/>
                    <a:pt x="93" y="206"/>
                  </a:cubicBezTo>
                  <a:cubicBezTo>
                    <a:pt x="93" y="207"/>
                    <a:pt x="93" y="208"/>
                    <a:pt x="93" y="210"/>
                  </a:cubicBezTo>
                  <a:cubicBezTo>
                    <a:pt x="93" y="211"/>
                    <a:pt x="93" y="211"/>
                    <a:pt x="93" y="211"/>
                  </a:cubicBezTo>
                  <a:cubicBezTo>
                    <a:pt x="93" y="216"/>
                    <a:pt x="93" y="216"/>
                    <a:pt x="93" y="216"/>
                  </a:cubicBezTo>
                  <a:cubicBezTo>
                    <a:pt x="93" y="241"/>
                    <a:pt x="93" y="241"/>
                    <a:pt x="93" y="241"/>
                  </a:cubicBezTo>
                  <a:cubicBezTo>
                    <a:pt x="93" y="249"/>
                    <a:pt x="87" y="256"/>
                    <a:pt x="79" y="256"/>
                  </a:cubicBezTo>
                  <a:cubicBezTo>
                    <a:pt x="71" y="256"/>
                    <a:pt x="64" y="249"/>
                    <a:pt x="64" y="241"/>
                  </a:cubicBezTo>
                  <a:cubicBezTo>
                    <a:pt x="64" y="216"/>
                    <a:pt x="64" y="216"/>
                    <a:pt x="64" y="216"/>
                  </a:cubicBezTo>
                  <a:cubicBezTo>
                    <a:pt x="64" y="211"/>
                    <a:pt x="64" y="211"/>
                    <a:pt x="64" y="211"/>
                  </a:cubicBezTo>
                  <a:cubicBezTo>
                    <a:pt x="64" y="210"/>
                    <a:pt x="64" y="210"/>
                    <a:pt x="64" y="210"/>
                  </a:cubicBezTo>
                  <a:cubicBezTo>
                    <a:pt x="64" y="208"/>
                    <a:pt x="64" y="207"/>
                    <a:pt x="65" y="206"/>
                  </a:cubicBezTo>
                  <a:cubicBezTo>
                    <a:pt x="54" y="206"/>
                    <a:pt x="54" y="206"/>
                    <a:pt x="54" y="206"/>
                  </a:cubicBezTo>
                  <a:cubicBezTo>
                    <a:pt x="45" y="206"/>
                    <a:pt x="39" y="199"/>
                    <a:pt x="39" y="190"/>
                  </a:cubicBezTo>
                  <a:cubicBezTo>
                    <a:pt x="39" y="103"/>
                    <a:pt x="39" y="103"/>
                    <a:pt x="39" y="103"/>
                  </a:cubicBezTo>
                  <a:cubicBezTo>
                    <a:pt x="39" y="93"/>
                    <a:pt x="39" y="93"/>
                    <a:pt x="39" y="93"/>
                  </a:cubicBezTo>
                  <a:cubicBezTo>
                    <a:pt x="39" y="81"/>
                    <a:pt x="39" y="81"/>
                    <a:pt x="39" y="81"/>
                  </a:cubicBezTo>
                  <a:cubicBezTo>
                    <a:pt x="40" y="81"/>
                    <a:pt x="40" y="81"/>
                    <a:pt x="40" y="81"/>
                  </a:cubicBezTo>
                  <a:cubicBezTo>
                    <a:pt x="172" y="81"/>
                    <a:pt x="172" y="81"/>
                    <a:pt x="172" y="81"/>
                  </a:cubicBezTo>
                  <a:cubicBezTo>
                    <a:pt x="173" y="81"/>
                    <a:pt x="173" y="81"/>
                    <a:pt x="173" y="81"/>
                  </a:cubicBezTo>
                  <a:cubicBezTo>
                    <a:pt x="173" y="93"/>
                    <a:pt x="173" y="93"/>
                    <a:pt x="173" y="93"/>
                  </a:cubicBezTo>
                  <a:cubicBezTo>
                    <a:pt x="173" y="103"/>
                    <a:pt x="173" y="103"/>
                    <a:pt x="173" y="103"/>
                  </a:cubicBezTo>
                  <a:cubicBezTo>
                    <a:pt x="173" y="190"/>
                    <a:pt x="173" y="190"/>
                    <a:pt x="173" y="190"/>
                  </a:cubicBezTo>
                  <a:cubicBezTo>
                    <a:pt x="173" y="199"/>
                    <a:pt x="167" y="206"/>
                    <a:pt x="158" y="206"/>
                  </a:cubicBezTo>
                  <a:moveTo>
                    <a:pt x="73" y="21"/>
                  </a:moveTo>
                  <a:cubicBezTo>
                    <a:pt x="70" y="17"/>
                    <a:pt x="70" y="17"/>
                    <a:pt x="70" y="17"/>
                  </a:cubicBezTo>
                  <a:cubicBezTo>
                    <a:pt x="67" y="13"/>
                    <a:pt x="67" y="13"/>
                    <a:pt x="67" y="13"/>
                  </a:cubicBezTo>
                  <a:cubicBezTo>
                    <a:pt x="61" y="4"/>
                    <a:pt x="61" y="4"/>
                    <a:pt x="61" y="4"/>
                  </a:cubicBezTo>
                  <a:cubicBezTo>
                    <a:pt x="61" y="3"/>
                    <a:pt x="61" y="1"/>
                    <a:pt x="62" y="0"/>
                  </a:cubicBezTo>
                  <a:cubicBezTo>
                    <a:pt x="63" y="0"/>
                    <a:pt x="65" y="0"/>
                    <a:pt x="65" y="1"/>
                  </a:cubicBezTo>
                  <a:cubicBezTo>
                    <a:pt x="72" y="11"/>
                    <a:pt x="72" y="11"/>
                    <a:pt x="72" y="11"/>
                  </a:cubicBezTo>
                  <a:cubicBezTo>
                    <a:pt x="75" y="15"/>
                    <a:pt x="75" y="15"/>
                    <a:pt x="75" y="15"/>
                  </a:cubicBezTo>
                  <a:cubicBezTo>
                    <a:pt x="77" y="19"/>
                    <a:pt x="77" y="19"/>
                    <a:pt x="77" y="19"/>
                  </a:cubicBezTo>
                  <a:cubicBezTo>
                    <a:pt x="86" y="16"/>
                    <a:pt x="96" y="14"/>
                    <a:pt x="106" y="14"/>
                  </a:cubicBezTo>
                  <a:cubicBezTo>
                    <a:pt x="116" y="14"/>
                    <a:pt x="126" y="16"/>
                    <a:pt x="135" y="19"/>
                  </a:cubicBezTo>
                  <a:cubicBezTo>
                    <a:pt x="137" y="15"/>
                    <a:pt x="137" y="15"/>
                    <a:pt x="137" y="15"/>
                  </a:cubicBezTo>
                  <a:cubicBezTo>
                    <a:pt x="140" y="11"/>
                    <a:pt x="140" y="11"/>
                    <a:pt x="140" y="11"/>
                  </a:cubicBezTo>
                  <a:cubicBezTo>
                    <a:pt x="147" y="1"/>
                    <a:pt x="147" y="1"/>
                    <a:pt x="147" y="1"/>
                  </a:cubicBezTo>
                  <a:cubicBezTo>
                    <a:pt x="147" y="0"/>
                    <a:pt x="149" y="0"/>
                    <a:pt x="150" y="0"/>
                  </a:cubicBezTo>
                  <a:cubicBezTo>
                    <a:pt x="151" y="1"/>
                    <a:pt x="151" y="3"/>
                    <a:pt x="151" y="4"/>
                  </a:cubicBezTo>
                  <a:cubicBezTo>
                    <a:pt x="145" y="13"/>
                    <a:pt x="145" y="13"/>
                    <a:pt x="145" y="13"/>
                  </a:cubicBezTo>
                  <a:cubicBezTo>
                    <a:pt x="142" y="17"/>
                    <a:pt x="142" y="17"/>
                    <a:pt x="142" y="17"/>
                  </a:cubicBezTo>
                  <a:cubicBezTo>
                    <a:pt x="139" y="21"/>
                    <a:pt x="139" y="21"/>
                    <a:pt x="139" y="21"/>
                  </a:cubicBezTo>
                  <a:cubicBezTo>
                    <a:pt x="160" y="31"/>
                    <a:pt x="173" y="50"/>
                    <a:pt x="173" y="71"/>
                  </a:cubicBezTo>
                  <a:cubicBezTo>
                    <a:pt x="39" y="71"/>
                    <a:pt x="39" y="71"/>
                    <a:pt x="39" y="71"/>
                  </a:cubicBezTo>
                  <a:cubicBezTo>
                    <a:pt x="39" y="50"/>
                    <a:pt x="52" y="31"/>
                    <a:pt x="73" y="21"/>
                  </a:cubicBezTo>
                  <a:moveTo>
                    <a:pt x="135" y="51"/>
                  </a:moveTo>
                  <a:cubicBezTo>
                    <a:pt x="139" y="51"/>
                    <a:pt x="142" y="48"/>
                    <a:pt x="142" y="44"/>
                  </a:cubicBezTo>
                  <a:cubicBezTo>
                    <a:pt x="142" y="40"/>
                    <a:pt x="139" y="36"/>
                    <a:pt x="135" y="36"/>
                  </a:cubicBezTo>
                  <a:cubicBezTo>
                    <a:pt x="131" y="36"/>
                    <a:pt x="128" y="40"/>
                    <a:pt x="128" y="44"/>
                  </a:cubicBezTo>
                  <a:cubicBezTo>
                    <a:pt x="128" y="48"/>
                    <a:pt x="131" y="51"/>
                    <a:pt x="135" y="51"/>
                  </a:cubicBezTo>
                  <a:moveTo>
                    <a:pt x="77" y="51"/>
                  </a:moveTo>
                  <a:cubicBezTo>
                    <a:pt x="81" y="51"/>
                    <a:pt x="84" y="48"/>
                    <a:pt x="84" y="44"/>
                  </a:cubicBezTo>
                  <a:cubicBezTo>
                    <a:pt x="84" y="40"/>
                    <a:pt x="81" y="36"/>
                    <a:pt x="77" y="36"/>
                  </a:cubicBezTo>
                  <a:cubicBezTo>
                    <a:pt x="73" y="36"/>
                    <a:pt x="70" y="40"/>
                    <a:pt x="70" y="44"/>
                  </a:cubicBezTo>
                  <a:cubicBezTo>
                    <a:pt x="70" y="48"/>
                    <a:pt x="73" y="51"/>
                    <a:pt x="77" y="51"/>
                  </a:cubicBezTo>
                  <a:moveTo>
                    <a:pt x="15" y="174"/>
                  </a:moveTo>
                  <a:cubicBezTo>
                    <a:pt x="7" y="174"/>
                    <a:pt x="0" y="168"/>
                    <a:pt x="0" y="159"/>
                  </a:cubicBezTo>
                  <a:cubicBezTo>
                    <a:pt x="0" y="96"/>
                    <a:pt x="0" y="96"/>
                    <a:pt x="0" y="96"/>
                  </a:cubicBezTo>
                  <a:cubicBezTo>
                    <a:pt x="0" y="88"/>
                    <a:pt x="7" y="81"/>
                    <a:pt x="15" y="81"/>
                  </a:cubicBezTo>
                  <a:cubicBezTo>
                    <a:pt x="22" y="81"/>
                    <a:pt x="29" y="88"/>
                    <a:pt x="29" y="96"/>
                  </a:cubicBezTo>
                  <a:cubicBezTo>
                    <a:pt x="29" y="159"/>
                    <a:pt x="29" y="159"/>
                    <a:pt x="29" y="159"/>
                  </a:cubicBezTo>
                  <a:cubicBezTo>
                    <a:pt x="29" y="168"/>
                    <a:pt x="22" y="174"/>
                    <a:pt x="15" y="174"/>
                  </a:cubicBezTo>
                </a:path>
              </a:pathLst>
            </a:custGeom>
            <a:solidFill>
              <a:schemeClr val="bg1"/>
            </a:solidFill>
            <a:ln>
              <a:noFill/>
            </a:ln>
          </p:spPr>
          <p:txBody>
            <a:bodyPr vert="horz" wrap="square" lIns="121883" tIns="60941" rIns="121883" bIns="60941" numCol="1" anchor="t" anchorCtr="0" compatLnSpc="1"/>
            <a:lstStyle/>
            <a:p>
              <a:endParaRPr lang="zh-CN" altLang="en-US" sz="2400">
                <a:latin typeface="Source Han Sans CN"/>
                <a:sym typeface="Source Han Sans CN"/>
              </a:endParaRPr>
            </a:p>
          </p:txBody>
        </p:sp>
      </p:grpSp>
      <p:grpSp>
        <p:nvGrpSpPr>
          <p:cNvPr id="5" name="组合 62"/>
          <p:cNvGrpSpPr/>
          <p:nvPr/>
        </p:nvGrpSpPr>
        <p:grpSpPr>
          <a:xfrm>
            <a:off x="993799" y="4862074"/>
            <a:ext cx="11205109" cy="1008113"/>
            <a:chOff x="983432" y="5248917"/>
            <a:chExt cx="11208568" cy="1008112"/>
          </a:xfrm>
        </p:grpSpPr>
        <p:sp>
          <p:nvSpPr>
            <p:cNvPr id="64" name="任意多边形 63"/>
            <p:cNvSpPr/>
            <p:nvPr/>
          </p:nvSpPr>
          <p:spPr>
            <a:xfrm flipH="1">
              <a:off x="983432" y="5248917"/>
              <a:ext cx="9327898" cy="1008112"/>
            </a:xfrm>
            <a:custGeom>
              <a:gdLst>
                <a:gd name="connsiteX0" fmla="*/ 0 w 9327898"/>
                <a:gd name="connsiteY0" fmla="*/ 0 h 1008112"/>
                <a:gd name="connsiteX1" fmla="*/ 8915278 w 9327898"/>
                <a:gd name="connsiteY1" fmla="*/ 0 h 1008112"/>
                <a:gd name="connsiteX2" fmla="*/ 9327898 w 9327898"/>
                <a:gd name="connsiteY2" fmla="*/ 504056 h 1008112"/>
                <a:gd name="connsiteX3" fmla="*/ 8915278 w 9327898"/>
                <a:gd name="connsiteY3" fmla="*/ 1008112 h 1008112"/>
                <a:gd name="connsiteX4" fmla="*/ 0 w 9327898"/>
                <a:gd name="connsiteY4" fmla="*/ 1008112 h 1008112"/>
                <a:gd name="connsiteX5" fmla="*/ 412620 w 9327898"/>
                <a:gd name="connsiteY5" fmla="*/ 504056 h 100811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27898" h="1008112">
                  <a:moveTo>
                    <a:pt x="0" y="0"/>
                  </a:moveTo>
                  <a:lnTo>
                    <a:pt x="8915278" y="0"/>
                  </a:lnTo>
                  <a:lnTo>
                    <a:pt x="9327898" y="504056"/>
                  </a:lnTo>
                  <a:lnTo>
                    <a:pt x="8915278" y="1008112"/>
                  </a:lnTo>
                  <a:lnTo>
                    <a:pt x="0" y="1008112"/>
                  </a:lnTo>
                  <a:lnTo>
                    <a:pt x="412620" y="504056"/>
                  </a:lnTo>
                  <a:close/>
                </a:path>
              </a:pathLst>
            </a:custGeom>
            <a:solidFill>
              <a:schemeClr val="bg1">
                <a:lumMod val="95000"/>
              </a:schemeClr>
            </a:solidFill>
            <a:ln>
              <a:solidFill>
                <a:schemeClr val="accent4"/>
              </a:solid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sp>
          <p:nvSpPr>
            <p:cNvPr id="65" name="五边形 64"/>
            <p:cNvSpPr/>
            <p:nvPr/>
          </p:nvSpPr>
          <p:spPr>
            <a:xfrm flipH="1">
              <a:off x="9984432" y="5248917"/>
              <a:ext cx="2207568" cy="1008112"/>
            </a:xfrm>
            <a:prstGeom prst="homePlate">
              <a:avLst>
                <a:gd name="adj" fmla="val 4093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sp>
          <p:nvSpPr>
            <p:cNvPr id="66" name="椭圆 65"/>
            <p:cNvSpPr/>
            <p:nvPr/>
          </p:nvSpPr>
          <p:spPr>
            <a:xfrm>
              <a:off x="1239932" y="5408769"/>
              <a:ext cx="720080" cy="72008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Source Han Sans CN"/>
                <a:sym typeface="Source Han Sans CN"/>
              </a:endParaRPr>
            </a:p>
          </p:txBody>
        </p:sp>
        <p:sp>
          <p:nvSpPr>
            <p:cNvPr id="67" name="文本框 138"/>
            <p:cNvSpPr txBox="1"/>
            <p:nvPr/>
          </p:nvSpPr>
          <p:spPr>
            <a:xfrm>
              <a:off x="1318483" y="5537977"/>
              <a:ext cx="495802" cy="461537"/>
            </a:xfrm>
            <a:prstGeom prst="rect">
              <a:avLst/>
            </a:prstGeom>
            <a:noFill/>
          </p:spPr>
          <p:txBody>
            <a:bodyPr wrap="none" rtlCol="0">
              <a:spAutoFit/>
            </a:bodyPr>
            <a:lstStyle/>
            <a:p>
              <a:r>
                <a:rPr lang="en-US" altLang="zh-CN" sz="2400" b="1">
                  <a:solidFill>
                    <a:schemeClr val="bg1"/>
                  </a:solidFill>
                  <a:latin typeface="Source Han Sans CN"/>
                  <a:ea typeface="微软雅黑" panose="020b0503020204020204" pitchFamily="34" charset="-122"/>
                  <a:sym typeface="Source Han Sans CN"/>
                </a:rPr>
                <a:t>04</a:t>
              </a:r>
              <a:endParaRPr lang="zh-CN" altLang="en-US" sz="2400" b="1">
                <a:solidFill>
                  <a:schemeClr val="bg1"/>
                </a:solidFill>
                <a:latin typeface="Source Han Sans CN"/>
                <a:ea typeface="微软雅黑" panose="020b0503020204020204" pitchFamily="34" charset="-122"/>
                <a:sym typeface="Source Han Sans CN"/>
              </a:endParaRPr>
            </a:p>
          </p:txBody>
        </p:sp>
        <p:sp>
          <p:nvSpPr>
            <p:cNvPr id="68" name="文本框 145"/>
            <p:cNvSpPr txBox="1"/>
            <p:nvPr/>
          </p:nvSpPr>
          <p:spPr>
            <a:xfrm>
              <a:off x="8464796" y="5285456"/>
              <a:ext cx="1416209" cy="338554"/>
            </a:xfrm>
            <a:prstGeom prst="rect">
              <a:avLst/>
            </a:prstGeom>
            <a:noFill/>
          </p:spPr>
          <p:txBody>
            <a:bodyPr wrap="none" rtlCol="0">
              <a:spAutoFit/>
            </a:bodyPr>
            <a:lstStyle/>
            <a:p>
              <a:pPr algn="ctr"/>
              <a:r>
                <a:rPr lang="zh-CN" altLang="en-US" sz="1600">
                  <a:solidFill>
                    <a:schemeClr val="tx1">
                      <a:lumMod val="75000"/>
                      <a:lumOff val="25000"/>
                    </a:schemeClr>
                  </a:solidFill>
                  <a:latin typeface="Source Han Sans CN"/>
                  <a:ea typeface="微软雅黑" panose="020b0503020204020204" pitchFamily="34" charset="-122"/>
                  <a:sym typeface="Source Han Sans CN"/>
                </a:rPr>
                <a:t>单击添加标题</a:t>
              </a:r>
              <a:endParaRPr lang="id-ID" altLang="zh-CN" sz="1600">
                <a:solidFill>
                  <a:schemeClr val="tx1">
                    <a:lumMod val="75000"/>
                    <a:lumOff val="25000"/>
                  </a:schemeClr>
                </a:solidFill>
                <a:latin typeface="Source Han Sans CN"/>
                <a:ea typeface="微软雅黑" panose="020b0503020204020204" pitchFamily="34" charset="-122"/>
                <a:sym typeface="Source Han Sans CN"/>
              </a:endParaRPr>
            </a:p>
          </p:txBody>
        </p:sp>
        <p:sp>
          <p:nvSpPr>
            <p:cNvPr id="69" name="文本框 146"/>
            <p:cNvSpPr txBox="1"/>
            <p:nvPr/>
          </p:nvSpPr>
          <p:spPr>
            <a:xfrm>
              <a:off x="2562661" y="5596342"/>
              <a:ext cx="7364975" cy="600228"/>
            </a:xfrm>
            <a:prstGeom prst="rect">
              <a:avLst/>
            </a:prstGeom>
            <a:noFill/>
          </p:spPr>
          <p:txBody>
            <a:bodyPr wrap="square" rtlCol="0">
              <a:spAutoFit/>
            </a:bodyPr>
            <a:lstStyle/>
            <a:p>
              <a:pPr algn="r">
                <a:lnSpc>
                  <a:spcPts val="21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此处添加详细文本描述，建议与标题相关并符合整体语言风格，语言描述尽量简洁生动。尽量将每页幻灯片的字数控制在</a:t>
              </a:r>
              <a:r>
                <a:rPr lang="en-US" altLang="zh-CN" sz="1200">
                  <a:solidFill>
                    <a:schemeClr val="tx1">
                      <a:lumMod val="50000"/>
                      <a:lumOff val="50000"/>
                    </a:schemeClr>
                  </a:solidFill>
                  <a:latin typeface="Source Han Sans CN"/>
                  <a:ea typeface="微软雅黑" panose="020b0503020204020204" pitchFamily="34" charset="-122"/>
                  <a:sym typeface="Source Han Sans CN"/>
                </a:rPr>
                <a:t>200</a:t>
              </a:r>
              <a:r>
                <a:rPr lang="zh-CN" altLang="en-US" sz="1200">
                  <a:solidFill>
                    <a:schemeClr val="tx1">
                      <a:lumMod val="50000"/>
                      <a:lumOff val="50000"/>
                    </a:schemeClr>
                  </a:solidFill>
                  <a:latin typeface="Source Han Sans CN"/>
                  <a:ea typeface="微软雅黑" panose="020b0503020204020204" pitchFamily="34" charset="-122"/>
                  <a:sym typeface="Source Han Sans CN"/>
                </a:rPr>
                <a:t>字以内。</a:t>
              </a:r>
              <a:endParaRPr lang="zh-CN" altLang="en-US" sz="1200">
                <a:solidFill>
                  <a:schemeClr val="tx1">
                    <a:lumMod val="50000"/>
                    <a:lumOff val="50000"/>
                  </a:schemeClr>
                </a:solidFill>
                <a:latin typeface="Source Han Sans CN"/>
                <a:ea typeface="微软雅黑" panose="020b0503020204020204" pitchFamily="34" charset="-122"/>
                <a:sym typeface="Source Han Sans CN"/>
              </a:endParaRPr>
            </a:p>
          </p:txBody>
        </p:sp>
        <p:sp>
          <p:nvSpPr>
            <p:cNvPr id="70" name="Freeform 29"/>
            <p:cNvSpPr>
              <a:spLocks noEditPoints="1"/>
            </p:cNvSpPr>
            <p:nvPr/>
          </p:nvSpPr>
          <p:spPr bwMode="auto">
            <a:xfrm>
              <a:off x="11044130" y="5544316"/>
              <a:ext cx="472970" cy="476753"/>
            </a:xfrm>
            <a:custGeom>
              <a:gdLst>
                <a:gd name="T0" fmla="*/ 212 w 256"/>
                <a:gd name="T1" fmla="*/ 256 h 256"/>
                <a:gd name="T2" fmla="*/ 0 w 256"/>
                <a:gd name="T3" fmla="*/ 44 h 256"/>
                <a:gd name="T4" fmla="*/ 0 w 256"/>
                <a:gd name="T5" fmla="*/ 0 h 256"/>
                <a:gd name="T6" fmla="*/ 256 w 256"/>
                <a:gd name="T7" fmla="*/ 256 h 256"/>
                <a:gd name="T8" fmla="*/ 212 w 256"/>
                <a:gd name="T9" fmla="*/ 256 h 256"/>
                <a:gd name="T10" fmla="*/ 164 w 256"/>
                <a:gd name="T11" fmla="*/ 256 h 256"/>
                <a:gd name="T12" fmla="*/ 120 w 256"/>
                <a:gd name="T13" fmla="*/ 256 h 256"/>
                <a:gd name="T14" fmla="*/ 0 w 256"/>
                <a:gd name="T15" fmla="*/ 136 h 256"/>
                <a:gd name="T16" fmla="*/ 0 w 256"/>
                <a:gd name="T17" fmla="*/ 92 h 256"/>
                <a:gd name="T18" fmla="*/ 164 w 256"/>
                <a:gd name="T19" fmla="*/ 256 h 256"/>
                <a:gd name="T20" fmla="*/ 32 w 256"/>
                <a:gd name="T21" fmla="*/ 192 h 256"/>
                <a:gd name="T22" fmla="*/ 64 w 256"/>
                <a:gd name="T23" fmla="*/ 224 h 256"/>
                <a:gd name="T24" fmla="*/ 32 w 256"/>
                <a:gd name="T25" fmla="*/ 256 h 256"/>
                <a:gd name="T26" fmla="*/ 0 w 256"/>
                <a:gd name="T27" fmla="*/ 224 h 256"/>
                <a:gd name="T28" fmla="*/ 32 w 256"/>
                <a:gd name="T29" fmla="*/ 192 h 2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6" h="256">
                  <a:moveTo>
                    <a:pt x="212" y="256"/>
                  </a:moveTo>
                  <a:cubicBezTo>
                    <a:pt x="212" y="139"/>
                    <a:pt x="117" y="44"/>
                    <a:pt x="0" y="44"/>
                  </a:cubicBezTo>
                  <a:cubicBezTo>
                    <a:pt x="0" y="0"/>
                    <a:pt x="0" y="0"/>
                    <a:pt x="0" y="0"/>
                  </a:cubicBezTo>
                  <a:cubicBezTo>
                    <a:pt x="141" y="0"/>
                    <a:pt x="256" y="115"/>
                    <a:pt x="256" y="256"/>
                  </a:cubicBezTo>
                  <a:lnTo>
                    <a:pt x="212" y="256"/>
                  </a:lnTo>
                  <a:close/>
                  <a:moveTo>
                    <a:pt x="164" y="256"/>
                  </a:moveTo>
                  <a:cubicBezTo>
                    <a:pt x="120" y="256"/>
                    <a:pt x="120" y="256"/>
                    <a:pt x="120" y="256"/>
                  </a:cubicBezTo>
                  <a:cubicBezTo>
                    <a:pt x="120" y="190"/>
                    <a:pt x="66" y="136"/>
                    <a:pt x="0" y="136"/>
                  </a:cubicBezTo>
                  <a:cubicBezTo>
                    <a:pt x="0" y="92"/>
                    <a:pt x="0" y="92"/>
                    <a:pt x="0" y="92"/>
                  </a:cubicBezTo>
                  <a:cubicBezTo>
                    <a:pt x="91" y="92"/>
                    <a:pt x="164" y="165"/>
                    <a:pt x="164" y="256"/>
                  </a:cubicBezTo>
                  <a:moveTo>
                    <a:pt x="32" y="192"/>
                  </a:moveTo>
                  <a:cubicBezTo>
                    <a:pt x="50" y="192"/>
                    <a:pt x="64" y="206"/>
                    <a:pt x="64" y="224"/>
                  </a:cubicBezTo>
                  <a:cubicBezTo>
                    <a:pt x="64" y="242"/>
                    <a:pt x="50" y="256"/>
                    <a:pt x="32" y="256"/>
                  </a:cubicBezTo>
                  <a:cubicBezTo>
                    <a:pt x="14" y="256"/>
                    <a:pt x="0" y="242"/>
                    <a:pt x="0" y="224"/>
                  </a:cubicBezTo>
                  <a:cubicBezTo>
                    <a:pt x="0" y="206"/>
                    <a:pt x="14" y="192"/>
                    <a:pt x="32" y="192"/>
                  </a:cubicBezTo>
                </a:path>
              </a:pathLst>
            </a:custGeom>
            <a:solidFill>
              <a:schemeClr val="bg1"/>
            </a:solidFill>
            <a:ln>
              <a:noFill/>
            </a:ln>
          </p:spPr>
          <p:txBody>
            <a:bodyPr vert="horz" wrap="square" lIns="121883" tIns="60941" rIns="121883" bIns="60941" numCol="1" anchor="t" anchorCtr="0" compatLnSpc="1"/>
            <a:lstStyle/>
            <a:p>
              <a:endParaRPr lang="zh-CN" altLang="en-US" sz="2400">
                <a:latin typeface="Source Han Sans CN"/>
                <a:sym typeface="Source Han Sans CN"/>
              </a:endParaRPr>
            </a:p>
          </p:txBody>
        </p:sp>
      </p:grpSp>
      <p:sp>
        <p:nvSpPr>
          <p:cNvPr id="34" name="矩形 33"/>
          <p:cNvSpPr/>
          <p:nvPr/>
        </p:nvSpPr>
        <p:spPr>
          <a:xfrm>
            <a:off x="808061" y="459969"/>
            <a:ext cx="2656496" cy="584775"/>
          </a:xfrm>
          <a:prstGeom prst="rect">
            <a:avLst/>
          </a:prstGeom>
        </p:spPr>
        <p:txBody>
          <a:bodyPr wrap="none">
            <a:spAutoFit/>
          </a:bodyPr>
          <a:lstStyle/>
          <a:p>
            <a:pPr algn="ctr"/>
            <a:r>
              <a:rPr lang="zh-CN" altLang="en-US" sz="3200">
                <a:solidFill>
                  <a:schemeClr val="accent1"/>
                </a:solidFill>
                <a:latin typeface="Source Han Sans CN"/>
                <a:ea typeface="FZKai-Z03S" panose="03000509000000000000" pitchFamily="65" charset="-122"/>
                <a:sym typeface="Source Han Sans CN"/>
              </a:rPr>
              <a:t>标题文本预设</a:t>
            </a:r>
            <a:endParaRPr lang="zh-CN" altLang="en-US" sz="3200">
              <a:solidFill>
                <a:schemeClr val="accent1"/>
              </a:solidFill>
              <a:latin typeface="Source Han Sans CN"/>
              <a:ea typeface="FZKai-Z03S" panose="03000509000000000000" pitchFamily="65" charset="-122"/>
              <a:sym typeface="Source Han Sans CN"/>
            </a:endParaRPr>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nodeType="afterGroup">
                            <p:stCondLst>
                              <p:cond delay="500"/>
                            </p:stCondLst>
                            <p:childTnLst>
                              <p:par>
                                <p:cTn id="9" presetID="14" presetClass="entr" presetSubtype="1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randombar(horizontal)">
                                      <p:cBhvr>
                                        <p:cTn id="11" dur="500"/>
                                        <p:tgtEl>
                                          <p:spTgt spid="3"/>
                                        </p:tgtEl>
                                      </p:cBhvr>
                                    </p:animEffect>
                                  </p:childTnLst>
                                </p:cTn>
                              </p:par>
                            </p:childTnLst>
                          </p:cTn>
                        </p:par>
                        <p:par>
                          <p:cTn id="12" fill="hold" nodeType="afterGroup">
                            <p:stCondLst>
                              <p:cond delay="1000"/>
                            </p:stCondLst>
                            <p:childTnLst>
                              <p:par>
                                <p:cTn id="13" presetID="14" presetClass="entr" presetSubtype="1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childTnLst>
                          </p:cTn>
                        </p:par>
                        <p:par>
                          <p:cTn id="16" fill="hold" nodeType="afterGroup">
                            <p:stCondLst>
                              <p:cond delay="1500"/>
                            </p:stCondLst>
                            <p:childTnLst>
                              <p:par>
                                <p:cTn id="17" presetID="14"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par>
                          <p:cTn id="20" fill="hold" nodeType="afterGroup">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randombar(horizontal)">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4" name="Freeform 19"/>
          <p:cNvSpPr>
            <a:spLocks noEditPoints="1"/>
          </p:cNvSpPr>
          <p:nvPr/>
        </p:nvSpPr>
        <p:spPr bwMode="auto">
          <a:xfrm>
            <a:off x="5146758" y="1497775"/>
            <a:ext cx="1048057" cy="1053525"/>
          </a:xfrm>
          <a:custGeom>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solidFill>
            <a:schemeClr val="accent1"/>
          </a:solidFill>
          <a:ln>
            <a:noFill/>
          </a:ln>
        </p:spPr>
        <p:txBody>
          <a:bodyPr vert="horz" wrap="square" lIns="121887" tIns="60944" rIns="121887" bIns="60944" numCol="1" anchor="t" anchorCtr="0" compatLnSpc="1"/>
          <a:lstStyle/>
          <a:p>
            <a:pPr>
              <a:defRPr/>
            </a:pPr>
            <a:endParaRPr lang="en-US" sz="2000" kern="0">
              <a:solidFill>
                <a:schemeClr val="tx1">
                  <a:lumMod val="75000"/>
                  <a:lumOff val="25000"/>
                </a:schemeClr>
              </a:solidFill>
              <a:latin typeface="Source Han Sans CN"/>
              <a:sym typeface="Source Han Sans CN"/>
            </a:endParaRPr>
          </a:p>
        </p:txBody>
      </p:sp>
      <p:sp>
        <p:nvSpPr>
          <p:cNvPr id="35" name="Freeform 20"/>
          <p:cNvSpPr>
            <a:spLocks noEditPoints="1"/>
          </p:cNvSpPr>
          <p:nvPr/>
        </p:nvSpPr>
        <p:spPr bwMode="auto">
          <a:xfrm>
            <a:off x="6088601" y="1120455"/>
            <a:ext cx="677601" cy="681136"/>
          </a:xfrm>
          <a:custGeom>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0" h="120">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solidFill>
            <a:schemeClr val="accent1"/>
          </a:solidFill>
          <a:ln>
            <a:noFill/>
          </a:ln>
        </p:spPr>
        <p:txBody>
          <a:bodyPr vert="horz" wrap="square" lIns="121887" tIns="60944" rIns="121887" bIns="60944" numCol="1" anchor="t" anchorCtr="0" compatLnSpc="1"/>
          <a:lstStyle/>
          <a:p>
            <a:pPr>
              <a:defRPr/>
            </a:pPr>
            <a:endParaRPr lang="en-US" sz="2000" kern="0">
              <a:solidFill>
                <a:prstClr val="black"/>
              </a:solidFill>
              <a:latin typeface="Source Han Sans CN"/>
              <a:sym typeface="Source Han Sans CN"/>
            </a:endParaRPr>
          </a:p>
        </p:txBody>
      </p:sp>
      <p:sp>
        <p:nvSpPr>
          <p:cNvPr id="36" name="TextBox 35"/>
          <p:cNvSpPr txBox="1"/>
          <p:nvPr/>
        </p:nvSpPr>
        <p:spPr>
          <a:xfrm>
            <a:off x="594306" y="2752200"/>
            <a:ext cx="3040869" cy="1287186"/>
          </a:xfrm>
          <a:prstGeom prst="rect">
            <a:avLst/>
          </a:prstGeom>
          <a:noFill/>
        </p:spPr>
        <p:txBody>
          <a:bodyPr wrap="square" lIns="91415" tIns="45707" rIns="91415" bIns="45707" rtlCol="0">
            <a:spAutoFit/>
          </a:bodyPr>
          <a:lstStyle/>
          <a:p>
            <a:pPr algn="r">
              <a:lnSpc>
                <a:spcPct val="150000"/>
              </a:lnSpc>
            </a:pPr>
            <a:r>
              <a:rPr lang="zh-CN" altLang="en-US" sz="1600">
                <a:solidFill>
                  <a:schemeClr val="tx1">
                    <a:lumMod val="50000"/>
                    <a:lumOff val="50000"/>
                  </a:schemeClr>
                </a:solidFill>
                <a:latin typeface="Source Han Sans CN"/>
                <a:ea typeface="微软雅黑" panose="020b0503020204020204" pitchFamily="34" charset="-122"/>
                <a:sym typeface="Source Han Sans CN"/>
              </a:rPr>
              <a:t>在此输入标题</a:t>
            </a:r>
            <a:endParaRPr lang="en-US" altLang="zh-CN" sz="1600">
              <a:solidFill>
                <a:schemeClr val="tx1">
                  <a:lumMod val="50000"/>
                  <a:lumOff val="50000"/>
                </a:schemeClr>
              </a:solidFill>
              <a:latin typeface="Source Han Sans CN"/>
              <a:ea typeface="微软雅黑" panose="020b0503020204020204" pitchFamily="34" charset="-122"/>
              <a:sym typeface="Source Han Sans CN"/>
            </a:endParaRPr>
          </a:p>
          <a:p>
            <a:pPr algn="r">
              <a:lnSpc>
                <a:spcPct val="1500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在此处输入您的内容，或通过选择只保留文本来复制粘贴您的内容。</a:t>
            </a:r>
            <a:endParaRPr lang="zh-CN" altLang="en-US" sz="1200">
              <a:solidFill>
                <a:schemeClr val="tx1">
                  <a:lumMod val="50000"/>
                  <a:lumOff val="50000"/>
                </a:schemeClr>
              </a:solidFill>
              <a:latin typeface="Source Han Sans CN"/>
              <a:ea typeface="微软雅黑" panose="020b0503020204020204" pitchFamily="34" charset="-122"/>
              <a:sym typeface="Source Han Sans CN"/>
            </a:endParaRPr>
          </a:p>
          <a:p>
            <a:pPr algn="r">
              <a:lnSpc>
                <a:spcPct val="150000"/>
              </a:lnSpc>
            </a:pPr>
            <a:endParaRPr lang="en-US" altLang="zh-CN" sz="1335">
              <a:solidFill>
                <a:schemeClr val="tx1">
                  <a:lumMod val="50000"/>
                  <a:lumOff val="50000"/>
                </a:schemeClr>
              </a:solidFill>
              <a:latin typeface="Source Han Sans CN"/>
              <a:ea typeface="微软雅黑" panose="020b0503020204020204" pitchFamily="34" charset="-122"/>
              <a:sym typeface="Source Han Sans CN"/>
            </a:endParaRPr>
          </a:p>
        </p:txBody>
      </p:sp>
      <p:grpSp>
        <p:nvGrpSpPr>
          <p:cNvPr id="2" name="组合 36"/>
          <p:cNvGrpSpPr/>
          <p:nvPr/>
        </p:nvGrpSpPr>
        <p:grpSpPr>
          <a:xfrm>
            <a:off x="3956598" y="2216339"/>
            <a:ext cx="4018225" cy="4525031"/>
            <a:chOff x="3750213" y="2332971"/>
            <a:chExt cx="4018942" cy="4525029"/>
          </a:xfrm>
          <a:solidFill>
            <a:srgbClr val="0070C0"/>
          </a:solidFill>
        </p:grpSpPr>
        <p:sp>
          <p:nvSpPr>
            <p:cNvPr id="38" name="Oval 21"/>
            <p:cNvSpPr>
              <a:spLocks noChangeArrowheads="1"/>
            </p:cNvSpPr>
            <p:nvPr/>
          </p:nvSpPr>
          <p:spPr bwMode="auto">
            <a:xfrm>
              <a:off x="6314183" y="2902173"/>
              <a:ext cx="255923" cy="257212"/>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62509" tIns="81255" rIns="162509" bIns="81255" numCol="1" anchor="t" anchorCtr="0" compatLnSpc="1"/>
            <a:lstStyle/>
            <a:p>
              <a:pPr>
                <a:defRPr/>
              </a:pPr>
              <a:endParaRPr lang="en-US" sz="2000" kern="0">
                <a:solidFill>
                  <a:schemeClr val="tx1">
                    <a:lumMod val="75000"/>
                    <a:lumOff val="25000"/>
                  </a:schemeClr>
                </a:solidFill>
                <a:latin typeface="Source Han Sans CN"/>
                <a:sym typeface="Source Han Sans CN"/>
              </a:endParaRPr>
            </a:p>
          </p:txBody>
        </p:sp>
        <p:sp>
          <p:nvSpPr>
            <p:cNvPr id="39" name="Oval 22"/>
            <p:cNvSpPr>
              <a:spLocks noChangeArrowheads="1"/>
            </p:cNvSpPr>
            <p:nvPr/>
          </p:nvSpPr>
          <p:spPr bwMode="auto">
            <a:xfrm>
              <a:off x="5238358" y="3397544"/>
              <a:ext cx="172986" cy="178620"/>
            </a:xfrm>
            <a:prstGeom prst="ellipse">
              <a:avLst/>
            </a:prstGeom>
            <a:solidFill>
              <a:schemeClr val="accent1"/>
            </a:solidFill>
            <a:ln w="9525">
              <a:noFill/>
              <a:round/>
            </a:ln>
          </p:spPr>
          <p:txBody>
            <a:bodyPr vert="horz" wrap="square" lIns="162509" tIns="81255" rIns="162509" bIns="81255" numCol="1" anchor="t" anchorCtr="0" compatLnSpc="1"/>
            <a:lstStyle/>
            <a:p>
              <a:pPr>
                <a:defRPr/>
              </a:pPr>
              <a:endParaRPr lang="en-US" sz="2000" kern="0">
                <a:solidFill>
                  <a:schemeClr val="tx1">
                    <a:lumMod val="75000"/>
                    <a:lumOff val="25000"/>
                  </a:schemeClr>
                </a:solidFill>
                <a:latin typeface="Source Han Sans CN"/>
                <a:sym typeface="Source Han Sans CN"/>
              </a:endParaRPr>
            </a:p>
          </p:txBody>
        </p:sp>
        <p:sp>
          <p:nvSpPr>
            <p:cNvPr id="40" name="Oval 24"/>
            <p:cNvSpPr>
              <a:spLocks noChangeArrowheads="1"/>
            </p:cNvSpPr>
            <p:nvPr/>
          </p:nvSpPr>
          <p:spPr bwMode="auto">
            <a:xfrm>
              <a:off x="5899494" y="3902442"/>
              <a:ext cx="116114" cy="119080"/>
            </a:xfrm>
            <a:prstGeom prst="ellipse">
              <a:avLst/>
            </a:prstGeom>
            <a:solidFill>
              <a:schemeClr val="accent1"/>
            </a:solidFill>
            <a:ln w="9525">
              <a:noFill/>
              <a:round/>
            </a:ln>
          </p:spPr>
          <p:txBody>
            <a:bodyPr vert="horz" wrap="square" lIns="162509" tIns="81255" rIns="162509" bIns="81255" numCol="1" anchor="t" anchorCtr="0" compatLnSpc="1"/>
            <a:lstStyle/>
            <a:p>
              <a:pPr>
                <a:defRPr/>
              </a:pPr>
              <a:endParaRPr lang="en-US" sz="2000" kern="0">
                <a:solidFill>
                  <a:schemeClr val="tx1">
                    <a:lumMod val="75000"/>
                    <a:lumOff val="25000"/>
                  </a:schemeClr>
                </a:solidFill>
                <a:latin typeface="Source Han Sans CN"/>
                <a:sym typeface="Source Han Sans CN"/>
              </a:endParaRPr>
            </a:p>
          </p:txBody>
        </p:sp>
        <p:grpSp>
          <p:nvGrpSpPr>
            <p:cNvPr id="3" name="组合 40"/>
            <p:cNvGrpSpPr/>
            <p:nvPr/>
          </p:nvGrpSpPr>
          <p:grpSpPr>
            <a:xfrm>
              <a:off x="3750213" y="2332971"/>
              <a:ext cx="4018942" cy="4525029"/>
              <a:chOff x="3750213" y="2332971"/>
              <a:chExt cx="4018942" cy="4525029"/>
            </a:xfrm>
            <a:grpFill/>
          </p:grpSpPr>
          <p:sp>
            <p:nvSpPr>
              <p:cNvPr id="43" name="Freeform 23"/>
              <p:cNvSpPr>
                <a:spLocks noEditPoints="1"/>
              </p:cNvSpPr>
              <p:nvPr/>
            </p:nvSpPr>
            <p:spPr bwMode="auto">
              <a:xfrm>
                <a:off x="3750213" y="2868831"/>
                <a:ext cx="4018942" cy="3989169"/>
              </a:xfrm>
              <a:custGeom>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62509" tIns="81255" rIns="162509" bIns="81255" numCol="1" anchor="t" anchorCtr="0" compatLnSpc="1"/>
              <a:lstStyle/>
              <a:p>
                <a:pPr>
                  <a:defRPr/>
                </a:pPr>
                <a:endParaRPr lang="en-US" sz="2000" kern="0">
                  <a:solidFill>
                    <a:schemeClr val="tx1">
                      <a:lumMod val="75000"/>
                      <a:lumOff val="25000"/>
                    </a:schemeClr>
                  </a:solidFill>
                  <a:latin typeface="Source Han Sans CN"/>
                  <a:sym typeface="Source Han Sans CN"/>
                </a:endParaRPr>
              </a:p>
            </p:txBody>
          </p:sp>
          <p:sp>
            <p:nvSpPr>
              <p:cNvPr id="44" name="Freeform 25"/>
              <p:cNvSpPr/>
              <p:nvPr/>
            </p:nvSpPr>
            <p:spPr bwMode="auto">
              <a:xfrm>
                <a:off x="5764423" y="2332971"/>
                <a:ext cx="1327009" cy="535859"/>
              </a:xfrm>
              <a:custGeom>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6"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62509" tIns="81255" rIns="162509" bIns="81255" numCol="1" anchor="t" anchorCtr="0" compatLnSpc="1"/>
              <a:lstStyle/>
              <a:p>
                <a:pPr>
                  <a:defRPr/>
                </a:pPr>
                <a:endParaRPr lang="en-US" sz="2000" kern="0">
                  <a:solidFill>
                    <a:schemeClr val="tx1">
                      <a:lumMod val="75000"/>
                      <a:lumOff val="25000"/>
                    </a:schemeClr>
                  </a:solidFill>
                  <a:latin typeface="Source Han Sans CN"/>
                  <a:sym typeface="Source Han Sans CN"/>
                </a:endParaRPr>
              </a:p>
            </p:txBody>
          </p:sp>
        </p:grpSp>
        <p:sp>
          <p:nvSpPr>
            <p:cNvPr id="42" name="Freeform 19"/>
            <p:cNvSpPr>
              <a:spLocks noEditPoints="1"/>
            </p:cNvSpPr>
            <p:nvPr/>
          </p:nvSpPr>
          <p:spPr bwMode="auto">
            <a:xfrm>
              <a:off x="5965962" y="4183119"/>
              <a:ext cx="777815" cy="781733"/>
            </a:xfrm>
            <a:custGeom>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62509" tIns="81255" rIns="162509" bIns="81255" numCol="1" anchor="t" anchorCtr="0" compatLnSpc="1"/>
            <a:lstStyle/>
            <a:p>
              <a:pPr>
                <a:defRPr/>
              </a:pPr>
              <a:endParaRPr lang="en-US" sz="2000" kern="0">
                <a:solidFill>
                  <a:schemeClr val="tx1">
                    <a:lumMod val="75000"/>
                    <a:lumOff val="25000"/>
                  </a:schemeClr>
                </a:solidFill>
                <a:latin typeface="Source Han Sans CN"/>
                <a:sym typeface="Source Han Sans CN"/>
              </a:endParaRPr>
            </a:p>
          </p:txBody>
        </p:sp>
      </p:grpSp>
      <p:sp>
        <p:nvSpPr>
          <p:cNvPr id="45" name="TextBox 11"/>
          <p:cNvSpPr txBox="1"/>
          <p:nvPr/>
        </p:nvSpPr>
        <p:spPr>
          <a:xfrm>
            <a:off x="8569383" y="2611500"/>
            <a:ext cx="3040869" cy="1287186"/>
          </a:xfrm>
          <a:prstGeom prst="rect">
            <a:avLst/>
          </a:prstGeom>
          <a:noFill/>
        </p:spPr>
        <p:txBody>
          <a:bodyPr wrap="square" lIns="91415" tIns="45707" rIns="91415" bIns="45707" rtlCol="0">
            <a:spAutoFit/>
          </a:bodyPr>
          <a:lstStyle/>
          <a:p>
            <a:pPr>
              <a:lnSpc>
                <a:spcPct val="150000"/>
              </a:lnSpc>
            </a:pPr>
            <a:r>
              <a:rPr lang="zh-CN" altLang="en-US" sz="1600">
                <a:solidFill>
                  <a:schemeClr val="tx1">
                    <a:lumMod val="50000"/>
                    <a:lumOff val="50000"/>
                  </a:schemeClr>
                </a:solidFill>
                <a:latin typeface="Source Han Sans CN"/>
                <a:ea typeface="微软雅黑" panose="020b0503020204020204" pitchFamily="34" charset="-122"/>
                <a:sym typeface="Source Han Sans CN"/>
              </a:rPr>
              <a:t>在此输入标题</a:t>
            </a:r>
            <a:endParaRPr lang="en-US" altLang="zh-CN" sz="1600">
              <a:solidFill>
                <a:schemeClr val="tx1">
                  <a:lumMod val="50000"/>
                  <a:lumOff val="50000"/>
                </a:schemeClr>
              </a:solidFill>
              <a:latin typeface="Source Han Sans CN"/>
              <a:ea typeface="微软雅黑" panose="020b0503020204020204" pitchFamily="34" charset="-122"/>
              <a:sym typeface="Source Han Sans CN"/>
            </a:endParaRPr>
          </a:p>
          <a:p>
            <a:pPr>
              <a:lnSpc>
                <a:spcPct val="1500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在此处输入您的内容，或通过选择只保留文本来复制粘贴您的内容。</a:t>
            </a:r>
            <a:endParaRPr lang="zh-CN" altLang="en-US" sz="1200">
              <a:solidFill>
                <a:schemeClr val="tx1">
                  <a:lumMod val="50000"/>
                  <a:lumOff val="50000"/>
                </a:schemeClr>
              </a:solidFill>
              <a:latin typeface="Source Han Sans CN"/>
              <a:ea typeface="微软雅黑" panose="020b0503020204020204" pitchFamily="34" charset="-122"/>
              <a:sym typeface="Source Han Sans CN"/>
            </a:endParaRPr>
          </a:p>
          <a:p>
            <a:pPr>
              <a:lnSpc>
                <a:spcPct val="150000"/>
              </a:lnSpc>
            </a:pPr>
            <a:endParaRPr lang="en-US" altLang="zh-CN" sz="1335">
              <a:solidFill>
                <a:schemeClr val="tx1">
                  <a:lumMod val="50000"/>
                  <a:lumOff val="50000"/>
                </a:schemeClr>
              </a:solidFill>
              <a:latin typeface="Source Han Sans CN"/>
              <a:ea typeface="微软雅黑" panose="020b0503020204020204" pitchFamily="34" charset="-122"/>
              <a:sym typeface="Source Han Sans CN"/>
            </a:endParaRPr>
          </a:p>
        </p:txBody>
      </p:sp>
      <p:sp>
        <p:nvSpPr>
          <p:cNvPr id="46" name="TextBox 11"/>
          <p:cNvSpPr txBox="1"/>
          <p:nvPr/>
        </p:nvSpPr>
        <p:spPr>
          <a:xfrm>
            <a:off x="552372" y="4280672"/>
            <a:ext cx="3040869" cy="1287186"/>
          </a:xfrm>
          <a:prstGeom prst="rect">
            <a:avLst/>
          </a:prstGeom>
          <a:noFill/>
        </p:spPr>
        <p:txBody>
          <a:bodyPr wrap="square" lIns="91415" tIns="45707" rIns="91415" bIns="45707" rtlCol="0">
            <a:spAutoFit/>
          </a:bodyPr>
          <a:lstStyle/>
          <a:p>
            <a:pPr algn="r">
              <a:lnSpc>
                <a:spcPct val="150000"/>
              </a:lnSpc>
            </a:pPr>
            <a:r>
              <a:rPr lang="zh-CN" altLang="en-US" sz="1600">
                <a:solidFill>
                  <a:schemeClr val="tx1">
                    <a:lumMod val="50000"/>
                    <a:lumOff val="50000"/>
                  </a:schemeClr>
                </a:solidFill>
                <a:latin typeface="Source Han Sans CN"/>
                <a:ea typeface="微软雅黑" panose="020b0503020204020204" pitchFamily="34" charset="-122"/>
                <a:sym typeface="Source Han Sans CN"/>
              </a:rPr>
              <a:t>在此输入标题</a:t>
            </a:r>
            <a:endParaRPr lang="en-US" altLang="zh-CN" sz="1600">
              <a:solidFill>
                <a:schemeClr val="tx1">
                  <a:lumMod val="50000"/>
                  <a:lumOff val="50000"/>
                </a:schemeClr>
              </a:solidFill>
              <a:latin typeface="Source Han Sans CN"/>
              <a:ea typeface="微软雅黑" panose="020b0503020204020204" pitchFamily="34" charset="-122"/>
              <a:sym typeface="Source Han Sans CN"/>
            </a:endParaRPr>
          </a:p>
          <a:p>
            <a:pPr algn="r">
              <a:lnSpc>
                <a:spcPct val="1500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在此处输入您的内容，或通过选择只保留文本来复制粘贴您的内容。</a:t>
            </a:r>
            <a:endParaRPr lang="zh-CN" altLang="en-US" sz="1200">
              <a:solidFill>
                <a:schemeClr val="tx1">
                  <a:lumMod val="50000"/>
                  <a:lumOff val="50000"/>
                </a:schemeClr>
              </a:solidFill>
              <a:latin typeface="Source Han Sans CN"/>
              <a:ea typeface="微软雅黑" panose="020b0503020204020204" pitchFamily="34" charset="-122"/>
              <a:sym typeface="Source Han Sans CN"/>
            </a:endParaRPr>
          </a:p>
          <a:p>
            <a:pPr algn="r">
              <a:lnSpc>
                <a:spcPct val="150000"/>
              </a:lnSpc>
            </a:pPr>
            <a:endParaRPr lang="en-US" altLang="zh-CN" sz="1335">
              <a:solidFill>
                <a:schemeClr val="tx1">
                  <a:lumMod val="50000"/>
                  <a:lumOff val="50000"/>
                </a:schemeClr>
              </a:solidFill>
              <a:latin typeface="Source Han Sans CN"/>
              <a:ea typeface="微软雅黑" panose="020b0503020204020204" pitchFamily="34" charset="-122"/>
              <a:sym typeface="Source Han Sans CN"/>
            </a:endParaRPr>
          </a:p>
        </p:txBody>
      </p:sp>
      <p:sp>
        <p:nvSpPr>
          <p:cNvPr id="47" name="TextBox 11"/>
          <p:cNvSpPr txBox="1"/>
          <p:nvPr/>
        </p:nvSpPr>
        <p:spPr>
          <a:xfrm>
            <a:off x="8573075" y="4261232"/>
            <a:ext cx="3040869" cy="1287186"/>
          </a:xfrm>
          <a:prstGeom prst="rect">
            <a:avLst/>
          </a:prstGeom>
          <a:noFill/>
        </p:spPr>
        <p:txBody>
          <a:bodyPr wrap="square" lIns="91415" tIns="45707" rIns="91415" bIns="45707" rtlCol="0">
            <a:spAutoFit/>
          </a:bodyPr>
          <a:lstStyle/>
          <a:p>
            <a:pPr>
              <a:lnSpc>
                <a:spcPct val="150000"/>
              </a:lnSpc>
            </a:pPr>
            <a:r>
              <a:rPr lang="zh-CN" altLang="en-US" sz="1600">
                <a:solidFill>
                  <a:schemeClr val="tx1">
                    <a:lumMod val="50000"/>
                    <a:lumOff val="50000"/>
                  </a:schemeClr>
                </a:solidFill>
                <a:latin typeface="Source Han Sans CN"/>
                <a:ea typeface="微软雅黑" panose="020b0503020204020204" pitchFamily="34" charset="-122"/>
                <a:sym typeface="Source Han Sans CN"/>
              </a:rPr>
              <a:t>在此输入标题</a:t>
            </a:r>
            <a:endParaRPr lang="en-US" altLang="zh-CN" sz="1600">
              <a:solidFill>
                <a:schemeClr val="tx1">
                  <a:lumMod val="50000"/>
                  <a:lumOff val="50000"/>
                </a:schemeClr>
              </a:solidFill>
              <a:latin typeface="Source Han Sans CN"/>
              <a:ea typeface="微软雅黑" panose="020b0503020204020204" pitchFamily="34" charset="-122"/>
              <a:sym typeface="Source Han Sans CN"/>
            </a:endParaRPr>
          </a:p>
          <a:p>
            <a:pPr>
              <a:lnSpc>
                <a:spcPct val="150000"/>
              </a:lnSpc>
            </a:pPr>
            <a:r>
              <a:rPr lang="zh-CN" altLang="en-US" sz="1200">
                <a:solidFill>
                  <a:schemeClr val="tx1">
                    <a:lumMod val="50000"/>
                    <a:lumOff val="50000"/>
                  </a:schemeClr>
                </a:solidFill>
                <a:latin typeface="Source Han Sans CN"/>
                <a:ea typeface="微软雅黑" panose="020b0503020204020204" pitchFamily="34" charset="-122"/>
                <a:sym typeface="Source Han Sans CN"/>
              </a:rPr>
              <a:t>在此处输入您的内容，或通过选择只保留文本来复制粘贴您的内容。</a:t>
            </a:r>
            <a:endParaRPr lang="zh-CN" altLang="en-US" sz="1200">
              <a:solidFill>
                <a:schemeClr val="tx1">
                  <a:lumMod val="50000"/>
                  <a:lumOff val="50000"/>
                </a:schemeClr>
              </a:solidFill>
              <a:latin typeface="Source Han Sans CN"/>
              <a:ea typeface="微软雅黑" panose="020b0503020204020204" pitchFamily="34" charset="-122"/>
              <a:sym typeface="Source Han Sans CN"/>
            </a:endParaRPr>
          </a:p>
          <a:p>
            <a:pPr>
              <a:lnSpc>
                <a:spcPct val="150000"/>
              </a:lnSpc>
            </a:pPr>
            <a:endParaRPr lang="en-US" altLang="zh-CN" sz="1335">
              <a:solidFill>
                <a:schemeClr val="tx1">
                  <a:lumMod val="50000"/>
                  <a:lumOff val="50000"/>
                </a:schemeClr>
              </a:solidFill>
              <a:latin typeface="Source Han Sans CN"/>
              <a:ea typeface="微软雅黑" panose="020b0503020204020204" pitchFamily="34" charset="-122"/>
              <a:sym typeface="Source Han Sans CN"/>
            </a:endParaRPr>
          </a:p>
        </p:txBody>
      </p:sp>
      <p:sp>
        <p:nvSpPr>
          <p:cNvPr id="16" name="矩形 15"/>
          <p:cNvSpPr/>
          <p:nvPr/>
        </p:nvSpPr>
        <p:spPr>
          <a:xfrm>
            <a:off x="808061" y="459969"/>
            <a:ext cx="2656496" cy="584775"/>
          </a:xfrm>
          <a:prstGeom prst="rect">
            <a:avLst/>
          </a:prstGeom>
        </p:spPr>
        <p:txBody>
          <a:bodyPr wrap="none">
            <a:spAutoFit/>
          </a:bodyPr>
          <a:lstStyle/>
          <a:p>
            <a:pPr algn="ctr"/>
            <a:r>
              <a:rPr lang="zh-CN" altLang="en-US" sz="3200">
                <a:solidFill>
                  <a:schemeClr val="accent1"/>
                </a:solidFill>
                <a:latin typeface="Source Han Sans CN"/>
                <a:ea typeface="FZKai-Z03S" panose="03000509000000000000" pitchFamily="65" charset="-122"/>
                <a:sym typeface="Source Han Sans CN"/>
              </a:rPr>
              <a:t>标题文本预设</a:t>
            </a:r>
            <a:endParaRPr lang="zh-CN" altLang="en-US" sz="3200">
              <a:solidFill>
                <a:schemeClr val="accent1"/>
              </a:solidFill>
              <a:latin typeface="Source Han Sans CN"/>
              <a:ea typeface="FZKai-Z03S" panose="03000509000000000000" pitchFamily="65" charset="-122"/>
              <a:sym typeface="Source Han Sans CN"/>
            </a:endParaRPr>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nodeType="afterGroup">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randombar(horizontal)">
                                      <p:cBhvr>
                                        <p:cTn id="11" dur="500"/>
                                        <p:tgtEl>
                                          <p:spTgt spid="35"/>
                                        </p:tgtEl>
                                      </p:cBhvr>
                                    </p:animEffect>
                                  </p:childTnLst>
                                </p:cTn>
                              </p:par>
                            </p:childTnLst>
                          </p:cTn>
                        </p:par>
                        <p:par>
                          <p:cTn id="12" fill="hold" nodeType="afterGroup">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randombar(horizontal)">
                                      <p:cBhvr>
                                        <p:cTn id="15" dur="500"/>
                                        <p:tgtEl>
                                          <p:spTgt spid="34"/>
                                        </p:tgtEl>
                                      </p:cBhvr>
                                    </p:animEffect>
                                  </p:childTnLst>
                                </p:cTn>
                              </p:par>
                            </p:childTnLst>
                          </p:cTn>
                        </p:par>
                        <p:par>
                          <p:cTn id="16" fill="hold" nodeType="afterGroup">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randombar(horizontal)">
                                      <p:cBhvr>
                                        <p:cTn id="19" dur="500"/>
                                        <p:tgtEl>
                                          <p:spTgt spid="36"/>
                                        </p:tgtEl>
                                      </p:cBhvr>
                                    </p:animEffect>
                                  </p:childTnLst>
                                </p:cTn>
                              </p:par>
                            </p:childTnLst>
                          </p:cTn>
                        </p:par>
                        <p:par>
                          <p:cTn id="20" fill="hold" nodeType="afterGroup">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randombar(horizontal)">
                                      <p:cBhvr>
                                        <p:cTn id="23" dur="500"/>
                                        <p:tgtEl>
                                          <p:spTgt spid="45"/>
                                        </p:tgtEl>
                                      </p:cBhvr>
                                    </p:animEffect>
                                  </p:childTnLst>
                                </p:cTn>
                              </p:par>
                            </p:childTnLst>
                          </p:cTn>
                        </p:par>
                        <p:par>
                          <p:cTn id="24" fill="hold" nodeType="afterGroup">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randombar(horizontal)">
                                      <p:cBhvr>
                                        <p:cTn id="27" dur="500"/>
                                        <p:tgtEl>
                                          <p:spTgt spid="46"/>
                                        </p:tgtEl>
                                      </p:cBhvr>
                                    </p:animEffect>
                                  </p:childTnLst>
                                </p:cTn>
                              </p:par>
                            </p:childTnLst>
                          </p:cTn>
                        </p:par>
                        <p:par>
                          <p:cTn id="28" fill="hold" nodeType="afterGroup">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randombar(horizontal)">
                                      <p:cBhvr>
                                        <p:cTn id="31" dur="500"/>
                                        <p:tgtEl>
                                          <p:spTgt spid="47"/>
                                        </p:tgtEl>
                                      </p:cBhvr>
                                    </p:animEffect>
                                  </p:childTnLst>
                                </p:cTn>
                              </p:par>
                            </p:childTnLst>
                          </p:cTn>
                        </p:par>
                        <p:par>
                          <p:cTn id="32" fill="hold" nodeType="afterGroup">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randombar(horizontal)">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p:bldP spid="45" grpId="0"/>
      <p:bldP spid="46" grpId="0"/>
      <p:bldP spid="47" grpId="0"/>
      <p:bldP spid="16" grpId="0"/>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 name="Freeform: Shape 2"/>
          <p:cNvSpPr/>
          <p:nvPr/>
        </p:nvSpPr>
        <p:spPr>
          <a:xfrm flipV="1">
            <a:off x="1255619" y="3653077"/>
            <a:ext cx="4860061" cy="1793811"/>
          </a:xfrm>
          <a:custGeom>
            <a:gdLst>
              <a:gd name="connsiteX0" fmla="*/ 239626 w 4860061"/>
              <a:gd name="connsiteY0" fmla="*/ 0 h 1793810"/>
              <a:gd name="connsiteX1" fmla="*/ 3963156 w 4860061"/>
              <a:gd name="connsiteY1" fmla="*/ 0 h 1793810"/>
              <a:gd name="connsiteX2" fmla="*/ 4860061 w 4860061"/>
              <a:gd name="connsiteY2" fmla="*/ 896905 h 1793810"/>
              <a:gd name="connsiteX3" fmla="*/ 4860061 w 4860061"/>
              <a:gd name="connsiteY3" fmla="*/ 1793810 h 1793810"/>
              <a:gd name="connsiteX4" fmla="*/ 4769902 w 4860061"/>
              <a:gd name="connsiteY4" fmla="*/ 1793810 h 1793810"/>
              <a:gd name="connsiteX5" fmla="*/ 4769902 w 4860061"/>
              <a:gd name="connsiteY5" fmla="*/ 957113 h 1793810"/>
              <a:gd name="connsiteX6" fmla="*/ 3912791 w 4860061"/>
              <a:gd name="connsiteY6" fmla="*/ 100001 h 1793810"/>
              <a:gd name="connsiteX7" fmla="*/ 292797 w 4860061"/>
              <a:gd name="connsiteY7" fmla="*/ 100001 h 1793810"/>
              <a:gd name="connsiteX8" fmla="*/ 165689 w 4860061"/>
              <a:gd name="connsiteY8" fmla="*/ 0 h 1793810"/>
              <a:gd name="connsiteX9" fmla="*/ 218913 w 4860061"/>
              <a:gd name="connsiteY9" fmla="*/ 0 h 1793810"/>
              <a:gd name="connsiteX10" fmla="*/ 272084 w 4860061"/>
              <a:gd name="connsiteY10" fmla="*/ 100001 h 1793810"/>
              <a:gd name="connsiteX11" fmla="*/ 218861 w 4860061"/>
              <a:gd name="connsiteY11" fmla="*/ 100001 h 1793810"/>
              <a:gd name="connsiteX12" fmla="*/ 95995 w 4860061"/>
              <a:gd name="connsiteY12" fmla="*/ 0 h 1793810"/>
              <a:gd name="connsiteX13" fmla="*/ 144977 w 4860061"/>
              <a:gd name="connsiteY13" fmla="*/ 0 h 1793810"/>
              <a:gd name="connsiteX14" fmla="*/ 198148 w 4860061"/>
              <a:gd name="connsiteY14" fmla="*/ 100001 h 1793810"/>
              <a:gd name="connsiteX15" fmla="*/ 149167 w 4860061"/>
              <a:gd name="connsiteY15" fmla="*/ 100001 h 1793810"/>
              <a:gd name="connsiteX16" fmla="*/ 25811 w 4860061"/>
              <a:gd name="connsiteY16" fmla="*/ 0 h 1793810"/>
              <a:gd name="connsiteX17" fmla="*/ 75283 w 4860061"/>
              <a:gd name="connsiteY17" fmla="*/ 0 h 1793810"/>
              <a:gd name="connsiteX18" fmla="*/ 128454 w 4860061"/>
              <a:gd name="connsiteY18" fmla="*/ 100001 h 1793810"/>
              <a:gd name="connsiteX19" fmla="*/ 78982 w 4860061"/>
              <a:gd name="connsiteY19" fmla="*/ 100001 h 1793810"/>
              <a:gd name="connsiteX20" fmla="*/ 0 w 4860061"/>
              <a:gd name="connsiteY20" fmla="*/ 0 h 1793810"/>
              <a:gd name="connsiteX21" fmla="*/ 5098 w 4860061"/>
              <a:gd name="connsiteY21" fmla="*/ 0 h 1793810"/>
              <a:gd name="connsiteX22" fmla="*/ 58270 w 4860061"/>
              <a:gd name="connsiteY22" fmla="*/ 100001 h 1793810"/>
              <a:gd name="connsiteX23" fmla="*/ 0 w 4860061"/>
              <a:gd name="connsiteY23" fmla="*/ 100001 h 179381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60061" h="1793810">
                <a:moveTo>
                  <a:pt x="239626" y="0"/>
                </a:moveTo>
                <a:lnTo>
                  <a:pt x="3963156" y="0"/>
                </a:lnTo>
                <a:lnTo>
                  <a:pt x="4860061" y="896905"/>
                </a:lnTo>
                <a:lnTo>
                  <a:pt x="4860061" y="1793810"/>
                </a:lnTo>
                <a:lnTo>
                  <a:pt x="4769902" y="1793810"/>
                </a:lnTo>
                <a:lnTo>
                  <a:pt x="4769902" y="957113"/>
                </a:lnTo>
                <a:lnTo>
                  <a:pt x="3912791" y="100001"/>
                </a:lnTo>
                <a:lnTo>
                  <a:pt x="292797" y="100001"/>
                </a:lnTo>
                <a:close/>
                <a:moveTo>
                  <a:pt x="165689" y="0"/>
                </a:moveTo>
                <a:lnTo>
                  <a:pt x="218913" y="0"/>
                </a:lnTo>
                <a:lnTo>
                  <a:pt x="272084" y="100001"/>
                </a:lnTo>
                <a:lnTo>
                  <a:pt x="218861" y="100001"/>
                </a:lnTo>
                <a:close/>
                <a:moveTo>
                  <a:pt x="95995" y="0"/>
                </a:moveTo>
                <a:lnTo>
                  <a:pt x="144977" y="0"/>
                </a:lnTo>
                <a:lnTo>
                  <a:pt x="198148" y="100001"/>
                </a:lnTo>
                <a:lnTo>
                  <a:pt x="149167" y="100001"/>
                </a:lnTo>
                <a:close/>
                <a:moveTo>
                  <a:pt x="25811" y="0"/>
                </a:moveTo>
                <a:lnTo>
                  <a:pt x="75283" y="0"/>
                </a:lnTo>
                <a:lnTo>
                  <a:pt x="128454" y="100001"/>
                </a:lnTo>
                <a:lnTo>
                  <a:pt x="78982" y="100001"/>
                </a:lnTo>
                <a:close/>
                <a:moveTo>
                  <a:pt x="0" y="0"/>
                </a:moveTo>
                <a:lnTo>
                  <a:pt x="5098" y="0"/>
                </a:lnTo>
                <a:lnTo>
                  <a:pt x="58270" y="100001"/>
                </a:lnTo>
                <a:lnTo>
                  <a:pt x="0" y="10000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Source Han Sans CN"/>
              <a:sym typeface="Source Han Sans CN"/>
            </a:endParaRPr>
          </a:p>
        </p:txBody>
      </p:sp>
      <p:sp>
        <p:nvSpPr>
          <p:cNvPr id="5" name="Freeform: Shape 3"/>
          <p:cNvSpPr/>
          <p:nvPr/>
        </p:nvSpPr>
        <p:spPr>
          <a:xfrm flipH="1">
            <a:off x="6082715" y="1885676"/>
            <a:ext cx="4860061" cy="1793811"/>
          </a:xfrm>
          <a:custGeom>
            <a:gdLst>
              <a:gd name="connsiteX0" fmla="*/ 239626 w 4860061"/>
              <a:gd name="connsiteY0" fmla="*/ 0 h 1793810"/>
              <a:gd name="connsiteX1" fmla="*/ 3963156 w 4860061"/>
              <a:gd name="connsiteY1" fmla="*/ 0 h 1793810"/>
              <a:gd name="connsiteX2" fmla="*/ 4860061 w 4860061"/>
              <a:gd name="connsiteY2" fmla="*/ 896905 h 1793810"/>
              <a:gd name="connsiteX3" fmla="*/ 4860061 w 4860061"/>
              <a:gd name="connsiteY3" fmla="*/ 1793810 h 1793810"/>
              <a:gd name="connsiteX4" fmla="*/ 4769902 w 4860061"/>
              <a:gd name="connsiteY4" fmla="*/ 1793810 h 1793810"/>
              <a:gd name="connsiteX5" fmla="*/ 4769902 w 4860061"/>
              <a:gd name="connsiteY5" fmla="*/ 957113 h 1793810"/>
              <a:gd name="connsiteX6" fmla="*/ 3912791 w 4860061"/>
              <a:gd name="connsiteY6" fmla="*/ 100001 h 1793810"/>
              <a:gd name="connsiteX7" fmla="*/ 292797 w 4860061"/>
              <a:gd name="connsiteY7" fmla="*/ 100001 h 1793810"/>
              <a:gd name="connsiteX8" fmla="*/ 165689 w 4860061"/>
              <a:gd name="connsiteY8" fmla="*/ 0 h 1793810"/>
              <a:gd name="connsiteX9" fmla="*/ 218913 w 4860061"/>
              <a:gd name="connsiteY9" fmla="*/ 0 h 1793810"/>
              <a:gd name="connsiteX10" fmla="*/ 272084 w 4860061"/>
              <a:gd name="connsiteY10" fmla="*/ 100001 h 1793810"/>
              <a:gd name="connsiteX11" fmla="*/ 218861 w 4860061"/>
              <a:gd name="connsiteY11" fmla="*/ 100001 h 1793810"/>
              <a:gd name="connsiteX12" fmla="*/ 95995 w 4860061"/>
              <a:gd name="connsiteY12" fmla="*/ 0 h 1793810"/>
              <a:gd name="connsiteX13" fmla="*/ 144977 w 4860061"/>
              <a:gd name="connsiteY13" fmla="*/ 0 h 1793810"/>
              <a:gd name="connsiteX14" fmla="*/ 198148 w 4860061"/>
              <a:gd name="connsiteY14" fmla="*/ 100001 h 1793810"/>
              <a:gd name="connsiteX15" fmla="*/ 149167 w 4860061"/>
              <a:gd name="connsiteY15" fmla="*/ 100001 h 1793810"/>
              <a:gd name="connsiteX16" fmla="*/ 25811 w 4860061"/>
              <a:gd name="connsiteY16" fmla="*/ 0 h 1793810"/>
              <a:gd name="connsiteX17" fmla="*/ 75283 w 4860061"/>
              <a:gd name="connsiteY17" fmla="*/ 0 h 1793810"/>
              <a:gd name="connsiteX18" fmla="*/ 128454 w 4860061"/>
              <a:gd name="connsiteY18" fmla="*/ 100001 h 1793810"/>
              <a:gd name="connsiteX19" fmla="*/ 78982 w 4860061"/>
              <a:gd name="connsiteY19" fmla="*/ 100001 h 1793810"/>
              <a:gd name="connsiteX20" fmla="*/ 0 w 4860061"/>
              <a:gd name="connsiteY20" fmla="*/ 0 h 1793810"/>
              <a:gd name="connsiteX21" fmla="*/ 5098 w 4860061"/>
              <a:gd name="connsiteY21" fmla="*/ 0 h 1793810"/>
              <a:gd name="connsiteX22" fmla="*/ 58270 w 4860061"/>
              <a:gd name="connsiteY22" fmla="*/ 100001 h 1793810"/>
              <a:gd name="connsiteX23" fmla="*/ 0 w 4860061"/>
              <a:gd name="connsiteY23" fmla="*/ 100001 h 179381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60061" h="1793810">
                <a:moveTo>
                  <a:pt x="239626" y="0"/>
                </a:moveTo>
                <a:lnTo>
                  <a:pt x="3963156" y="0"/>
                </a:lnTo>
                <a:lnTo>
                  <a:pt x="4860061" y="896905"/>
                </a:lnTo>
                <a:lnTo>
                  <a:pt x="4860061" y="1793810"/>
                </a:lnTo>
                <a:lnTo>
                  <a:pt x="4769902" y="1793810"/>
                </a:lnTo>
                <a:lnTo>
                  <a:pt x="4769902" y="957113"/>
                </a:lnTo>
                <a:lnTo>
                  <a:pt x="3912791" y="100001"/>
                </a:lnTo>
                <a:lnTo>
                  <a:pt x="292797" y="100001"/>
                </a:lnTo>
                <a:close/>
                <a:moveTo>
                  <a:pt x="165689" y="0"/>
                </a:moveTo>
                <a:lnTo>
                  <a:pt x="218913" y="0"/>
                </a:lnTo>
                <a:lnTo>
                  <a:pt x="272084" y="100001"/>
                </a:lnTo>
                <a:lnTo>
                  <a:pt x="218861" y="100001"/>
                </a:lnTo>
                <a:close/>
                <a:moveTo>
                  <a:pt x="95995" y="0"/>
                </a:moveTo>
                <a:lnTo>
                  <a:pt x="144977" y="0"/>
                </a:lnTo>
                <a:lnTo>
                  <a:pt x="198148" y="100001"/>
                </a:lnTo>
                <a:lnTo>
                  <a:pt x="149167" y="100001"/>
                </a:lnTo>
                <a:close/>
                <a:moveTo>
                  <a:pt x="25811" y="0"/>
                </a:moveTo>
                <a:lnTo>
                  <a:pt x="75283" y="0"/>
                </a:lnTo>
                <a:lnTo>
                  <a:pt x="128454" y="100001"/>
                </a:lnTo>
                <a:lnTo>
                  <a:pt x="78982" y="100001"/>
                </a:lnTo>
                <a:close/>
                <a:moveTo>
                  <a:pt x="0" y="0"/>
                </a:moveTo>
                <a:lnTo>
                  <a:pt x="5098" y="0"/>
                </a:lnTo>
                <a:lnTo>
                  <a:pt x="58270" y="100001"/>
                </a:lnTo>
                <a:lnTo>
                  <a:pt x="0" y="1000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Source Han Sans CN"/>
              <a:sym typeface="Source Han Sans CN"/>
            </a:endParaRPr>
          </a:p>
        </p:txBody>
      </p:sp>
      <p:sp>
        <p:nvSpPr>
          <p:cNvPr id="6" name="Freeform: Shape 4"/>
          <p:cNvSpPr/>
          <p:nvPr/>
        </p:nvSpPr>
        <p:spPr>
          <a:xfrm flipH="1" flipV="1">
            <a:off x="6095999" y="3659137"/>
            <a:ext cx="4860061" cy="1793811"/>
          </a:xfrm>
          <a:custGeom>
            <a:gdLst>
              <a:gd name="connsiteX0" fmla="*/ 0 w 4860061"/>
              <a:gd name="connsiteY0" fmla="*/ 0 h 1793810"/>
              <a:gd name="connsiteX1" fmla="*/ 3963156 w 4860061"/>
              <a:gd name="connsiteY1" fmla="*/ 0 h 1793810"/>
              <a:gd name="connsiteX2" fmla="*/ 4860061 w 4860061"/>
              <a:gd name="connsiteY2" fmla="*/ 896905 h 1793810"/>
              <a:gd name="connsiteX3" fmla="*/ 4860061 w 4860061"/>
              <a:gd name="connsiteY3" fmla="*/ 1793810 h 1793810"/>
              <a:gd name="connsiteX4" fmla="*/ 4769902 w 4860061"/>
              <a:gd name="connsiteY4" fmla="*/ 1793810 h 1793810"/>
              <a:gd name="connsiteX5" fmla="*/ 4769902 w 4860061"/>
              <a:gd name="connsiteY5" fmla="*/ 957113 h 1793810"/>
              <a:gd name="connsiteX6" fmla="*/ 3912791 w 4860061"/>
              <a:gd name="connsiteY6" fmla="*/ 100001 h 1793810"/>
              <a:gd name="connsiteX7" fmla="*/ 0 w 4860061"/>
              <a:gd name="connsiteY7" fmla="*/ 100001 h 179381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60061" h="1793810">
                <a:moveTo>
                  <a:pt x="0" y="0"/>
                </a:moveTo>
                <a:lnTo>
                  <a:pt x="3963156" y="0"/>
                </a:lnTo>
                <a:lnTo>
                  <a:pt x="4860061" y="896905"/>
                </a:lnTo>
                <a:lnTo>
                  <a:pt x="4860061" y="1793810"/>
                </a:lnTo>
                <a:lnTo>
                  <a:pt x="4769902" y="1793810"/>
                </a:lnTo>
                <a:lnTo>
                  <a:pt x="4769902" y="957113"/>
                </a:lnTo>
                <a:lnTo>
                  <a:pt x="3912791" y="100001"/>
                </a:lnTo>
                <a:lnTo>
                  <a:pt x="0" y="10000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Source Han Sans CN"/>
              <a:sym typeface="Source Han Sans CN"/>
            </a:endParaRPr>
          </a:p>
        </p:txBody>
      </p:sp>
      <p:sp>
        <p:nvSpPr>
          <p:cNvPr id="7" name="Freeform: Shape 5"/>
          <p:cNvSpPr/>
          <p:nvPr/>
        </p:nvSpPr>
        <p:spPr>
          <a:xfrm>
            <a:off x="1255619" y="1879616"/>
            <a:ext cx="4860061" cy="1793811"/>
          </a:xfrm>
          <a:custGeom>
            <a:gdLst>
              <a:gd name="connsiteX0" fmla="*/ 239626 w 4860061"/>
              <a:gd name="connsiteY0" fmla="*/ 0 h 1793810"/>
              <a:gd name="connsiteX1" fmla="*/ 3963156 w 4860061"/>
              <a:gd name="connsiteY1" fmla="*/ 0 h 1793810"/>
              <a:gd name="connsiteX2" fmla="*/ 4860061 w 4860061"/>
              <a:gd name="connsiteY2" fmla="*/ 896905 h 1793810"/>
              <a:gd name="connsiteX3" fmla="*/ 4860061 w 4860061"/>
              <a:gd name="connsiteY3" fmla="*/ 1793810 h 1793810"/>
              <a:gd name="connsiteX4" fmla="*/ 4769902 w 4860061"/>
              <a:gd name="connsiteY4" fmla="*/ 1793810 h 1793810"/>
              <a:gd name="connsiteX5" fmla="*/ 4769902 w 4860061"/>
              <a:gd name="connsiteY5" fmla="*/ 957113 h 1793810"/>
              <a:gd name="connsiteX6" fmla="*/ 3912791 w 4860061"/>
              <a:gd name="connsiteY6" fmla="*/ 100001 h 1793810"/>
              <a:gd name="connsiteX7" fmla="*/ 292797 w 4860061"/>
              <a:gd name="connsiteY7" fmla="*/ 100001 h 1793810"/>
              <a:gd name="connsiteX8" fmla="*/ 165689 w 4860061"/>
              <a:gd name="connsiteY8" fmla="*/ 0 h 1793810"/>
              <a:gd name="connsiteX9" fmla="*/ 218913 w 4860061"/>
              <a:gd name="connsiteY9" fmla="*/ 0 h 1793810"/>
              <a:gd name="connsiteX10" fmla="*/ 272084 w 4860061"/>
              <a:gd name="connsiteY10" fmla="*/ 100001 h 1793810"/>
              <a:gd name="connsiteX11" fmla="*/ 218861 w 4860061"/>
              <a:gd name="connsiteY11" fmla="*/ 100001 h 1793810"/>
              <a:gd name="connsiteX12" fmla="*/ 95995 w 4860061"/>
              <a:gd name="connsiteY12" fmla="*/ 0 h 1793810"/>
              <a:gd name="connsiteX13" fmla="*/ 144977 w 4860061"/>
              <a:gd name="connsiteY13" fmla="*/ 0 h 1793810"/>
              <a:gd name="connsiteX14" fmla="*/ 198148 w 4860061"/>
              <a:gd name="connsiteY14" fmla="*/ 100001 h 1793810"/>
              <a:gd name="connsiteX15" fmla="*/ 149167 w 4860061"/>
              <a:gd name="connsiteY15" fmla="*/ 100001 h 1793810"/>
              <a:gd name="connsiteX16" fmla="*/ 25811 w 4860061"/>
              <a:gd name="connsiteY16" fmla="*/ 0 h 1793810"/>
              <a:gd name="connsiteX17" fmla="*/ 75283 w 4860061"/>
              <a:gd name="connsiteY17" fmla="*/ 0 h 1793810"/>
              <a:gd name="connsiteX18" fmla="*/ 128454 w 4860061"/>
              <a:gd name="connsiteY18" fmla="*/ 100001 h 1793810"/>
              <a:gd name="connsiteX19" fmla="*/ 78982 w 4860061"/>
              <a:gd name="connsiteY19" fmla="*/ 100001 h 1793810"/>
              <a:gd name="connsiteX20" fmla="*/ 0 w 4860061"/>
              <a:gd name="connsiteY20" fmla="*/ 0 h 1793810"/>
              <a:gd name="connsiteX21" fmla="*/ 5098 w 4860061"/>
              <a:gd name="connsiteY21" fmla="*/ 0 h 1793810"/>
              <a:gd name="connsiteX22" fmla="*/ 58270 w 4860061"/>
              <a:gd name="connsiteY22" fmla="*/ 100001 h 1793810"/>
              <a:gd name="connsiteX23" fmla="*/ 0 w 4860061"/>
              <a:gd name="connsiteY23" fmla="*/ 100001 h 179381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60061" h="1793810">
                <a:moveTo>
                  <a:pt x="239626" y="0"/>
                </a:moveTo>
                <a:lnTo>
                  <a:pt x="3963156" y="0"/>
                </a:lnTo>
                <a:lnTo>
                  <a:pt x="4860061" y="896905"/>
                </a:lnTo>
                <a:lnTo>
                  <a:pt x="4860061" y="1793810"/>
                </a:lnTo>
                <a:lnTo>
                  <a:pt x="4769902" y="1793810"/>
                </a:lnTo>
                <a:lnTo>
                  <a:pt x="4769902" y="957113"/>
                </a:lnTo>
                <a:lnTo>
                  <a:pt x="3912791" y="100001"/>
                </a:lnTo>
                <a:lnTo>
                  <a:pt x="292797" y="100001"/>
                </a:lnTo>
                <a:close/>
                <a:moveTo>
                  <a:pt x="165689" y="0"/>
                </a:moveTo>
                <a:lnTo>
                  <a:pt x="218913" y="0"/>
                </a:lnTo>
                <a:lnTo>
                  <a:pt x="272084" y="100001"/>
                </a:lnTo>
                <a:lnTo>
                  <a:pt x="218861" y="100001"/>
                </a:lnTo>
                <a:close/>
                <a:moveTo>
                  <a:pt x="95995" y="0"/>
                </a:moveTo>
                <a:lnTo>
                  <a:pt x="144977" y="0"/>
                </a:lnTo>
                <a:lnTo>
                  <a:pt x="198148" y="100001"/>
                </a:lnTo>
                <a:lnTo>
                  <a:pt x="149167" y="100001"/>
                </a:lnTo>
                <a:close/>
                <a:moveTo>
                  <a:pt x="25811" y="0"/>
                </a:moveTo>
                <a:lnTo>
                  <a:pt x="75283" y="0"/>
                </a:lnTo>
                <a:lnTo>
                  <a:pt x="128454" y="100001"/>
                </a:lnTo>
                <a:lnTo>
                  <a:pt x="78982" y="100001"/>
                </a:lnTo>
                <a:close/>
                <a:moveTo>
                  <a:pt x="0" y="0"/>
                </a:moveTo>
                <a:lnTo>
                  <a:pt x="5098" y="0"/>
                </a:lnTo>
                <a:lnTo>
                  <a:pt x="58270" y="100001"/>
                </a:lnTo>
                <a:lnTo>
                  <a:pt x="0" y="100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Source Han Sans CN"/>
              <a:sym typeface="Source Han Sans CN"/>
            </a:endParaRPr>
          </a:p>
        </p:txBody>
      </p:sp>
      <p:sp>
        <p:nvSpPr>
          <p:cNvPr id="8" name="TextBox 6"/>
          <p:cNvSpPr txBox="1"/>
          <p:nvPr/>
        </p:nvSpPr>
        <p:spPr>
          <a:xfrm>
            <a:off x="1209157" y="2478025"/>
            <a:ext cx="3108407" cy="1146411"/>
          </a:xfrm>
          <a:prstGeom prst="rect">
            <a:avLst/>
          </a:prstGeom>
        </p:spPr>
        <p:txBody>
          <a:bodyPr vert="horz" wrap="square" lIns="0" tIns="0" rIns="0" bIns="0">
            <a:normAutofit/>
          </a:bodyPr>
          <a:lstStyle/>
          <a:p>
            <a:pPr algn="just">
              <a:lnSpc>
                <a:spcPct val="120000"/>
              </a:lnSpc>
            </a:pPr>
            <a:r>
              <a:rPr lang="zh-CN" altLang="en-US" sz="1465">
                <a:latin typeface="Source Han Sans CN"/>
                <a:sym typeface="Source Han Sans CN"/>
              </a:rPr>
              <a:t>此部分内容作为文字排版占位显示（建议使用主题字体）通常规则为在</a:t>
            </a:r>
            <a:r>
              <a:rPr lang="en-US" altLang="zh-CN" sz="1465">
                <a:latin typeface="Source Han Sans CN"/>
                <a:sym typeface="Source Han Sans CN"/>
              </a:rPr>
              <a:t>PPT</a:t>
            </a:r>
            <a:r>
              <a:rPr lang="zh-CN" altLang="en-US" sz="1465">
                <a:latin typeface="Source Han Sans CN"/>
                <a:sym typeface="Source Han Sans CN"/>
              </a:rPr>
              <a:t>文档下中英文各使用一种字体以保持全文档统一</a:t>
            </a:r>
            <a:endParaRPr lang="zh-CN" altLang="en-US" sz="1465">
              <a:latin typeface="Source Han Sans CN"/>
              <a:sym typeface="Source Han Sans CN"/>
            </a:endParaRPr>
          </a:p>
        </p:txBody>
      </p:sp>
      <p:sp>
        <p:nvSpPr>
          <p:cNvPr id="9" name="TextBox 7"/>
          <p:cNvSpPr txBox="1"/>
          <p:nvPr/>
        </p:nvSpPr>
        <p:spPr>
          <a:xfrm>
            <a:off x="1209155" y="2067874"/>
            <a:ext cx="1304559" cy="307777"/>
          </a:xfrm>
          <a:prstGeom prst="rect">
            <a:avLst/>
          </a:prstGeom>
          <a:noFill/>
        </p:spPr>
        <p:txBody>
          <a:bodyPr wrap="square" lIns="0" tIns="0" rIns="0" bIns="0">
            <a:normAutofit fontScale="85000" lnSpcReduction="20000"/>
          </a:bodyPr>
          <a:lstStyle/>
          <a:p>
            <a:r>
              <a:rPr lang="id-ID" sz="2665" b="1">
                <a:latin typeface="Source Han Sans CN"/>
                <a:sym typeface="Source Han Sans CN"/>
              </a:rPr>
              <a:t>Strength</a:t>
            </a:r>
            <a:endParaRPr lang="id-ID" sz="2665" b="1">
              <a:latin typeface="Source Han Sans CN"/>
              <a:sym typeface="Source Han Sans CN"/>
            </a:endParaRPr>
          </a:p>
        </p:txBody>
      </p:sp>
      <p:sp>
        <p:nvSpPr>
          <p:cNvPr id="10" name="TextBox 8"/>
          <p:cNvSpPr txBox="1"/>
          <p:nvPr/>
        </p:nvSpPr>
        <p:spPr>
          <a:xfrm>
            <a:off x="1209157" y="4251165"/>
            <a:ext cx="3108407" cy="1146411"/>
          </a:xfrm>
          <a:prstGeom prst="rect">
            <a:avLst/>
          </a:prstGeom>
        </p:spPr>
        <p:txBody>
          <a:bodyPr vert="horz" wrap="square" lIns="0" tIns="0" rIns="0" bIns="0">
            <a:normAutofit/>
          </a:bodyPr>
          <a:lstStyle/>
          <a:p>
            <a:pPr algn="just">
              <a:lnSpc>
                <a:spcPct val="120000"/>
              </a:lnSpc>
            </a:pPr>
            <a:r>
              <a:rPr lang="zh-CN" altLang="en-US" sz="1465">
                <a:latin typeface="Source Han Sans CN"/>
                <a:sym typeface="Source Han Sans CN"/>
              </a:rPr>
              <a:t>此部分内容作为文字排版占位显示（建议使用主题字体）通常规则为在</a:t>
            </a:r>
            <a:r>
              <a:rPr lang="en-US" altLang="zh-CN" sz="1465">
                <a:latin typeface="Source Han Sans CN"/>
                <a:sym typeface="Source Han Sans CN"/>
              </a:rPr>
              <a:t>PPT</a:t>
            </a:r>
            <a:r>
              <a:rPr lang="zh-CN" altLang="en-US" sz="1465">
                <a:latin typeface="Source Han Sans CN"/>
                <a:sym typeface="Source Han Sans CN"/>
              </a:rPr>
              <a:t>文档下中英文各使用一种字体以保持全文档统一</a:t>
            </a:r>
            <a:endParaRPr lang="zh-CN" altLang="en-US" sz="1465">
              <a:latin typeface="Source Han Sans CN"/>
              <a:sym typeface="Source Han Sans CN"/>
            </a:endParaRPr>
          </a:p>
        </p:txBody>
      </p:sp>
      <p:sp>
        <p:nvSpPr>
          <p:cNvPr id="11" name="TextBox 9"/>
          <p:cNvSpPr txBox="1"/>
          <p:nvPr/>
        </p:nvSpPr>
        <p:spPr>
          <a:xfrm>
            <a:off x="1209156" y="3841014"/>
            <a:ext cx="1795491" cy="307777"/>
          </a:xfrm>
          <a:prstGeom prst="rect">
            <a:avLst/>
          </a:prstGeom>
          <a:noFill/>
        </p:spPr>
        <p:txBody>
          <a:bodyPr wrap="square" lIns="0" tIns="0" rIns="0" bIns="0">
            <a:normAutofit fontScale="85000" lnSpcReduction="20000"/>
          </a:bodyPr>
          <a:lstStyle/>
          <a:p>
            <a:r>
              <a:rPr lang="id-ID" sz="2665" b="1">
                <a:latin typeface="Source Han Sans CN"/>
                <a:sym typeface="Source Han Sans CN"/>
              </a:rPr>
              <a:t>Opportunity</a:t>
            </a:r>
            <a:endParaRPr lang="id-ID" sz="2665" b="1">
              <a:latin typeface="Source Han Sans CN"/>
              <a:sym typeface="Source Han Sans CN"/>
            </a:endParaRPr>
          </a:p>
        </p:txBody>
      </p:sp>
      <p:sp>
        <p:nvSpPr>
          <p:cNvPr id="12" name="TextBox 10"/>
          <p:cNvSpPr txBox="1"/>
          <p:nvPr/>
        </p:nvSpPr>
        <p:spPr>
          <a:xfrm>
            <a:off x="7794558" y="2478025"/>
            <a:ext cx="3108407" cy="1146411"/>
          </a:xfrm>
          <a:prstGeom prst="rect">
            <a:avLst/>
          </a:prstGeom>
        </p:spPr>
        <p:txBody>
          <a:bodyPr vert="horz" wrap="square" lIns="0" tIns="0" rIns="0" bIns="0">
            <a:normAutofit/>
          </a:bodyPr>
          <a:lstStyle/>
          <a:p>
            <a:pPr algn="r">
              <a:lnSpc>
                <a:spcPct val="120000"/>
              </a:lnSpc>
            </a:pPr>
            <a:r>
              <a:rPr lang="zh-CN" altLang="en-US" sz="1465">
                <a:latin typeface="Source Han Sans CN"/>
                <a:sym typeface="Source Han Sans CN"/>
              </a:rPr>
              <a:t>此部分内容作为文字排版占位显示（建议使用主题字体）通常规则为在</a:t>
            </a:r>
            <a:r>
              <a:rPr lang="en-US" altLang="zh-CN" sz="1465">
                <a:latin typeface="Source Han Sans CN"/>
                <a:sym typeface="Source Han Sans CN"/>
              </a:rPr>
              <a:t>PPT</a:t>
            </a:r>
            <a:r>
              <a:rPr lang="zh-CN" altLang="en-US" sz="1465">
                <a:latin typeface="Source Han Sans CN"/>
                <a:sym typeface="Source Han Sans CN"/>
              </a:rPr>
              <a:t>文档下中英文各使用一种字体以保持全文档统一</a:t>
            </a:r>
            <a:endParaRPr lang="zh-CN" altLang="en-US" sz="1465">
              <a:latin typeface="Source Han Sans CN"/>
              <a:sym typeface="Source Han Sans CN"/>
            </a:endParaRPr>
          </a:p>
        </p:txBody>
      </p:sp>
      <p:sp>
        <p:nvSpPr>
          <p:cNvPr id="13" name="TextBox 11"/>
          <p:cNvSpPr txBox="1"/>
          <p:nvPr/>
        </p:nvSpPr>
        <p:spPr>
          <a:xfrm>
            <a:off x="9495272" y="2067874"/>
            <a:ext cx="1460787" cy="307777"/>
          </a:xfrm>
          <a:prstGeom prst="rect">
            <a:avLst/>
          </a:prstGeom>
          <a:noFill/>
        </p:spPr>
        <p:txBody>
          <a:bodyPr wrap="square" lIns="0" tIns="0" rIns="0" bIns="0">
            <a:normAutofit fontScale="85000" lnSpcReduction="20000"/>
          </a:bodyPr>
          <a:lstStyle/>
          <a:p>
            <a:pPr algn="r"/>
            <a:r>
              <a:rPr lang="id-ID" sz="2665" b="1">
                <a:latin typeface="Source Han Sans CN"/>
                <a:sym typeface="Source Han Sans CN"/>
              </a:rPr>
              <a:t>Weakness</a:t>
            </a:r>
            <a:endParaRPr lang="id-ID" sz="2665" b="1">
              <a:latin typeface="Source Han Sans CN"/>
              <a:sym typeface="Source Han Sans CN"/>
            </a:endParaRPr>
          </a:p>
        </p:txBody>
      </p:sp>
      <p:sp>
        <p:nvSpPr>
          <p:cNvPr id="14" name="TextBox 12"/>
          <p:cNvSpPr txBox="1"/>
          <p:nvPr/>
        </p:nvSpPr>
        <p:spPr>
          <a:xfrm>
            <a:off x="7837942" y="4251165"/>
            <a:ext cx="3108407" cy="1146411"/>
          </a:xfrm>
          <a:prstGeom prst="rect">
            <a:avLst/>
          </a:prstGeom>
        </p:spPr>
        <p:txBody>
          <a:bodyPr vert="horz" wrap="square" lIns="0" tIns="0" rIns="0" bIns="0">
            <a:normAutofit/>
          </a:bodyPr>
          <a:lstStyle/>
          <a:p>
            <a:pPr algn="r">
              <a:lnSpc>
                <a:spcPct val="120000"/>
              </a:lnSpc>
            </a:pPr>
            <a:r>
              <a:rPr lang="zh-CN" altLang="en-US" sz="1465">
                <a:latin typeface="Source Han Sans CN"/>
                <a:sym typeface="Source Han Sans CN"/>
              </a:rPr>
              <a:t>此部分内容作为文字排版占位显示（建议使用主题字体）通常规则为在</a:t>
            </a:r>
            <a:r>
              <a:rPr lang="en-US" altLang="zh-CN" sz="1465">
                <a:latin typeface="Source Han Sans CN"/>
                <a:sym typeface="Source Han Sans CN"/>
              </a:rPr>
              <a:t>PPT</a:t>
            </a:r>
            <a:r>
              <a:rPr lang="zh-CN" altLang="en-US" sz="1465">
                <a:latin typeface="Source Han Sans CN"/>
                <a:sym typeface="Source Han Sans CN"/>
              </a:rPr>
              <a:t>文档下中英文各使用一种字体以保持全文档统一</a:t>
            </a:r>
            <a:endParaRPr lang="zh-CN" altLang="en-US" sz="1465">
              <a:latin typeface="Source Han Sans CN"/>
              <a:sym typeface="Source Han Sans CN"/>
            </a:endParaRPr>
          </a:p>
        </p:txBody>
      </p:sp>
      <p:sp>
        <p:nvSpPr>
          <p:cNvPr id="15" name="TextBox 13"/>
          <p:cNvSpPr txBox="1"/>
          <p:nvPr/>
        </p:nvSpPr>
        <p:spPr>
          <a:xfrm>
            <a:off x="9150855" y="3820922"/>
            <a:ext cx="1795491" cy="307777"/>
          </a:xfrm>
          <a:prstGeom prst="rect">
            <a:avLst/>
          </a:prstGeom>
          <a:noFill/>
        </p:spPr>
        <p:txBody>
          <a:bodyPr wrap="square" lIns="0" tIns="0" rIns="0" bIns="0">
            <a:normAutofit fontScale="85000" lnSpcReduction="20000"/>
          </a:bodyPr>
          <a:lstStyle/>
          <a:p>
            <a:pPr algn="r"/>
            <a:r>
              <a:rPr lang="id-ID" sz="2665" b="1">
                <a:latin typeface="Source Han Sans CN"/>
                <a:sym typeface="Source Han Sans CN"/>
              </a:rPr>
              <a:t>Threat</a:t>
            </a:r>
            <a:endParaRPr lang="id-ID" sz="2665" b="1">
              <a:latin typeface="Source Han Sans CN"/>
              <a:sym typeface="Source Han Sans CN"/>
            </a:endParaRPr>
          </a:p>
        </p:txBody>
      </p:sp>
      <p:grpSp>
        <p:nvGrpSpPr>
          <p:cNvPr id="16" name="Group 14"/>
          <p:cNvGrpSpPr/>
          <p:nvPr/>
        </p:nvGrpSpPr>
        <p:grpSpPr>
          <a:xfrm>
            <a:off x="4577428" y="1900030"/>
            <a:ext cx="3076499" cy="3587620"/>
            <a:chOff x="4564893" y="1881162"/>
            <a:chExt cx="3076499" cy="3587620"/>
          </a:xfrm>
        </p:grpSpPr>
        <p:sp>
          <p:nvSpPr>
            <p:cNvPr id="17" name="Freeform: Shape 15"/>
            <p:cNvSpPr/>
            <p:nvPr/>
          </p:nvSpPr>
          <p:spPr>
            <a:xfrm flipH="1" flipV="1">
              <a:off x="4564894" y="1881162"/>
              <a:ext cx="1534678" cy="1793811"/>
            </a:xfrm>
            <a:custGeom>
              <a:gdLst>
                <a:gd name="connsiteX0" fmla="*/ 0 w 1521571"/>
                <a:gd name="connsiteY0" fmla="*/ 0 h 1778491"/>
                <a:gd name="connsiteX1" fmla="*/ 1521571 w 1521571"/>
                <a:gd name="connsiteY1" fmla="*/ 0 h 1778491"/>
                <a:gd name="connsiteX2" fmla="*/ 1521571 w 1521571"/>
                <a:gd name="connsiteY2" fmla="*/ 14491 h 1778491"/>
                <a:gd name="connsiteX3" fmla="*/ 1521571 w 1521571"/>
                <a:gd name="connsiteY3" fmla="*/ 1040227 h 1778491"/>
                <a:gd name="connsiteX4" fmla="*/ 45043 w 1521571"/>
                <a:gd name="connsiteY4" fmla="*/ 1778491 h 1778491"/>
                <a:gd name="connsiteX5" fmla="*/ 0 w 1521571"/>
                <a:gd name="connsiteY5" fmla="*/ 1778491 h 1778491"/>
                <a:gd name="connsiteX6" fmla="*/ 0 w 1521571"/>
                <a:gd name="connsiteY6" fmla="*/ 14491 h 1778491"/>
                <a:gd name="connsiteX7" fmla="*/ 0 w 1521571"/>
                <a:gd name="connsiteY7" fmla="*/ 0 h 17784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1571" h="1778491">
                  <a:moveTo>
                    <a:pt x="0" y="0"/>
                  </a:moveTo>
                  <a:lnTo>
                    <a:pt x="1521571" y="0"/>
                  </a:lnTo>
                  <a:lnTo>
                    <a:pt x="1521571" y="14491"/>
                  </a:lnTo>
                  <a:lnTo>
                    <a:pt x="1521571" y="1040227"/>
                  </a:lnTo>
                  <a:lnTo>
                    <a:pt x="45043" y="1778491"/>
                  </a:lnTo>
                  <a:lnTo>
                    <a:pt x="0" y="1778491"/>
                  </a:lnTo>
                  <a:lnTo>
                    <a:pt x="0" y="14491"/>
                  </a:lnTo>
                  <a:lnTo>
                    <a:pt x="0" y="0"/>
                  </a:lnTo>
                  <a:close/>
                </a:path>
              </a:pathLst>
            </a:cu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Source Han Sans CN"/>
                <a:sym typeface="Source Han Sans CN"/>
              </a:endParaRPr>
            </a:p>
          </p:txBody>
        </p:sp>
        <p:grpSp>
          <p:nvGrpSpPr>
            <p:cNvPr id="18" name="Group 16"/>
            <p:cNvGrpSpPr/>
            <p:nvPr/>
          </p:nvGrpSpPr>
          <p:grpSpPr>
            <a:xfrm>
              <a:off x="4564893" y="1881162"/>
              <a:ext cx="3076499" cy="3587620"/>
              <a:chOff x="4564893" y="1881162"/>
              <a:chExt cx="3076499" cy="3587620"/>
            </a:xfrm>
          </p:grpSpPr>
          <p:sp>
            <p:nvSpPr>
              <p:cNvPr id="19" name="Freeform: Shape 17"/>
              <p:cNvSpPr/>
              <p:nvPr/>
            </p:nvSpPr>
            <p:spPr>
              <a:xfrm flipH="1">
                <a:off x="4564894" y="3674972"/>
                <a:ext cx="1534677" cy="1793810"/>
              </a:xfrm>
              <a:custGeom>
                <a:gdLst>
                  <a:gd name="connsiteX0" fmla="*/ 0 w 1521571"/>
                  <a:gd name="connsiteY0" fmla="*/ 0 h 1778491"/>
                  <a:gd name="connsiteX1" fmla="*/ 1521571 w 1521571"/>
                  <a:gd name="connsiteY1" fmla="*/ 0 h 1778491"/>
                  <a:gd name="connsiteX2" fmla="*/ 1521571 w 1521571"/>
                  <a:gd name="connsiteY2" fmla="*/ 14491 h 1778491"/>
                  <a:gd name="connsiteX3" fmla="*/ 1521571 w 1521571"/>
                  <a:gd name="connsiteY3" fmla="*/ 1040227 h 1778491"/>
                  <a:gd name="connsiteX4" fmla="*/ 45043 w 1521571"/>
                  <a:gd name="connsiteY4" fmla="*/ 1778491 h 1778491"/>
                  <a:gd name="connsiteX5" fmla="*/ 0 w 1521571"/>
                  <a:gd name="connsiteY5" fmla="*/ 1778491 h 1778491"/>
                  <a:gd name="connsiteX6" fmla="*/ 0 w 1521571"/>
                  <a:gd name="connsiteY6" fmla="*/ 14491 h 1778491"/>
                  <a:gd name="connsiteX7" fmla="*/ 0 w 1521571"/>
                  <a:gd name="connsiteY7" fmla="*/ 0 h 17784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1571" h="1778491">
                    <a:moveTo>
                      <a:pt x="0" y="0"/>
                    </a:moveTo>
                    <a:lnTo>
                      <a:pt x="1521571" y="0"/>
                    </a:lnTo>
                    <a:lnTo>
                      <a:pt x="1521571" y="14491"/>
                    </a:lnTo>
                    <a:lnTo>
                      <a:pt x="1521571" y="1040227"/>
                    </a:lnTo>
                    <a:lnTo>
                      <a:pt x="45043" y="1778491"/>
                    </a:lnTo>
                    <a:lnTo>
                      <a:pt x="0" y="1778491"/>
                    </a:lnTo>
                    <a:lnTo>
                      <a:pt x="0" y="14491"/>
                    </a:lnTo>
                    <a:lnTo>
                      <a:pt x="0" y="0"/>
                    </a:lnTo>
                    <a:close/>
                  </a:path>
                </a:pathLst>
              </a:cu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Source Han Sans CN"/>
                  <a:sym typeface="Source Han Sans CN"/>
                </a:endParaRPr>
              </a:p>
            </p:txBody>
          </p:sp>
          <p:sp>
            <p:nvSpPr>
              <p:cNvPr id="20" name="TextBox 18"/>
              <p:cNvSpPr txBox="1"/>
              <p:nvPr/>
            </p:nvSpPr>
            <p:spPr>
              <a:xfrm>
                <a:off x="4564893" y="2273521"/>
                <a:ext cx="1611200" cy="1569660"/>
              </a:xfrm>
              <a:prstGeom prst="rect">
                <a:avLst/>
              </a:prstGeom>
              <a:noFill/>
            </p:spPr>
            <p:txBody>
              <a:bodyPr wrap="square">
                <a:normAutofit fontScale="85000" lnSpcReduction="20000"/>
              </a:bodyPr>
              <a:lstStyle/>
              <a:p>
                <a:pPr algn="ctr"/>
                <a:r>
                  <a:rPr lang="id-ID" sz="12800" b="1">
                    <a:solidFill>
                      <a:schemeClr val="bg1"/>
                    </a:solidFill>
                    <a:latin typeface="Source Han Sans CN"/>
                    <a:sym typeface="Source Han Sans CN"/>
                  </a:rPr>
                  <a:t>S</a:t>
                </a:r>
                <a:endParaRPr lang="id-ID" sz="12800" b="1">
                  <a:solidFill>
                    <a:schemeClr val="bg1"/>
                  </a:solidFill>
                  <a:latin typeface="Source Han Sans CN"/>
                  <a:sym typeface="Source Han Sans CN"/>
                </a:endParaRPr>
              </a:p>
            </p:txBody>
          </p:sp>
          <p:sp>
            <p:nvSpPr>
              <p:cNvPr id="21" name="TextBox 19"/>
              <p:cNvSpPr txBox="1"/>
              <p:nvPr/>
            </p:nvSpPr>
            <p:spPr>
              <a:xfrm>
                <a:off x="4564893" y="3674973"/>
                <a:ext cx="1611200" cy="1569660"/>
              </a:xfrm>
              <a:prstGeom prst="rect">
                <a:avLst/>
              </a:prstGeom>
              <a:noFill/>
            </p:spPr>
            <p:txBody>
              <a:bodyPr wrap="square">
                <a:normAutofit fontScale="85000" lnSpcReduction="20000"/>
              </a:bodyPr>
              <a:lstStyle/>
              <a:p>
                <a:pPr algn="ctr"/>
                <a:r>
                  <a:rPr lang="id-ID" sz="12800" b="1">
                    <a:solidFill>
                      <a:schemeClr val="bg1"/>
                    </a:solidFill>
                    <a:latin typeface="Source Han Sans CN"/>
                    <a:sym typeface="Source Han Sans CN"/>
                  </a:rPr>
                  <a:t>O</a:t>
                </a:r>
                <a:endParaRPr lang="id-ID" sz="12800" b="1">
                  <a:solidFill>
                    <a:schemeClr val="bg1"/>
                  </a:solidFill>
                  <a:latin typeface="Source Han Sans CN"/>
                  <a:sym typeface="Source Han Sans CN"/>
                </a:endParaRPr>
              </a:p>
            </p:txBody>
          </p:sp>
          <p:sp>
            <p:nvSpPr>
              <p:cNvPr id="22" name="Freeform: Shape 20"/>
              <p:cNvSpPr/>
              <p:nvPr/>
            </p:nvSpPr>
            <p:spPr>
              <a:xfrm>
                <a:off x="6106715" y="3674972"/>
                <a:ext cx="1534677" cy="1793810"/>
              </a:xfrm>
              <a:custGeom>
                <a:gdLst>
                  <a:gd name="connsiteX0" fmla="*/ 0 w 1521571"/>
                  <a:gd name="connsiteY0" fmla="*/ 0 h 1778491"/>
                  <a:gd name="connsiteX1" fmla="*/ 1521571 w 1521571"/>
                  <a:gd name="connsiteY1" fmla="*/ 0 h 1778491"/>
                  <a:gd name="connsiteX2" fmla="*/ 1521571 w 1521571"/>
                  <a:gd name="connsiteY2" fmla="*/ 14491 h 1778491"/>
                  <a:gd name="connsiteX3" fmla="*/ 1521571 w 1521571"/>
                  <a:gd name="connsiteY3" fmla="*/ 1040227 h 1778491"/>
                  <a:gd name="connsiteX4" fmla="*/ 45043 w 1521571"/>
                  <a:gd name="connsiteY4" fmla="*/ 1778491 h 1778491"/>
                  <a:gd name="connsiteX5" fmla="*/ 0 w 1521571"/>
                  <a:gd name="connsiteY5" fmla="*/ 1778491 h 1778491"/>
                  <a:gd name="connsiteX6" fmla="*/ 0 w 1521571"/>
                  <a:gd name="connsiteY6" fmla="*/ 14491 h 1778491"/>
                  <a:gd name="connsiteX7" fmla="*/ 0 w 1521571"/>
                  <a:gd name="connsiteY7" fmla="*/ 0 h 17784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1571" h="1778491">
                    <a:moveTo>
                      <a:pt x="0" y="0"/>
                    </a:moveTo>
                    <a:lnTo>
                      <a:pt x="1521571" y="0"/>
                    </a:lnTo>
                    <a:lnTo>
                      <a:pt x="1521571" y="14491"/>
                    </a:lnTo>
                    <a:lnTo>
                      <a:pt x="1521571" y="1040227"/>
                    </a:lnTo>
                    <a:lnTo>
                      <a:pt x="45043" y="1778491"/>
                    </a:lnTo>
                    <a:lnTo>
                      <a:pt x="0" y="1778491"/>
                    </a:lnTo>
                    <a:lnTo>
                      <a:pt x="0" y="14491"/>
                    </a:lnTo>
                    <a:lnTo>
                      <a:pt x="0" y="0"/>
                    </a:lnTo>
                    <a:close/>
                  </a:path>
                </a:pathLst>
              </a:cu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Source Han Sans CN"/>
                  <a:sym typeface="Source Han Sans CN"/>
                </a:endParaRPr>
              </a:p>
            </p:txBody>
          </p:sp>
          <p:sp>
            <p:nvSpPr>
              <p:cNvPr id="23" name="Freeform: Shape 21"/>
              <p:cNvSpPr/>
              <p:nvPr/>
            </p:nvSpPr>
            <p:spPr>
              <a:xfrm flipV="1">
                <a:off x="6106715" y="1881162"/>
                <a:ext cx="1534677" cy="1793810"/>
              </a:xfrm>
              <a:custGeom>
                <a:gdLst>
                  <a:gd name="connsiteX0" fmla="*/ 0 w 1521571"/>
                  <a:gd name="connsiteY0" fmla="*/ 0 h 1778491"/>
                  <a:gd name="connsiteX1" fmla="*/ 1521571 w 1521571"/>
                  <a:gd name="connsiteY1" fmla="*/ 0 h 1778491"/>
                  <a:gd name="connsiteX2" fmla="*/ 1521571 w 1521571"/>
                  <a:gd name="connsiteY2" fmla="*/ 14491 h 1778491"/>
                  <a:gd name="connsiteX3" fmla="*/ 1521571 w 1521571"/>
                  <a:gd name="connsiteY3" fmla="*/ 1040227 h 1778491"/>
                  <a:gd name="connsiteX4" fmla="*/ 45043 w 1521571"/>
                  <a:gd name="connsiteY4" fmla="*/ 1778491 h 1778491"/>
                  <a:gd name="connsiteX5" fmla="*/ 0 w 1521571"/>
                  <a:gd name="connsiteY5" fmla="*/ 1778491 h 1778491"/>
                  <a:gd name="connsiteX6" fmla="*/ 0 w 1521571"/>
                  <a:gd name="connsiteY6" fmla="*/ 14491 h 1778491"/>
                  <a:gd name="connsiteX7" fmla="*/ 0 w 1521571"/>
                  <a:gd name="connsiteY7" fmla="*/ 0 h 177849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1571" h="1778491">
                    <a:moveTo>
                      <a:pt x="0" y="0"/>
                    </a:moveTo>
                    <a:lnTo>
                      <a:pt x="1521571" y="0"/>
                    </a:lnTo>
                    <a:lnTo>
                      <a:pt x="1521571" y="14491"/>
                    </a:lnTo>
                    <a:lnTo>
                      <a:pt x="1521571" y="1040227"/>
                    </a:lnTo>
                    <a:lnTo>
                      <a:pt x="45043" y="1778491"/>
                    </a:lnTo>
                    <a:lnTo>
                      <a:pt x="0" y="1778491"/>
                    </a:lnTo>
                    <a:lnTo>
                      <a:pt x="0" y="14491"/>
                    </a:lnTo>
                    <a:lnTo>
                      <a:pt x="0" y="0"/>
                    </a:lnTo>
                    <a:close/>
                  </a:path>
                </a:pathLst>
              </a:cu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Source Han Sans CN"/>
                  <a:sym typeface="Source Han Sans CN"/>
                </a:endParaRPr>
              </a:p>
            </p:txBody>
          </p:sp>
          <p:sp>
            <p:nvSpPr>
              <p:cNvPr id="24" name="TextBox 22"/>
              <p:cNvSpPr txBox="1"/>
              <p:nvPr/>
            </p:nvSpPr>
            <p:spPr>
              <a:xfrm>
                <a:off x="6269824" y="2298694"/>
                <a:ext cx="1208457" cy="1569660"/>
              </a:xfrm>
              <a:prstGeom prst="rect">
                <a:avLst/>
              </a:prstGeom>
              <a:noFill/>
            </p:spPr>
            <p:txBody>
              <a:bodyPr wrap="square">
                <a:normAutofit fontScale="85000" lnSpcReduction="20000"/>
              </a:bodyPr>
              <a:lstStyle/>
              <a:p>
                <a:pPr algn="ctr"/>
                <a:r>
                  <a:rPr lang="id-ID" sz="12800" b="1">
                    <a:solidFill>
                      <a:schemeClr val="bg1"/>
                    </a:solidFill>
                    <a:latin typeface="Source Han Sans CN"/>
                    <a:sym typeface="Source Han Sans CN"/>
                  </a:rPr>
                  <a:t>W</a:t>
                </a:r>
                <a:endParaRPr lang="id-ID" sz="12800" b="1">
                  <a:solidFill>
                    <a:schemeClr val="bg1"/>
                  </a:solidFill>
                  <a:latin typeface="Source Han Sans CN"/>
                  <a:sym typeface="Source Han Sans CN"/>
                </a:endParaRPr>
              </a:p>
            </p:txBody>
          </p:sp>
          <p:sp>
            <p:nvSpPr>
              <p:cNvPr id="25" name="TextBox 23"/>
              <p:cNvSpPr txBox="1"/>
              <p:nvPr/>
            </p:nvSpPr>
            <p:spPr>
              <a:xfrm>
                <a:off x="6122823" y="3674973"/>
                <a:ext cx="1473401" cy="1569660"/>
              </a:xfrm>
              <a:prstGeom prst="rect">
                <a:avLst/>
              </a:prstGeom>
              <a:noFill/>
            </p:spPr>
            <p:txBody>
              <a:bodyPr wrap="square">
                <a:normAutofit fontScale="85000" lnSpcReduction="20000"/>
              </a:bodyPr>
              <a:lstStyle/>
              <a:p>
                <a:pPr algn="ctr"/>
                <a:r>
                  <a:rPr lang="id-ID" sz="12800" b="1">
                    <a:solidFill>
                      <a:schemeClr val="bg1"/>
                    </a:solidFill>
                    <a:latin typeface="Source Han Sans CN"/>
                    <a:sym typeface="Source Han Sans CN"/>
                  </a:rPr>
                  <a:t>T</a:t>
                </a:r>
                <a:endParaRPr lang="id-ID" sz="12800" b="1">
                  <a:solidFill>
                    <a:schemeClr val="bg1"/>
                  </a:solidFill>
                  <a:latin typeface="Source Han Sans CN"/>
                  <a:sym typeface="Source Han Sans CN"/>
                </a:endParaRPr>
              </a:p>
            </p:txBody>
          </p:sp>
        </p:grpSp>
      </p:grpSp>
      <p:sp>
        <p:nvSpPr>
          <p:cNvPr id="26" name="矩形 25"/>
          <p:cNvSpPr/>
          <p:nvPr/>
        </p:nvSpPr>
        <p:spPr>
          <a:xfrm>
            <a:off x="808061" y="459969"/>
            <a:ext cx="2656496" cy="584775"/>
          </a:xfrm>
          <a:prstGeom prst="rect">
            <a:avLst/>
          </a:prstGeom>
        </p:spPr>
        <p:txBody>
          <a:bodyPr wrap="none">
            <a:spAutoFit/>
          </a:bodyPr>
          <a:lstStyle/>
          <a:p>
            <a:pPr algn="ctr"/>
            <a:r>
              <a:rPr lang="zh-CN" altLang="en-US" sz="3200">
                <a:solidFill>
                  <a:schemeClr val="accent1"/>
                </a:solidFill>
                <a:latin typeface="Source Han Sans CN"/>
                <a:ea typeface="FZKai-Z03S" panose="03000509000000000000" pitchFamily="65" charset="-122"/>
                <a:sym typeface="Source Han Sans CN"/>
              </a:rPr>
              <a:t>标题文本预设</a:t>
            </a:r>
            <a:endParaRPr lang="zh-CN" altLang="en-US" sz="3200">
              <a:solidFill>
                <a:schemeClr val="accent1"/>
              </a:solidFill>
              <a:latin typeface="Source Han Sans CN"/>
              <a:ea typeface="FZKai-Z03S" panose="03000509000000000000" pitchFamily="65" charset="-122"/>
              <a:sym typeface="Source Han Sans CN"/>
            </a:endParaRPr>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par>
                          <p:cTn id="8" fill="hold" nodeType="afterGroup">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nodeType="afterGroup">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randombar(horizontal)">
                                      <p:cBhvr>
                                        <p:cTn id="15" dur="500"/>
                                        <p:tgtEl>
                                          <p:spTgt spid="7"/>
                                        </p:tgtEl>
                                      </p:cBhvr>
                                    </p:animEffect>
                                  </p:childTnLst>
                                </p:cTn>
                              </p:par>
                            </p:childTnLst>
                          </p:cTn>
                        </p:par>
                        <p:par>
                          <p:cTn id="16" fill="hold" nodeType="afterGroup">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500"/>
                                        <p:tgtEl>
                                          <p:spTgt spid="8"/>
                                        </p:tgtEl>
                                      </p:cBhvr>
                                    </p:animEffect>
                                  </p:childTnLst>
                                </p:cTn>
                              </p:par>
                            </p:childTnLst>
                          </p:cTn>
                        </p:par>
                        <p:par>
                          <p:cTn id="20" fill="hold" nodeType="afterGroup">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randombar(horizontal)">
                                      <p:cBhvr>
                                        <p:cTn id="23" dur="500"/>
                                        <p:tgtEl>
                                          <p:spTgt spid="9"/>
                                        </p:tgtEl>
                                      </p:cBhvr>
                                    </p:animEffect>
                                  </p:childTnLst>
                                </p:cTn>
                              </p:par>
                            </p:childTnLst>
                          </p:cTn>
                        </p:par>
                        <p:par>
                          <p:cTn id="24" fill="hold" nodeType="afterGroup">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randombar(horizontal)">
                                      <p:cBhvr>
                                        <p:cTn id="27" dur="500"/>
                                        <p:tgtEl>
                                          <p:spTgt spid="10"/>
                                        </p:tgtEl>
                                      </p:cBhvr>
                                    </p:animEffect>
                                  </p:childTnLst>
                                </p:cTn>
                              </p:par>
                            </p:childTnLst>
                          </p:cTn>
                        </p:par>
                        <p:par>
                          <p:cTn id="28" fill="hold" nodeType="afterGroup">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par>
                          <p:cTn id="32" fill="hold" nodeType="afterGroup">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randombar(horizontal)">
                                      <p:cBhvr>
                                        <p:cTn id="35" dur="500"/>
                                        <p:tgtEl>
                                          <p:spTgt spid="12"/>
                                        </p:tgtEl>
                                      </p:cBhvr>
                                    </p:animEffect>
                                  </p:childTnLst>
                                </p:cTn>
                              </p:par>
                            </p:childTnLst>
                          </p:cTn>
                        </p:par>
                        <p:par>
                          <p:cTn id="36" fill="hold" nodeType="afterGroup">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randombar(horizontal)">
                                      <p:cBhvr>
                                        <p:cTn id="39" dur="500"/>
                                        <p:tgtEl>
                                          <p:spTgt spid="13"/>
                                        </p:tgtEl>
                                      </p:cBhvr>
                                    </p:animEffect>
                                  </p:childTnLst>
                                </p:cTn>
                              </p:par>
                            </p:childTnLst>
                          </p:cTn>
                        </p:par>
                        <p:par>
                          <p:cTn id="40" fill="hold" nodeType="afterGroup">
                            <p:stCondLst>
                              <p:cond delay="4500"/>
                            </p:stCondLst>
                            <p:childTnLst>
                              <p:par>
                                <p:cTn id="41" presetID="14" presetClass="entr" presetSubtype="1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randombar(horizontal)">
                                      <p:cBhvr>
                                        <p:cTn id="43" dur="500"/>
                                        <p:tgtEl>
                                          <p:spTgt spid="14"/>
                                        </p:tgtEl>
                                      </p:cBhvr>
                                    </p:animEffect>
                                  </p:childTnLst>
                                </p:cTn>
                              </p:par>
                            </p:childTnLst>
                          </p:cTn>
                        </p:par>
                        <p:par>
                          <p:cTn id="44" fill="hold" nodeType="afterGroup">
                            <p:stCondLst>
                              <p:cond delay="5000"/>
                            </p:stCondLst>
                            <p:childTnLst>
                              <p:par>
                                <p:cTn id="45" presetID="14" presetClass="entr" presetSubtype="1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randombar(horizontal)">
                                      <p:cBhvr>
                                        <p:cTn id="47" dur="500"/>
                                        <p:tgtEl>
                                          <p:spTgt spid="15"/>
                                        </p:tgtEl>
                                      </p:cBhvr>
                                    </p:animEffect>
                                  </p:childTnLst>
                                </p:cTn>
                              </p:par>
                            </p:childTnLst>
                          </p:cTn>
                        </p:par>
                        <p:par>
                          <p:cTn id="48" fill="hold" nodeType="afterGroup">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randombar(horizontal)">
                                      <p:cBhvr>
                                        <p:cTn id="51" dur="500"/>
                                        <p:tgtEl>
                                          <p:spTgt spid="5"/>
                                        </p:tgtEl>
                                      </p:cBhvr>
                                    </p:animEffect>
                                  </p:childTnLst>
                                </p:cTn>
                              </p:par>
                            </p:childTnLst>
                          </p:cTn>
                        </p:par>
                        <p:par>
                          <p:cTn id="52" fill="hold" nodeType="afterGroup">
                            <p:stCondLst>
                              <p:cond delay="6000"/>
                            </p:stCondLst>
                            <p:childTnLst>
                              <p:par>
                                <p:cTn id="53" presetID="14" presetClass="entr" presetSubtype="10"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randombar(horizontal)">
                                      <p:cBhvr>
                                        <p:cTn id="55" dur="500"/>
                                        <p:tgtEl>
                                          <p:spTgt spid="6"/>
                                        </p:tgtEl>
                                      </p:cBhvr>
                                    </p:animEffect>
                                  </p:childTnLst>
                                </p:cTn>
                              </p:par>
                            </p:childTnLst>
                          </p:cTn>
                        </p:par>
                        <p:par>
                          <p:cTn id="56" fill="hold" nodeType="afterGroup">
                            <p:stCondLst>
                              <p:cond delay="6500"/>
                            </p:stCondLst>
                            <p:childTnLst>
                              <p:par>
                                <p:cTn id="57" presetID="14" presetClass="entr" presetSubtype="10"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randombar(horizontal)">
                                      <p:cBhvr>
                                        <p:cTn id="5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9" grpId="0"/>
      <p:bldP spid="10" grpId="0"/>
      <p:bldP spid="11" grpId="0"/>
      <p:bldP spid="12" grpId="0"/>
      <p:bldP spid="13" grpId="0"/>
      <p:bldP spid="14" grpId="0"/>
      <p:bldP spid="15" grpId="0"/>
      <p:bldP spid="26" grpId="0"/>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112" name="组合 5"/>
          <p:cNvGrpSpPr/>
          <p:nvPr/>
        </p:nvGrpSpPr>
        <p:grpSpPr>
          <a:xfrm>
            <a:off x="1996614" y="1494570"/>
            <a:ext cx="8006751" cy="4487153"/>
            <a:chOff x="669849" y="484304"/>
            <a:chExt cx="10898438" cy="6135472"/>
          </a:xfrm>
        </p:grpSpPr>
        <p:sp>
          <p:nvSpPr>
            <p:cNvPr id="113" name="任意多边形 6"/>
            <p:cNvSpPr/>
            <p:nvPr/>
          </p:nvSpPr>
          <p:spPr>
            <a:xfrm>
              <a:off x="4603582" y="484304"/>
              <a:ext cx="1578484" cy="1835150"/>
            </a:xfrm>
            <a:custGeom>
              <a:gdLst>
                <a:gd name="connsiteX0" fmla="*/ 300037 w 585787"/>
                <a:gd name="connsiteY0" fmla="*/ 0 h 681038"/>
                <a:gd name="connsiteX1" fmla="*/ 4762 w 585787"/>
                <a:gd name="connsiteY1" fmla="*/ 176213 h 681038"/>
                <a:gd name="connsiteX2" fmla="*/ 0 w 585787"/>
                <a:gd name="connsiteY2" fmla="*/ 521494 h 681038"/>
                <a:gd name="connsiteX3" fmla="*/ 297656 w 585787"/>
                <a:gd name="connsiteY3" fmla="*/ 681038 h 681038"/>
                <a:gd name="connsiteX4" fmla="*/ 585787 w 585787"/>
                <a:gd name="connsiteY4" fmla="*/ 519113 h 681038"/>
                <a:gd name="connsiteX5" fmla="*/ 585787 w 585787"/>
                <a:gd name="connsiteY5" fmla="*/ 178594 h 681038"/>
                <a:gd name="connsiteX6" fmla="*/ 300037 w 585787"/>
                <a:gd name="connsiteY6" fmla="*/ 0 h 68103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787" h="681038">
                  <a:moveTo>
                    <a:pt x="300037" y="0"/>
                  </a:moveTo>
                  <a:lnTo>
                    <a:pt x="4762" y="176213"/>
                  </a:lnTo>
                  <a:cubicBezTo>
                    <a:pt x="3175" y="291307"/>
                    <a:pt x="1587" y="406400"/>
                    <a:pt x="0" y="521494"/>
                  </a:cubicBezTo>
                  <a:lnTo>
                    <a:pt x="297656" y="681038"/>
                  </a:lnTo>
                  <a:lnTo>
                    <a:pt x="585787" y="519113"/>
                  </a:lnTo>
                  <a:lnTo>
                    <a:pt x="585787" y="178594"/>
                  </a:lnTo>
                  <a:lnTo>
                    <a:pt x="300037"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285">
                <a:solidFill>
                  <a:prstClr val="white"/>
                </a:solidFill>
                <a:latin typeface="Source Han Sans CN"/>
                <a:sym typeface="Source Han Sans CN"/>
              </a:endParaRPr>
            </a:p>
          </p:txBody>
        </p:sp>
        <p:sp>
          <p:nvSpPr>
            <p:cNvPr id="114" name="任意多边形 7"/>
            <p:cNvSpPr/>
            <p:nvPr/>
          </p:nvSpPr>
          <p:spPr>
            <a:xfrm rot="3775767">
              <a:off x="4619775" y="3450579"/>
              <a:ext cx="1578484" cy="1835150"/>
            </a:xfrm>
            <a:custGeom>
              <a:gdLst>
                <a:gd name="connsiteX0" fmla="*/ 300037 w 585787"/>
                <a:gd name="connsiteY0" fmla="*/ 0 h 681038"/>
                <a:gd name="connsiteX1" fmla="*/ 4762 w 585787"/>
                <a:gd name="connsiteY1" fmla="*/ 176213 h 681038"/>
                <a:gd name="connsiteX2" fmla="*/ 0 w 585787"/>
                <a:gd name="connsiteY2" fmla="*/ 521494 h 681038"/>
                <a:gd name="connsiteX3" fmla="*/ 297656 w 585787"/>
                <a:gd name="connsiteY3" fmla="*/ 681038 h 681038"/>
                <a:gd name="connsiteX4" fmla="*/ 585787 w 585787"/>
                <a:gd name="connsiteY4" fmla="*/ 519113 h 681038"/>
                <a:gd name="connsiteX5" fmla="*/ 585787 w 585787"/>
                <a:gd name="connsiteY5" fmla="*/ 178594 h 681038"/>
                <a:gd name="connsiteX6" fmla="*/ 300037 w 585787"/>
                <a:gd name="connsiteY6" fmla="*/ 0 h 68103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787" h="681038">
                  <a:moveTo>
                    <a:pt x="300037" y="0"/>
                  </a:moveTo>
                  <a:lnTo>
                    <a:pt x="4762" y="176213"/>
                  </a:lnTo>
                  <a:cubicBezTo>
                    <a:pt x="3175" y="291307"/>
                    <a:pt x="1587" y="406400"/>
                    <a:pt x="0" y="521494"/>
                  </a:cubicBezTo>
                  <a:lnTo>
                    <a:pt x="297656" y="681038"/>
                  </a:lnTo>
                  <a:lnTo>
                    <a:pt x="585787" y="519113"/>
                  </a:lnTo>
                  <a:lnTo>
                    <a:pt x="585787" y="178594"/>
                  </a:lnTo>
                  <a:lnTo>
                    <a:pt x="300037"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285">
                <a:solidFill>
                  <a:prstClr val="white"/>
                </a:solidFill>
                <a:latin typeface="Source Han Sans CN"/>
                <a:sym typeface="Source Han Sans CN"/>
              </a:endParaRPr>
            </a:p>
          </p:txBody>
        </p:sp>
        <p:sp>
          <p:nvSpPr>
            <p:cNvPr id="124" name="任意多边形 8"/>
            <p:cNvSpPr/>
            <p:nvPr/>
          </p:nvSpPr>
          <p:spPr>
            <a:xfrm rot="10800000">
              <a:off x="5473093" y="1988905"/>
              <a:ext cx="1566029" cy="1835150"/>
            </a:xfrm>
            <a:custGeom>
              <a:gdLst>
                <a:gd name="connsiteX0" fmla="*/ 300037 w 585787"/>
                <a:gd name="connsiteY0" fmla="*/ 0 h 681038"/>
                <a:gd name="connsiteX1" fmla="*/ 4762 w 585787"/>
                <a:gd name="connsiteY1" fmla="*/ 176213 h 681038"/>
                <a:gd name="connsiteX2" fmla="*/ 0 w 585787"/>
                <a:gd name="connsiteY2" fmla="*/ 521494 h 681038"/>
                <a:gd name="connsiteX3" fmla="*/ 297656 w 585787"/>
                <a:gd name="connsiteY3" fmla="*/ 681038 h 681038"/>
                <a:gd name="connsiteX4" fmla="*/ 585787 w 585787"/>
                <a:gd name="connsiteY4" fmla="*/ 519113 h 681038"/>
                <a:gd name="connsiteX5" fmla="*/ 585787 w 585787"/>
                <a:gd name="connsiteY5" fmla="*/ 178594 h 681038"/>
                <a:gd name="connsiteX6" fmla="*/ 300037 w 585787"/>
                <a:gd name="connsiteY6" fmla="*/ 0 h 681038"/>
                <a:gd name="connsiteX0-1" fmla="*/ 295415 w 581165"/>
                <a:gd name="connsiteY0-2" fmla="*/ 0 h 681038"/>
                <a:gd name="connsiteX1-3" fmla="*/ 140 w 581165"/>
                <a:gd name="connsiteY1-4" fmla="*/ 176213 h 681038"/>
                <a:gd name="connsiteX2-5" fmla="*/ 9517 w 581165"/>
                <a:gd name="connsiteY2-6" fmla="*/ 526207 h 681038"/>
                <a:gd name="connsiteX3-7" fmla="*/ 293034 w 581165"/>
                <a:gd name="connsiteY3-8" fmla="*/ 681038 h 681038"/>
                <a:gd name="connsiteX4-9" fmla="*/ 581165 w 581165"/>
                <a:gd name="connsiteY4-10" fmla="*/ 519113 h 681038"/>
                <a:gd name="connsiteX5-11" fmla="*/ 581165 w 581165"/>
                <a:gd name="connsiteY5-12" fmla="*/ 178594 h 681038"/>
                <a:gd name="connsiteX6-13" fmla="*/ 295415 w 581165"/>
                <a:gd name="connsiteY6-14" fmla="*/ 0 h 681038"/>
              </a:gd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81165" h="681038">
                  <a:moveTo>
                    <a:pt x="295415" y="0"/>
                  </a:moveTo>
                  <a:lnTo>
                    <a:pt x="140" y="176213"/>
                  </a:lnTo>
                  <a:cubicBezTo>
                    <a:pt x="-1447" y="291307"/>
                    <a:pt x="11104" y="411113"/>
                    <a:pt x="9517" y="526207"/>
                  </a:cubicBezTo>
                  <a:lnTo>
                    <a:pt x="293034" y="681038"/>
                  </a:lnTo>
                  <a:lnTo>
                    <a:pt x="581165" y="519113"/>
                  </a:lnTo>
                  <a:lnTo>
                    <a:pt x="581165" y="178594"/>
                  </a:lnTo>
                  <a:lnTo>
                    <a:pt x="295415"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285">
                <a:solidFill>
                  <a:prstClr val="white"/>
                </a:solidFill>
                <a:latin typeface="Source Han Sans CN"/>
                <a:sym typeface="Source Han Sans CN"/>
              </a:endParaRPr>
            </a:p>
          </p:txBody>
        </p:sp>
        <p:sp>
          <p:nvSpPr>
            <p:cNvPr id="125" name="任意多边形 9"/>
            <p:cNvSpPr/>
            <p:nvPr/>
          </p:nvSpPr>
          <p:spPr>
            <a:xfrm rot="3606909">
              <a:off x="5369323" y="4912959"/>
              <a:ext cx="1578484" cy="1835150"/>
            </a:xfrm>
            <a:custGeom>
              <a:gdLst>
                <a:gd name="connsiteX0" fmla="*/ 300037 w 585787"/>
                <a:gd name="connsiteY0" fmla="*/ 0 h 681038"/>
                <a:gd name="connsiteX1" fmla="*/ 4762 w 585787"/>
                <a:gd name="connsiteY1" fmla="*/ 176213 h 681038"/>
                <a:gd name="connsiteX2" fmla="*/ 0 w 585787"/>
                <a:gd name="connsiteY2" fmla="*/ 521494 h 681038"/>
                <a:gd name="connsiteX3" fmla="*/ 297656 w 585787"/>
                <a:gd name="connsiteY3" fmla="*/ 681038 h 681038"/>
                <a:gd name="connsiteX4" fmla="*/ 585787 w 585787"/>
                <a:gd name="connsiteY4" fmla="*/ 519113 h 681038"/>
                <a:gd name="connsiteX5" fmla="*/ 585787 w 585787"/>
                <a:gd name="connsiteY5" fmla="*/ 178594 h 681038"/>
                <a:gd name="connsiteX6" fmla="*/ 300037 w 585787"/>
                <a:gd name="connsiteY6" fmla="*/ 0 h 68103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787" h="681038">
                  <a:moveTo>
                    <a:pt x="300037" y="0"/>
                  </a:moveTo>
                  <a:lnTo>
                    <a:pt x="4762" y="176213"/>
                  </a:lnTo>
                  <a:cubicBezTo>
                    <a:pt x="3175" y="291307"/>
                    <a:pt x="1587" y="406400"/>
                    <a:pt x="0" y="521494"/>
                  </a:cubicBezTo>
                  <a:lnTo>
                    <a:pt x="297656" y="681038"/>
                  </a:lnTo>
                  <a:lnTo>
                    <a:pt x="585787" y="519113"/>
                  </a:lnTo>
                  <a:lnTo>
                    <a:pt x="585787" y="178594"/>
                  </a:lnTo>
                  <a:lnTo>
                    <a:pt x="300037"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285">
                <a:solidFill>
                  <a:prstClr val="white"/>
                </a:solidFill>
                <a:latin typeface="Source Han Sans CN"/>
                <a:sym typeface="Source Han Sans CN"/>
              </a:endParaRPr>
            </a:p>
          </p:txBody>
        </p:sp>
        <p:grpSp>
          <p:nvGrpSpPr>
            <p:cNvPr id="126" name="组合 10"/>
            <p:cNvGrpSpPr/>
            <p:nvPr/>
          </p:nvGrpSpPr>
          <p:grpSpPr>
            <a:xfrm>
              <a:off x="7689175" y="643729"/>
              <a:ext cx="3879112" cy="1387723"/>
              <a:chOff x="1187439" y="1093035"/>
              <a:chExt cx="3598774" cy="1387723"/>
            </a:xfrm>
          </p:grpSpPr>
          <p:sp>
            <p:nvSpPr>
              <p:cNvPr id="153" name="Freeform 412"/>
              <p:cNvSpPr/>
              <p:nvPr/>
            </p:nvSpPr>
            <p:spPr>
              <a:xfrm>
                <a:off x="4744563" y="2264759"/>
                <a:ext cx="41650" cy="66639"/>
              </a:xfrm>
              <a:custGeom>
                <a:cxnLst>
                  <a:cxn ang="0">
                    <a:pos x="0" y="30543"/>
                  </a:cxn>
                  <a:cxn ang="0">
                    <a:pos x="5553" y="66639"/>
                  </a:cxn>
                  <a:cxn ang="0">
                    <a:pos x="41650" y="30543"/>
                  </a:cxn>
                  <a:cxn ang="0">
                    <a:pos x="30543" y="0"/>
                  </a:cxn>
                  <a:cxn ang="0">
                    <a:pos x="0" y="30543"/>
                  </a:cxn>
                </a:cxnLst>
                <a:rect l="0" t="0" r="0" b="0"/>
                <a:pathLst>
                  <a:path w="15" h="24">
                    <a:moveTo>
                      <a:pt x="0" y="11"/>
                    </a:moveTo>
                    <a:lnTo>
                      <a:pt x="2" y="24"/>
                    </a:lnTo>
                    <a:lnTo>
                      <a:pt x="15" y="11"/>
                    </a:lnTo>
                    <a:lnTo>
                      <a:pt x="11" y="0"/>
                    </a:lnTo>
                    <a:lnTo>
                      <a:pt x="0" y="11"/>
                    </a:lnTo>
                    <a:close/>
                  </a:path>
                </a:pathLst>
              </a:custGeom>
              <a:solidFill>
                <a:schemeClr val="bg1">
                  <a:alpha val="100000"/>
                </a:schemeClr>
              </a:solidFill>
              <a:ln w="9525">
                <a:noFill/>
              </a:ln>
            </p:spPr>
            <p:txBody>
              <a:bodyPr/>
              <a:lstStyle/>
              <a:p>
                <a:endParaRPr lang="zh-CN" altLang="en-US" sz="2285">
                  <a:latin typeface="Source Han Sans CN"/>
                  <a:sym typeface="Source Han Sans CN"/>
                </a:endParaRPr>
              </a:p>
            </p:txBody>
          </p:sp>
          <p:sp>
            <p:nvSpPr>
              <p:cNvPr id="154" name="文本框 38"/>
              <p:cNvSpPr txBox="1"/>
              <p:nvPr/>
            </p:nvSpPr>
            <p:spPr>
              <a:xfrm>
                <a:off x="1187439" y="1470752"/>
                <a:ext cx="3139896" cy="1010006"/>
              </a:xfrm>
              <a:prstGeom prst="rect">
                <a:avLst/>
              </a:prstGeom>
              <a:noFill/>
              <a:ln w="9525">
                <a:noFill/>
              </a:ln>
            </p:spPr>
            <p:txBody>
              <a:bodyPr>
                <a:spAutoFit/>
              </a:bodyPr>
              <a:lstStyle/>
              <a:p>
                <a:pPr lvl="0"/>
                <a:r>
                  <a:rPr lang="zh-CN" altLang="en-US" sz="1400">
                    <a:solidFill>
                      <a:schemeClr val="tx1">
                        <a:lumMod val="65000"/>
                        <a:lumOff val="35000"/>
                      </a:schemeClr>
                    </a:solidFill>
                    <a:latin typeface="Source Han Sans CN"/>
                    <a:cs typeface="+mn-ea"/>
                    <a:sym typeface="Source Han Sans CN"/>
                  </a:rPr>
                  <a:t>一套好的</a:t>
                </a:r>
                <a:r>
                  <a:rPr lang="en-US" altLang="zh-CN" sz="1400">
                    <a:solidFill>
                      <a:schemeClr val="tx1">
                        <a:lumMod val="65000"/>
                        <a:lumOff val="35000"/>
                      </a:schemeClr>
                    </a:solidFill>
                    <a:latin typeface="Source Han Sans CN"/>
                    <a:cs typeface="+mn-ea"/>
                    <a:sym typeface="Source Han Sans CN"/>
                  </a:rPr>
                  <a:t>PPT</a:t>
                </a:r>
                <a:r>
                  <a:rPr lang="zh-CN" altLang="en-US" sz="1400">
                    <a:solidFill>
                      <a:schemeClr val="tx1">
                        <a:lumMod val="65000"/>
                        <a:lumOff val="35000"/>
                      </a:schemeClr>
                    </a:solidFill>
                    <a:latin typeface="Source Han Sans CN"/>
                    <a:cs typeface="+mn-ea"/>
                    <a:sym typeface="Source Han Sans CN"/>
                  </a:rPr>
                  <a:t>模板可以让一篇</a:t>
                </a:r>
                <a:r>
                  <a:rPr lang="en-US" altLang="zh-CN" sz="1400">
                    <a:solidFill>
                      <a:schemeClr val="tx1">
                        <a:lumMod val="65000"/>
                        <a:lumOff val="35000"/>
                      </a:schemeClr>
                    </a:solidFill>
                    <a:latin typeface="Source Han Sans CN"/>
                    <a:cs typeface="+mn-ea"/>
                    <a:sym typeface="Source Han Sans CN"/>
                  </a:rPr>
                  <a:t>PPT</a:t>
                </a:r>
                <a:r>
                  <a:rPr lang="zh-CN" altLang="en-US" sz="1400">
                    <a:solidFill>
                      <a:schemeClr val="tx1">
                        <a:lumMod val="65000"/>
                        <a:lumOff val="35000"/>
                      </a:schemeClr>
                    </a:solidFill>
                    <a:latin typeface="Source Han Sans CN"/>
                    <a:cs typeface="+mn-ea"/>
                    <a:sym typeface="Source Han Sans CN"/>
                  </a:rPr>
                  <a:t>文稿的形象迅速提升，大大增加可观赏性</a:t>
                </a:r>
                <a:endParaRPr lang="zh-CN" altLang="en-US" sz="1320">
                  <a:solidFill>
                    <a:srgbClr val="000000"/>
                  </a:solidFill>
                  <a:latin typeface="Source Han Sans CN"/>
                  <a:ea typeface="微软雅黑" panose="020b0503020204020204" pitchFamily="34" charset="-122"/>
                  <a:sym typeface="Source Han Sans CN"/>
                </a:endParaRPr>
              </a:p>
            </p:txBody>
          </p:sp>
          <p:sp>
            <p:nvSpPr>
              <p:cNvPr id="155" name="文本框 154"/>
              <p:cNvSpPr txBox="1"/>
              <p:nvPr/>
            </p:nvSpPr>
            <p:spPr>
              <a:xfrm>
                <a:off x="1187439" y="1093035"/>
                <a:ext cx="1947171" cy="459588"/>
              </a:xfrm>
              <a:prstGeom prst="rect">
                <a:avLst/>
              </a:prstGeom>
              <a:noFill/>
            </p:spPr>
            <p:txBody>
              <a:bodyPr wrap="square" rtlCol="0">
                <a:spAutoFit/>
              </a:bodyPr>
              <a:lstStyle/>
              <a:p>
                <a:pPr>
                  <a:defRPr/>
                </a:pPr>
                <a:r>
                  <a:rPr lang="zh-CN" altLang="en-US" sz="1585" b="1">
                    <a:solidFill>
                      <a:schemeClr val="tx1">
                        <a:lumMod val="85000"/>
                        <a:lumOff val="15000"/>
                      </a:schemeClr>
                    </a:solidFill>
                    <a:latin typeface="Source Han Sans CN"/>
                    <a:ea typeface="微软雅黑" panose="020b0503020204020204" pitchFamily="34" charset="-122"/>
                    <a:sym typeface="Source Han Sans CN"/>
                  </a:rPr>
                  <a:t>单击添加标题</a:t>
                </a:r>
                <a:endParaRPr lang="zh-CN" altLang="en-US" sz="1585" b="1">
                  <a:solidFill>
                    <a:schemeClr val="tx1">
                      <a:lumMod val="85000"/>
                      <a:lumOff val="15000"/>
                    </a:schemeClr>
                  </a:solidFill>
                  <a:latin typeface="Source Han Sans CN"/>
                  <a:ea typeface="微软雅黑" panose="020b0503020204020204" pitchFamily="34" charset="-122"/>
                  <a:sym typeface="Source Han Sans CN"/>
                </a:endParaRPr>
              </a:p>
            </p:txBody>
          </p:sp>
        </p:grpSp>
        <p:sp>
          <p:nvSpPr>
            <p:cNvPr id="127" name="文本框 126"/>
            <p:cNvSpPr txBox="1"/>
            <p:nvPr/>
          </p:nvSpPr>
          <p:spPr>
            <a:xfrm>
              <a:off x="6234515" y="692718"/>
              <a:ext cx="1730594" cy="1236644"/>
            </a:xfrm>
            <a:prstGeom prst="rect">
              <a:avLst/>
            </a:prstGeom>
            <a:noFill/>
          </p:spPr>
          <p:txBody>
            <a:bodyPr wrap="square" rtlCol="0">
              <a:spAutoFit/>
            </a:bodyPr>
            <a:lstStyle/>
            <a:p>
              <a:pPr>
                <a:defRPr/>
              </a:pPr>
              <a:r>
                <a:rPr lang="en-US" altLang="zh-CN" sz="5275">
                  <a:solidFill>
                    <a:schemeClr val="tx1">
                      <a:lumMod val="85000"/>
                      <a:lumOff val="15000"/>
                    </a:schemeClr>
                  </a:solidFill>
                  <a:latin typeface="Source Han Sans CN"/>
                  <a:ea typeface="微软雅黑" panose="020b0503020204020204" pitchFamily="34" charset="-122"/>
                  <a:sym typeface="Source Han Sans CN"/>
                </a:rPr>
                <a:t>01</a:t>
              </a:r>
              <a:endParaRPr lang="zh-CN" altLang="en-US" sz="5275">
                <a:solidFill>
                  <a:schemeClr val="tx1">
                    <a:lumMod val="85000"/>
                    <a:lumOff val="15000"/>
                  </a:schemeClr>
                </a:solidFill>
                <a:latin typeface="Source Han Sans CN"/>
                <a:ea typeface="微软雅黑" panose="020b0503020204020204" pitchFamily="34" charset="-122"/>
                <a:sym typeface="Source Han Sans CN"/>
              </a:endParaRPr>
            </a:p>
          </p:txBody>
        </p:sp>
        <p:sp>
          <p:nvSpPr>
            <p:cNvPr id="128" name="文本框 127"/>
            <p:cNvSpPr txBox="1"/>
            <p:nvPr/>
          </p:nvSpPr>
          <p:spPr>
            <a:xfrm>
              <a:off x="3922323" y="5168811"/>
              <a:ext cx="1730594" cy="1236644"/>
            </a:xfrm>
            <a:prstGeom prst="rect">
              <a:avLst/>
            </a:prstGeom>
            <a:noFill/>
          </p:spPr>
          <p:txBody>
            <a:bodyPr wrap="square" rtlCol="0">
              <a:spAutoFit/>
            </a:bodyPr>
            <a:lstStyle/>
            <a:p>
              <a:pPr>
                <a:defRPr/>
              </a:pPr>
              <a:r>
                <a:rPr lang="en-US" altLang="zh-CN" sz="5275">
                  <a:solidFill>
                    <a:schemeClr val="tx1">
                      <a:lumMod val="85000"/>
                      <a:lumOff val="15000"/>
                    </a:schemeClr>
                  </a:solidFill>
                  <a:latin typeface="Source Han Sans CN"/>
                  <a:ea typeface="微软雅黑" panose="020b0503020204020204" pitchFamily="34" charset="-122"/>
                  <a:sym typeface="Source Han Sans CN"/>
                </a:rPr>
                <a:t>04</a:t>
              </a:r>
              <a:endParaRPr lang="zh-CN" altLang="en-US" sz="5275">
                <a:solidFill>
                  <a:schemeClr val="tx1">
                    <a:lumMod val="85000"/>
                    <a:lumOff val="15000"/>
                  </a:schemeClr>
                </a:solidFill>
                <a:latin typeface="Source Han Sans CN"/>
                <a:ea typeface="微软雅黑" panose="020b0503020204020204" pitchFamily="34" charset="-122"/>
                <a:sym typeface="Source Han Sans CN"/>
              </a:endParaRPr>
            </a:p>
          </p:txBody>
        </p:sp>
        <p:sp>
          <p:nvSpPr>
            <p:cNvPr id="129" name="文本框 128"/>
            <p:cNvSpPr txBox="1"/>
            <p:nvPr/>
          </p:nvSpPr>
          <p:spPr>
            <a:xfrm>
              <a:off x="6286379" y="3759525"/>
              <a:ext cx="1730594" cy="1236644"/>
            </a:xfrm>
            <a:prstGeom prst="rect">
              <a:avLst/>
            </a:prstGeom>
            <a:noFill/>
          </p:spPr>
          <p:txBody>
            <a:bodyPr wrap="square" rtlCol="0">
              <a:spAutoFit/>
            </a:bodyPr>
            <a:lstStyle/>
            <a:p>
              <a:pPr>
                <a:defRPr/>
              </a:pPr>
              <a:r>
                <a:rPr lang="en-US" altLang="zh-CN" sz="5275">
                  <a:solidFill>
                    <a:schemeClr val="tx1">
                      <a:lumMod val="85000"/>
                      <a:lumOff val="15000"/>
                    </a:schemeClr>
                  </a:solidFill>
                  <a:latin typeface="Source Han Sans CN"/>
                  <a:ea typeface="微软雅黑" panose="020b0503020204020204" pitchFamily="34" charset="-122"/>
                  <a:sym typeface="Source Han Sans CN"/>
                </a:rPr>
                <a:t>03</a:t>
              </a:r>
              <a:endParaRPr lang="zh-CN" altLang="en-US" sz="5275">
                <a:solidFill>
                  <a:schemeClr val="tx1">
                    <a:lumMod val="85000"/>
                    <a:lumOff val="15000"/>
                  </a:schemeClr>
                </a:solidFill>
                <a:latin typeface="Source Han Sans CN"/>
                <a:ea typeface="微软雅黑" panose="020b0503020204020204" pitchFamily="34" charset="-122"/>
                <a:sym typeface="Source Han Sans CN"/>
              </a:endParaRPr>
            </a:p>
          </p:txBody>
        </p:sp>
        <p:sp>
          <p:nvSpPr>
            <p:cNvPr id="130" name="文本框 129"/>
            <p:cNvSpPr txBox="1"/>
            <p:nvPr/>
          </p:nvSpPr>
          <p:spPr>
            <a:xfrm>
              <a:off x="3857777" y="2328514"/>
              <a:ext cx="1730596" cy="1236644"/>
            </a:xfrm>
            <a:prstGeom prst="rect">
              <a:avLst/>
            </a:prstGeom>
            <a:noFill/>
          </p:spPr>
          <p:txBody>
            <a:bodyPr wrap="square" rtlCol="0">
              <a:spAutoFit/>
            </a:bodyPr>
            <a:lstStyle/>
            <a:p>
              <a:pPr>
                <a:defRPr/>
              </a:pPr>
              <a:r>
                <a:rPr lang="en-US" altLang="zh-CN" sz="5275">
                  <a:solidFill>
                    <a:schemeClr val="tx1">
                      <a:lumMod val="85000"/>
                      <a:lumOff val="15000"/>
                    </a:schemeClr>
                  </a:solidFill>
                  <a:latin typeface="Source Han Sans CN"/>
                  <a:ea typeface="微软雅黑" panose="020b0503020204020204" pitchFamily="34" charset="-122"/>
                  <a:sym typeface="Source Han Sans CN"/>
                </a:rPr>
                <a:t>02</a:t>
              </a:r>
              <a:endParaRPr lang="zh-CN" altLang="en-US" sz="5275">
                <a:solidFill>
                  <a:schemeClr val="tx1">
                    <a:lumMod val="85000"/>
                    <a:lumOff val="15000"/>
                  </a:schemeClr>
                </a:solidFill>
                <a:latin typeface="Source Han Sans CN"/>
                <a:ea typeface="微软雅黑" panose="020b0503020204020204" pitchFamily="34" charset="-122"/>
                <a:sym typeface="Source Han Sans CN"/>
              </a:endParaRPr>
            </a:p>
          </p:txBody>
        </p:sp>
        <p:grpSp>
          <p:nvGrpSpPr>
            <p:cNvPr id="131" name="组合 15"/>
            <p:cNvGrpSpPr/>
            <p:nvPr/>
          </p:nvGrpSpPr>
          <p:grpSpPr>
            <a:xfrm>
              <a:off x="677489" y="5168814"/>
              <a:ext cx="3950911" cy="1376897"/>
              <a:chOff x="1120829" y="1355823"/>
              <a:chExt cx="3665384" cy="1376897"/>
            </a:xfrm>
          </p:grpSpPr>
          <p:sp>
            <p:nvSpPr>
              <p:cNvPr id="150" name="Freeform 412"/>
              <p:cNvSpPr/>
              <p:nvPr/>
            </p:nvSpPr>
            <p:spPr>
              <a:xfrm>
                <a:off x="4744563" y="2264759"/>
                <a:ext cx="41650" cy="66639"/>
              </a:xfrm>
              <a:custGeom>
                <a:cxnLst>
                  <a:cxn ang="0">
                    <a:pos x="0" y="30543"/>
                  </a:cxn>
                  <a:cxn ang="0">
                    <a:pos x="5553" y="66639"/>
                  </a:cxn>
                  <a:cxn ang="0">
                    <a:pos x="41650" y="30543"/>
                  </a:cxn>
                  <a:cxn ang="0">
                    <a:pos x="30543" y="0"/>
                  </a:cxn>
                  <a:cxn ang="0">
                    <a:pos x="0" y="30543"/>
                  </a:cxn>
                </a:cxnLst>
                <a:rect l="0" t="0" r="0" b="0"/>
                <a:pathLst>
                  <a:path w="15" h="24">
                    <a:moveTo>
                      <a:pt x="0" y="11"/>
                    </a:moveTo>
                    <a:lnTo>
                      <a:pt x="2" y="24"/>
                    </a:lnTo>
                    <a:lnTo>
                      <a:pt x="15" y="11"/>
                    </a:lnTo>
                    <a:lnTo>
                      <a:pt x="11" y="0"/>
                    </a:lnTo>
                    <a:lnTo>
                      <a:pt x="0" y="11"/>
                    </a:lnTo>
                    <a:close/>
                  </a:path>
                </a:pathLst>
              </a:custGeom>
              <a:solidFill>
                <a:schemeClr val="bg1">
                  <a:alpha val="100000"/>
                </a:schemeClr>
              </a:solidFill>
              <a:ln w="9525">
                <a:noFill/>
              </a:ln>
            </p:spPr>
            <p:txBody>
              <a:bodyPr/>
              <a:lstStyle/>
              <a:p>
                <a:endParaRPr lang="zh-CN" altLang="en-US" sz="2285">
                  <a:latin typeface="Source Han Sans CN"/>
                  <a:sym typeface="Source Han Sans CN"/>
                </a:endParaRPr>
              </a:p>
            </p:txBody>
          </p:sp>
          <p:sp>
            <p:nvSpPr>
              <p:cNvPr id="151" name="文本框 35"/>
              <p:cNvSpPr txBox="1"/>
              <p:nvPr/>
            </p:nvSpPr>
            <p:spPr>
              <a:xfrm>
                <a:off x="1120829" y="1722714"/>
                <a:ext cx="3139902" cy="1010006"/>
              </a:xfrm>
              <a:prstGeom prst="rect">
                <a:avLst/>
              </a:prstGeom>
              <a:noFill/>
              <a:ln w="9525">
                <a:noFill/>
              </a:ln>
            </p:spPr>
            <p:txBody>
              <a:bodyPr>
                <a:spAutoFit/>
              </a:bodyPr>
              <a:lstStyle/>
              <a:p>
                <a:pPr lvl="0"/>
                <a:r>
                  <a:rPr lang="zh-CN" altLang="en-US" sz="1400">
                    <a:solidFill>
                      <a:schemeClr val="tx1">
                        <a:lumMod val="65000"/>
                        <a:lumOff val="35000"/>
                      </a:schemeClr>
                    </a:solidFill>
                    <a:latin typeface="Source Han Sans CN"/>
                    <a:cs typeface="+mn-ea"/>
                    <a:sym typeface="Source Han Sans CN"/>
                  </a:rPr>
                  <a:t>一套好的</a:t>
                </a:r>
                <a:r>
                  <a:rPr lang="en-US" altLang="zh-CN" sz="1400">
                    <a:solidFill>
                      <a:schemeClr val="tx1">
                        <a:lumMod val="65000"/>
                        <a:lumOff val="35000"/>
                      </a:schemeClr>
                    </a:solidFill>
                    <a:latin typeface="Source Han Sans CN"/>
                    <a:cs typeface="+mn-ea"/>
                    <a:sym typeface="Source Han Sans CN"/>
                  </a:rPr>
                  <a:t>PPT</a:t>
                </a:r>
                <a:r>
                  <a:rPr lang="zh-CN" altLang="en-US" sz="1400">
                    <a:solidFill>
                      <a:schemeClr val="tx1">
                        <a:lumMod val="65000"/>
                        <a:lumOff val="35000"/>
                      </a:schemeClr>
                    </a:solidFill>
                    <a:latin typeface="Source Han Sans CN"/>
                    <a:cs typeface="+mn-ea"/>
                    <a:sym typeface="Source Han Sans CN"/>
                  </a:rPr>
                  <a:t>模板可以让一篇</a:t>
                </a:r>
                <a:r>
                  <a:rPr lang="en-US" altLang="zh-CN" sz="1400">
                    <a:solidFill>
                      <a:schemeClr val="tx1">
                        <a:lumMod val="65000"/>
                        <a:lumOff val="35000"/>
                      </a:schemeClr>
                    </a:solidFill>
                    <a:latin typeface="Source Han Sans CN"/>
                    <a:cs typeface="+mn-ea"/>
                    <a:sym typeface="Source Han Sans CN"/>
                  </a:rPr>
                  <a:t>PPT</a:t>
                </a:r>
                <a:r>
                  <a:rPr lang="zh-CN" altLang="en-US" sz="1400">
                    <a:solidFill>
                      <a:schemeClr val="tx1">
                        <a:lumMod val="65000"/>
                        <a:lumOff val="35000"/>
                      </a:schemeClr>
                    </a:solidFill>
                    <a:latin typeface="Source Han Sans CN"/>
                    <a:cs typeface="+mn-ea"/>
                    <a:sym typeface="Source Han Sans CN"/>
                  </a:rPr>
                  <a:t>文稿的形象迅速提升，大大增加可观赏性</a:t>
                </a:r>
                <a:endParaRPr lang="zh-CN" altLang="en-US" sz="1320">
                  <a:solidFill>
                    <a:srgbClr val="000000"/>
                  </a:solidFill>
                  <a:latin typeface="Source Han Sans CN"/>
                  <a:ea typeface="微软雅黑" panose="020b0503020204020204" pitchFamily="34" charset="-122"/>
                  <a:sym typeface="Source Han Sans CN"/>
                </a:endParaRPr>
              </a:p>
            </p:txBody>
          </p:sp>
          <p:sp>
            <p:nvSpPr>
              <p:cNvPr id="152" name="文本框 151"/>
              <p:cNvSpPr txBox="1"/>
              <p:nvPr/>
            </p:nvSpPr>
            <p:spPr>
              <a:xfrm>
                <a:off x="2240955" y="1355823"/>
                <a:ext cx="1946789" cy="459588"/>
              </a:xfrm>
              <a:prstGeom prst="rect">
                <a:avLst/>
              </a:prstGeom>
              <a:noFill/>
            </p:spPr>
            <p:txBody>
              <a:bodyPr wrap="square" rtlCol="0">
                <a:spAutoFit/>
              </a:bodyPr>
              <a:lstStyle/>
              <a:p>
                <a:pPr>
                  <a:defRPr/>
                </a:pPr>
                <a:r>
                  <a:rPr lang="zh-CN" altLang="en-US" sz="1585" b="1">
                    <a:solidFill>
                      <a:schemeClr val="tx1">
                        <a:lumMod val="85000"/>
                        <a:lumOff val="15000"/>
                      </a:schemeClr>
                    </a:solidFill>
                    <a:latin typeface="Source Han Sans CN"/>
                    <a:ea typeface="微软雅黑" panose="020b0503020204020204" pitchFamily="34" charset="-122"/>
                    <a:sym typeface="Source Han Sans CN"/>
                  </a:rPr>
                  <a:t>单击添加标题</a:t>
                </a:r>
                <a:endParaRPr lang="zh-CN" altLang="en-US" sz="1585" b="1">
                  <a:solidFill>
                    <a:schemeClr val="tx1">
                      <a:lumMod val="85000"/>
                      <a:lumOff val="15000"/>
                    </a:schemeClr>
                  </a:solidFill>
                  <a:latin typeface="Source Han Sans CN"/>
                  <a:ea typeface="微软雅黑" panose="020b0503020204020204" pitchFamily="34" charset="-122"/>
                  <a:sym typeface="Source Han Sans CN"/>
                </a:endParaRPr>
              </a:p>
            </p:txBody>
          </p:sp>
        </p:grpSp>
        <p:grpSp>
          <p:nvGrpSpPr>
            <p:cNvPr id="132" name="组合 16"/>
            <p:cNvGrpSpPr/>
            <p:nvPr/>
          </p:nvGrpSpPr>
          <p:grpSpPr>
            <a:xfrm>
              <a:off x="7689174" y="3777859"/>
              <a:ext cx="3856666" cy="1387722"/>
              <a:chOff x="1208263" y="1215018"/>
              <a:chExt cx="3577950" cy="1387722"/>
            </a:xfrm>
          </p:grpSpPr>
          <p:sp>
            <p:nvSpPr>
              <p:cNvPr id="147" name="Freeform 412"/>
              <p:cNvSpPr/>
              <p:nvPr/>
            </p:nvSpPr>
            <p:spPr>
              <a:xfrm>
                <a:off x="4744563" y="2264759"/>
                <a:ext cx="41650" cy="66639"/>
              </a:xfrm>
              <a:custGeom>
                <a:cxnLst>
                  <a:cxn ang="0">
                    <a:pos x="0" y="30543"/>
                  </a:cxn>
                  <a:cxn ang="0">
                    <a:pos x="5553" y="66639"/>
                  </a:cxn>
                  <a:cxn ang="0">
                    <a:pos x="41650" y="30543"/>
                  </a:cxn>
                  <a:cxn ang="0">
                    <a:pos x="30543" y="0"/>
                  </a:cxn>
                  <a:cxn ang="0">
                    <a:pos x="0" y="30543"/>
                  </a:cxn>
                </a:cxnLst>
                <a:rect l="0" t="0" r="0" b="0"/>
                <a:pathLst>
                  <a:path w="15" h="24">
                    <a:moveTo>
                      <a:pt x="0" y="11"/>
                    </a:moveTo>
                    <a:lnTo>
                      <a:pt x="2" y="24"/>
                    </a:lnTo>
                    <a:lnTo>
                      <a:pt x="15" y="11"/>
                    </a:lnTo>
                    <a:lnTo>
                      <a:pt x="11" y="0"/>
                    </a:lnTo>
                    <a:lnTo>
                      <a:pt x="0" y="11"/>
                    </a:lnTo>
                    <a:close/>
                  </a:path>
                </a:pathLst>
              </a:custGeom>
              <a:solidFill>
                <a:schemeClr val="bg1">
                  <a:alpha val="100000"/>
                </a:schemeClr>
              </a:solidFill>
              <a:ln w="9525">
                <a:noFill/>
              </a:ln>
            </p:spPr>
            <p:txBody>
              <a:bodyPr/>
              <a:lstStyle/>
              <a:p>
                <a:endParaRPr lang="zh-CN" altLang="en-US" sz="2285">
                  <a:latin typeface="Source Han Sans CN"/>
                  <a:sym typeface="Source Han Sans CN"/>
                </a:endParaRPr>
              </a:p>
            </p:txBody>
          </p:sp>
          <p:sp>
            <p:nvSpPr>
              <p:cNvPr id="148" name="文本框 32"/>
              <p:cNvSpPr txBox="1"/>
              <p:nvPr/>
            </p:nvSpPr>
            <p:spPr>
              <a:xfrm>
                <a:off x="1208263" y="1592734"/>
                <a:ext cx="3139900" cy="1010006"/>
              </a:xfrm>
              <a:prstGeom prst="rect">
                <a:avLst/>
              </a:prstGeom>
              <a:noFill/>
              <a:ln w="9525">
                <a:noFill/>
              </a:ln>
            </p:spPr>
            <p:txBody>
              <a:bodyPr>
                <a:spAutoFit/>
              </a:bodyPr>
              <a:lstStyle/>
              <a:p>
                <a:pPr lvl="0"/>
                <a:r>
                  <a:rPr lang="zh-CN" altLang="en-US" sz="1400">
                    <a:solidFill>
                      <a:schemeClr val="tx1">
                        <a:lumMod val="65000"/>
                        <a:lumOff val="35000"/>
                      </a:schemeClr>
                    </a:solidFill>
                    <a:latin typeface="Source Han Sans CN"/>
                    <a:cs typeface="+mn-ea"/>
                    <a:sym typeface="Source Han Sans CN"/>
                  </a:rPr>
                  <a:t>一套好的</a:t>
                </a:r>
                <a:r>
                  <a:rPr lang="en-US" altLang="zh-CN" sz="1400">
                    <a:solidFill>
                      <a:schemeClr val="tx1">
                        <a:lumMod val="65000"/>
                        <a:lumOff val="35000"/>
                      </a:schemeClr>
                    </a:solidFill>
                    <a:latin typeface="Source Han Sans CN"/>
                    <a:cs typeface="+mn-ea"/>
                    <a:sym typeface="Source Han Sans CN"/>
                  </a:rPr>
                  <a:t>PPT</a:t>
                </a:r>
                <a:r>
                  <a:rPr lang="zh-CN" altLang="en-US" sz="1400">
                    <a:solidFill>
                      <a:schemeClr val="tx1">
                        <a:lumMod val="65000"/>
                        <a:lumOff val="35000"/>
                      </a:schemeClr>
                    </a:solidFill>
                    <a:latin typeface="Source Han Sans CN"/>
                    <a:cs typeface="+mn-ea"/>
                    <a:sym typeface="Source Han Sans CN"/>
                  </a:rPr>
                  <a:t>模板可以让一篇</a:t>
                </a:r>
                <a:r>
                  <a:rPr lang="en-US" altLang="zh-CN" sz="1400">
                    <a:solidFill>
                      <a:schemeClr val="tx1">
                        <a:lumMod val="65000"/>
                        <a:lumOff val="35000"/>
                      </a:schemeClr>
                    </a:solidFill>
                    <a:latin typeface="Source Han Sans CN"/>
                    <a:cs typeface="+mn-ea"/>
                    <a:sym typeface="Source Han Sans CN"/>
                  </a:rPr>
                  <a:t>PPT</a:t>
                </a:r>
                <a:r>
                  <a:rPr lang="zh-CN" altLang="en-US" sz="1400">
                    <a:solidFill>
                      <a:schemeClr val="tx1">
                        <a:lumMod val="65000"/>
                        <a:lumOff val="35000"/>
                      </a:schemeClr>
                    </a:solidFill>
                    <a:latin typeface="Source Han Sans CN"/>
                    <a:cs typeface="+mn-ea"/>
                    <a:sym typeface="Source Han Sans CN"/>
                  </a:rPr>
                  <a:t>文稿的形象迅速提升，大大增加可观赏性</a:t>
                </a:r>
                <a:endParaRPr lang="zh-CN" altLang="en-US" sz="1320">
                  <a:solidFill>
                    <a:srgbClr val="000000"/>
                  </a:solidFill>
                  <a:latin typeface="Source Han Sans CN"/>
                  <a:ea typeface="微软雅黑" panose="020b0503020204020204" pitchFamily="34" charset="-122"/>
                  <a:sym typeface="Source Han Sans CN"/>
                </a:endParaRPr>
              </a:p>
            </p:txBody>
          </p:sp>
          <p:sp>
            <p:nvSpPr>
              <p:cNvPr id="149" name="文本框 148"/>
              <p:cNvSpPr txBox="1"/>
              <p:nvPr/>
            </p:nvSpPr>
            <p:spPr>
              <a:xfrm>
                <a:off x="1208263" y="1215018"/>
                <a:ext cx="1967997" cy="459588"/>
              </a:xfrm>
              <a:prstGeom prst="rect">
                <a:avLst/>
              </a:prstGeom>
              <a:noFill/>
            </p:spPr>
            <p:txBody>
              <a:bodyPr wrap="square" rtlCol="0">
                <a:spAutoFit/>
              </a:bodyPr>
              <a:lstStyle/>
              <a:p>
                <a:pPr>
                  <a:defRPr/>
                </a:pPr>
                <a:r>
                  <a:rPr lang="zh-CN" altLang="en-US" sz="1585" b="1">
                    <a:solidFill>
                      <a:schemeClr val="tx1">
                        <a:lumMod val="85000"/>
                        <a:lumOff val="15000"/>
                      </a:schemeClr>
                    </a:solidFill>
                    <a:latin typeface="Source Han Sans CN"/>
                    <a:ea typeface="微软雅黑" panose="020b0503020204020204" pitchFamily="34" charset="-122"/>
                    <a:sym typeface="Source Han Sans CN"/>
                  </a:rPr>
                  <a:t>单击添加标题</a:t>
                </a:r>
                <a:endParaRPr lang="zh-CN" altLang="en-US" sz="1585" b="1">
                  <a:solidFill>
                    <a:schemeClr val="tx1">
                      <a:lumMod val="85000"/>
                      <a:lumOff val="15000"/>
                    </a:schemeClr>
                  </a:solidFill>
                  <a:latin typeface="Source Han Sans CN"/>
                  <a:ea typeface="微软雅黑" panose="020b0503020204020204" pitchFamily="34" charset="-122"/>
                  <a:sym typeface="Source Han Sans CN"/>
                </a:endParaRPr>
              </a:p>
            </p:txBody>
          </p:sp>
        </p:grpSp>
        <p:grpSp>
          <p:nvGrpSpPr>
            <p:cNvPr id="133" name="组合 17"/>
            <p:cNvGrpSpPr/>
            <p:nvPr/>
          </p:nvGrpSpPr>
          <p:grpSpPr>
            <a:xfrm>
              <a:off x="669849" y="2308274"/>
              <a:ext cx="3856666" cy="1402512"/>
              <a:chOff x="1208263" y="1334293"/>
              <a:chExt cx="3577950" cy="1402512"/>
            </a:xfrm>
          </p:grpSpPr>
          <p:sp>
            <p:nvSpPr>
              <p:cNvPr id="144" name="Freeform 412"/>
              <p:cNvSpPr/>
              <p:nvPr/>
            </p:nvSpPr>
            <p:spPr>
              <a:xfrm>
                <a:off x="4744563" y="2264759"/>
                <a:ext cx="41650" cy="66639"/>
              </a:xfrm>
              <a:custGeom>
                <a:cxnLst>
                  <a:cxn ang="0">
                    <a:pos x="0" y="30543"/>
                  </a:cxn>
                  <a:cxn ang="0">
                    <a:pos x="5553" y="66639"/>
                  </a:cxn>
                  <a:cxn ang="0">
                    <a:pos x="41650" y="30543"/>
                  </a:cxn>
                  <a:cxn ang="0">
                    <a:pos x="30543" y="0"/>
                  </a:cxn>
                  <a:cxn ang="0">
                    <a:pos x="0" y="30543"/>
                  </a:cxn>
                </a:cxnLst>
                <a:rect l="0" t="0" r="0" b="0"/>
                <a:pathLst>
                  <a:path w="15" h="24">
                    <a:moveTo>
                      <a:pt x="0" y="11"/>
                    </a:moveTo>
                    <a:lnTo>
                      <a:pt x="2" y="24"/>
                    </a:lnTo>
                    <a:lnTo>
                      <a:pt x="15" y="11"/>
                    </a:lnTo>
                    <a:lnTo>
                      <a:pt x="11" y="0"/>
                    </a:lnTo>
                    <a:lnTo>
                      <a:pt x="0" y="11"/>
                    </a:lnTo>
                    <a:close/>
                  </a:path>
                </a:pathLst>
              </a:custGeom>
              <a:solidFill>
                <a:schemeClr val="bg1">
                  <a:alpha val="100000"/>
                </a:schemeClr>
              </a:solidFill>
              <a:ln w="9525">
                <a:noFill/>
              </a:ln>
            </p:spPr>
            <p:txBody>
              <a:bodyPr/>
              <a:lstStyle/>
              <a:p>
                <a:endParaRPr lang="zh-CN" altLang="en-US" sz="2285">
                  <a:latin typeface="Source Han Sans CN"/>
                  <a:sym typeface="Source Han Sans CN"/>
                </a:endParaRPr>
              </a:p>
            </p:txBody>
          </p:sp>
          <p:sp>
            <p:nvSpPr>
              <p:cNvPr id="145" name="文本框 29"/>
              <p:cNvSpPr txBox="1"/>
              <p:nvPr/>
            </p:nvSpPr>
            <p:spPr>
              <a:xfrm>
                <a:off x="1208263" y="1726799"/>
                <a:ext cx="3139900" cy="1010006"/>
              </a:xfrm>
              <a:prstGeom prst="rect">
                <a:avLst/>
              </a:prstGeom>
              <a:noFill/>
              <a:ln w="9525">
                <a:noFill/>
              </a:ln>
            </p:spPr>
            <p:txBody>
              <a:bodyPr>
                <a:spAutoFit/>
              </a:bodyPr>
              <a:lstStyle/>
              <a:p>
                <a:pPr lvl="0"/>
                <a:r>
                  <a:rPr lang="zh-CN" altLang="en-US" sz="1400">
                    <a:solidFill>
                      <a:schemeClr val="tx1">
                        <a:lumMod val="65000"/>
                        <a:lumOff val="35000"/>
                      </a:schemeClr>
                    </a:solidFill>
                    <a:latin typeface="Source Han Sans CN"/>
                    <a:cs typeface="+mn-ea"/>
                    <a:sym typeface="Source Han Sans CN"/>
                  </a:rPr>
                  <a:t>一套好的</a:t>
                </a:r>
                <a:r>
                  <a:rPr lang="en-US" altLang="zh-CN" sz="1400">
                    <a:solidFill>
                      <a:schemeClr val="tx1">
                        <a:lumMod val="65000"/>
                        <a:lumOff val="35000"/>
                      </a:schemeClr>
                    </a:solidFill>
                    <a:latin typeface="Source Han Sans CN"/>
                    <a:cs typeface="+mn-ea"/>
                    <a:sym typeface="Source Han Sans CN"/>
                  </a:rPr>
                  <a:t>PPT</a:t>
                </a:r>
                <a:r>
                  <a:rPr lang="zh-CN" altLang="en-US" sz="1400">
                    <a:solidFill>
                      <a:schemeClr val="tx1">
                        <a:lumMod val="65000"/>
                        <a:lumOff val="35000"/>
                      </a:schemeClr>
                    </a:solidFill>
                    <a:latin typeface="Source Han Sans CN"/>
                    <a:cs typeface="+mn-ea"/>
                    <a:sym typeface="Source Han Sans CN"/>
                  </a:rPr>
                  <a:t>模板可以让一篇</a:t>
                </a:r>
                <a:r>
                  <a:rPr lang="en-US" altLang="zh-CN" sz="1400">
                    <a:solidFill>
                      <a:schemeClr val="tx1">
                        <a:lumMod val="65000"/>
                        <a:lumOff val="35000"/>
                      </a:schemeClr>
                    </a:solidFill>
                    <a:latin typeface="Source Han Sans CN"/>
                    <a:cs typeface="+mn-ea"/>
                    <a:sym typeface="Source Han Sans CN"/>
                  </a:rPr>
                  <a:t>PPT</a:t>
                </a:r>
                <a:r>
                  <a:rPr lang="zh-CN" altLang="en-US" sz="1400">
                    <a:solidFill>
                      <a:schemeClr val="tx1">
                        <a:lumMod val="65000"/>
                        <a:lumOff val="35000"/>
                      </a:schemeClr>
                    </a:solidFill>
                    <a:latin typeface="Source Han Sans CN"/>
                    <a:cs typeface="+mn-ea"/>
                    <a:sym typeface="Source Han Sans CN"/>
                  </a:rPr>
                  <a:t>文稿的形象迅速提升，大大增加可观赏性</a:t>
                </a:r>
                <a:endParaRPr lang="zh-CN" altLang="en-US" sz="1320">
                  <a:solidFill>
                    <a:srgbClr val="000000"/>
                  </a:solidFill>
                  <a:latin typeface="Source Han Sans CN"/>
                  <a:ea typeface="微软雅黑" panose="020b0503020204020204" pitchFamily="34" charset="-122"/>
                  <a:sym typeface="Source Han Sans CN"/>
                </a:endParaRPr>
              </a:p>
            </p:txBody>
          </p:sp>
          <p:sp>
            <p:nvSpPr>
              <p:cNvPr id="146" name="文本框 145"/>
              <p:cNvSpPr txBox="1"/>
              <p:nvPr/>
            </p:nvSpPr>
            <p:spPr>
              <a:xfrm>
                <a:off x="2287951" y="1334293"/>
                <a:ext cx="1984797" cy="459588"/>
              </a:xfrm>
              <a:prstGeom prst="rect">
                <a:avLst/>
              </a:prstGeom>
              <a:noFill/>
            </p:spPr>
            <p:txBody>
              <a:bodyPr wrap="square" rtlCol="0">
                <a:spAutoFit/>
              </a:bodyPr>
              <a:lstStyle/>
              <a:p>
                <a:pPr>
                  <a:defRPr/>
                </a:pPr>
                <a:r>
                  <a:rPr lang="zh-CN" altLang="en-US" sz="1585" b="1">
                    <a:solidFill>
                      <a:schemeClr val="tx1">
                        <a:lumMod val="85000"/>
                        <a:lumOff val="15000"/>
                      </a:schemeClr>
                    </a:solidFill>
                    <a:latin typeface="Source Han Sans CN"/>
                    <a:ea typeface="微软雅黑" panose="020b0503020204020204" pitchFamily="34" charset="-122"/>
                    <a:sym typeface="Source Han Sans CN"/>
                  </a:rPr>
                  <a:t>单击添加标题</a:t>
                </a:r>
                <a:endParaRPr lang="zh-CN" altLang="en-US" sz="1585" b="1">
                  <a:solidFill>
                    <a:schemeClr val="tx1">
                      <a:lumMod val="85000"/>
                      <a:lumOff val="15000"/>
                    </a:schemeClr>
                  </a:solidFill>
                  <a:latin typeface="Source Han Sans CN"/>
                  <a:ea typeface="微软雅黑" panose="020b0503020204020204" pitchFamily="34" charset="-122"/>
                  <a:sym typeface="Source Han Sans CN"/>
                </a:endParaRPr>
              </a:p>
            </p:txBody>
          </p:sp>
        </p:grpSp>
        <p:sp>
          <p:nvSpPr>
            <p:cNvPr id="134" name="Freeform 98"/>
            <p:cNvSpPr>
              <a:spLocks noEditPoints="1"/>
            </p:cNvSpPr>
            <p:nvPr/>
          </p:nvSpPr>
          <p:spPr>
            <a:xfrm>
              <a:off x="5898246" y="2570275"/>
              <a:ext cx="715721" cy="614173"/>
            </a:xfrm>
            <a:custGeom>
              <a:cxnLst>
                <a:cxn ang="0">
                  <a:pos x="651107" y="90616"/>
                </a:cxn>
                <a:cxn ang="0">
                  <a:pos x="651107" y="0"/>
                </a:cxn>
                <a:cxn ang="0">
                  <a:pos x="357861" y="88099"/>
                </a:cxn>
                <a:cxn ang="0">
                  <a:pos x="64614" y="0"/>
                </a:cxn>
                <a:cxn ang="0">
                  <a:pos x="64614" y="90616"/>
                </a:cxn>
                <a:cxn ang="0">
                  <a:pos x="0" y="88099"/>
                </a:cxn>
                <a:cxn ang="0">
                  <a:pos x="0" y="551245"/>
                </a:cxn>
                <a:cxn ang="0">
                  <a:pos x="295732" y="581451"/>
                </a:cxn>
                <a:cxn ang="0">
                  <a:pos x="357861" y="614173"/>
                </a:cxn>
                <a:cxn ang="0">
                  <a:pos x="419989" y="581451"/>
                </a:cxn>
                <a:cxn ang="0">
                  <a:pos x="715721" y="551245"/>
                </a:cxn>
                <a:cxn ang="0">
                  <a:pos x="715721" y="88099"/>
                </a:cxn>
                <a:cxn ang="0">
                  <a:pos x="651107" y="90616"/>
                </a:cxn>
                <a:cxn ang="0">
                  <a:pos x="96921" y="32722"/>
                </a:cxn>
                <a:cxn ang="0">
                  <a:pos x="328039" y="103201"/>
                </a:cxn>
                <a:cxn ang="0">
                  <a:pos x="335494" y="120821"/>
                </a:cxn>
                <a:cxn ang="0">
                  <a:pos x="335494" y="521040"/>
                </a:cxn>
                <a:cxn ang="0">
                  <a:pos x="99406" y="473215"/>
                </a:cxn>
                <a:cxn ang="0">
                  <a:pos x="96921" y="473215"/>
                </a:cxn>
                <a:cxn ang="0">
                  <a:pos x="96921" y="32722"/>
                </a:cxn>
                <a:cxn ang="0">
                  <a:pos x="616315" y="32722"/>
                </a:cxn>
                <a:cxn ang="0">
                  <a:pos x="616315" y="473215"/>
                </a:cxn>
                <a:cxn ang="0">
                  <a:pos x="613830" y="473215"/>
                </a:cxn>
                <a:cxn ang="0">
                  <a:pos x="377742" y="521040"/>
                </a:cxn>
                <a:cxn ang="0">
                  <a:pos x="377742" y="123338"/>
                </a:cxn>
                <a:cxn ang="0">
                  <a:pos x="387682" y="103201"/>
                </a:cxn>
                <a:cxn ang="0">
                  <a:pos x="616315" y="32722"/>
                </a:cxn>
              </a:cxnLst>
              <a:rect l="0" t="0" r="0" b="0"/>
              <a:pathLst>
                <a:path w="288" h="244">
                  <a:moveTo>
                    <a:pt x="262" y="36"/>
                  </a:moveTo>
                  <a:cubicBezTo>
                    <a:pt x="262" y="0"/>
                    <a:pt x="262" y="0"/>
                    <a:pt x="262" y="0"/>
                  </a:cubicBezTo>
                  <a:cubicBezTo>
                    <a:pt x="160" y="0"/>
                    <a:pt x="145" y="33"/>
                    <a:pt x="144" y="35"/>
                  </a:cubicBezTo>
                  <a:cubicBezTo>
                    <a:pt x="143" y="33"/>
                    <a:pt x="127" y="0"/>
                    <a:pt x="26" y="0"/>
                  </a:cubicBezTo>
                  <a:cubicBezTo>
                    <a:pt x="26" y="36"/>
                    <a:pt x="26" y="36"/>
                    <a:pt x="26" y="36"/>
                  </a:cubicBezTo>
                  <a:cubicBezTo>
                    <a:pt x="18" y="35"/>
                    <a:pt x="9" y="35"/>
                    <a:pt x="0" y="35"/>
                  </a:cubicBezTo>
                  <a:cubicBezTo>
                    <a:pt x="0" y="219"/>
                    <a:pt x="0" y="219"/>
                    <a:pt x="0" y="219"/>
                  </a:cubicBezTo>
                  <a:cubicBezTo>
                    <a:pt x="0" y="219"/>
                    <a:pt x="79" y="210"/>
                    <a:pt x="119" y="231"/>
                  </a:cubicBezTo>
                  <a:cubicBezTo>
                    <a:pt x="126" y="235"/>
                    <a:pt x="133" y="244"/>
                    <a:pt x="144" y="244"/>
                  </a:cubicBezTo>
                  <a:cubicBezTo>
                    <a:pt x="155" y="244"/>
                    <a:pt x="162" y="235"/>
                    <a:pt x="169" y="231"/>
                  </a:cubicBezTo>
                  <a:cubicBezTo>
                    <a:pt x="208" y="210"/>
                    <a:pt x="288" y="219"/>
                    <a:pt x="288" y="219"/>
                  </a:cubicBezTo>
                  <a:cubicBezTo>
                    <a:pt x="288" y="35"/>
                    <a:pt x="288" y="35"/>
                    <a:pt x="288" y="35"/>
                  </a:cubicBezTo>
                  <a:cubicBezTo>
                    <a:pt x="278" y="35"/>
                    <a:pt x="270" y="35"/>
                    <a:pt x="262" y="36"/>
                  </a:cubicBezTo>
                  <a:close/>
                  <a:moveTo>
                    <a:pt x="39" y="13"/>
                  </a:moveTo>
                  <a:cubicBezTo>
                    <a:pt x="117" y="16"/>
                    <a:pt x="131" y="39"/>
                    <a:pt x="132" y="41"/>
                  </a:cubicBezTo>
                  <a:cubicBezTo>
                    <a:pt x="135" y="48"/>
                    <a:pt x="135" y="48"/>
                    <a:pt x="135" y="48"/>
                  </a:cubicBezTo>
                  <a:cubicBezTo>
                    <a:pt x="135" y="207"/>
                    <a:pt x="135" y="207"/>
                    <a:pt x="135" y="207"/>
                  </a:cubicBezTo>
                  <a:cubicBezTo>
                    <a:pt x="107" y="191"/>
                    <a:pt x="66" y="188"/>
                    <a:pt x="40" y="188"/>
                  </a:cubicBezTo>
                  <a:cubicBezTo>
                    <a:pt x="40" y="188"/>
                    <a:pt x="39" y="188"/>
                    <a:pt x="39" y="188"/>
                  </a:cubicBezTo>
                  <a:lnTo>
                    <a:pt x="39" y="13"/>
                  </a:lnTo>
                  <a:close/>
                  <a:moveTo>
                    <a:pt x="248" y="13"/>
                  </a:moveTo>
                  <a:cubicBezTo>
                    <a:pt x="248" y="188"/>
                    <a:pt x="248" y="188"/>
                    <a:pt x="248" y="188"/>
                  </a:cubicBezTo>
                  <a:cubicBezTo>
                    <a:pt x="248" y="188"/>
                    <a:pt x="248" y="188"/>
                    <a:pt x="247" y="188"/>
                  </a:cubicBezTo>
                  <a:cubicBezTo>
                    <a:pt x="221" y="188"/>
                    <a:pt x="180" y="191"/>
                    <a:pt x="152" y="207"/>
                  </a:cubicBezTo>
                  <a:cubicBezTo>
                    <a:pt x="152" y="49"/>
                    <a:pt x="152" y="49"/>
                    <a:pt x="152" y="49"/>
                  </a:cubicBezTo>
                  <a:cubicBezTo>
                    <a:pt x="156" y="41"/>
                    <a:pt x="156" y="41"/>
                    <a:pt x="156" y="41"/>
                  </a:cubicBezTo>
                  <a:cubicBezTo>
                    <a:pt x="156" y="39"/>
                    <a:pt x="171" y="16"/>
                    <a:pt x="248" y="13"/>
                  </a:cubicBezTo>
                  <a:close/>
                </a:path>
              </a:pathLst>
            </a:custGeom>
            <a:solidFill>
              <a:schemeClr val="bg1">
                <a:alpha val="100000"/>
              </a:schemeClr>
            </a:solidFill>
            <a:ln w="9525">
              <a:noFill/>
            </a:ln>
          </p:spPr>
          <p:txBody>
            <a:bodyPr/>
            <a:lstStyle/>
            <a:p>
              <a:endParaRPr lang="zh-CN" altLang="en-US" sz="2285">
                <a:latin typeface="Source Han Sans CN"/>
                <a:sym typeface="Source Han Sans CN"/>
              </a:endParaRPr>
            </a:p>
          </p:txBody>
        </p:sp>
        <p:sp>
          <p:nvSpPr>
            <p:cNvPr id="135" name="Freeform 186"/>
            <p:cNvSpPr/>
            <p:nvPr/>
          </p:nvSpPr>
          <p:spPr>
            <a:xfrm>
              <a:off x="5119102" y="1024890"/>
              <a:ext cx="579829" cy="792101"/>
            </a:xfrm>
            <a:custGeom>
              <a:cxnLst>
                <a:cxn ang="0">
                  <a:pos x="420376" y="517066"/>
                </a:cxn>
                <a:cxn ang="0">
                  <a:pos x="539966" y="261283"/>
                </a:cxn>
                <a:cxn ang="0">
                  <a:pos x="539966" y="261283"/>
                </a:cxn>
                <a:cxn ang="0">
                  <a:pos x="539966" y="261283"/>
                </a:cxn>
                <a:cxn ang="0">
                  <a:pos x="539966" y="261283"/>
                </a:cxn>
                <a:cxn ang="0">
                  <a:pos x="224684" y="261283"/>
                </a:cxn>
                <a:cxn ang="0">
                  <a:pos x="340650" y="0"/>
                </a:cxn>
                <a:cxn ang="0">
                  <a:pos x="163077" y="0"/>
                </a:cxn>
                <a:cxn ang="0">
                  <a:pos x="0" y="352045"/>
                </a:cxn>
                <a:cxn ang="0">
                  <a:pos x="0" y="352045"/>
                </a:cxn>
                <a:cxn ang="0">
                  <a:pos x="0" y="352045"/>
                </a:cxn>
                <a:cxn ang="0">
                  <a:pos x="0" y="352045"/>
                </a:cxn>
                <a:cxn ang="0">
                  <a:pos x="315282" y="352045"/>
                </a:cxn>
                <a:cxn ang="0">
                  <a:pos x="239179" y="517066"/>
                </a:cxn>
                <a:cxn ang="0">
                  <a:pos x="90598" y="517066"/>
                </a:cxn>
                <a:cxn ang="0">
                  <a:pos x="228308" y="792101"/>
                </a:cxn>
                <a:cxn ang="0">
                  <a:pos x="579829" y="517066"/>
                </a:cxn>
                <a:cxn ang="0">
                  <a:pos x="420376" y="517066"/>
                </a:cxn>
              </a:cxnLst>
              <a:rect l="0" t="0" r="0" b="0"/>
              <a:pathLst>
                <a:path w="160" h="288">
                  <a:moveTo>
                    <a:pt x="116" y="188"/>
                  </a:moveTo>
                  <a:cubicBezTo>
                    <a:pt x="149" y="95"/>
                    <a:pt x="149" y="95"/>
                    <a:pt x="149" y="95"/>
                  </a:cubicBezTo>
                  <a:cubicBezTo>
                    <a:pt x="149" y="95"/>
                    <a:pt x="149" y="95"/>
                    <a:pt x="149" y="95"/>
                  </a:cubicBezTo>
                  <a:cubicBezTo>
                    <a:pt x="149" y="95"/>
                    <a:pt x="149" y="95"/>
                    <a:pt x="149" y="95"/>
                  </a:cubicBezTo>
                  <a:cubicBezTo>
                    <a:pt x="149" y="95"/>
                    <a:pt x="149" y="95"/>
                    <a:pt x="149" y="95"/>
                  </a:cubicBezTo>
                  <a:cubicBezTo>
                    <a:pt x="62" y="95"/>
                    <a:pt x="62" y="95"/>
                    <a:pt x="62" y="95"/>
                  </a:cubicBezTo>
                  <a:cubicBezTo>
                    <a:pt x="63" y="93"/>
                    <a:pt x="83" y="37"/>
                    <a:pt x="94" y="0"/>
                  </a:cubicBezTo>
                  <a:cubicBezTo>
                    <a:pt x="45" y="0"/>
                    <a:pt x="45" y="0"/>
                    <a:pt x="45" y="0"/>
                  </a:cubicBezTo>
                  <a:cubicBezTo>
                    <a:pt x="0" y="128"/>
                    <a:pt x="0" y="128"/>
                    <a:pt x="0" y="128"/>
                  </a:cubicBezTo>
                  <a:cubicBezTo>
                    <a:pt x="0" y="128"/>
                    <a:pt x="0" y="128"/>
                    <a:pt x="0" y="128"/>
                  </a:cubicBezTo>
                  <a:cubicBezTo>
                    <a:pt x="0" y="128"/>
                    <a:pt x="0" y="128"/>
                    <a:pt x="0" y="128"/>
                  </a:cubicBezTo>
                  <a:cubicBezTo>
                    <a:pt x="0" y="128"/>
                    <a:pt x="0" y="128"/>
                    <a:pt x="0" y="128"/>
                  </a:cubicBezTo>
                  <a:cubicBezTo>
                    <a:pt x="87" y="128"/>
                    <a:pt x="87" y="128"/>
                    <a:pt x="87" y="128"/>
                  </a:cubicBezTo>
                  <a:cubicBezTo>
                    <a:pt x="87" y="129"/>
                    <a:pt x="76" y="158"/>
                    <a:pt x="66" y="188"/>
                  </a:cubicBezTo>
                  <a:cubicBezTo>
                    <a:pt x="25" y="188"/>
                    <a:pt x="25" y="188"/>
                    <a:pt x="25" y="188"/>
                  </a:cubicBezTo>
                  <a:cubicBezTo>
                    <a:pt x="63" y="288"/>
                    <a:pt x="63" y="288"/>
                    <a:pt x="63" y="288"/>
                  </a:cubicBezTo>
                  <a:cubicBezTo>
                    <a:pt x="160" y="188"/>
                    <a:pt x="160" y="188"/>
                    <a:pt x="160" y="188"/>
                  </a:cubicBezTo>
                  <a:lnTo>
                    <a:pt x="116" y="188"/>
                  </a:lnTo>
                  <a:close/>
                </a:path>
              </a:pathLst>
            </a:custGeom>
            <a:solidFill>
              <a:schemeClr val="bg1">
                <a:alpha val="100000"/>
              </a:schemeClr>
            </a:solidFill>
            <a:ln w="9525">
              <a:noFill/>
            </a:ln>
          </p:spPr>
          <p:txBody>
            <a:bodyPr/>
            <a:lstStyle/>
            <a:p>
              <a:endParaRPr lang="zh-CN" altLang="en-US" sz="2285">
                <a:latin typeface="Source Han Sans CN"/>
                <a:sym typeface="Source Han Sans CN"/>
              </a:endParaRPr>
            </a:p>
          </p:txBody>
        </p:sp>
        <p:sp>
          <p:nvSpPr>
            <p:cNvPr id="136" name="Freeform 208"/>
            <p:cNvSpPr>
              <a:spLocks noEditPoints="1"/>
            </p:cNvSpPr>
            <p:nvPr/>
          </p:nvSpPr>
          <p:spPr>
            <a:xfrm>
              <a:off x="5105386" y="4034487"/>
              <a:ext cx="530231" cy="564764"/>
            </a:xfrm>
            <a:custGeom>
              <a:cxnLst>
                <a:cxn ang="0">
                  <a:pos x="456588" y="400041"/>
                </a:cxn>
                <a:cxn ang="0">
                  <a:pos x="456588" y="384353"/>
                </a:cxn>
                <a:cxn ang="0">
                  <a:pos x="456588" y="247084"/>
                </a:cxn>
                <a:cxn ang="0">
                  <a:pos x="328238" y="78439"/>
                </a:cxn>
                <a:cxn ang="0">
                  <a:pos x="332446" y="62752"/>
                </a:cxn>
                <a:cxn ang="0">
                  <a:pos x="265116" y="0"/>
                </a:cxn>
                <a:cxn ang="0">
                  <a:pos x="197785" y="62752"/>
                </a:cxn>
                <a:cxn ang="0">
                  <a:pos x="201993" y="78439"/>
                </a:cxn>
                <a:cxn ang="0">
                  <a:pos x="73643" y="247084"/>
                </a:cxn>
                <a:cxn ang="0">
                  <a:pos x="73643" y="384353"/>
                </a:cxn>
                <a:cxn ang="0">
                  <a:pos x="73643" y="400041"/>
                </a:cxn>
                <a:cxn ang="0">
                  <a:pos x="0" y="466715"/>
                </a:cxn>
                <a:cxn ang="0">
                  <a:pos x="29457" y="494169"/>
                </a:cxn>
                <a:cxn ang="0">
                  <a:pos x="199889" y="494169"/>
                </a:cxn>
                <a:cxn ang="0">
                  <a:pos x="197785" y="502012"/>
                </a:cxn>
                <a:cxn ang="0">
                  <a:pos x="265116" y="564764"/>
                </a:cxn>
                <a:cxn ang="0">
                  <a:pos x="332446" y="502012"/>
                </a:cxn>
                <a:cxn ang="0">
                  <a:pos x="330342" y="494169"/>
                </a:cxn>
                <a:cxn ang="0">
                  <a:pos x="500774" y="494169"/>
                </a:cxn>
                <a:cxn ang="0">
                  <a:pos x="530231" y="466715"/>
                </a:cxn>
                <a:cxn ang="0">
                  <a:pos x="456588" y="400041"/>
                </a:cxn>
                <a:cxn ang="0">
                  <a:pos x="227242" y="62752"/>
                </a:cxn>
                <a:cxn ang="0">
                  <a:pos x="265116" y="27454"/>
                </a:cxn>
                <a:cxn ang="0">
                  <a:pos x="302989" y="62752"/>
                </a:cxn>
                <a:cxn ang="0">
                  <a:pos x="300885" y="72556"/>
                </a:cxn>
                <a:cxn ang="0">
                  <a:pos x="265116" y="68635"/>
                </a:cxn>
                <a:cxn ang="0">
                  <a:pos x="229346" y="72556"/>
                </a:cxn>
                <a:cxn ang="0">
                  <a:pos x="227242" y="62752"/>
                </a:cxn>
              </a:cxnLst>
              <a:rect l="0" t="0" r="0" b="0"/>
              <a:pathLst>
                <a:path w="251" h="288">
                  <a:moveTo>
                    <a:pt x="217" y="204"/>
                  </a:moveTo>
                  <a:cubicBezTo>
                    <a:pt x="217" y="202"/>
                    <a:pt x="217" y="199"/>
                    <a:pt x="217" y="196"/>
                  </a:cubicBezTo>
                  <a:cubicBezTo>
                    <a:pt x="217" y="126"/>
                    <a:pt x="217" y="126"/>
                    <a:pt x="217" y="126"/>
                  </a:cubicBezTo>
                  <a:cubicBezTo>
                    <a:pt x="217" y="86"/>
                    <a:pt x="192" y="53"/>
                    <a:pt x="156" y="40"/>
                  </a:cubicBezTo>
                  <a:cubicBezTo>
                    <a:pt x="157" y="37"/>
                    <a:pt x="158" y="35"/>
                    <a:pt x="158" y="32"/>
                  </a:cubicBezTo>
                  <a:cubicBezTo>
                    <a:pt x="158" y="14"/>
                    <a:pt x="143" y="0"/>
                    <a:pt x="126" y="0"/>
                  </a:cubicBezTo>
                  <a:cubicBezTo>
                    <a:pt x="109" y="0"/>
                    <a:pt x="94" y="14"/>
                    <a:pt x="94" y="32"/>
                  </a:cubicBezTo>
                  <a:cubicBezTo>
                    <a:pt x="94" y="35"/>
                    <a:pt x="95" y="37"/>
                    <a:pt x="96" y="40"/>
                  </a:cubicBezTo>
                  <a:cubicBezTo>
                    <a:pt x="60" y="53"/>
                    <a:pt x="35" y="86"/>
                    <a:pt x="35" y="126"/>
                  </a:cubicBezTo>
                  <a:cubicBezTo>
                    <a:pt x="35" y="196"/>
                    <a:pt x="35" y="196"/>
                    <a:pt x="35" y="196"/>
                  </a:cubicBezTo>
                  <a:cubicBezTo>
                    <a:pt x="35" y="199"/>
                    <a:pt x="35" y="202"/>
                    <a:pt x="35" y="204"/>
                  </a:cubicBezTo>
                  <a:cubicBezTo>
                    <a:pt x="0" y="238"/>
                    <a:pt x="0" y="238"/>
                    <a:pt x="0" y="238"/>
                  </a:cubicBezTo>
                  <a:cubicBezTo>
                    <a:pt x="0" y="246"/>
                    <a:pt x="6" y="252"/>
                    <a:pt x="14" y="252"/>
                  </a:cubicBezTo>
                  <a:cubicBezTo>
                    <a:pt x="95" y="252"/>
                    <a:pt x="95" y="252"/>
                    <a:pt x="95" y="252"/>
                  </a:cubicBezTo>
                  <a:cubicBezTo>
                    <a:pt x="95" y="254"/>
                    <a:pt x="94" y="255"/>
                    <a:pt x="94" y="256"/>
                  </a:cubicBezTo>
                  <a:cubicBezTo>
                    <a:pt x="94" y="274"/>
                    <a:pt x="109" y="288"/>
                    <a:pt x="126" y="288"/>
                  </a:cubicBezTo>
                  <a:cubicBezTo>
                    <a:pt x="143" y="288"/>
                    <a:pt x="158" y="274"/>
                    <a:pt x="158" y="256"/>
                  </a:cubicBezTo>
                  <a:cubicBezTo>
                    <a:pt x="158" y="255"/>
                    <a:pt x="157" y="254"/>
                    <a:pt x="157" y="252"/>
                  </a:cubicBezTo>
                  <a:cubicBezTo>
                    <a:pt x="238" y="252"/>
                    <a:pt x="238" y="252"/>
                    <a:pt x="238" y="252"/>
                  </a:cubicBezTo>
                  <a:cubicBezTo>
                    <a:pt x="246" y="252"/>
                    <a:pt x="252" y="246"/>
                    <a:pt x="252" y="238"/>
                  </a:cubicBezTo>
                  <a:lnTo>
                    <a:pt x="217" y="204"/>
                  </a:lnTo>
                  <a:close/>
                  <a:moveTo>
                    <a:pt x="108" y="32"/>
                  </a:moveTo>
                  <a:cubicBezTo>
                    <a:pt x="108" y="22"/>
                    <a:pt x="116" y="14"/>
                    <a:pt x="126" y="14"/>
                  </a:cubicBezTo>
                  <a:cubicBezTo>
                    <a:pt x="136" y="14"/>
                    <a:pt x="144" y="22"/>
                    <a:pt x="144" y="32"/>
                  </a:cubicBezTo>
                  <a:cubicBezTo>
                    <a:pt x="144" y="33"/>
                    <a:pt x="143" y="35"/>
                    <a:pt x="143" y="37"/>
                  </a:cubicBezTo>
                  <a:cubicBezTo>
                    <a:pt x="137" y="36"/>
                    <a:pt x="132" y="35"/>
                    <a:pt x="126" y="35"/>
                  </a:cubicBezTo>
                  <a:cubicBezTo>
                    <a:pt x="120" y="35"/>
                    <a:pt x="115" y="36"/>
                    <a:pt x="109" y="37"/>
                  </a:cubicBezTo>
                  <a:cubicBezTo>
                    <a:pt x="109" y="35"/>
                    <a:pt x="108" y="33"/>
                    <a:pt x="108" y="32"/>
                  </a:cubicBezTo>
                  <a:close/>
                </a:path>
              </a:pathLst>
            </a:custGeom>
            <a:solidFill>
              <a:schemeClr val="bg1">
                <a:alpha val="100000"/>
              </a:schemeClr>
            </a:solidFill>
            <a:ln w="9525">
              <a:noFill/>
            </a:ln>
          </p:spPr>
          <p:txBody>
            <a:bodyPr/>
            <a:lstStyle/>
            <a:p>
              <a:endParaRPr lang="zh-CN" altLang="en-US" sz="2285">
                <a:latin typeface="Source Han Sans CN"/>
                <a:sym typeface="Source Han Sans CN"/>
              </a:endParaRPr>
            </a:p>
          </p:txBody>
        </p:sp>
        <p:grpSp>
          <p:nvGrpSpPr>
            <p:cNvPr id="137" name="组合 21"/>
            <p:cNvGrpSpPr/>
            <p:nvPr/>
          </p:nvGrpSpPr>
          <p:grpSpPr>
            <a:xfrm>
              <a:off x="5883208" y="5488509"/>
              <a:ext cx="550714" cy="665447"/>
              <a:chOff x="784225" y="5676900"/>
              <a:chExt cx="342900" cy="414338"/>
            </a:xfrm>
          </p:grpSpPr>
          <p:sp>
            <p:nvSpPr>
              <p:cNvPr id="138" name="Line 90"/>
              <p:cNvSpPr>
                <a:spLocks noChangeShapeType="1"/>
              </p:cNvSpPr>
              <p:nvPr/>
            </p:nvSpPr>
            <p:spPr bwMode="auto">
              <a:xfrm flipH="1" flipV="1">
                <a:off x="803275" y="5711825"/>
                <a:ext cx="0" cy="379413"/>
              </a:xfrm>
              <a:prstGeom prst="line">
                <a:avLst/>
              </a:prstGeom>
              <a:noFill/>
              <a:ln w="30163" cap="rnd">
                <a:solidFill>
                  <a:srgbClr val="FFFFFF"/>
                </a:solidFill>
                <a:prstDash val="solid"/>
                <a:round/>
              </a:ln>
              <a:extLst>
                <a:ext uri="{909E8E84-426E-40DD-AFC4-6F175D3DCCD1}">
                  <a14:hiddenFill xmlns:a14="http://schemas.microsoft.com/office/drawing/2010/main">
                    <a:noFill/>
                  </a14:hiddenFill>
                </a:ext>
              </a:extLst>
            </p:spPr>
            <p:txBody>
              <a:bodyPr lIns="105937" tIns="52969" rIns="105937" bIns="52969"/>
              <a:lstStyle/>
              <a:p>
                <a:pPr>
                  <a:defRPr/>
                </a:pPr>
                <a:endParaRPr lang="zh-CN" altLang="en-US" sz="1585">
                  <a:solidFill>
                    <a:prstClr val="black"/>
                  </a:solidFill>
                  <a:latin typeface="Source Han Sans CN"/>
                  <a:sym typeface="Source Han Sans CN"/>
                </a:endParaRPr>
              </a:p>
            </p:txBody>
          </p:sp>
          <p:sp>
            <p:nvSpPr>
              <p:cNvPr id="139" name="Line 91"/>
              <p:cNvSpPr>
                <a:spLocks noChangeShapeType="1"/>
              </p:cNvSpPr>
              <p:nvPr/>
            </p:nvSpPr>
            <p:spPr bwMode="auto">
              <a:xfrm flipH="1">
                <a:off x="803275" y="5927725"/>
                <a:ext cx="142875" cy="0"/>
              </a:xfrm>
              <a:prstGeom prst="line">
                <a:avLst/>
              </a:prstGeom>
              <a:noFill/>
              <a:ln w="30163" cap="rnd">
                <a:solidFill>
                  <a:srgbClr val="FFFFFF"/>
                </a:solidFill>
                <a:prstDash val="solid"/>
                <a:round/>
              </a:ln>
              <a:extLst>
                <a:ext uri="{909E8E84-426E-40DD-AFC4-6F175D3DCCD1}">
                  <a14:hiddenFill xmlns:a14="http://schemas.microsoft.com/office/drawing/2010/main">
                    <a:noFill/>
                  </a14:hiddenFill>
                </a:ext>
              </a:extLst>
            </p:spPr>
            <p:txBody>
              <a:bodyPr lIns="105937" tIns="52969" rIns="105937" bIns="52969"/>
              <a:lstStyle/>
              <a:p>
                <a:pPr>
                  <a:defRPr/>
                </a:pPr>
                <a:endParaRPr lang="zh-CN" altLang="en-US" sz="1585">
                  <a:solidFill>
                    <a:prstClr val="black"/>
                  </a:solidFill>
                  <a:latin typeface="Source Han Sans CN"/>
                  <a:sym typeface="Source Han Sans CN"/>
                </a:endParaRPr>
              </a:p>
            </p:txBody>
          </p:sp>
          <p:sp>
            <p:nvSpPr>
              <p:cNvPr id="140" name="Line 92"/>
              <p:cNvSpPr>
                <a:spLocks noChangeShapeType="1"/>
              </p:cNvSpPr>
              <p:nvPr/>
            </p:nvSpPr>
            <p:spPr bwMode="auto">
              <a:xfrm>
                <a:off x="803275" y="5748338"/>
                <a:ext cx="142875" cy="0"/>
              </a:xfrm>
              <a:prstGeom prst="line">
                <a:avLst/>
              </a:prstGeom>
              <a:noFill/>
              <a:ln w="30163" cap="rnd">
                <a:solidFill>
                  <a:srgbClr val="FFFFFF"/>
                </a:solidFill>
                <a:prstDash val="solid"/>
                <a:round/>
              </a:ln>
              <a:extLst>
                <a:ext uri="{909E8E84-426E-40DD-AFC4-6F175D3DCCD1}">
                  <a14:hiddenFill xmlns:a14="http://schemas.microsoft.com/office/drawing/2010/main">
                    <a:noFill/>
                  </a14:hiddenFill>
                </a:ext>
              </a:extLst>
            </p:spPr>
            <p:txBody>
              <a:bodyPr lIns="105937" tIns="52969" rIns="105937" bIns="52969"/>
              <a:lstStyle/>
              <a:p>
                <a:pPr>
                  <a:defRPr/>
                </a:pPr>
                <a:endParaRPr lang="zh-CN" altLang="en-US" sz="1585">
                  <a:solidFill>
                    <a:prstClr val="black"/>
                  </a:solidFill>
                  <a:latin typeface="Source Han Sans CN"/>
                  <a:sym typeface="Source Han Sans CN"/>
                </a:endParaRPr>
              </a:p>
            </p:txBody>
          </p:sp>
          <p:sp>
            <p:nvSpPr>
              <p:cNvPr id="141" name="Freeform 93"/>
              <p:cNvSpPr/>
              <p:nvPr/>
            </p:nvSpPr>
            <p:spPr bwMode="auto">
              <a:xfrm>
                <a:off x="946150" y="5748338"/>
                <a:ext cx="19050" cy="198437"/>
              </a:xfrm>
              <a:custGeom>
                <a:gdLst>
                  <a:gd name="T0" fmla="*/ 0 w 8"/>
                  <a:gd name="T1" fmla="*/ 0 h 88"/>
                  <a:gd name="T2" fmla="*/ 8 w 8"/>
                  <a:gd name="T3" fmla="*/ 8 h 88"/>
                  <a:gd name="T4" fmla="*/ 8 w 8"/>
                  <a:gd name="T5" fmla="*/ 88 h 88"/>
                  <a:gd name="T6" fmla="*/ 0 w 8"/>
                  <a:gd name="T7" fmla="*/ 80 h 88"/>
                </a:gdLst>
                <a:cxnLst>
                  <a:cxn ang="0">
                    <a:pos x="T0" y="T1"/>
                  </a:cxn>
                  <a:cxn ang="0">
                    <a:pos x="T2" y="T3"/>
                  </a:cxn>
                  <a:cxn ang="0">
                    <a:pos x="T4" y="T5"/>
                  </a:cxn>
                  <a:cxn ang="0">
                    <a:pos x="T6" y="T7"/>
                  </a:cxn>
                </a:cxnLst>
                <a:rect l="0" t="0" r="r" b="b"/>
                <a:pathLst>
                  <a:path w="8" h="88">
                    <a:moveTo>
                      <a:pt x="0" y="0"/>
                    </a:moveTo>
                    <a:cubicBezTo>
                      <a:pt x="5" y="0"/>
                      <a:pt x="8" y="3"/>
                      <a:pt x="8" y="8"/>
                    </a:cubicBezTo>
                    <a:cubicBezTo>
                      <a:pt x="8" y="88"/>
                      <a:pt x="8" y="88"/>
                      <a:pt x="8" y="88"/>
                    </a:cubicBezTo>
                    <a:cubicBezTo>
                      <a:pt x="8" y="83"/>
                      <a:pt x="5" y="80"/>
                      <a:pt x="0" y="80"/>
                    </a:cubicBezTo>
                  </a:path>
                </a:pathLst>
              </a:custGeom>
              <a:noFill/>
              <a:ln w="30163"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lIns="105937" tIns="52969" rIns="105937" bIns="52969"/>
              <a:lstStyle/>
              <a:p>
                <a:pPr>
                  <a:defRPr/>
                </a:pPr>
                <a:endParaRPr lang="zh-CN" altLang="en-US" sz="1585">
                  <a:solidFill>
                    <a:prstClr val="black"/>
                  </a:solidFill>
                  <a:latin typeface="Source Han Sans CN"/>
                  <a:sym typeface="Source Han Sans CN"/>
                </a:endParaRPr>
              </a:p>
            </p:txBody>
          </p:sp>
          <p:sp>
            <p:nvSpPr>
              <p:cNvPr id="142" name="Freeform 94"/>
              <p:cNvSpPr/>
              <p:nvPr/>
            </p:nvSpPr>
            <p:spPr bwMode="auto">
              <a:xfrm>
                <a:off x="965200" y="5784850"/>
                <a:ext cx="161925" cy="179388"/>
              </a:xfrm>
              <a:custGeom>
                <a:gdLst>
                  <a:gd name="T0" fmla="*/ 0 w 171"/>
                  <a:gd name="T1" fmla="*/ 0 h 189"/>
                  <a:gd name="T2" fmla="*/ 171 w 171"/>
                  <a:gd name="T3" fmla="*/ 0 h 189"/>
                  <a:gd name="T4" fmla="*/ 171 w 171"/>
                  <a:gd name="T5" fmla="*/ 189 h 189"/>
                  <a:gd name="T6" fmla="*/ 0 w 171"/>
                  <a:gd name="T7" fmla="*/ 189 h 189"/>
                  <a:gd name="T8" fmla="*/ 0 w 171"/>
                  <a:gd name="T9" fmla="*/ 151 h 189"/>
                </a:gdLst>
                <a:cxnLst>
                  <a:cxn ang="0">
                    <a:pos x="T0" y="T1"/>
                  </a:cxn>
                  <a:cxn ang="0">
                    <a:pos x="T2" y="T3"/>
                  </a:cxn>
                  <a:cxn ang="0">
                    <a:pos x="T4" y="T5"/>
                  </a:cxn>
                  <a:cxn ang="0">
                    <a:pos x="T6" y="T7"/>
                  </a:cxn>
                  <a:cxn ang="0">
                    <a:pos x="T8" y="T9"/>
                  </a:cxn>
                </a:cxnLst>
                <a:rect l="0" t="0" r="r" b="b"/>
                <a:pathLst>
                  <a:path w="171" h="189">
                    <a:moveTo>
                      <a:pt x="0" y="0"/>
                    </a:moveTo>
                    <a:lnTo>
                      <a:pt x="171" y="0"/>
                    </a:lnTo>
                    <a:lnTo>
                      <a:pt x="171" y="189"/>
                    </a:lnTo>
                    <a:lnTo>
                      <a:pt x="0" y="189"/>
                    </a:lnTo>
                    <a:lnTo>
                      <a:pt x="0" y="151"/>
                    </a:lnTo>
                  </a:path>
                </a:pathLst>
              </a:custGeom>
              <a:noFill/>
              <a:ln w="30163"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lIns="105937" tIns="52969" rIns="105937" bIns="52969"/>
              <a:lstStyle/>
              <a:p>
                <a:pPr>
                  <a:defRPr/>
                </a:pPr>
                <a:endParaRPr lang="zh-CN" altLang="en-US" sz="1585">
                  <a:solidFill>
                    <a:prstClr val="black"/>
                  </a:solidFill>
                  <a:latin typeface="Source Han Sans CN"/>
                  <a:sym typeface="Source Han Sans CN"/>
                </a:endParaRPr>
              </a:p>
            </p:txBody>
          </p:sp>
          <p:sp>
            <p:nvSpPr>
              <p:cNvPr id="143" name="Oval 95"/>
              <p:cNvSpPr>
                <a:spLocks noChangeArrowheads="1"/>
              </p:cNvSpPr>
              <p:nvPr/>
            </p:nvSpPr>
            <p:spPr bwMode="auto">
              <a:xfrm>
                <a:off x="784225" y="5676900"/>
                <a:ext cx="36513" cy="34925"/>
              </a:xfrm>
              <a:prstGeom prst="ellipse">
                <a:avLst/>
              </a:prstGeom>
              <a:noFill/>
              <a:ln w="30163" cap="rnd">
                <a:solidFill>
                  <a:srgbClr val="FFFFFF"/>
                </a:solidFill>
                <a:prstDash val="solid"/>
                <a:round/>
              </a:ln>
              <a:extLst>
                <a:ext uri="{909E8E84-426E-40DD-AFC4-6F175D3DCCD1}">
                  <a14:hiddenFill xmlns:a14="http://schemas.microsoft.com/office/drawing/2010/main">
                    <a:solidFill>
                      <a:srgbClr val="FFFFFF"/>
                    </a:solidFill>
                  </a14:hiddenFill>
                </a:ext>
              </a:extLst>
            </p:spPr>
            <p:txBody>
              <a:bodyPr lIns="105937" tIns="52969" rIns="105937" bIns="52969"/>
              <a:lstStyle/>
              <a:p>
                <a:pPr>
                  <a:defRPr/>
                </a:pPr>
                <a:endParaRPr lang="zh-CN" altLang="en-US" sz="1585">
                  <a:solidFill>
                    <a:prstClr val="black"/>
                  </a:solidFill>
                  <a:latin typeface="Source Han Sans CN"/>
                  <a:sym typeface="Source Han Sans CN"/>
                </a:endParaRPr>
              </a:p>
            </p:txBody>
          </p:sp>
        </p:grpSp>
      </p:grpSp>
      <p:sp>
        <p:nvSpPr>
          <p:cNvPr id="37" name="矩形 36"/>
          <p:cNvSpPr/>
          <p:nvPr/>
        </p:nvSpPr>
        <p:spPr>
          <a:xfrm>
            <a:off x="808061" y="459969"/>
            <a:ext cx="2656496" cy="584775"/>
          </a:xfrm>
          <a:prstGeom prst="rect">
            <a:avLst/>
          </a:prstGeom>
        </p:spPr>
        <p:txBody>
          <a:bodyPr wrap="none">
            <a:spAutoFit/>
          </a:bodyPr>
          <a:lstStyle/>
          <a:p>
            <a:pPr algn="ctr"/>
            <a:r>
              <a:rPr lang="zh-CN" altLang="en-US" sz="3200">
                <a:solidFill>
                  <a:schemeClr val="accent1"/>
                </a:solidFill>
                <a:latin typeface="Source Han Sans CN"/>
                <a:ea typeface="FZKai-Z03S" panose="03000509000000000000" pitchFamily="65" charset="-122"/>
                <a:sym typeface="Source Han Sans CN"/>
              </a:rPr>
              <a:t>标题文本预设</a:t>
            </a:r>
            <a:endParaRPr lang="zh-CN" altLang="en-US" sz="3200">
              <a:solidFill>
                <a:schemeClr val="accent1"/>
              </a:solidFill>
              <a:latin typeface="Source Han Sans CN"/>
              <a:ea typeface="FZKai-Z03S" panose="03000509000000000000" pitchFamily="65" charset="-122"/>
              <a:sym typeface="Source Han Sans CN"/>
            </a:endParaRPr>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randombar(horizontal)">
                                      <p:cBhvr>
                                        <p:cTn id="7" dur="500"/>
                                        <p:tgtEl>
                                          <p:spTgt spid="37"/>
                                        </p:tgtEl>
                                      </p:cBhvr>
                                    </p:animEffect>
                                  </p:childTnLst>
                                </p:cTn>
                              </p:par>
                              <p:par>
                                <p:cTn id="8" presetID="14" presetClass="entr" presetSubtype="10" fill="hold" nodeType="withEffect">
                                  <p:stCondLst>
                                    <p:cond delay="0"/>
                                  </p:stCondLst>
                                  <p:childTnLst>
                                    <p:set>
                                      <p:cBhvr>
                                        <p:cTn id="9" dur="1" fill="hold">
                                          <p:stCondLst>
                                            <p:cond delay="0"/>
                                          </p:stCondLst>
                                        </p:cTn>
                                        <p:tgtEl>
                                          <p:spTgt spid="112"/>
                                        </p:tgtEl>
                                        <p:attrNameLst>
                                          <p:attrName>style.visibility</p:attrName>
                                        </p:attrNameLst>
                                      </p:cBhvr>
                                      <p:to>
                                        <p:strVal val="visible"/>
                                      </p:to>
                                    </p:set>
                                    <p:animEffect transition="in" filter="randombar(horizontal)">
                                      <p:cBhvr>
                                        <p:cTn id="10"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0" name="组合 26"/>
          <p:cNvGrpSpPr/>
          <p:nvPr/>
        </p:nvGrpSpPr>
        <p:grpSpPr>
          <a:xfrm flipH="1">
            <a:off x="9842499" y="492443"/>
            <a:ext cx="1654176" cy="993775"/>
            <a:chOff x="6071" y="1198247"/>
            <a:chExt cx="1653683" cy="926406"/>
          </a:xfrm>
        </p:grpSpPr>
        <p:sp>
          <p:nvSpPr>
            <p:cNvPr id="21" name="任意多边形: 形状 20"/>
            <p:cNvSpPr/>
            <p:nvPr/>
          </p:nvSpPr>
          <p:spPr bwMode="auto">
            <a:xfrm>
              <a:off x="6071" y="1198247"/>
              <a:ext cx="1653683" cy="926406"/>
            </a:xfrm>
            <a:custGeom>
              <a:gdLst>
                <a:gd name="connsiteX0" fmla="*/ 0 w 1653683"/>
                <a:gd name="connsiteY0" fmla="*/ 0 h 925914"/>
                <a:gd name="connsiteX1" fmla="*/ 1259836 w 1653683"/>
                <a:gd name="connsiteY1" fmla="*/ 0 h 925914"/>
                <a:gd name="connsiteX2" fmla="*/ 1653683 w 1653683"/>
                <a:gd name="connsiteY2" fmla="*/ 462957 h 925914"/>
                <a:gd name="connsiteX3" fmla="*/ 1259836 w 1653683"/>
                <a:gd name="connsiteY3" fmla="*/ 925914 h 925914"/>
                <a:gd name="connsiteX4" fmla="*/ 0 w 1653683"/>
                <a:gd name="connsiteY4" fmla="*/ 925914 h 925914"/>
              </a:gdLst>
              <a:cxnLst>
                <a:cxn ang="0">
                  <a:pos x="connsiteX0" y="connsiteY0"/>
                </a:cxn>
                <a:cxn ang="0">
                  <a:pos x="connsiteX1" y="connsiteY1"/>
                </a:cxn>
                <a:cxn ang="0">
                  <a:pos x="connsiteX2" y="connsiteY2"/>
                </a:cxn>
                <a:cxn ang="0">
                  <a:pos x="connsiteX3" y="connsiteY3"/>
                </a:cxn>
                <a:cxn ang="0">
                  <a:pos x="connsiteX4" y="connsiteY4"/>
                </a:cxn>
              </a:cxnLst>
              <a:rect l="l" t="t" r="r" b="b"/>
              <a:pathLst>
                <a:path w="1653683" h="925914">
                  <a:moveTo>
                    <a:pt x="0" y="0"/>
                  </a:moveTo>
                  <a:lnTo>
                    <a:pt x="1259836" y="0"/>
                  </a:lnTo>
                  <a:lnTo>
                    <a:pt x="1653683" y="462957"/>
                  </a:lnTo>
                  <a:lnTo>
                    <a:pt x="1259836" y="925914"/>
                  </a:lnTo>
                  <a:lnTo>
                    <a:pt x="0" y="925914"/>
                  </a:lnTo>
                  <a:close/>
                </a:path>
              </a:pathLst>
            </a:custGeom>
            <a:solidFill>
              <a:srgbClr val="AD161B"/>
            </a:solidFill>
            <a:ln w="9525" cap="flat" cmpd="sng" algn="ctr">
              <a:noFill/>
              <a:prstDash val="solid"/>
              <a:round/>
              <a:headEnd type="none" w="med" len="med"/>
              <a:tailEnd type="none" w="med" len="med"/>
            </a:ln>
          </p:spPr>
          <p:txBody>
            <a:bodyPr/>
            <a:lstStyle/>
            <a:p>
              <a:pPr defTabSz="457200">
                <a:buFont typeface="Arial" panose="020b0604020202020204" pitchFamily="34" charset="0"/>
                <a:buNone/>
                <a:defRPr/>
              </a:pPr>
              <a:endParaRPr lang="zh-CN" altLang="en-US" sz="1800" b="0">
                <a:latin typeface="Source Han Sans CN"/>
                <a:cs typeface="+mn-ea"/>
                <a:sym typeface="Source Han Sans CN"/>
              </a:endParaRPr>
            </a:p>
          </p:txBody>
        </p:sp>
        <p:sp>
          <p:nvSpPr>
            <p:cNvPr id="22" name="文本框 21"/>
            <p:cNvSpPr txBox="1"/>
            <p:nvPr/>
          </p:nvSpPr>
          <p:spPr>
            <a:xfrm>
              <a:off x="125099" y="1251523"/>
              <a:ext cx="1266447" cy="488361"/>
            </a:xfrm>
            <a:prstGeom prst="rect">
              <a:avLst/>
            </a:prstGeom>
            <a:noFill/>
          </p:spPr>
          <p:txBody>
            <a:bodyPr>
              <a:spAutoFit/>
            </a:bodyPr>
            <a:lstStyle/>
            <a:p>
              <a:pPr algn="dist">
                <a:defRPr/>
              </a:pPr>
              <a:r>
                <a:rPr lang="zh-CN" altLang="en-US" sz="2800">
                  <a:solidFill>
                    <a:schemeClr val="bg1"/>
                  </a:solidFill>
                  <a:latin typeface="Source Han Sans CN"/>
                  <a:cs typeface="+mn-ea"/>
                  <a:sym typeface="Source Han Sans CN"/>
                </a:rPr>
                <a:t>目录</a:t>
              </a:r>
              <a:endParaRPr lang="zh-CN" altLang="en-US" sz="2800">
                <a:solidFill>
                  <a:schemeClr val="bg1"/>
                </a:solidFill>
                <a:latin typeface="Source Han Sans CN"/>
                <a:cs typeface="+mn-ea"/>
                <a:sym typeface="Source Han Sans CN"/>
              </a:endParaRPr>
            </a:p>
          </p:txBody>
        </p:sp>
        <p:sp>
          <p:nvSpPr>
            <p:cNvPr id="23" name="文本框 22"/>
            <p:cNvSpPr txBox="1"/>
            <p:nvPr/>
          </p:nvSpPr>
          <p:spPr>
            <a:xfrm>
              <a:off x="125099" y="1735444"/>
              <a:ext cx="1266447" cy="315603"/>
            </a:xfrm>
            <a:prstGeom prst="rect">
              <a:avLst/>
            </a:prstGeom>
            <a:noFill/>
          </p:spPr>
          <p:txBody>
            <a:bodyPr>
              <a:spAutoFit/>
            </a:bodyPr>
            <a:lstStyle/>
            <a:p>
              <a:pPr algn="dist">
                <a:defRPr/>
              </a:pPr>
              <a:r>
                <a:rPr lang="en-US" altLang="zh-CN" sz="1600">
                  <a:solidFill>
                    <a:schemeClr val="bg1"/>
                  </a:solidFill>
                  <a:latin typeface="Source Han Sans CN"/>
                  <a:cs typeface="+mn-ea"/>
                  <a:sym typeface="Source Han Sans CN"/>
                </a:rPr>
                <a:t>CONTENTS</a:t>
              </a:r>
              <a:endParaRPr lang="zh-CN" altLang="en-US" sz="1600">
                <a:solidFill>
                  <a:schemeClr val="bg1"/>
                </a:solidFill>
                <a:latin typeface="Source Han Sans CN"/>
                <a:cs typeface="+mn-ea"/>
                <a:sym typeface="Source Han Sans CN"/>
              </a:endParaRPr>
            </a:p>
          </p:txBody>
        </p:sp>
      </p:grpSp>
      <p:grpSp>
        <p:nvGrpSpPr>
          <p:cNvPr id="65" name="组合 64"/>
          <p:cNvGrpSpPr/>
          <p:nvPr/>
        </p:nvGrpSpPr>
        <p:grpSpPr>
          <a:xfrm>
            <a:off x="3883930" y="1802026"/>
            <a:ext cx="5602560" cy="3906837"/>
            <a:chOff x="5448916" y="1729985"/>
            <a:chExt cx="5602560" cy="3906837"/>
          </a:xfrm>
        </p:grpSpPr>
        <p:grpSp>
          <p:nvGrpSpPr>
            <p:cNvPr id="46" name="组合 45"/>
            <p:cNvGrpSpPr/>
            <p:nvPr/>
          </p:nvGrpSpPr>
          <p:grpSpPr>
            <a:xfrm rot="2298237">
              <a:off x="5788875" y="1729985"/>
              <a:ext cx="215900" cy="3906837"/>
              <a:chOff x="7442838" y="1848623"/>
              <a:chExt cx="215900" cy="3906837"/>
            </a:xfrm>
          </p:grpSpPr>
          <p:sp>
            <p:nvSpPr>
              <p:cNvPr id="5" name="椭圆 4"/>
              <p:cNvSpPr/>
              <p:nvPr/>
            </p:nvSpPr>
            <p:spPr bwMode="auto">
              <a:xfrm>
                <a:off x="7442838" y="1848623"/>
                <a:ext cx="215900" cy="215900"/>
              </a:xfrm>
              <a:prstGeom prst="ellipse">
                <a:avLst/>
              </a:prstGeom>
              <a:solidFill>
                <a:schemeClr val="tx2">
                  <a:lumMod val="50000"/>
                </a:schemeClr>
              </a:solidFill>
              <a:ln w="9525" cap="flat" cmpd="sng" algn="ctr">
                <a:noFill/>
                <a:prstDash val="solid"/>
                <a:round/>
                <a:headEnd type="none" w="med" len="med"/>
                <a:tailEnd type="none" w="med" len="med"/>
              </a:ln>
            </p:spPr>
            <p:txBody>
              <a:bodyPr/>
              <a:lstStyle/>
              <a:p>
                <a:pPr defTabSz="457200">
                  <a:buFont typeface="Arial" panose="020b0604020202020204" pitchFamily="34" charset="0"/>
                  <a:buNone/>
                  <a:defRPr/>
                </a:pPr>
                <a:endParaRPr lang="zh-CN" altLang="en-US" sz="2400" b="0">
                  <a:latin typeface="Source Han Sans CN"/>
                  <a:cs typeface="+mn-ea"/>
                  <a:sym typeface="Source Han Sans CN"/>
                </a:endParaRPr>
              </a:p>
            </p:txBody>
          </p:sp>
          <p:sp>
            <p:nvSpPr>
              <p:cNvPr id="6" name="椭圆 5"/>
              <p:cNvSpPr/>
              <p:nvPr/>
            </p:nvSpPr>
            <p:spPr bwMode="auto">
              <a:xfrm>
                <a:off x="7442838" y="3078935"/>
                <a:ext cx="215900" cy="215900"/>
              </a:xfrm>
              <a:prstGeom prst="ellipse">
                <a:avLst/>
              </a:prstGeom>
              <a:solidFill>
                <a:srgbClr val="AD161B"/>
              </a:solidFill>
              <a:ln w="9525" cap="flat" cmpd="sng" algn="ctr">
                <a:noFill/>
                <a:prstDash val="solid"/>
                <a:round/>
                <a:headEnd type="none" w="med" len="med"/>
                <a:tailEnd type="none" w="med" len="med"/>
              </a:ln>
            </p:spPr>
            <p:txBody>
              <a:bodyPr/>
              <a:lstStyle/>
              <a:p>
                <a:pPr defTabSz="457200">
                  <a:buFont typeface="Arial" panose="020b0604020202020204" pitchFamily="34" charset="0"/>
                  <a:buNone/>
                  <a:defRPr/>
                </a:pPr>
                <a:endParaRPr lang="zh-CN" altLang="en-US" sz="1800" b="0">
                  <a:latin typeface="Source Han Sans CN"/>
                  <a:cs typeface="+mn-ea"/>
                  <a:sym typeface="Source Han Sans CN"/>
                </a:endParaRPr>
              </a:p>
            </p:txBody>
          </p:sp>
          <p:sp>
            <p:nvSpPr>
              <p:cNvPr id="7" name="椭圆 6"/>
              <p:cNvSpPr/>
              <p:nvPr/>
            </p:nvSpPr>
            <p:spPr bwMode="auto">
              <a:xfrm>
                <a:off x="7442838" y="4309247"/>
                <a:ext cx="215900" cy="215900"/>
              </a:xfrm>
              <a:prstGeom prst="ellipse">
                <a:avLst/>
              </a:prstGeom>
              <a:solidFill>
                <a:schemeClr val="tx2">
                  <a:lumMod val="50000"/>
                </a:schemeClr>
              </a:solidFill>
              <a:ln w="9525" cap="flat" cmpd="sng" algn="ctr">
                <a:noFill/>
                <a:prstDash val="solid"/>
                <a:round/>
                <a:headEnd type="none" w="med" len="med"/>
                <a:tailEnd type="none" w="med" len="med"/>
              </a:ln>
            </p:spPr>
            <p:txBody>
              <a:bodyPr/>
              <a:lstStyle/>
              <a:p>
                <a:pPr defTabSz="457200">
                  <a:buFont typeface="Arial" panose="020b0604020202020204" pitchFamily="34" charset="0"/>
                  <a:buNone/>
                  <a:defRPr/>
                </a:pPr>
                <a:endParaRPr lang="zh-CN" altLang="en-US" sz="1800" b="0">
                  <a:latin typeface="Source Han Sans CN"/>
                  <a:cs typeface="+mn-ea"/>
                  <a:sym typeface="Source Han Sans CN"/>
                </a:endParaRPr>
              </a:p>
            </p:txBody>
          </p:sp>
          <p:sp>
            <p:nvSpPr>
              <p:cNvPr id="8" name="椭圆 7"/>
              <p:cNvSpPr/>
              <p:nvPr/>
            </p:nvSpPr>
            <p:spPr bwMode="auto">
              <a:xfrm>
                <a:off x="7442838" y="5539560"/>
                <a:ext cx="215900" cy="215900"/>
              </a:xfrm>
              <a:prstGeom prst="ellipse">
                <a:avLst/>
              </a:prstGeom>
              <a:solidFill>
                <a:srgbClr val="AD161B"/>
              </a:solidFill>
              <a:ln w="9525" cap="flat" cmpd="sng" algn="ctr">
                <a:noFill/>
                <a:prstDash val="solid"/>
                <a:round/>
                <a:headEnd type="none" w="med" len="med"/>
                <a:tailEnd type="none" w="med" len="med"/>
              </a:ln>
            </p:spPr>
            <p:txBody>
              <a:bodyPr/>
              <a:lstStyle/>
              <a:p>
                <a:pPr defTabSz="457200">
                  <a:buFont typeface="Arial" panose="020b0604020202020204" pitchFamily="34" charset="0"/>
                  <a:buNone/>
                  <a:defRPr/>
                </a:pPr>
                <a:endParaRPr lang="zh-CN" altLang="en-US" sz="1800" b="0">
                  <a:latin typeface="Source Han Sans CN"/>
                  <a:cs typeface="+mn-ea"/>
                  <a:sym typeface="Source Han Sans CN"/>
                </a:endParaRPr>
              </a:p>
            </p:txBody>
          </p:sp>
          <p:cxnSp>
            <p:nvCxnSpPr>
              <p:cNvPr id="9" name="直接连接符 3"/>
              <p:cNvCxnSpPr>
                <a:cxnSpLocks noChangeShapeType="1"/>
                <a:stCxn id="5" idx="4"/>
                <a:endCxn id="6" idx="0"/>
              </p:cNvCxnSpPr>
              <p:nvPr/>
            </p:nvCxnSpPr>
            <p:spPr bwMode="auto">
              <a:xfrm flipH="1">
                <a:off x="7551120" y="2064595"/>
                <a:ext cx="0" cy="1014241"/>
              </a:xfrm>
              <a:prstGeom prst="line">
                <a:avLst/>
              </a:prstGeom>
              <a:noFill/>
              <a:ln w="9525" algn="ctr">
                <a:solidFill>
                  <a:schemeClr val="tx2">
                    <a:lumMod val="75000"/>
                  </a:schemeClr>
                </a:solidFill>
                <a:round/>
              </a:ln>
              <a:extLst>
                <a:ext uri="{909E8E84-426E-40DD-AFC4-6F175D3DCCD1}">
                  <a14:hiddenFill xmlns:a14="http://schemas.microsoft.com/office/drawing/2010/main">
                    <a:noFill/>
                  </a14:hiddenFill>
                </a:ext>
              </a:extLst>
            </p:spPr>
          </p:cxnSp>
          <p:cxnSp>
            <p:nvCxnSpPr>
              <p:cNvPr id="10" name="直接连接符 5"/>
              <p:cNvCxnSpPr>
                <a:cxnSpLocks noChangeShapeType="1"/>
                <a:stCxn id="6" idx="4"/>
                <a:endCxn id="7" idx="0"/>
              </p:cNvCxnSpPr>
              <p:nvPr/>
            </p:nvCxnSpPr>
            <p:spPr bwMode="auto">
              <a:xfrm flipH="1">
                <a:off x="7551120" y="3294843"/>
                <a:ext cx="0" cy="1014241"/>
              </a:xfrm>
              <a:prstGeom prst="line">
                <a:avLst/>
              </a:prstGeom>
              <a:noFill/>
              <a:ln w="9525" algn="ctr">
                <a:solidFill>
                  <a:schemeClr val="tx2">
                    <a:lumMod val="75000"/>
                  </a:schemeClr>
                </a:solidFill>
                <a:round/>
              </a:ln>
              <a:extLst>
                <a:ext uri="{909E8E84-426E-40DD-AFC4-6F175D3DCCD1}">
                  <a14:hiddenFill xmlns:a14="http://schemas.microsoft.com/office/drawing/2010/main">
                    <a:noFill/>
                  </a14:hiddenFill>
                </a:ext>
              </a:extLst>
            </p:spPr>
          </p:cxnSp>
          <p:cxnSp>
            <p:nvCxnSpPr>
              <p:cNvPr id="11" name="直接连接符 7"/>
              <p:cNvCxnSpPr>
                <a:cxnSpLocks noChangeShapeType="1"/>
                <a:stCxn id="7" idx="4"/>
                <a:endCxn id="8" idx="0"/>
              </p:cNvCxnSpPr>
              <p:nvPr/>
            </p:nvCxnSpPr>
            <p:spPr bwMode="auto">
              <a:xfrm flipH="1">
                <a:off x="7551120" y="4525091"/>
                <a:ext cx="0" cy="1014241"/>
              </a:xfrm>
              <a:prstGeom prst="line">
                <a:avLst/>
              </a:prstGeom>
              <a:noFill/>
              <a:ln w="9525" algn="ctr">
                <a:solidFill>
                  <a:schemeClr val="tx2">
                    <a:lumMod val="75000"/>
                  </a:schemeClr>
                </a:solidFill>
                <a:round/>
              </a:ln>
              <a:extLst>
                <a:ext uri="{909E8E84-426E-40DD-AFC4-6F175D3DCCD1}">
                  <a14:hiddenFill xmlns:a14="http://schemas.microsoft.com/office/drawing/2010/main">
                    <a:noFill/>
                  </a14:hiddenFill>
                </a:ext>
              </a:extLst>
            </p:spPr>
          </p:cxnSp>
        </p:grpSp>
        <p:grpSp>
          <p:nvGrpSpPr>
            <p:cNvPr id="53" name="组合 52"/>
            <p:cNvGrpSpPr/>
            <p:nvPr/>
          </p:nvGrpSpPr>
          <p:grpSpPr>
            <a:xfrm>
              <a:off x="7413934" y="1900381"/>
              <a:ext cx="3637542" cy="662340"/>
              <a:chOff x="6338570" y="1555433"/>
              <a:chExt cx="2290273" cy="662340"/>
            </a:xfrm>
          </p:grpSpPr>
          <p:sp>
            <p:nvSpPr>
              <p:cNvPr id="54" name="文本框 53"/>
              <p:cNvSpPr txBox="1"/>
              <p:nvPr/>
            </p:nvSpPr>
            <p:spPr bwMode="auto">
              <a:xfrm>
                <a:off x="6338570" y="1555433"/>
                <a:ext cx="1085183" cy="400110"/>
              </a:xfrm>
              <a:prstGeom prst="rect">
                <a:avLst/>
              </a:prstGeom>
              <a:noFill/>
            </p:spPr>
            <p:txBody>
              <a:bodyPr wrap="none">
                <a:spAutoFit/>
              </a:bodyPr>
              <a:lstStyle/>
              <a:p>
                <a:pPr>
                  <a:defRPr/>
                </a:pPr>
                <a:r>
                  <a:rPr lang="zh-CN" altLang="en-US" sz="2000">
                    <a:solidFill>
                      <a:schemeClr val="tx2">
                        <a:lumMod val="75000"/>
                      </a:schemeClr>
                    </a:solidFill>
                    <a:latin typeface="Source Han Sans CN"/>
                    <a:cs typeface="+mn-ea"/>
                    <a:sym typeface="Source Han Sans CN"/>
                  </a:rPr>
                  <a:t>年度工作亮点</a:t>
                </a:r>
                <a:endParaRPr lang="zh-CN" altLang="en-US" sz="2000">
                  <a:solidFill>
                    <a:schemeClr val="tx2">
                      <a:lumMod val="75000"/>
                    </a:schemeClr>
                  </a:solidFill>
                  <a:latin typeface="Source Han Sans CN"/>
                  <a:cs typeface="+mn-ea"/>
                  <a:sym typeface="Source Han Sans CN"/>
                </a:endParaRPr>
              </a:p>
            </p:txBody>
          </p:sp>
          <p:sp>
            <p:nvSpPr>
              <p:cNvPr id="55" name="文本框 54"/>
              <p:cNvSpPr txBox="1"/>
              <p:nvPr/>
            </p:nvSpPr>
            <p:spPr>
              <a:xfrm>
                <a:off x="6338570" y="1918652"/>
                <a:ext cx="2290273" cy="299121"/>
              </a:xfrm>
              <a:prstGeom prst="rect">
                <a:avLst/>
              </a:prstGeom>
              <a:noFill/>
            </p:spPr>
            <p:txBody>
              <a:bodyPr wrap="square" rtlCol="0">
                <a:spAutoFit/>
              </a:bodyPr>
              <a:lstStyle/>
              <a:p>
                <a:pPr>
                  <a:lnSpc>
                    <a:spcPct val="120000"/>
                  </a:lnSpc>
                  <a:spcBef>
                    <a:spcPts val="300"/>
                  </a:spcBef>
                  <a:defRPr/>
                </a:pPr>
                <a:r>
                  <a:rPr lang="zh-CN" altLang="en-US" sz="1200">
                    <a:solidFill>
                      <a:schemeClr val="tx1">
                        <a:lumMod val="75000"/>
                        <a:lumOff val="25000"/>
                      </a:schemeClr>
                    </a:solidFill>
                    <a:latin typeface="Source Han Sans CN"/>
                    <a:ea typeface="Noto Sans S Chinese DemiLight" panose="020b0400000000000000" pitchFamily="34" charset="-122"/>
                    <a:sym typeface="Source Han Sans CN"/>
                  </a:rPr>
                  <a:t>请输入您的信息请输入您的信息请输入您的信息</a:t>
                </a:r>
                <a:endParaRPr lang="en-US" altLang="zh-CN" sz="1200">
                  <a:solidFill>
                    <a:schemeClr val="tx1">
                      <a:lumMod val="75000"/>
                      <a:lumOff val="25000"/>
                    </a:schemeClr>
                  </a:solidFill>
                  <a:latin typeface="Source Han Sans CN"/>
                  <a:ea typeface="Noto Sans S Chinese DemiLight" panose="020b0400000000000000" pitchFamily="34" charset="-122"/>
                  <a:sym typeface="Source Han Sans CN"/>
                </a:endParaRPr>
              </a:p>
            </p:txBody>
          </p:sp>
        </p:grpSp>
        <p:grpSp>
          <p:nvGrpSpPr>
            <p:cNvPr id="56" name="组合 55"/>
            <p:cNvGrpSpPr/>
            <p:nvPr/>
          </p:nvGrpSpPr>
          <p:grpSpPr>
            <a:xfrm>
              <a:off x="6758928" y="2869500"/>
              <a:ext cx="3637542" cy="662340"/>
              <a:chOff x="6338570" y="1555433"/>
              <a:chExt cx="2290273" cy="662340"/>
            </a:xfrm>
          </p:grpSpPr>
          <p:sp>
            <p:nvSpPr>
              <p:cNvPr id="57" name="文本框 56"/>
              <p:cNvSpPr txBox="1"/>
              <p:nvPr/>
            </p:nvSpPr>
            <p:spPr bwMode="auto">
              <a:xfrm>
                <a:off x="6338570" y="1555433"/>
                <a:ext cx="1085183" cy="400110"/>
              </a:xfrm>
              <a:prstGeom prst="rect">
                <a:avLst/>
              </a:prstGeom>
              <a:noFill/>
            </p:spPr>
            <p:txBody>
              <a:bodyPr wrap="none">
                <a:spAutoFit/>
              </a:bodyPr>
              <a:lstStyle/>
              <a:p>
                <a:pPr>
                  <a:defRPr/>
                </a:pPr>
                <a:r>
                  <a:rPr lang="zh-CN" altLang="en-US" sz="2000">
                    <a:solidFill>
                      <a:schemeClr val="tx2">
                        <a:lumMod val="75000"/>
                      </a:schemeClr>
                    </a:solidFill>
                    <a:latin typeface="Source Han Sans CN"/>
                    <a:cs typeface="+mn-ea"/>
                    <a:sym typeface="Source Han Sans CN"/>
                  </a:rPr>
                  <a:t>主要做法经验</a:t>
                </a:r>
                <a:endParaRPr lang="zh-CN" altLang="en-US" sz="2000">
                  <a:solidFill>
                    <a:schemeClr val="tx2">
                      <a:lumMod val="75000"/>
                    </a:schemeClr>
                  </a:solidFill>
                  <a:latin typeface="Source Han Sans CN"/>
                  <a:cs typeface="+mn-ea"/>
                  <a:sym typeface="Source Han Sans CN"/>
                </a:endParaRPr>
              </a:p>
            </p:txBody>
          </p:sp>
          <p:sp>
            <p:nvSpPr>
              <p:cNvPr id="58" name="文本框 57"/>
              <p:cNvSpPr txBox="1"/>
              <p:nvPr/>
            </p:nvSpPr>
            <p:spPr>
              <a:xfrm>
                <a:off x="6338570" y="1918652"/>
                <a:ext cx="2290273" cy="299121"/>
              </a:xfrm>
              <a:prstGeom prst="rect">
                <a:avLst/>
              </a:prstGeom>
              <a:noFill/>
            </p:spPr>
            <p:txBody>
              <a:bodyPr wrap="square" rtlCol="0">
                <a:spAutoFit/>
              </a:bodyPr>
              <a:lstStyle/>
              <a:p>
                <a:pPr>
                  <a:lnSpc>
                    <a:spcPct val="120000"/>
                  </a:lnSpc>
                  <a:spcBef>
                    <a:spcPts val="300"/>
                  </a:spcBef>
                  <a:defRPr/>
                </a:pPr>
                <a:r>
                  <a:rPr lang="zh-CN" altLang="en-US" sz="1200">
                    <a:solidFill>
                      <a:schemeClr val="tx1">
                        <a:lumMod val="75000"/>
                        <a:lumOff val="25000"/>
                      </a:schemeClr>
                    </a:solidFill>
                    <a:latin typeface="Source Han Sans CN"/>
                    <a:ea typeface="Noto Sans S Chinese DemiLight" panose="020b0400000000000000" pitchFamily="34" charset="-122"/>
                    <a:sym typeface="Source Han Sans CN"/>
                  </a:rPr>
                  <a:t>请输入您的信息请输入您的信息请输入您的信息</a:t>
                </a:r>
                <a:endParaRPr lang="en-US" altLang="zh-CN" sz="1200">
                  <a:solidFill>
                    <a:schemeClr val="tx1">
                      <a:lumMod val="75000"/>
                      <a:lumOff val="25000"/>
                    </a:schemeClr>
                  </a:solidFill>
                  <a:latin typeface="Source Han Sans CN"/>
                  <a:ea typeface="Noto Sans S Chinese DemiLight" panose="020b0400000000000000" pitchFamily="34" charset="-122"/>
                  <a:sym typeface="Source Han Sans CN"/>
                </a:endParaRPr>
              </a:p>
            </p:txBody>
          </p:sp>
        </p:grpSp>
        <p:grpSp>
          <p:nvGrpSpPr>
            <p:cNvPr id="59" name="组合 58"/>
            <p:cNvGrpSpPr/>
            <p:nvPr/>
          </p:nvGrpSpPr>
          <p:grpSpPr>
            <a:xfrm>
              <a:off x="6103922" y="3838619"/>
              <a:ext cx="3637542" cy="662340"/>
              <a:chOff x="6338570" y="1555433"/>
              <a:chExt cx="2290273" cy="662340"/>
            </a:xfrm>
          </p:grpSpPr>
          <p:sp>
            <p:nvSpPr>
              <p:cNvPr id="60" name="文本框 59"/>
              <p:cNvSpPr txBox="1"/>
              <p:nvPr/>
            </p:nvSpPr>
            <p:spPr bwMode="auto">
              <a:xfrm>
                <a:off x="6338570" y="1555433"/>
                <a:ext cx="1085183" cy="400110"/>
              </a:xfrm>
              <a:prstGeom prst="rect">
                <a:avLst/>
              </a:prstGeom>
              <a:noFill/>
            </p:spPr>
            <p:txBody>
              <a:bodyPr wrap="none">
                <a:spAutoFit/>
              </a:bodyPr>
              <a:lstStyle/>
              <a:p>
                <a:pPr>
                  <a:defRPr/>
                </a:pPr>
                <a:r>
                  <a:rPr lang="zh-CN" altLang="en-US" sz="2000">
                    <a:solidFill>
                      <a:schemeClr val="tx2">
                        <a:lumMod val="75000"/>
                      </a:schemeClr>
                    </a:solidFill>
                    <a:latin typeface="Source Han Sans CN"/>
                    <a:cs typeface="+mn-ea"/>
                    <a:sym typeface="Source Han Sans CN"/>
                  </a:rPr>
                  <a:t>当前形势分析</a:t>
                </a:r>
                <a:endParaRPr lang="zh-CN" altLang="en-US" sz="2000">
                  <a:solidFill>
                    <a:schemeClr val="tx2">
                      <a:lumMod val="75000"/>
                    </a:schemeClr>
                  </a:solidFill>
                  <a:latin typeface="Source Han Sans CN"/>
                  <a:cs typeface="+mn-ea"/>
                  <a:sym typeface="Source Han Sans CN"/>
                </a:endParaRPr>
              </a:p>
            </p:txBody>
          </p:sp>
          <p:sp>
            <p:nvSpPr>
              <p:cNvPr id="61" name="文本框 60"/>
              <p:cNvSpPr txBox="1"/>
              <p:nvPr/>
            </p:nvSpPr>
            <p:spPr>
              <a:xfrm>
                <a:off x="6338570" y="1918652"/>
                <a:ext cx="2290273" cy="299121"/>
              </a:xfrm>
              <a:prstGeom prst="rect">
                <a:avLst/>
              </a:prstGeom>
              <a:noFill/>
            </p:spPr>
            <p:txBody>
              <a:bodyPr wrap="square" rtlCol="0">
                <a:spAutoFit/>
              </a:bodyPr>
              <a:lstStyle/>
              <a:p>
                <a:pPr>
                  <a:lnSpc>
                    <a:spcPct val="120000"/>
                  </a:lnSpc>
                  <a:spcBef>
                    <a:spcPts val="300"/>
                  </a:spcBef>
                  <a:defRPr/>
                </a:pPr>
                <a:r>
                  <a:rPr lang="zh-CN" altLang="en-US" sz="1200">
                    <a:solidFill>
                      <a:schemeClr val="tx1">
                        <a:lumMod val="75000"/>
                        <a:lumOff val="25000"/>
                      </a:schemeClr>
                    </a:solidFill>
                    <a:latin typeface="Source Han Sans CN"/>
                    <a:ea typeface="Noto Sans S Chinese DemiLight" panose="020b0400000000000000" pitchFamily="34" charset="-122"/>
                    <a:sym typeface="Source Han Sans CN"/>
                  </a:rPr>
                  <a:t>请输入您的信息请输入您的信息请输入您的信息</a:t>
                </a:r>
                <a:endParaRPr lang="en-US" altLang="zh-CN" sz="1200">
                  <a:solidFill>
                    <a:schemeClr val="tx1">
                      <a:lumMod val="75000"/>
                      <a:lumOff val="25000"/>
                    </a:schemeClr>
                  </a:solidFill>
                  <a:latin typeface="Source Han Sans CN"/>
                  <a:ea typeface="Noto Sans S Chinese DemiLight" panose="020b0400000000000000" pitchFamily="34" charset="-122"/>
                  <a:sym typeface="Source Han Sans CN"/>
                </a:endParaRPr>
              </a:p>
            </p:txBody>
          </p:sp>
        </p:grpSp>
        <p:grpSp>
          <p:nvGrpSpPr>
            <p:cNvPr id="62" name="组合 61"/>
            <p:cNvGrpSpPr/>
            <p:nvPr/>
          </p:nvGrpSpPr>
          <p:grpSpPr>
            <a:xfrm>
              <a:off x="5448916" y="4807738"/>
              <a:ext cx="3637542" cy="662340"/>
              <a:chOff x="6338570" y="1555433"/>
              <a:chExt cx="2290273" cy="662340"/>
            </a:xfrm>
          </p:grpSpPr>
          <p:sp>
            <p:nvSpPr>
              <p:cNvPr id="63" name="文本框 62"/>
              <p:cNvSpPr txBox="1"/>
              <p:nvPr/>
            </p:nvSpPr>
            <p:spPr bwMode="auto">
              <a:xfrm>
                <a:off x="6338570" y="1555433"/>
                <a:ext cx="1085183" cy="400110"/>
              </a:xfrm>
              <a:prstGeom prst="rect">
                <a:avLst/>
              </a:prstGeom>
              <a:noFill/>
            </p:spPr>
            <p:txBody>
              <a:bodyPr wrap="none">
                <a:spAutoFit/>
              </a:bodyPr>
              <a:lstStyle/>
              <a:p>
                <a:pPr>
                  <a:defRPr/>
                </a:pPr>
                <a:r>
                  <a:rPr lang="zh-CN" altLang="en-US" sz="2000">
                    <a:solidFill>
                      <a:schemeClr val="tx2">
                        <a:lumMod val="75000"/>
                      </a:schemeClr>
                    </a:solidFill>
                    <a:latin typeface="Source Han Sans CN"/>
                    <a:cs typeface="+mn-ea"/>
                    <a:sym typeface="Source Han Sans CN"/>
                  </a:rPr>
                  <a:t>明年工作重点</a:t>
                </a:r>
                <a:endParaRPr lang="zh-CN" altLang="en-US" sz="2000">
                  <a:solidFill>
                    <a:schemeClr val="tx2">
                      <a:lumMod val="75000"/>
                    </a:schemeClr>
                  </a:solidFill>
                  <a:latin typeface="Source Han Sans CN"/>
                  <a:cs typeface="+mn-ea"/>
                  <a:sym typeface="Source Han Sans CN"/>
                </a:endParaRPr>
              </a:p>
            </p:txBody>
          </p:sp>
          <p:sp>
            <p:nvSpPr>
              <p:cNvPr id="64" name="文本框 63"/>
              <p:cNvSpPr txBox="1"/>
              <p:nvPr/>
            </p:nvSpPr>
            <p:spPr>
              <a:xfrm>
                <a:off x="6338570" y="1918652"/>
                <a:ext cx="2290273" cy="299121"/>
              </a:xfrm>
              <a:prstGeom prst="rect">
                <a:avLst/>
              </a:prstGeom>
              <a:noFill/>
            </p:spPr>
            <p:txBody>
              <a:bodyPr wrap="square" rtlCol="0">
                <a:spAutoFit/>
              </a:bodyPr>
              <a:lstStyle/>
              <a:p>
                <a:pPr>
                  <a:lnSpc>
                    <a:spcPct val="120000"/>
                  </a:lnSpc>
                  <a:spcBef>
                    <a:spcPts val="300"/>
                  </a:spcBef>
                  <a:defRPr/>
                </a:pPr>
                <a:r>
                  <a:rPr lang="zh-CN" altLang="en-US" sz="1200">
                    <a:solidFill>
                      <a:schemeClr val="tx1">
                        <a:lumMod val="75000"/>
                        <a:lumOff val="25000"/>
                      </a:schemeClr>
                    </a:solidFill>
                    <a:latin typeface="Source Han Sans CN"/>
                    <a:ea typeface="Noto Sans S Chinese DemiLight" panose="020b0400000000000000" pitchFamily="34" charset="-122"/>
                    <a:sym typeface="Source Han Sans CN"/>
                  </a:rPr>
                  <a:t>请输入您的信息请输入您的信息请输入您的信息</a:t>
                </a:r>
                <a:endParaRPr lang="en-US" altLang="zh-CN" sz="1200">
                  <a:solidFill>
                    <a:schemeClr val="tx1">
                      <a:lumMod val="75000"/>
                      <a:lumOff val="25000"/>
                    </a:schemeClr>
                  </a:solidFill>
                  <a:latin typeface="Source Han Sans CN"/>
                  <a:ea typeface="Noto Sans S Chinese DemiLight" panose="020b0400000000000000" pitchFamily="34" charset="-122"/>
                  <a:sym typeface="Source Han Sans CN"/>
                </a:endParaRPr>
              </a:p>
            </p:txBody>
          </p:sp>
        </p:grpSp>
      </p:grpSp>
      <p:grpSp>
        <p:nvGrpSpPr>
          <p:cNvPr id="3" name="组合 2"/>
          <p:cNvGrpSpPr/>
          <p:nvPr/>
        </p:nvGrpSpPr>
        <p:grpSpPr>
          <a:xfrm>
            <a:off x="-1185130" y="-2414"/>
            <a:ext cx="6744919" cy="7245895"/>
            <a:chOff x="-1185130" y="-2414"/>
            <a:chExt cx="6744919" cy="7245895"/>
          </a:xfrm>
          <a:blipFill>
            <a:blip r:embed="rId2"/>
            <a:stretch>
              <a:fillRect l="-32848" r="-32848"/>
            </a:stretch>
          </a:blipFill>
        </p:grpSpPr>
        <p:sp>
          <p:nvSpPr>
            <p:cNvPr id="2" name="矩形 1"/>
            <p:cNvSpPr/>
            <p:nvPr/>
          </p:nvSpPr>
          <p:spPr>
            <a:xfrm>
              <a:off x="0" y="0"/>
              <a:ext cx="1675859" cy="16529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36" name="矩形 35"/>
            <p:cNvSpPr/>
            <p:nvPr/>
          </p:nvSpPr>
          <p:spPr>
            <a:xfrm>
              <a:off x="0" y="1853661"/>
              <a:ext cx="1675859" cy="165290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37" name="矩形 36"/>
            <p:cNvSpPr/>
            <p:nvPr/>
          </p:nvSpPr>
          <p:spPr>
            <a:xfrm>
              <a:off x="1885153" y="-2414"/>
              <a:ext cx="1675859" cy="165290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47" name="矩形 46"/>
            <p:cNvSpPr/>
            <p:nvPr/>
          </p:nvSpPr>
          <p:spPr>
            <a:xfrm>
              <a:off x="1885153" y="1804304"/>
              <a:ext cx="1675859" cy="16529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48" name="矩形 47"/>
            <p:cNvSpPr/>
            <p:nvPr/>
          </p:nvSpPr>
          <p:spPr>
            <a:xfrm>
              <a:off x="-5260" y="3755445"/>
              <a:ext cx="1675859" cy="16529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49" name="矩形 48"/>
            <p:cNvSpPr/>
            <p:nvPr/>
          </p:nvSpPr>
          <p:spPr>
            <a:xfrm>
              <a:off x="3883930" y="0"/>
              <a:ext cx="1675859" cy="16529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52" name="矩形 51"/>
            <p:cNvSpPr/>
            <p:nvPr/>
          </p:nvSpPr>
          <p:spPr>
            <a:xfrm>
              <a:off x="-1185130" y="5590576"/>
              <a:ext cx="1675859" cy="165290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gr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nodeType="afterGroup">
                            <p:stCondLst>
                              <p:cond delay="500"/>
                            </p:stCondLst>
                            <p:childTnLst>
                              <p:par>
                                <p:cTn id="9" presetID="14" presetClass="entr" presetSubtype="1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randombar(horizontal)">
                                      <p:cBhvr>
                                        <p:cTn id="11" dur="500"/>
                                        <p:tgtEl>
                                          <p:spTgt spid="20"/>
                                        </p:tgtEl>
                                      </p:cBhvr>
                                    </p:animEffect>
                                  </p:childTnLst>
                                </p:cTn>
                              </p:par>
                            </p:childTnLst>
                          </p:cTn>
                        </p:par>
                        <p:par>
                          <p:cTn id="12" fill="hold" nodeType="afterGroup">
                            <p:stCondLst>
                              <p:cond delay="1000"/>
                            </p:stCondLst>
                            <p:childTnLst>
                              <p:par>
                                <p:cTn id="13" presetID="14" presetClass="entr" presetSubtype="1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randombar(horizontal)">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0" y="0"/>
            <a:ext cx="12192000" cy="6858000"/>
          </a:xfrm>
          <a:prstGeom prst="rect">
            <a:avLst/>
          </a:prstGeom>
          <a:solidFill>
            <a:schemeClr val="tx2">
              <a:lumMod val="50000"/>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ea typeface="+mj-ea"/>
              <a:sym typeface="Source Han Sans CN"/>
            </a:endParaRPr>
          </a:p>
        </p:txBody>
      </p:sp>
      <p:grpSp>
        <p:nvGrpSpPr>
          <p:cNvPr id="4" name="组合 60"/>
          <p:cNvGrpSpPr/>
          <p:nvPr/>
        </p:nvGrpSpPr>
        <p:grpSpPr>
          <a:xfrm>
            <a:off x="3683000" y="1776413"/>
            <a:ext cx="5084763" cy="4146550"/>
            <a:chExt cx="5084570" cy="4145756"/>
          </a:xfrm>
        </p:grpSpPr>
        <p:sp>
          <p:nvSpPr>
            <p:cNvPr id="5" name="任意多边形 36"/>
            <p:cNvSpPr/>
            <p:nvPr/>
          </p:nvSpPr>
          <p:spPr bwMode="auto">
            <a:xfrm flipV="1">
              <a:off x="122233" y="0"/>
              <a:ext cx="4809942" cy="4145756"/>
            </a:xfrm>
            <a:custGeom>
              <a:gdLst>
                <a:gd name="T0" fmla="*/ 2404969 w 4809078"/>
                <a:gd name="T1" fmla="*/ 1179011 h 4145756"/>
                <a:gd name="T2" fmla="*/ 2357709 w 4809078"/>
                <a:gd name="T3" fmla="*/ 1086906 h 4145756"/>
                <a:gd name="T4" fmla="*/ 2259779 w 4809078"/>
                <a:gd name="T5" fmla="*/ 1068117 h 4145756"/>
                <a:gd name="T6" fmla="*/ 2328500 w 4809078"/>
                <a:gd name="T7" fmla="*/ 992403 h 4145756"/>
                <a:gd name="T8" fmla="*/ 2315237 w 4809078"/>
                <a:gd name="T9" fmla="*/ 888686 h 4145756"/>
                <a:gd name="T10" fmla="*/ 2404969 w 4809078"/>
                <a:gd name="T11" fmla="*/ 933997 h 4145756"/>
                <a:gd name="T12" fmla="*/ 2494701 w 4809078"/>
                <a:gd name="T13" fmla="*/ 888686 h 4145756"/>
                <a:gd name="T14" fmla="*/ 2481438 w 4809078"/>
                <a:gd name="T15" fmla="*/ 992403 h 4145756"/>
                <a:gd name="T16" fmla="*/ 2550159 w 4809078"/>
                <a:gd name="T17" fmla="*/ 1068117 h 4145756"/>
                <a:gd name="T18" fmla="*/ 2452229 w 4809078"/>
                <a:gd name="T19" fmla="*/ 1086906 h 4145756"/>
                <a:gd name="T20" fmla="*/ 2404969 w 4809078"/>
                <a:gd name="T21" fmla="*/ 1179011 h 4145756"/>
                <a:gd name="T22" fmla="*/ 2035110 w 4809078"/>
                <a:gd name="T23" fmla="*/ 2668782 h 4145756"/>
                <a:gd name="T24" fmla="*/ 2032759 w 4809078"/>
                <a:gd name="T25" fmla="*/ 2667209 h 4145756"/>
                <a:gd name="T26" fmla="*/ 2032759 w 4809078"/>
                <a:gd name="T27" fmla="*/ 2668270 h 4145756"/>
                <a:gd name="T28" fmla="*/ 1164961 w 4809078"/>
                <a:gd name="T29" fmla="*/ 2643947 h 4145756"/>
                <a:gd name="T30" fmla="*/ 2032759 w 4809078"/>
                <a:gd name="T31" fmla="*/ 2619625 h 4145756"/>
                <a:gd name="T32" fmla="*/ 2032759 w 4809078"/>
                <a:gd name="T33" fmla="*/ 2621198 h 4145756"/>
                <a:gd name="T34" fmla="*/ 2035110 w 4809078"/>
                <a:gd name="T35" fmla="*/ 2619624 h 4145756"/>
                <a:gd name="T36" fmla="*/ 2050317 w 4809078"/>
                <a:gd name="T37" fmla="*/ 2644204 h 4145756"/>
                <a:gd name="T38" fmla="*/ 2035110 w 4809078"/>
                <a:gd name="T39" fmla="*/ 2668782 h 4145756"/>
                <a:gd name="T40" fmla="*/ 2774829 w 4809078"/>
                <a:gd name="T41" fmla="*/ 2668784 h 4145756"/>
                <a:gd name="T42" fmla="*/ 2759623 w 4809078"/>
                <a:gd name="T43" fmla="*/ 2644205 h 4145756"/>
                <a:gd name="T44" fmla="*/ 2774829 w 4809078"/>
                <a:gd name="T45" fmla="*/ 2619625 h 4145756"/>
                <a:gd name="T46" fmla="*/ 2777179 w 4809078"/>
                <a:gd name="T47" fmla="*/ 2621200 h 4145756"/>
                <a:gd name="T48" fmla="*/ 2777179 w 4809078"/>
                <a:gd name="T49" fmla="*/ 2619626 h 4145756"/>
                <a:gd name="T50" fmla="*/ 3644978 w 4809078"/>
                <a:gd name="T51" fmla="*/ 2643948 h 4145756"/>
                <a:gd name="T52" fmla="*/ 2777179 w 4809078"/>
                <a:gd name="T53" fmla="*/ 2668271 h 4145756"/>
                <a:gd name="T54" fmla="*/ 2777179 w 4809078"/>
                <a:gd name="T55" fmla="*/ 2667210 h 4145756"/>
                <a:gd name="T56" fmla="*/ 2774829 w 4809078"/>
                <a:gd name="T57" fmla="*/ 2668784 h 4145756"/>
                <a:gd name="T58" fmla="*/ 2668976 w 4809078"/>
                <a:gd name="T59" fmla="*/ 2693363 h 4145756"/>
                <a:gd name="T60" fmla="*/ 2619809 w 4809078"/>
                <a:gd name="T61" fmla="*/ 2644204 h 4145756"/>
                <a:gd name="T62" fmla="*/ 2668976 w 4809078"/>
                <a:gd name="T63" fmla="*/ 2595045 h 4145756"/>
                <a:gd name="T64" fmla="*/ 2718144 w 4809078"/>
                <a:gd name="T65" fmla="*/ 2644204 h 4145756"/>
                <a:gd name="T66" fmla="*/ 2668976 w 4809078"/>
                <a:gd name="T67" fmla="*/ 2693363 h 4145756"/>
                <a:gd name="T68" fmla="*/ 2140963 w 4809078"/>
                <a:gd name="T69" fmla="*/ 2693363 h 4145756"/>
                <a:gd name="T70" fmla="*/ 2091795 w 4809078"/>
                <a:gd name="T71" fmla="*/ 2644204 h 4145756"/>
                <a:gd name="T72" fmla="*/ 2140963 w 4809078"/>
                <a:gd name="T73" fmla="*/ 2595045 h 4145756"/>
                <a:gd name="T74" fmla="*/ 2190130 w 4809078"/>
                <a:gd name="T75" fmla="*/ 2644204 h 4145756"/>
                <a:gd name="T76" fmla="*/ 2140963 w 4809078"/>
                <a:gd name="T77" fmla="*/ 2693363 h 4145756"/>
                <a:gd name="T78" fmla="*/ 2404970 w 4809078"/>
                <a:gd name="T79" fmla="*/ 2716414 h 4145756"/>
                <a:gd name="T80" fmla="*/ 2273087 w 4809078"/>
                <a:gd name="T81" fmla="*/ 2644204 h 4145756"/>
                <a:gd name="T82" fmla="*/ 2404970 w 4809078"/>
                <a:gd name="T83" fmla="*/ 2571994 h 4145756"/>
                <a:gd name="T84" fmla="*/ 2536852 w 4809078"/>
                <a:gd name="T85" fmla="*/ 2644204 h 4145756"/>
                <a:gd name="T86" fmla="*/ 2404970 w 4809078"/>
                <a:gd name="T87" fmla="*/ 2716414 h 4145756"/>
                <a:gd name="T88" fmla="*/ 288271 w 4809078"/>
                <a:gd name="T89" fmla="*/ 3984874 h 4145756"/>
                <a:gd name="T90" fmla="*/ 4521671 w 4809078"/>
                <a:gd name="T91" fmla="*/ 3984874 h 4145756"/>
                <a:gd name="T92" fmla="*/ 2404971 w 4809078"/>
                <a:gd name="T93" fmla="*/ 325793 h 4145756"/>
                <a:gd name="T94" fmla="*/ 288271 w 4809078"/>
                <a:gd name="T95" fmla="*/ 3984874 h 4145756"/>
                <a:gd name="T96" fmla="*/ 183688 w 4809078"/>
                <a:gd name="T97" fmla="*/ 4054276 h 4145756"/>
                <a:gd name="T98" fmla="*/ 2404972 w 4809078"/>
                <a:gd name="T99" fmla="*/ 158323 h 4145756"/>
                <a:gd name="T100" fmla="*/ 4626255 w 4809078"/>
                <a:gd name="T101" fmla="*/ 4054276 h 4145756"/>
                <a:gd name="T102" fmla="*/ 183688 w 4809078"/>
                <a:gd name="T103" fmla="*/ 4054276 h 4145756"/>
                <a:gd name="T104" fmla="*/ 0 w 4809078"/>
                <a:gd name="T105" fmla="*/ 4145756 h 4145756"/>
                <a:gd name="T106" fmla="*/ 4809942 w 4809078"/>
                <a:gd name="T107" fmla="*/ 4145756 h 4145756"/>
                <a:gd name="T108" fmla="*/ 2404972 w 4809078"/>
                <a:gd name="T109" fmla="*/ 0 h 4145756"/>
                <a:gd name="T110" fmla="*/ 0 w 4809078"/>
                <a:gd name="T111" fmla="*/ 4145756 h 414575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809078" h="4145756">
                  <a:moveTo>
                    <a:pt x="2404537" y="1179011"/>
                  </a:moveTo>
                  <a:lnTo>
                    <a:pt x="2357285" y="1086906"/>
                  </a:lnTo>
                  <a:lnTo>
                    <a:pt x="2259373" y="1068117"/>
                  </a:lnTo>
                  <a:lnTo>
                    <a:pt x="2328082" y="992403"/>
                  </a:lnTo>
                  <a:lnTo>
                    <a:pt x="2314821" y="888686"/>
                  </a:lnTo>
                  <a:lnTo>
                    <a:pt x="2404537" y="933997"/>
                  </a:lnTo>
                  <a:lnTo>
                    <a:pt x="2494253" y="888686"/>
                  </a:lnTo>
                  <a:lnTo>
                    <a:pt x="2480992" y="992403"/>
                  </a:lnTo>
                  <a:lnTo>
                    <a:pt x="2549701" y="1068117"/>
                  </a:lnTo>
                  <a:lnTo>
                    <a:pt x="2451789" y="1086906"/>
                  </a:lnTo>
                  <a:lnTo>
                    <a:pt x="2404537" y="1179011"/>
                  </a:lnTo>
                  <a:close/>
                  <a:moveTo>
                    <a:pt x="2034744" y="2668782"/>
                  </a:moveTo>
                  <a:lnTo>
                    <a:pt x="2032394" y="2667209"/>
                  </a:lnTo>
                  <a:lnTo>
                    <a:pt x="2032394" y="2668270"/>
                  </a:lnTo>
                  <a:lnTo>
                    <a:pt x="1164752" y="2643947"/>
                  </a:lnTo>
                  <a:lnTo>
                    <a:pt x="2032394" y="2619625"/>
                  </a:lnTo>
                  <a:lnTo>
                    <a:pt x="2032394" y="2621198"/>
                  </a:lnTo>
                  <a:lnTo>
                    <a:pt x="2034744" y="2619624"/>
                  </a:lnTo>
                  <a:cubicBezTo>
                    <a:pt x="2043141" y="2619624"/>
                    <a:pt x="2049949" y="2630629"/>
                    <a:pt x="2049949" y="2644204"/>
                  </a:cubicBezTo>
                  <a:cubicBezTo>
                    <a:pt x="2049949" y="2657778"/>
                    <a:pt x="2043141" y="2668782"/>
                    <a:pt x="2034744" y="2668782"/>
                  </a:cubicBezTo>
                  <a:close/>
                  <a:moveTo>
                    <a:pt x="2774331" y="2668784"/>
                  </a:moveTo>
                  <a:cubicBezTo>
                    <a:pt x="2765934" y="2668784"/>
                    <a:pt x="2759127" y="2657779"/>
                    <a:pt x="2759127" y="2644205"/>
                  </a:cubicBezTo>
                  <a:cubicBezTo>
                    <a:pt x="2759127" y="2630630"/>
                    <a:pt x="2765934" y="2619625"/>
                    <a:pt x="2774331" y="2619625"/>
                  </a:cubicBezTo>
                  <a:lnTo>
                    <a:pt x="2776680" y="2621200"/>
                  </a:lnTo>
                  <a:lnTo>
                    <a:pt x="2776680" y="2619626"/>
                  </a:lnTo>
                  <a:lnTo>
                    <a:pt x="3644323" y="2643948"/>
                  </a:lnTo>
                  <a:lnTo>
                    <a:pt x="2776680" y="2668271"/>
                  </a:lnTo>
                  <a:lnTo>
                    <a:pt x="2776680" y="2667210"/>
                  </a:lnTo>
                  <a:lnTo>
                    <a:pt x="2774331" y="2668784"/>
                  </a:lnTo>
                  <a:close/>
                  <a:moveTo>
                    <a:pt x="2668497" y="2693363"/>
                  </a:moveTo>
                  <a:cubicBezTo>
                    <a:pt x="2641348" y="2693363"/>
                    <a:pt x="2619338" y="2671353"/>
                    <a:pt x="2619338" y="2644204"/>
                  </a:cubicBezTo>
                  <a:cubicBezTo>
                    <a:pt x="2619338" y="2617055"/>
                    <a:pt x="2641348" y="2595045"/>
                    <a:pt x="2668497" y="2595045"/>
                  </a:cubicBezTo>
                  <a:cubicBezTo>
                    <a:pt x="2695646" y="2595045"/>
                    <a:pt x="2717656" y="2617055"/>
                    <a:pt x="2717656" y="2644204"/>
                  </a:cubicBezTo>
                  <a:cubicBezTo>
                    <a:pt x="2717656" y="2671353"/>
                    <a:pt x="2695646" y="2693363"/>
                    <a:pt x="2668497" y="2693363"/>
                  </a:cubicBezTo>
                  <a:close/>
                  <a:moveTo>
                    <a:pt x="2140578" y="2693363"/>
                  </a:moveTo>
                  <a:cubicBezTo>
                    <a:pt x="2113429" y="2693363"/>
                    <a:pt x="2091419" y="2671353"/>
                    <a:pt x="2091419" y="2644204"/>
                  </a:cubicBezTo>
                  <a:cubicBezTo>
                    <a:pt x="2091419" y="2617055"/>
                    <a:pt x="2113429" y="2595045"/>
                    <a:pt x="2140578" y="2595045"/>
                  </a:cubicBezTo>
                  <a:cubicBezTo>
                    <a:pt x="2167727" y="2595045"/>
                    <a:pt x="2189737" y="2617055"/>
                    <a:pt x="2189737" y="2644204"/>
                  </a:cubicBezTo>
                  <a:cubicBezTo>
                    <a:pt x="2189737" y="2671353"/>
                    <a:pt x="2167727" y="2693363"/>
                    <a:pt x="2140578" y="2693363"/>
                  </a:cubicBezTo>
                  <a:close/>
                  <a:moveTo>
                    <a:pt x="2404538" y="2716414"/>
                  </a:moveTo>
                  <a:lnTo>
                    <a:pt x="2272679" y="2644204"/>
                  </a:lnTo>
                  <a:lnTo>
                    <a:pt x="2404538" y="2571994"/>
                  </a:lnTo>
                  <a:lnTo>
                    <a:pt x="2536396" y="2644204"/>
                  </a:lnTo>
                  <a:lnTo>
                    <a:pt x="2404538" y="2716414"/>
                  </a:lnTo>
                  <a:close/>
                  <a:moveTo>
                    <a:pt x="288219" y="3984874"/>
                  </a:moveTo>
                  <a:lnTo>
                    <a:pt x="4520859" y="3984874"/>
                  </a:lnTo>
                  <a:lnTo>
                    <a:pt x="2404539" y="325793"/>
                  </a:lnTo>
                  <a:lnTo>
                    <a:pt x="288219" y="3984874"/>
                  </a:lnTo>
                  <a:close/>
                  <a:moveTo>
                    <a:pt x="183655" y="4054276"/>
                  </a:moveTo>
                  <a:lnTo>
                    <a:pt x="2404540" y="158323"/>
                  </a:lnTo>
                  <a:lnTo>
                    <a:pt x="4625424" y="4054276"/>
                  </a:lnTo>
                  <a:lnTo>
                    <a:pt x="183655" y="4054276"/>
                  </a:lnTo>
                  <a:close/>
                  <a:moveTo>
                    <a:pt x="0" y="4145756"/>
                  </a:moveTo>
                  <a:lnTo>
                    <a:pt x="4809078" y="4145756"/>
                  </a:lnTo>
                  <a:lnTo>
                    <a:pt x="2404540" y="0"/>
                  </a:lnTo>
                  <a:lnTo>
                    <a:pt x="0" y="4145756"/>
                  </a:lnTo>
                  <a:close/>
                </a:path>
              </a:pathLst>
            </a:custGeom>
            <a:solidFill>
              <a:schemeClr val="bg1">
                <a:alpha val="87057"/>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latin typeface="Source Han Sans CN"/>
                <a:ea typeface="+mj-ea"/>
                <a:sym typeface="Source Han Sans CN"/>
              </a:endParaRPr>
            </a:p>
          </p:txBody>
        </p:sp>
        <p:sp>
          <p:nvSpPr>
            <p:cNvPr id="6" name="等腰三角形 28"/>
            <p:cNvSpPr>
              <a:spLocks noChangeArrowheads="1"/>
            </p:cNvSpPr>
            <p:nvPr/>
          </p:nvSpPr>
          <p:spPr bwMode="auto">
            <a:xfrm rot="-10021505">
              <a:off x="0" y="104755"/>
              <a:ext cx="5084570" cy="3839427"/>
            </a:xfrm>
            <a:prstGeom prst="triangle">
              <a:avLst>
                <a:gd name="adj" fmla="val 50000"/>
              </a:avLst>
            </a:prstGeom>
            <a:noFill/>
            <a:ln w="63500">
              <a:solidFill>
                <a:schemeClr val="bg1">
                  <a:alpha val="63136"/>
                </a:schemeClr>
              </a:solidFill>
              <a:miter lim="800000"/>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latin typeface="Source Han Sans CN"/>
                <a:ea typeface="+mj-ea"/>
                <a:sym typeface="Source Han Sans CN"/>
              </a:endParaRPr>
            </a:p>
          </p:txBody>
        </p:sp>
        <p:sp>
          <p:nvSpPr>
            <p:cNvPr id="7" name="等腰三角形 29"/>
            <p:cNvSpPr>
              <a:spLocks noChangeArrowheads="1"/>
            </p:cNvSpPr>
            <p:nvPr/>
          </p:nvSpPr>
          <p:spPr bwMode="auto">
            <a:xfrm rot="10021505" flipH="1">
              <a:off x="0" y="104755"/>
              <a:ext cx="5084570" cy="3839427"/>
            </a:xfrm>
            <a:prstGeom prst="triangle">
              <a:avLst>
                <a:gd name="adj" fmla="val 50000"/>
              </a:avLst>
            </a:prstGeom>
            <a:noFill/>
            <a:ln w="63500">
              <a:solidFill>
                <a:schemeClr val="bg1">
                  <a:alpha val="63136"/>
                </a:schemeClr>
              </a:solidFill>
              <a:miter lim="800000"/>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latin typeface="Source Han Sans CN"/>
                <a:ea typeface="+mj-ea"/>
                <a:sym typeface="Source Han Sans CN"/>
              </a:endParaRPr>
            </a:p>
          </p:txBody>
        </p:sp>
        <p:sp>
          <p:nvSpPr>
            <p:cNvPr id="8" name="文本框 31"/>
            <p:cNvSpPr txBox="1">
              <a:spLocks noChangeArrowheads="1"/>
            </p:cNvSpPr>
            <p:nvPr/>
          </p:nvSpPr>
          <p:spPr bwMode="auto">
            <a:xfrm>
              <a:off x="1065016" y="305917"/>
              <a:ext cx="2954543" cy="646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3600">
                  <a:solidFill>
                    <a:schemeClr val="tx2">
                      <a:lumMod val="75000"/>
                    </a:schemeClr>
                  </a:solidFill>
                  <a:latin typeface="Source Han Sans CN"/>
                  <a:cs typeface="+mn-ea"/>
                  <a:sym typeface="Source Han Sans CN"/>
                </a:rPr>
                <a:t>明年工作重点</a:t>
              </a:r>
              <a:endParaRPr lang="zh-CN" altLang="en-US" sz="3600">
                <a:solidFill>
                  <a:schemeClr val="tx2">
                    <a:lumMod val="75000"/>
                  </a:schemeClr>
                </a:solidFill>
                <a:latin typeface="Source Han Sans CN"/>
                <a:cs typeface="+mn-ea"/>
                <a:sym typeface="Source Han Sans CN"/>
              </a:endParaRPr>
            </a:p>
          </p:txBody>
        </p:sp>
        <p:sp>
          <p:nvSpPr>
            <p:cNvPr id="9" name="文本框 32"/>
            <p:cNvSpPr txBox="1">
              <a:spLocks noChangeArrowheads="1"/>
            </p:cNvSpPr>
            <p:nvPr/>
          </p:nvSpPr>
          <p:spPr bwMode="auto">
            <a:xfrm>
              <a:off x="1292038" y="920333"/>
              <a:ext cx="2470198" cy="400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a:solidFill>
                    <a:schemeClr val="tx2">
                      <a:lumMod val="75000"/>
                    </a:schemeClr>
                  </a:solidFill>
                  <a:latin typeface="Source Han Sans CN"/>
                  <a:ea typeface="+mj-ea"/>
                  <a:sym typeface="Source Han Sans CN"/>
                </a:rPr>
                <a:t>ADD YOUR TEXT HERE</a:t>
              </a:r>
              <a:endParaRPr lang="zh-CN" altLang="en-US" sz="2000">
                <a:solidFill>
                  <a:schemeClr val="tx2">
                    <a:lumMod val="75000"/>
                  </a:schemeClr>
                </a:solidFill>
                <a:latin typeface="Source Han Sans CN"/>
                <a:ea typeface="+mj-ea"/>
                <a:sym typeface="Source Han Sans CN"/>
              </a:endParaRPr>
            </a:p>
          </p:txBody>
        </p:sp>
        <p:sp>
          <p:nvSpPr>
            <p:cNvPr id="10" name="文本框 33"/>
            <p:cNvSpPr txBox="1">
              <a:spLocks noChangeArrowheads="1"/>
            </p:cNvSpPr>
            <p:nvPr/>
          </p:nvSpPr>
          <p:spPr bwMode="auto">
            <a:xfrm>
              <a:off x="2165986" y="1414169"/>
              <a:ext cx="766528" cy="1446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8800">
                  <a:solidFill>
                    <a:srgbClr val="AD161B"/>
                  </a:solidFill>
                  <a:latin typeface="Source Han Sans CN"/>
                  <a:ea typeface="+mj-ea"/>
                  <a:sym typeface="Source Han Sans CN"/>
                </a:rPr>
                <a:t>4</a:t>
              </a:r>
              <a:endParaRPr lang="zh-CN" altLang="en-US" sz="8800">
                <a:solidFill>
                  <a:srgbClr val="AD161B"/>
                </a:solidFill>
                <a:latin typeface="Source Han Sans CN"/>
                <a:ea typeface="+mj-ea"/>
                <a:sym typeface="Source Han Sans CN"/>
              </a:endParaRPr>
            </a:p>
          </p:txBody>
        </p:sp>
      </p:gr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nodeType="afterGroup">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randombar(horizontal)">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 name="Rectangle 1"/>
          <p:cNvSpPr/>
          <p:nvPr/>
        </p:nvSpPr>
        <p:spPr>
          <a:xfrm>
            <a:off x="5043975" y="1722174"/>
            <a:ext cx="5787656" cy="42672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latin typeface="Source Han Sans CN"/>
              <a:sym typeface="Source Han Sans CN"/>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4939" y="1917436"/>
            <a:ext cx="5285727" cy="3876675"/>
          </a:xfrm>
          <a:prstGeom prst="rect">
            <a:avLst/>
          </a:prstGeom>
        </p:spPr>
      </p:pic>
      <p:sp>
        <p:nvSpPr>
          <p:cNvPr id="5" name="TextBox 4"/>
          <p:cNvSpPr txBox="1"/>
          <p:nvPr/>
        </p:nvSpPr>
        <p:spPr>
          <a:xfrm>
            <a:off x="740095" y="4369362"/>
            <a:ext cx="3819735" cy="307777"/>
          </a:xfrm>
          <a:prstGeom prst="rect">
            <a:avLst/>
          </a:prstGeom>
          <a:noFill/>
        </p:spPr>
        <p:txBody>
          <a:bodyPr wrap="none">
            <a:normAutofit fontScale="85000" lnSpcReduction="20000"/>
          </a:bodyPr>
          <a:lstStyle/>
          <a:p>
            <a:r>
              <a:rPr lang="zh-CN" altLang="en-US" sz="1865" b="1">
                <a:solidFill>
                  <a:schemeClr val="dk1">
                    <a:lumMod val="100000"/>
                  </a:schemeClr>
                </a:solidFill>
                <a:latin typeface="Source Han Sans CN"/>
                <a:sym typeface="Source Han Sans CN"/>
              </a:rPr>
              <a:t>标题文本预设</a:t>
            </a:r>
            <a:endParaRPr lang="zh-CN" altLang="en-US" sz="1865" b="1">
              <a:solidFill>
                <a:schemeClr val="dk1">
                  <a:lumMod val="100000"/>
                </a:schemeClr>
              </a:solidFill>
              <a:latin typeface="Source Han Sans CN"/>
              <a:sym typeface="Source Han Sans CN"/>
            </a:endParaRPr>
          </a:p>
        </p:txBody>
      </p:sp>
      <p:sp>
        <p:nvSpPr>
          <p:cNvPr id="6" name="Rectangle 5"/>
          <p:cNvSpPr/>
          <p:nvPr/>
        </p:nvSpPr>
        <p:spPr>
          <a:xfrm>
            <a:off x="740095" y="4784861"/>
            <a:ext cx="3819735" cy="570284"/>
          </a:xfrm>
          <a:prstGeom prst="rect">
            <a:avLst/>
          </a:prstGeom>
        </p:spPr>
        <p:txBody>
          <a:bodyPr wrap="square">
            <a:normAutofit fontScale="77500" lnSpcReduction="20000"/>
          </a:bodyPr>
          <a:lstStyle/>
          <a:p>
            <a:pPr>
              <a:lnSpc>
                <a:spcPct val="120000"/>
              </a:lnSpc>
            </a:pPr>
            <a:r>
              <a:rPr lang="zh-CN" altLang="en-US" sz="1465">
                <a:solidFill>
                  <a:schemeClr val="dk1">
                    <a:lumMod val="100000"/>
                  </a:schemeClr>
                </a:solidFill>
                <a:latin typeface="Source Han Sans CN"/>
                <a:sym typeface="Source Han Sans CN"/>
              </a:rPr>
              <a:t>此部分内容作为文字排版占位显示（建议使用主题字体）</a:t>
            </a:r>
            <a:br>
              <a:rPr lang="zh-CN" altLang="en-US" sz="1465">
                <a:solidFill>
                  <a:schemeClr val="dk1">
                    <a:lumMod val="100000"/>
                  </a:schemeClr>
                </a:solidFill>
                <a:latin typeface="Source Han Sans CN"/>
                <a:sym typeface="Source Han Sans CN"/>
              </a:rPr>
            </a:br>
            <a:r>
              <a:rPr lang="zh-CN" altLang="en-US" sz="1465">
                <a:solidFill>
                  <a:schemeClr val="dk1">
                    <a:lumMod val="100000"/>
                  </a:schemeClr>
                </a:solidFill>
                <a:latin typeface="Source Han Sans CN"/>
                <a:sym typeface="Source Han Sans CN"/>
              </a:rPr>
              <a:t>如需更改请在（设置形状格式）菜单下（文本选项）中调整</a:t>
            </a:r>
            <a:endParaRPr lang="zh-CN" altLang="en-US" sz="1465">
              <a:solidFill>
                <a:schemeClr val="dk1">
                  <a:lumMod val="100000"/>
                </a:schemeClr>
              </a:solidFill>
              <a:latin typeface="Source Han Sans CN"/>
              <a:sym typeface="Source Han Sans CN"/>
            </a:endParaRPr>
          </a:p>
        </p:txBody>
      </p:sp>
      <p:grpSp>
        <p:nvGrpSpPr>
          <p:cNvPr id="12" name="组合 11"/>
          <p:cNvGrpSpPr/>
          <p:nvPr/>
        </p:nvGrpSpPr>
        <p:grpSpPr>
          <a:xfrm>
            <a:off x="13126" y="2468893"/>
            <a:ext cx="5932917" cy="1248139"/>
            <a:chOff x="9844" y="1851670"/>
            <a:chExt cx="4449688" cy="936104"/>
          </a:xfrm>
        </p:grpSpPr>
        <p:sp>
          <p:nvSpPr>
            <p:cNvPr id="10" name="矩形: 圆角 9"/>
            <p:cNvSpPr/>
            <p:nvPr/>
          </p:nvSpPr>
          <p:spPr>
            <a:xfrm>
              <a:off x="9844" y="1851670"/>
              <a:ext cx="4449688" cy="93610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Source Han Sans CN"/>
                <a:sym typeface="Source Han Sans CN"/>
              </a:endParaRPr>
            </a:p>
          </p:txBody>
        </p:sp>
        <p:sp>
          <p:nvSpPr>
            <p:cNvPr id="9" name="TextBox 8"/>
            <p:cNvSpPr txBox="1"/>
            <p:nvPr/>
          </p:nvSpPr>
          <p:spPr>
            <a:xfrm>
              <a:off x="843841" y="2118965"/>
              <a:ext cx="2215991" cy="484748"/>
            </a:xfrm>
            <a:prstGeom prst="rect">
              <a:avLst/>
            </a:prstGeom>
            <a:noFill/>
          </p:spPr>
          <p:txBody>
            <a:bodyPr wrap="none">
              <a:normAutofit fontScale="85000" lnSpcReduction="20000"/>
            </a:bodyPr>
            <a:lstStyle/>
            <a:p>
              <a:r>
                <a:rPr lang="zh-CN" altLang="en-US" sz="4800" b="1">
                  <a:solidFill>
                    <a:schemeClr val="bg1"/>
                  </a:solidFill>
                  <a:latin typeface="Source Han Sans CN"/>
                  <a:sym typeface="Source Han Sans CN"/>
                </a:rPr>
                <a:t>标题文本预设</a:t>
              </a:r>
              <a:endParaRPr lang="zh-CN" altLang="en-US" sz="4800" b="1">
                <a:solidFill>
                  <a:schemeClr val="bg1"/>
                </a:solidFill>
                <a:latin typeface="Source Han Sans CN"/>
                <a:sym typeface="Source Han Sans CN"/>
              </a:endParaRPr>
            </a:p>
          </p:txBody>
        </p:sp>
      </p:grpSp>
      <p:sp>
        <p:nvSpPr>
          <p:cNvPr id="18" name="矩形 17"/>
          <p:cNvSpPr/>
          <p:nvPr/>
        </p:nvSpPr>
        <p:spPr>
          <a:xfrm>
            <a:off x="808061" y="459969"/>
            <a:ext cx="2656496" cy="584775"/>
          </a:xfrm>
          <a:prstGeom prst="rect">
            <a:avLst/>
          </a:prstGeom>
        </p:spPr>
        <p:txBody>
          <a:bodyPr wrap="none">
            <a:spAutoFit/>
          </a:bodyPr>
          <a:lstStyle/>
          <a:p>
            <a:pPr algn="ctr"/>
            <a:r>
              <a:rPr lang="zh-CN" altLang="en-US" sz="3200">
                <a:solidFill>
                  <a:schemeClr val="accent1"/>
                </a:solidFill>
                <a:latin typeface="Source Han Sans CN"/>
                <a:ea typeface="FZKai-Z03S" panose="03000509000000000000" pitchFamily="65" charset="-122"/>
                <a:sym typeface="Source Han Sans CN"/>
              </a:rPr>
              <a:t>标题文本预设</a:t>
            </a:r>
            <a:endParaRPr lang="zh-CN" altLang="en-US" sz="3200">
              <a:solidFill>
                <a:schemeClr val="accent1"/>
              </a:solidFill>
              <a:latin typeface="Source Han Sans CN"/>
              <a:ea typeface="FZKai-Z03S" panose="03000509000000000000" pitchFamily="65" charset="-122"/>
              <a:sym typeface="Source Han Sans CN"/>
            </a:endParaRPr>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par>
                          <p:cTn id="8" fill="hold" nodeType="afterGroup">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childTnLst>
                          </p:cTn>
                        </p:par>
                        <p:par>
                          <p:cTn id="12" fill="hold" nodeType="afterGroup">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par>
                          <p:cTn id="16" fill="hold" nodeType="afterGroup">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randombar(horizontal)">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8" grpId="0"/>
    </p:bld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30" name="图片 29"/>
          <p:cNvPicPr>
            <a:picLocks noChangeAspect="1"/>
          </p:cNvPicPr>
          <p:nvPr/>
        </p:nvPicPr>
        <p:blipFill>
          <a:blip r:embed="rId2">
            <a:extLst>
              <a:ext uri="{28A0092B-C50C-407E-A947-70E740481C1C}">
                <a14:useLocalDpi xmlns:a14="http://schemas.microsoft.com/office/drawing/2010/main" val="0"/>
              </a:ext>
            </a:extLst>
          </a:blip>
          <a:srcRect l="30869" t="21713" r="29705" b="24530"/>
          <a:stretch>
            <a:fillRect/>
          </a:stretch>
        </p:blipFill>
        <p:spPr>
          <a:xfrm>
            <a:off x="5070620" y="2483487"/>
            <a:ext cx="2083988" cy="2083988"/>
          </a:xfrm>
          <a:custGeom>
            <a:gdLst>
              <a:gd name="connsiteX0" fmla="*/ 1041994 w 2083988"/>
              <a:gd name="connsiteY0" fmla="*/ 0 h 2083988"/>
              <a:gd name="connsiteX1" fmla="*/ 2083988 w 2083988"/>
              <a:gd name="connsiteY1" fmla="*/ 1041994 h 2083988"/>
              <a:gd name="connsiteX2" fmla="*/ 1041994 w 2083988"/>
              <a:gd name="connsiteY2" fmla="*/ 2083988 h 2083988"/>
              <a:gd name="connsiteX3" fmla="*/ 0 w 2083988"/>
              <a:gd name="connsiteY3" fmla="*/ 1041994 h 2083988"/>
              <a:gd name="connsiteX4" fmla="*/ 1041994 w 2083988"/>
              <a:gd name="connsiteY4" fmla="*/ 0 h 2083988"/>
            </a:gdLst>
            <a:cxnLst>
              <a:cxn ang="0">
                <a:pos x="connsiteX0" y="connsiteY0"/>
              </a:cxn>
              <a:cxn ang="0">
                <a:pos x="connsiteX1" y="connsiteY1"/>
              </a:cxn>
              <a:cxn ang="0">
                <a:pos x="connsiteX2" y="connsiteY2"/>
              </a:cxn>
              <a:cxn ang="0">
                <a:pos x="connsiteX3" y="connsiteY3"/>
              </a:cxn>
              <a:cxn ang="0">
                <a:pos x="connsiteX4" y="connsiteY4"/>
              </a:cxn>
            </a:cxnLst>
            <a:rect l="l" t="t" r="r" b="b"/>
            <a:pathLst>
              <a:path w="2083988" h="2083988">
                <a:moveTo>
                  <a:pt x="1041994" y="0"/>
                </a:moveTo>
                <a:cubicBezTo>
                  <a:pt x="1617471" y="0"/>
                  <a:pt x="2083988" y="466517"/>
                  <a:pt x="2083988" y="1041994"/>
                </a:cubicBezTo>
                <a:cubicBezTo>
                  <a:pt x="2083988" y="1617471"/>
                  <a:pt x="1617471" y="2083988"/>
                  <a:pt x="1041994" y="2083988"/>
                </a:cubicBezTo>
                <a:cubicBezTo>
                  <a:pt x="466517" y="2083988"/>
                  <a:pt x="0" y="1617471"/>
                  <a:pt x="0" y="1041994"/>
                </a:cubicBezTo>
                <a:cubicBezTo>
                  <a:pt x="0" y="466517"/>
                  <a:pt x="466517" y="0"/>
                  <a:pt x="1041994" y="0"/>
                </a:cubicBezTo>
                <a:close/>
              </a:path>
            </a:pathLst>
          </a:custGeom>
        </p:spPr>
      </p:pic>
      <p:sp>
        <p:nvSpPr>
          <p:cNvPr id="27" name="任意多边形: 形状 26"/>
          <p:cNvSpPr/>
          <p:nvPr/>
        </p:nvSpPr>
        <p:spPr>
          <a:xfrm>
            <a:off x="2100107" y="1224154"/>
            <a:ext cx="4148195" cy="4357828"/>
          </a:xfrm>
          <a:custGeom>
            <a:gdLst>
              <a:gd name="connsiteX0" fmla="*/ 0 w 3111146"/>
              <a:gd name="connsiteY0" fmla="*/ 0 h 3268371"/>
              <a:gd name="connsiteX1" fmla="*/ 3111146 w 3111146"/>
              <a:gd name="connsiteY1" fmla="*/ 0 h 3268371"/>
              <a:gd name="connsiteX2" fmla="*/ 3111146 w 3111146"/>
              <a:gd name="connsiteY2" fmla="*/ 675124 h 3268371"/>
              <a:gd name="connsiteX3" fmla="*/ 3027296 w 3111146"/>
              <a:gd name="connsiteY3" fmla="*/ 670890 h 3268371"/>
              <a:gd name="connsiteX4" fmla="*/ 1968317 w 3111146"/>
              <a:gd name="connsiteY4" fmla="*/ 1729869 h 3268371"/>
              <a:gd name="connsiteX5" fmla="*/ 3027296 w 3111146"/>
              <a:gd name="connsiteY5" fmla="*/ 2788848 h 3268371"/>
              <a:gd name="connsiteX6" fmla="*/ 3111146 w 3111146"/>
              <a:gd name="connsiteY6" fmla="*/ 2784614 h 3268371"/>
              <a:gd name="connsiteX7" fmla="*/ 3111146 w 3111146"/>
              <a:gd name="connsiteY7" fmla="*/ 3268371 h 3268371"/>
              <a:gd name="connsiteX8" fmla="*/ 0 w 3111146"/>
              <a:gd name="connsiteY8" fmla="*/ 3268371 h 326837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1146" h="3268371">
                <a:moveTo>
                  <a:pt x="0" y="0"/>
                </a:moveTo>
                <a:lnTo>
                  <a:pt x="3111146" y="0"/>
                </a:lnTo>
                <a:lnTo>
                  <a:pt x="3111146" y="675124"/>
                </a:lnTo>
                <a:lnTo>
                  <a:pt x="3027296" y="670890"/>
                </a:lnTo>
                <a:cubicBezTo>
                  <a:pt x="2442438" y="670890"/>
                  <a:pt x="1968317" y="1145011"/>
                  <a:pt x="1968317" y="1729869"/>
                </a:cubicBezTo>
                <a:cubicBezTo>
                  <a:pt x="1968317" y="2314727"/>
                  <a:pt x="2442438" y="2788848"/>
                  <a:pt x="3027296" y="2788848"/>
                </a:cubicBezTo>
                <a:lnTo>
                  <a:pt x="3111146" y="2784614"/>
                </a:lnTo>
                <a:lnTo>
                  <a:pt x="3111146" y="3268371"/>
                </a:lnTo>
                <a:lnTo>
                  <a:pt x="0" y="3268371"/>
                </a:lnTo>
                <a:close/>
              </a:path>
            </a:pathLst>
          </a:custGeom>
          <a:solidFill>
            <a:srgbClr val="3A3A3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sz="2400">
              <a:latin typeface="Source Han Sans CN"/>
              <a:sym typeface="Source Han Sans CN"/>
            </a:endParaRPr>
          </a:p>
        </p:txBody>
      </p:sp>
      <p:sp>
        <p:nvSpPr>
          <p:cNvPr id="6" name="文本框 14"/>
          <p:cNvSpPr txBox="1"/>
          <p:nvPr/>
        </p:nvSpPr>
        <p:spPr>
          <a:xfrm>
            <a:off x="2385059" y="1921170"/>
            <a:ext cx="2590800" cy="523220"/>
          </a:xfrm>
          <a:prstGeom prst="rect">
            <a:avLst/>
          </a:prstGeom>
          <a:noFill/>
        </p:spPr>
        <p:txBody>
          <a:bodyPr wrap="none" anchor="ctr" anchorCtr="0">
            <a:normAutofit fontScale="85000" lnSpcReduction="20000"/>
          </a:bodyPr>
          <a:lstStyle/>
          <a:p>
            <a:r>
              <a:rPr lang="zh-CN" altLang="en-US" sz="3735" b="1">
                <a:solidFill>
                  <a:schemeClr val="bg1"/>
                </a:solidFill>
                <a:latin typeface="Source Han Sans CN"/>
                <a:sym typeface="Source Han Sans CN"/>
              </a:rPr>
              <a:t>标题文本预设</a:t>
            </a:r>
            <a:endParaRPr lang="zh-CN" altLang="en-US" sz="3735" b="1">
              <a:solidFill>
                <a:schemeClr val="bg1"/>
              </a:solidFill>
              <a:latin typeface="Source Han Sans CN"/>
              <a:sym typeface="Source Han Sans CN"/>
            </a:endParaRPr>
          </a:p>
        </p:txBody>
      </p:sp>
      <p:grpSp>
        <p:nvGrpSpPr>
          <p:cNvPr id="7" name="组合 6"/>
          <p:cNvGrpSpPr/>
          <p:nvPr/>
        </p:nvGrpSpPr>
        <p:grpSpPr>
          <a:xfrm>
            <a:off x="7761189" y="1944800"/>
            <a:ext cx="3130144" cy="2968400"/>
            <a:chOff x="7985117" y="1548524"/>
            <a:chExt cx="3130144" cy="2968399"/>
          </a:xfrm>
        </p:grpSpPr>
        <p:grpSp>
          <p:nvGrpSpPr>
            <p:cNvPr id="8" name="组合 7"/>
            <p:cNvGrpSpPr/>
            <p:nvPr/>
          </p:nvGrpSpPr>
          <p:grpSpPr>
            <a:xfrm>
              <a:off x="7985117" y="1548524"/>
              <a:ext cx="3130144" cy="782232"/>
              <a:chOff x="1363763" y="1630469"/>
              <a:chExt cx="3130144" cy="782232"/>
            </a:xfrm>
          </p:grpSpPr>
          <p:grpSp>
            <p:nvGrpSpPr>
              <p:cNvPr id="21" name="组合 20"/>
              <p:cNvGrpSpPr/>
              <p:nvPr/>
            </p:nvGrpSpPr>
            <p:grpSpPr>
              <a:xfrm>
                <a:off x="1363763" y="1653267"/>
                <a:ext cx="489858" cy="489858"/>
                <a:chOff x="1363763" y="1653267"/>
                <a:chExt cx="489858" cy="489858"/>
              </a:xfrm>
            </p:grpSpPr>
            <p:sp>
              <p:nvSpPr>
                <p:cNvPr id="24" name="椭圆 23"/>
                <p:cNvSpPr/>
                <p:nvPr/>
              </p:nvSpPr>
              <p:spPr>
                <a:xfrm>
                  <a:off x="1363763" y="1653267"/>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latin typeface="Source Han Sans CN"/>
                    <a:sym typeface="Source Han Sans CN"/>
                  </a:endParaRPr>
                </a:p>
              </p:txBody>
            </p:sp>
            <p:sp>
              <p:nvSpPr>
                <p:cNvPr id="25" name="任意多边形 24"/>
                <p:cNvSpPr/>
                <p:nvPr/>
              </p:nvSpPr>
              <p:spPr bwMode="auto">
                <a:xfrm>
                  <a:off x="1518705" y="1804342"/>
                  <a:ext cx="179973" cy="179973"/>
                </a:xfrm>
                <a:custGeom>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sz="2400">
                    <a:latin typeface="Source Han Sans CN"/>
                    <a:sym typeface="Source Han Sans CN"/>
                  </a:endParaRPr>
                </a:p>
              </p:txBody>
            </p:sp>
          </p:grpSp>
          <p:sp>
            <p:nvSpPr>
              <p:cNvPr id="22" name="矩形 21"/>
              <p:cNvSpPr/>
              <p:nvPr/>
            </p:nvSpPr>
            <p:spPr>
              <a:xfrm>
                <a:off x="1906687" y="1630469"/>
                <a:ext cx="2587220" cy="246221"/>
              </a:xfrm>
              <a:prstGeom prst="rect">
                <a:avLst/>
              </a:prstGeom>
            </p:spPr>
            <p:txBody>
              <a:bodyPr wrap="none" lIns="192000" tIns="0" rIns="192000" bIns="0">
                <a:normAutofit fontScale="85000" lnSpcReduction="20000"/>
              </a:bodyPr>
              <a:lstStyle/>
              <a:p>
                <a:r>
                  <a:rPr lang="zh-CN" altLang="en-US" sz="2135" b="1">
                    <a:solidFill>
                      <a:schemeClr val="accent1"/>
                    </a:solidFill>
                    <a:latin typeface="Source Han Sans CN"/>
                    <a:sym typeface="Source Han Sans CN"/>
                  </a:rPr>
                  <a:t>标题文本预设</a:t>
                </a:r>
                <a:endParaRPr lang="zh-CN" altLang="en-US" sz="2135" b="1">
                  <a:solidFill>
                    <a:schemeClr val="accent1"/>
                  </a:solidFill>
                  <a:latin typeface="Source Han Sans CN"/>
                  <a:sym typeface="Source Han Sans CN"/>
                </a:endParaRPr>
              </a:p>
            </p:txBody>
          </p:sp>
          <p:sp>
            <p:nvSpPr>
              <p:cNvPr id="23" name="矩形 22"/>
              <p:cNvSpPr/>
              <p:nvPr/>
            </p:nvSpPr>
            <p:spPr>
              <a:xfrm>
                <a:off x="1906687" y="1876690"/>
                <a:ext cx="2587220" cy="536011"/>
              </a:xfrm>
              <a:prstGeom prst="rect">
                <a:avLst/>
              </a:prstGeom>
            </p:spPr>
            <p:txBody>
              <a:bodyPr wrap="square" lIns="192000" tIns="0" rIns="192000" bIns="0">
                <a:normAutofit fontScale="77500" lnSpcReduction="20000"/>
              </a:bodyPr>
              <a:lstStyle/>
              <a:p>
                <a:pPr>
                  <a:lnSpc>
                    <a:spcPct val="120000"/>
                  </a:lnSpc>
                </a:pPr>
                <a:r>
                  <a:rPr lang="zh-CN" altLang="en-US" sz="1465">
                    <a:solidFill>
                      <a:schemeClr val="dk1">
                        <a:lumMod val="100000"/>
                      </a:schemeClr>
                    </a:solidFill>
                    <a:latin typeface="Source Han Sans CN"/>
                    <a:sym typeface="Source Han Sans CN"/>
                  </a:rPr>
                  <a:t>此部分内容作为文字排版占位显示</a:t>
                </a:r>
                <a:br>
                  <a:rPr lang="zh-CN" altLang="en-US" sz="1465">
                    <a:solidFill>
                      <a:schemeClr val="dk1">
                        <a:lumMod val="100000"/>
                      </a:schemeClr>
                    </a:solidFill>
                    <a:latin typeface="Source Han Sans CN"/>
                    <a:sym typeface="Source Han Sans CN"/>
                  </a:rPr>
                </a:br>
                <a:r>
                  <a:rPr lang="zh-CN" altLang="en-US" sz="1465">
                    <a:solidFill>
                      <a:schemeClr val="dk1">
                        <a:lumMod val="100000"/>
                      </a:schemeClr>
                    </a:solidFill>
                    <a:latin typeface="Source Han Sans CN"/>
                    <a:sym typeface="Source Han Sans CN"/>
                  </a:rPr>
                  <a:t>（建议使用主题字体）</a:t>
                </a:r>
                <a:endParaRPr lang="zh-CN" altLang="en-US" sz="1465">
                  <a:solidFill>
                    <a:schemeClr val="dk1">
                      <a:lumMod val="100000"/>
                    </a:schemeClr>
                  </a:solidFill>
                  <a:latin typeface="Source Han Sans CN"/>
                  <a:sym typeface="Source Han Sans CN"/>
                </a:endParaRPr>
              </a:p>
            </p:txBody>
          </p:sp>
        </p:grpSp>
        <p:grpSp>
          <p:nvGrpSpPr>
            <p:cNvPr id="9" name="组合 8"/>
            <p:cNvGrpSpPr/>
            <p:nvPr/>
          </p:nvGrpSpPr>
          <p:grpSpPr>
            <a:xfrm>
              <a:off x="7985117" y="2614886"/>
              <a:ext cx="3130144" cy="808954"/>
              <a:chOff x="1363763" y="3392284"/>
              <a:chExt cx="3130144" cy="808954"/>
            </a:xfrm>
          </p:grpSpPr>
          <p:grpSp>
            <p:nvGrpSpPr>
              <p:cNvPr id="16" name="组合 15"/>
              <p:cNvGrpSpPr/>
              <p:nvPr/>
            </p:nvGrpSpPr>
            <p:grpSpPr>
              <a:xfrm>
                <a:off x="1363763" y="3392284"/>
                <a:ext cx="489858" cy="489858"/>
                <a:chOff x="1363763" y="3392284"/>
                <a:chExt cx="489858" cy="489858"/>
              </a:xfrm>
            </p:grpSpPr>
            <p:sp>
              <p:nvSpPr>
                <p:cNvPr id="19" name="椭圆 18"/>
                <p:cNvSpPr/>
                <p:nvPr/>
              </p:nvSpPr>
              <p:spPr>
                <a:xfrm>
                  <a:off x="1363763" y="3392284"/>
                  <a:ext cx="489858" cy="489858"/>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latin typeface="Source Han Sans CN"/>
                    <a:sym typeface="Source Han Sans CN"/>
                  </a:endParaRPr>
                </a:p>
              </p:txBody>
            </p:sp>
            <p:sp>
              <p:nvSpPr>
                <p:cNvPr id="20" name="任意多边形 30"/>
                <p:cNvSpPr/>
                <p:nvPr/>
              </p:nvSpPr>
              <p:spPr bwMode="auto">
                <a:xfrm>
                  <a:off x="1470535" y="3528650"/>
                  <a:ext cx="259868" cy="224200"/>
                </a:xfrm>
                <a:custGeom>
                  <a:gdLst>
                    <a:gd name="connsiteX0" fmla="*/ 19050 w 331788"/>
                    <a:gd name="connsiteY0" fmla="*/ 213226 h 286251"/>
                    <a:gd name="connsiteX1" fmla="*/ 151105 w 331788"/>
                    <a:gd name="connsiteY1" fmla="*/ 213226 h 286251"/>
                    <a:gd name="connsiteX2" fmla="*/ 151105 w 331788"/>
                    <a:gd name="connsiteY2" fmla="*/ 278564 h 286251"/>
                    <a:gd name="connsiteX3" fmla="*/ 152400 w 331788"/>
                    <a:gd name="connsiteY3" fmla="*/ 286251 h 286251"/>
                    <a:gd name="connsiteX4" fmla="*/ 25523 w 331788"/>
                    <a:gd name="connsiteY4" fmla="*/ 286251 h 286251"/>
                    <a:gd name="connsiteX5" fmla="*/ 19050 w 331788"/>
                    <a:gd name="connsiteY5" fmla="*/ 278564 h 286251"/>
                    <a:gd name="connsiteX6" fmla="*/ 19050 w 331788"/>
                    <a:gd name="connsiteY6" fmla="*/ 213226 h 286251"/>
                    <a:gd name="connsiteX7" fmla="*/ 185265 w 331788"/>
                    <a:gd name="connsiteY7" fmla="*/ 165601 h 286251"/>
                    <a:gd name="connsiteX8" fmla="*/ 308448 w 331788"/>
                    <a:gd name="connsiteY8" fmla="*/ 165601 h 286251"/>
                    <a:gd name="connsiteX9" fmla="*/ 313635 w 331788"/>
                    <a:gd name="connsiteY9" fmla="*/ 165601 h 286251"/>
                    <a:gd name="connsiteX10" fmla="*/ 331788 w 331788"/>
                    <a:gd name="connsiteY10" fmla="*/ 187421 h 286251"/>
                    <a:gd name="connsiteX11" fmla="*/ 331788 w 331788"/>
                    <a:gd name="connsiteY11" fmla="*/ 278550 h 286251"/>
                    <a:gd name="connsiteX12" fmla="*/ 324008 w 331788"/>
                    <a:gd name="connsiteY12" fmla="*/ 286251 h 286251"/>
                    <a:gd name="connsiteX13" fmla="*/ 169705 w 331788"/>
                    <a:gd name="connsiteY13" fmla="*/ 286251 h 286251"/>
                    <a:gd name="connsiteX14" fmla="*/ 161925 w 331788"/>
                    <a:gd name="connsiteY14" fmla="*/ 278550 h 286251"/>
                    <a:gd name="connsiteX15" fmla="*/ 161925 w 331788"/>
                    <a:gd name="connsiteY15" fmla="*/ 187421 h 286251"/>
                    <a:gd name="connsiteX16" fmla="*/ 168408 w 331788"/>
                    <a:gd name="connsiteY16" fmla="*/ 173302 h 286251"/>
                    <a:gd name="connsiteX17" fmla="*/ 174892 w 331788"/>
                    <a:gd name="connsiteY17" fmla="*/ 166885 h 286251"/>
                    <a:gd name="connsiteX18" fmla="*/ 185265 w 331788"/>
                    <a:gd name="connsiteY18" fmla="*/ 165601 h 286251"/>
                    <a:gd name="connsiteX19" fmla="*/ 59302 w 331788"/>
                    <a:gd name="connsiteY19" fmla="*/ 117976 h 286251"/>
                    <a:gd name="connsiteX20" fmla="*/ 78640 w 331788"/>
                    <a:gd name="connsiteY20" fmla="*/ 117976 h 286251"/>
                    <a:gd name="connsiteX21" fmla="*/ 86375 w 331788"/>
                    <a:gd name="connsiteY21" fmla="*/ 123154 h 286251"/>
                    <a:gd name="connsiteX22" fmla="*/ 94110 w 331788"/>
                    <a:gd name="connsiteY22" fmla="*/ 160692 h 286251"/>
                    <a:gd name="connsiteX23" fmla="*/ 95399 w 331788"/>
                    <a:gd name="connsiteY23" fmla="*/ 165870 h 286251"/>
                    <a:gd name="connsiteX24" fmla="*/ 96688 w 331788"/>
                    <a:gd name="connsiteY24" fmla="*/ 169753 h 286251"/>
                    <a:gd name="connsiteX25" fmla="*/ 96688 w 331788"/>
                    <a:gd name="connsiteY25" fmla="*/ 172342 h 286251"/>
                    <a:gd name="connsiteX26" fmla="*/ 103134 w 331788"/>
                    <a:gd name="connsiteY26" fmla="*/ 172342 h 286251"/>
                    <a:gd name="connsiteX27" fmla="*/ 103134 w 331788"/>
                    <a:gd name="connsiteY27" fmla="*/ 165870 h 286251"/>
                    <a:gd name="connsiteX28" fmla="*/ 103134 w 331788"/>
                    <a:gd name="connsiteY28" fmla="*/ 164576 h 286251"/>
                    <a:gd name="connsiteX29" fmla="*/ 104424 w 331788"/>
                    <a:gd name="connsiteY29" fmla="*/ 160692 h 286251"/>
                    <a:gd name="connsiteX30" fmla="*/ 112159 w 331788"/>
                    <a:gd name="connsiteY30" fmla="*/ 134804 h 286251"/>
                    <a:gd name="connsiteX31" fmla="*/ 107002 w 331788"/>
                    <a:gd name="connsiteY31" fmla="*/ 121859 h 286251"/>
                    <a:gd name="connsiteX32" fmla="*/ 109580 w 331788"/>
                    <a:gd name="connsiteY32" fmla="*/ 117976 h 286251"/>
                    <a:gd name="connsiteX33" fmla="*/ 121183 w 331788"/>
                    <a:gd name="connsiteY33" fmla="*/ 117976 h 286251"/>
                    <a:gd name="connsiteX34" fmla="*/ 125050 w 331788"/>
                    <a:gd name="connsiteY34" fmla="*/ 121859 h 286251"/>
                    <a:gd name="connsiteX35" fmla="*/ 118605 w 331788"/>
                    <a:gd name="connsiteY35" fmla="*/ 134804 h 286251"/>
                    <a:gd name="connsiteX36" fmla="*/ 126340 w 331788"/>
                    <a:gd name="connsiteY36" fmla="*/ 160692 h 286251"/>
                    <a:gd name="connsiteX37" fmla="*/ 126340 w 331788"/>
                    <a:gd name="connsiteY37" fmla="*/ 165870 h 286251"/>
                    <a:gd name="connsiteX38" fmla="*/ 127629 w 331788"/>
                    <a:gd name="connsiteY38" fmla="*/ 165870 h 286251"/>
                    <a:gd name="connsiteX39" fmla="*/ 127629 w 331788"/>
                    <a:gd name="connsiteY39" fmla="*/ 172342 h 286251"/>
                    <a:gd name="connsiteX40" fmla="*/ 134075 w 331788"/>
                    <a:gd name="connsiteY40" fmla="*/ 172342 h 286251"/>
                    <a:gd name="connsiteX41" fmla="*/ 134075 w 331788"/>
                    <a:gd name="connsiteY41" fmla="*/ 169753 h 286251"/>
                    <a:gd name="connsiteX42" fmla="*/ 135364 w 331788"/>
                    <a:gd name="connsiteY42" fmla="*/ 165870 h 286251"/>
                    <a:gd name="connsiteX43" fmla="*/ 136653 w 331788"/>
                    <a:gd name="connsiteY43" fmla="*/ 160692 h 286251"/>
                    <a:gd name="connsiteX44" fmla="*/ 144388 w 331788"/>
                    <a:gd name="connsiteY44" fmla="*/ 123154 h 286251"/>
                    <a:gd name="connsiteX45" fmla="*/ 152123 w 331788"/>
                    <a:gd name="connsiteY45" fmla="*/ 117976 h 286251"/>
                    <a:gd name="connsiteX46" fmla="*/ 171461 w 331788"/>
                    <a:gd name="connsiteY46" fmla="*/ 117976 h 286251"/>
                    <a:gd name="connsiteX47" fmla="*/ 192088 w 331788"/>
                    <a:gd name="connsiteY47" fmla="*/ 138687 h 286251"/>
                    <a:gd name="connsiteX48" fmla="*/ 192088 w 331788"/>
                    <a:gd name="connsiteY48" fmla="*/ 152926 h 286251"/>
                    <a:gd name="connsiteX49" fmla="*/ 184353 w 331788"/>
                    <a:gd name="connsiteY49" fmla="*/ 152926 h 286251"/>
                    <a:gd name="connsiteX50" fmla="*/ 163726 w 331788"/>
                    <a:gd name="connsiteY50" fmla="*/ 160692 h 286251"/>
                    <a:gd name="connsiteX51" fmla="*/ 158569 w 331788"/>
                    <a:gd name="connsiteY51" fmla="*/ 165870 h 286251"/>
                    <a:gd name="connsiteX52" fmla="*/ 154702 w 331788"/>
                    <a:gd name="connsiteY52" fmla="*/ 172342 h 286251"/>
                    <a:gd name="connsiteX53" fmla="*/ 150834 w 331788"/>
                    <a:gd name="connsiteY53" fmla="*/ 186581 h 286251"/>
                    <a:gd name="connsiteX54" fmla="*/ 150834 w 331788"/>
                    <a:gd name="connsiteY54" fmla="*/ 202114 h 286251"/>
                    <a:gd name="connsiteX55" fmla="*/ 10313 w 331788"/>
                    <a:gd name="connsiteY55" fmla="*/ 202114 h 286251"/>
                    <a:gd name="connsiteX56" fmla="*/ 0 w 331788"/>
                    <a:gd name="connsiteY56" fmla="*/ 190464 h 286251"/>
                    <a:gd name="connsiteX57" fmla="*/ 0 w 331788"/>
                    <a:gd name="connsiteY57" fmla="*/ 182698 h 286251"/>
                    <a:gd name="connsiteX58" fmla="*/ 10313 w 331788"/>
                    <a:gd name="connsiteY58" fmla="*/ 172342 h 286251"/>
                    <a:gd name="connsiteX59" fmla="*/ 38675 w 331788"/>
                    <a:gd name="connsiteY59" fmla="*/ 172342 h 286251"/>
                    <a:gd name="connsiteX60" fmla="*/ 38675 w 331788"/>
                    <a:gd name="connsiteY60" fmla="*/ 138687 h 286251"/>
                    <a:gd name="connsiteX61" fmla="*/ 59302 w 331788"/>
                    <a:gd name="connsiteY61" fmla="*/ 117976 h 286251"/>
                    <a:gd name="connsiteX62" fmla="*/ 206838 w 331788"/>
                    <a:gd name="connsiteY62" fmla="*/ 33838 h 286251"/>
                    <a:gd name="connsiteX63" fmla="*/ 208124 w 331788"/>
                    <a:gd name="connsiteY63" fmla="*/ 33838 h 286251"/>
                    <a:gd name="connsiteX64" fmla="*/ 278858 w 331788"/>
                    <a:gd name="connsiteY64" fmla="*/ 48038 h 286251"/>
                    <a:gd name="connsiteX65" fmla="*/ 296863 w 331788"/>
                    <a:gd name="connsiteY65" fmla="*/ 69984 h 286251"/>
                    <a:gd name="connsiteX66" fmla="*/ 296863 w 331788"/>
                    <a:gd name="connsiteY66" fmla="*/ 99676 h 286251"/>
                    <a:gd name="connsiteX67" fmla="*/ 246706 w 331788"/>
                    <a:gd name="connsiteY67" fmla="*/ 151313 h 286251"/>
                    <a:gd name="connsiteX68" fmla="*/ 195263 w 331788"/>
                    <a:gd name="connsiteY68" fmla="*/ 99676 h 286251"/>
                    <a:gd name="connsiteX69" fmla="*/ 195263 w 331788"/>
                    <a:gd name="connsiteY69" fmla="*/ 45456 h 286251"/>
                    <a:gd name="connsiteX70" fmla="*/ 206838 w 331788"/>
                    <a:gd name="connsiteY70" fmla="*/ 33838 h 286251"/>
                    <a:gd name="connsiteX71" fmla="*/ 150465 w 331788"/>
                    <a:gd name="connsiteY71" fmla="*/ 198 h 286251"/>
                    <a:gd name="connsiteX72" fmla="*/ 163513 w 331788"/>
                    <a:gd name="connsiteY72" fmla="*/ 10479 h 286251"/>
                    <a:gd name="connsiteX73" fmla="*/ 163513 w 331788"/>
                    <a:gd name="connsiteY73" fmla="*/ 60599 h 286251"/>
                    <a:gd name="connsiteX74" fmla="*/ 116540 w 331788"/>
                    <a:gd name="connsiteY74" fmla="*/ 106863 h 286251"/>
                    <a:gd name="connsiteX75" fmla="*/ 68263 w 331788"/>
                    <a:gd name="connsiteY75" fmla="*/ 60599 h 286251"/>
                    <a:gd name="connsiteX76" fmla="*/ 68263 w 331788"/>
                    <a:gd name="connsiteY76" fmla="*/ 33611 h 286251"/>
                    <a:gd name="connsiteX77" fmla="*/ 85225 w 331788"/>
                    <a:gd name="connsiteY77" fmla="*/ 13049 h 286251"/>
                    <a:gd name="connsiteX78" fmla="*/ 150465 w 331788"/>
                    <a:gd name="connsiteY78" fmla="*/ 198 h 2862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1788" h="286251">
                      <a:moveTo>
                        <a:pt x="19050" y="213226"/>
                      </a:moveTo>
                      <a:lnTo>
                        <a:pt x="151105" y="213226"/>
                      </a:lnTo>
                      <a:cubicBezTo>
                        <a:pt x="151105" y="213226"/>
                        <a:pt x="151105" y="213226"/>
                        <a:pt x="151105" y="278564"/>
                      </a:cubicBezTo>
                      <a:cubicBezTo>
                        <a:pt x="151105" y="281126"/>
                        <a:pt x="152400" y="283689"/>
                        <a:pt x="152400" y="286251"/>
                      </a:cubicBezTo>
                      <a:cubicBezTo>
                        <a:pt x="152400" y="286251"/>
                        <a:pt x="152400" y="286251"/>
                        <a:pt x="25523" y="286251"/>
                      </a:cubicBezTo>
                      <a:cubicBezTo>
                        <a:pt x="21639" y="286251"/>
                        <a:pt x="19050" y="282408"/>
                        <a:pt x="19050" y="278564"/>
                      </a:cubicBezTo>
                      <a:cubicBezTo>
                        <a:pt x="19050" y="278564"/>
                        <a:pt x="19050" y="278564"/>
                        <a:pt x="19050" y="213226"/>
                      </a:cubicBezTo>
                      <a:close/>
                      <a:moveTo>
                        <a:pt x="185265" y="165601"/>
                      </a:moveTo>
                      <a:lnTo>
                        <a:pt x="308448" y="165601"/>
                      </a:lnTo>
                      <a:cubicBezTo>
                        <a:pt x="309745" y="165601"/>
                        <a:pt x="312338" y="165601"/>
                        <a:pt x="313635" y="165601"/>
                      </a:cubicBezTo>
                      <a:cubicBezTo>
                        <a:pt x="324008" y="168168"/>
                        <a:pt x="331788" y="177153"/>
                        <a:pt x="331788" y="187421"/>
                      </a:cubicBezTo>
                      <a:cubicBezTo>
                        <a:pt x="331788" y="187421"/>
                        <a:pt x="331788" y="187421"/>
                        <a:pt x="331788" y="278550"/>
                      </a:cubicBezTo>
                      <a:cubicBezTo>
                        <a:pt x="331788" y="282401"/>
                        <a:pt x="327898" y="286251"/>
                        <a:pt x="324008" y="286251"/>
                      </a:cubicBezTo>
                      <a:cubicBezTo>
                        <a:pt x="324008" y="286251"/>
                        <a:pt x="324008" y="286251"/>
                        <a:pt x="169705" y="286251"/>
                      </a:cubicBezTo>
                      <a:cubicBezTo>
                        <a:pt x="165815" y="286251"/>
                        <a:pt x="161925" y="282401"/>
                        <a:pt x="161925" y="278550"/>
                      </a:cubicBezTo>
                      <a:cubicBezTo>
                        <a:pt x="161925" y="278550"/>
                        <a:pt x="161925" y="278550"/>
                        <a:pt x="161925" y="187421"/>
                      </a:cubicBezTo>
                      <a:cubicBezTo>
                        <a:pt x="161925" y="182287"/>
                        <a:pt x="164518" y="177153"/>
                        <a:pt x="168408" y="173302"/>
                      </a:cubicBezTo>
                      <a:cubicBezTo>
                        <a:pt x="169705" y="170735"/>
                        <a:pt x="172298" y="168168"/>
                        <a:pt x="174892" y="166885"/>
                      </a:cubicBezTo>
                      <a:cubicBezTo>
                        <a:pt x="177485" y="165601"/>
                        <a:pt x="181375" y="165601"/>
                        <a:pt x="185265" y="165601"/>
                      </a:cubicBezTo>
                      <a:close/>
                      <a:moveTo>
                        <a:pt x="59302" y="117976"/>
                      </a:moveTo>
                      <a:cubicBezTo>
                        <a:pt x="59302" y="117976"/>
                        <a:pt x="59302" y="117976"/>
                        <a:pt x="78640" y="117976"/>
                      </a:cubicBezTo>
                      <a:cubicBezTo>
                        <a:pt x="82507" y="117976"/>
                        <a:pt x="85086" y="120565"/>
                        <a:pt x="86375" y="123154"/>
                      </a:cubicBezTo>
                      <a:cubicBezTo>
                        <a:pt x="86375" y="123154"/>
                        <a:pt x="86375" y="123154"/>
                        <a:pt x="94110" y="160692"/>
                      </a:cubicBezTo>
                      <a:cubicBezTo>
                        <a:pt x="94110" y="160692"/>
                        <a:pt x="94110" y="160692"/>
                        <a:pt x="95399" y="165870"/>
                      </a:cubicBezTo>
                      <a:cubicBezTo>
                        <a:pt x="95399" y="165870"/>
                        <a:pt x="95399" y="165870"/>
                        <a:pt x="96688" y="169753"/>
                      </a:cubicBezTo>
                      <a:cubicBezTo>
                        <a:pt x="96688" y="171048"/>
                        <a:pt x="96688" y="171048"/>
                        <a:pt x="96688" y="172342"/>
                      </a:cubicBezTo>
                      <a:cubicBezTo>
                        <a:pt x="96688" y="172342"/>
                        <a:pt x="96688" y="172342"/>
                        <a:pt x="103134" y="172342"/>
                      </a:cubicBezTo>
                      <a:cubicBezTo>
                        <a:pt x="103134" y="169753"/>
                        <a:pt x="103134" y="168459"/>
                        <a:pt x="103134" y="165870"/>
                      </a:cubicBezTo>
                      <a:cubicBezTo>
                        <a:pt x="103134" y="165870"/>
                        <a:pt x="103134" y="165870"/>
                        <a:pt x="103134" y="164576"/>
                      </a:cubicBezTo>
                      <a:cubicBezTo>
                        <a:pt x="103134" y="164576"/>
                        <a:pt x="103134" y="164576"/>
                        <a:pt x="104424" y="160692"/>
                      </a:cubicBezTo>
                      <a:cubicBezTo>
                        <a:pt x="104424" y="160692"/>
                        <a:pt x="104424" y="160692"/>
                        <a:pt x="112159" y="134804"/>
                      </a:cubicBezTo>
                      <a:cubicBezTo>
                        <a:pt x="112159" y="134804"/>
                        <a:pt x="112159" y="134804"/>
                        <a:pt x="107002" y="121859"/>
                      </a:cubicBezTo>
                      <a:cubicBezTo>
                        <a:pt x="105713" y="120565"/>
                        <a:pt x="107002" y="117976"/>
                        <a:pt x="109580" y="117976"/>
                      </a:cubicBezTo>
                      <a:cubicBezTo>
                        <a:pt x="109580" y="117976"/>
                        <a:pt x="109580" y="117976"/>
                        <a:pt x="121183" y="117976"/>
                      </a:cubicBezTo>
                      <a:cubicBezTo>
                        <a:pt x="123761" y="117976"/>
                        <a:pt x="125050" y="120565"/>
                        <a:pt x="125050" y="121859"/>
                      </a:cubicBezTo>
                      <a:cubicBezTo>
                        <a:pt x="125050" y="121859"/>
                        <a:pt x="125050" y="121859"/>
                        <a:pt x="118605" y="134804"/>
                      </a:cubicBezTo>
                      <a:cubicBezTo>
                        <a:pt x="118605" y="134804"/>
                        <a:pt x="118605" y="134804"/>
                        <a:pt x="126340" y="160692"/>
                      </a:cubicBezTo>
                      <a:cubicBezTo>
                        <a:pt x="126340" y="160692"/>
                        <a:pt x="126340" y="160692"/>
                        <a:pt x="126340" y="165870"/>
                      </a:cubicBezTo>
                      <a:cubicBezTo>
                        <a:pt x="127629" y="165870"/>
                        <a:pt x="127629" y="165870"/>
                        <a:pt x="127629" y="165870"/>
                      </a:cubicBezTo>
                      <a:cubicBezTo>
                        <a:pt x="127629" y="168459"/>
                        <a:pt x="127629" y="169753"/>
                        <a:pt x="127629" y="172342"/>
                      </a:cubicBezTo>
                      <a:cubicBezTo>
                        <a:pt x="127629" y="172342"/>
                        <a:pt x="127629" y="172342"/>
                        <a:pt x="134075" y="172342"/>
                      </a:cubicBezTo>
                      <a:cubicBezTo>
                        <a:pt x="134075" y="171048"/>
                        <a:pt x="134075" y="171048"/>
                        <a:pt x="134075" y="169753"/>
                      </a:cubicBezTo>
                      <a:cubicBezTo>
                        <a:pt x="134075" y="169753"/>
                        <a:pt x="134075" y="169753"/>
                        <a:pt x="135364" y="165870"/>
                      </a:cubicBezTo>
                      <a:cubicBezTo>
                        <a:pt x="135364" y="165870"/>
                        <a:pt x="135364" y="165870"/>
                        <a:pt x="136653" y="160692"/>
                      </a:cubicBezTo>
                      <a:cubicBezTo>
                        <a:pt x="136653" y="160692"/>
                        <a:pt x="136653" y="160692"/>
                        <a:pt x="144388" y="123154"/>
                      </a:cubicBezTo>
                      <a:cubicBezTo>
                        <a:pt x="145677" y="120565"/>
                        <a:pt x="148256" y="117976"/>
                        <a:pt x="152123" y="117976"/>
                      </a:cubicBezTo>
                      <a:cubicBezTo>
                        <a:pt x="152123" y="117976"/>
                        <a:pt x="152123" y="117976"/>
                        <a:pt x="171461" y="117976"/>
                      </a:cubicBezTo>
                      <a:cubicBezTo>
                        <a:pt x="183064" y="117976"/>
                        <a:pt x="192088" y="127037"/>
                        <a:pt x="192088" y="138687"/>
                      </a:cubicBezTo>
                      <a:cubicBezTo>
                        <a:pt x="192088" y="138687"/>
                        <a:pt x="192088" y="138687"/>
                        <a:pt x="192088" y="152926"/>
                      </a:cubicBezTo>
                      <a:cubicBezTo>
                        <a:pt x="192088" y="152926"/>
                        <a:pt x="192088" y="152926"/>
                        <a:pt x="184353" y="152926"/>
                      </a:cubicBezTo>
                      <a:cubicBezTo>
                        <a:pt x="176618" y="152926"/>
                        <a:pt x="168883" y="156809"/>
                        <a:pt x="163726" y="160692"/>
                      </a:cubicBezTo>
                      <a:cubicBezTo>
                        <a:pt x="161148" y="161987"/>
                        <a:pt x="159858" y="164576"/>
                        <a:pt x="158569" y="165870"/>
                      </a:cubicBezTo>
                      <a:cubicBezTo>
                        <a:pt x="157280" y="168459"/>
                        <a:pt x="155991" y="169753"/>
                        <a:pt x="154702" y="172342"/>
                      </a:cubicBezTo>
                      <a:cubicBezTo>
                        <a:pt x="152123" y="176225"/>
                        <a:pt x="150834" y="181403"/>
                        <a:pt x="150834" y="186581"/>
                      </a:cubicBezTo>
                      <a:cubicBezTo>
                        <a:pt x="150834" y="186581"/>
                        <a:pt x="150834" y="186581"/>
                        <a:pt x="150834" y="202114"/>
                      </a:cubicBezTo>
                      <a:cubicBezTo>
                        <a:pt x="150834" y="202114"/>
                        <a:pt x="150834" y="202114"/>
                        <a:pt x="10313" y="202114"/>
                      </a:cubicBezTo>
                      <a:cubicBezTo>
                        <a:pt x="5157" y="202114"/>
                        <a:pt x="0" y="196936"/>
                        <a:pt x="0" y="190464"/>
                      </a:cubicBezTo>
                      <a:cubicBezTo>
                        <a:pt x="0" y="190464"/>
                        <a:pt x="0" y="190464"/>
                        <a:pt x="0" y="182698"/>
                      </a:cubicBezTo>
                      <a:cubicBezTo>
                        <a:pt x="0" y="176225"/>
                        <a:pt x="5157" y="172342"/>
                        <a:pt x="10313" y="172342"/>
                      </a:cubicBezTo>
                      <a:cubicBezTo>
                        <a:pt x="10313" y="172342"/>
                        <a:pt x="10313" y="172342"/>
                        <a:pt x="38675" y="172342"/>
                      </a:cubicBezTo>
                      <a:cubicBezTo>
                        <a:pt x="38675" y="172342"/>
                        <a:pt x="38675" y="172342"/>
                        <a:pt x="38675" y="138687"/>
                      </a:cubicBezTo>
                      <a:cubicBezTo>
                        <a:pt x="38675" y="127037"/>
                        <a:pt x="47700" y="117976"/>
                        <a:pt x="59302" y="117976"/>
                      </a:cubicBezTo>
                      <a:close/>
                      <a:moveTo>
                        <a:pt x="206838" y="33838"/>
                      </a:moveTo>
                      <a:cubicBezTo>
                        <a:pt x="206838" y="33838"/>
                        <a:pt x="208124" y="33838"/>
                        <a:pt x="208124" y="33838"/>
                      </a:cubicBezTo>
                      <a:cubicBezTo>
                        <a:pt x="223557" y="36420"/>
                        <a:pt x="258281" y="44166"/>
                        <a:pt x="278858" y="48038"/>
                      </a:cubicBezTo>
                      <a:cubicBezTo>
                        <a:pt x="289147" y="50620"/>
                        <a:pt x="296863" y="59657"/>
                        <a:pt x="296863" y="69984"/>
                      </a:cubicBezTo>
                      <a:cubicBezTo>
                        <a:pt x="296863" y="69984"/>
                        <a:pt x="296863" y="69984"/>
                        <a:pt x="296863" y="99676"/>
                      </a:cubicBezTo>
                      <a:cubicBezTo>
                        <a:pt x="296863" y="128076"/>
                        <a:pt x="275000" y="151313"/>
                        <a:pt x="246706" y="151313"/>
                      </a:cubicBezTo>
                      <a:cubicBezTo>
                        <a:pt x="218412" y="151313"/>
                        <a:pt x="195263" y="128076"/>
                        <a:pt x="195263" y="99676"/>
                      </a:cubicBezTo>
                      <a:cubicBezTo>
                        <a:pt x="195263" y="99676"/>
                        <a:pt x="195263" y="99676"/>
                        <a:pt x="195263" y="45456"/>
                      </a:cubicBezTo>
                      <a:cubicBezTo>
                        <a:pt x="195263" y="39002"/>
                        <a:pt x="200407" y="33838"/>
                        <a:pt x="206838" y="33838"/>
                      </a:cubicBezTo>
                      <a:close/>
                      <a:moveTo>
                        <a:pt x="150465" y="198"/>
                      </a:moveTo>
                      <a:cubicBezTo>
                        <a:pt x="156989" y="-1087"/>
                        <a:pt x="163513" y="4053"/>
                        <a:pt x="163513" y="10479"/>
                      </a:cubicBezTo>
                      <a:cubicBezTo>
                        <a:pt x="163513" y="10479"/>
                        <a:pt x="163513" y="10479"/>
                        <a:pt x="163513" y="60599"/>
                      </a:cubicBezTo>
                      <a:cubicBezTo>
                        <a:pt x="163513" y="86301"/>
                        <a:pt x="142636" y="106863"/>
                        <a:pt x="116540" y="106863"/>
                      </a:cubicBezTo>
                      <a:cubicBezTo>
                        <a:pt x="90444" y="106863"/>
                        <a:pt x="68263" y="86301"/>
                        <a:pt x="68263" y="60599"/>
                      </a:cubicBezTo>
                      <a:cubicBezTo>
                        <a:pt x="68263" y="60599"/>
                        <a:pt x="68263" y="60599"/>
                        <a:pt x="68263" y="33611"/>
                      </a:cubicBezTo>
                      <a:cubicBezTo>
                        <a:pt x="68263" y="23330"/>
                        <a:pt x="76092" y="14334"/>
                        <a:pt x="85225" y="13049"/>
                      </a:cubicBezTo>
                      <a:cubicBezTo>
                        <a:pt x="104797" y="9194"/>
                        <a:pt x="137417" y="2768"/>
                        <a:pt x="150465" y="198"/>
                      </a:cubicBezTo>
                      <a:close/>
                    </a:path>
                  </a:pathLst>
                </a:custGeom>
                <a:solidFill>
                  <a:srgbClr val="FFFFFF"/>
                </a:solidFill>
                <a:ln>
                  <a:noFill/>
                </a:ln>
              </p:spPr>
              <p:txBody>
                <a:bodyPr anchor="ctr"/>
                <a:lstStyle/>
                <a:p>
                  <a:pPr algn="ctr"/>
                  <a:endParaRPr sz="2400">
                    <a:latin typeface="Source Han Sans CN"/>
                    <a:sym typeface="Source Han Sans CN"/>
                  </a:endParaRPr>
                </a:p>
              </p:txBody>
            </p:sp>
          </p:grpSp>
          <p:sp>
            <p:nvSpPr>
              <p:cNvPr id="17" name="矩形 16"/>
              <p:cNvSpPr/>
              <p:nvPr/>
            </p:nvSpPr>
            <p:spPr>
              <a:xfrm>
                <a:off x="1906687" y="3419006"/>
                <a:ext cx="2587220" cy="246221"/>
              </a:xfrm>
              <a:prstGeom prst="rect">
                <a:avLst/>
              </a:prstGeom>
            </p:spPr>
            <p:txBody>
              <a:bodyPr wrap="none" lIns="192000" tIns="0" rIns="192000" bIns="0">
                <a:normAutofit fontScale="85000" lnSpcReduction="20000"/>
              </a:bodyPr>
              <a:lstStyle/>
              <a:p>
                <a:r>
                  <a:rPr lang="zh-CN" altLang="en-US" sz="2135" b="1">
                    <a:solidFill>
                      <a:schemeClr val="accent3"/>
                    </a:solidFill>
                    <a:latin typeface="Source Han Sans CN"/>
                    <a:sym typeface="Source Han Sans CN"/>
                  </a:rPr>
                  <a:t>标题文本预设</a:t>
                </a:r>
                <a:endParaRPr lang="zh-CN" altLang="en-US" sz="2135" b="1">
                  <a:solidFill>
                    <a:schemeClr val="accent3"/>
                  </a:solidFill>
                  <a:latin typeface="Source Han Sans CN"/>
                  <a:sym typeface="Source Han Sans CN"/>
                </a:endParaRPr>
              </a:p>
            </p:txBody>
          </p:sp>
          <p:sp>
            <p:nvSpPr>
              <p:cNvPr id="18" name="矩形 17"/>
              <p:cNvSpPr/>
              <p:nvPr/>
            </p:nvSpPr>
            <p:spPr>
              <a:xfrm>
                <a:off x="1906687" y="3665227"/>
                <a:ext cx="2587220" cy="536011"/>
              </a:xfrm>
              <a:prstGeom prst="rect">
                <a:avLst/>
              </a:prstGeom>
            </p:spPr>
            <p:txBody>
              <a:bodyPr wrap="square" lIns="192000" tIns="0" rIns="192000" bIns="0">
                <a:normAutofit fontScale="77500" lnSpcReduction="20000"/>
              </a:bodyPr>
              <a:lstStyle/>
              <a:p>
                <a:pPr>
                  <a:lnSpc>
                    <a:spcPct val="120000"/>
                  </a:lnSpc>
                </a:pPr>
                <a:r>
                  <a:rPr lang="zh-CN" altLang="en-US" sz="1465">
                    <a:solidFill>
                      <a:schemeClr val="dk1">
                        <a:lumMod val="100000"/>
                      </a:schemeClr>
                    </a:solidFill>
                    <a:latin typeface="Source Han Sans CN"/>
                    <a:sym typeface="Source Han Sans CN"/>
                  </a:rPr>
                  <a:t>此部分内容作为文字排版占位显示</a:t>
                </a:r>
                <a:br>
                  <a:rPr lang="zh-CN" altLang="en-US" sz="1465">
                    <a:solidFill>
                      <a:schemeClr val="dk1">
                        <a:lumMod val="100000"/>
                      </a:schemeClr>
                    </a:solidFill>
                    <a:latin typeface="Source Han Sans CN"/>
                    <a:sym typeface="Source Han Sans CN"/>
                  </a:rPr>
                </a:br>
                <a:r>
                  <a:rPr lang="zh-CN" altLang="en-US" sz="1465">
                    <a:solidFill>
                      <a:schemeClr val="dk1">
                        <a:lumMod val="100000"/>
                      </a:schemeClr>
                    </a:solidFill>
                    <a:latin typeface="Source Han Sans CN"/>
                    <a:sym typeface="Source Han Sans CN"/>
                  </a:rPr>
                  <a:t>（建议使用主题字体）</a:t>
                </a:r>
                <a:endParaRPr lang="zh-CN" altLang="en-US" sz="1465">
                  <a:solidFill>
                    <a:schemeClr val="dk1">
                      <a:lumMod val="100000"/>
                    </a:schemeClr>
                  </a:solidFill>
                  <a:latin typeface="Source Han Sans CN"/>
                  <a:sym typeface="Source Han Sans CN"/>
                </a:endParaRPr>
              </a:p>
            </p:txBody>
          </p:sp>
        </p:grpSp>
        <p:grpSp>
          <p:nvGrpSpPr>
            <p:cNvPr id="10" name="组合 9"/>
            <p:cNvGrpSpPr/>
            <p:nvPr/>
          </p:nvGrpSpPr>
          <p:grpSpPr>
            <a:xfrm>
              <a:off x="7985117" y="3707969"/>
              <a:ext cx="3130144" cy="808954"/>
              <a:chOff x="1363763" y="3392284"/>
              <a:chExt cx="3130144" cy="808954"/>
            </a:xfrm>
          </p:grpSpPr>
          <p:grpSp>
            <p:nvGrpSpPr>
              <p:cNvPr id="11" name="组合 10"/>
              <p:cNvGrpSpPr/>
              <p:nvPr/>
            </p:nvGrpSpPr>
            <p:grpSpPr>
              <a:xfrm>
                <a:off x="1363763" y="3392284"/>
                <a:ext cx="489858" cy="489858"/>
                <a:chOff x="1363763" y="3392284"/>
                <a:chExt cx="489858" cy="489858"/>
              </a:xfrm>
            </p:grpSpPr>
            <p:sp>
              <p:nvSpPr>
                <p:cNvPr id="14" name="椭圆 13"/>
                <p:cNvSpPr/>
                <p:nvPr/>
              </p:nvSpPr>
              <p:spPr>
                <a:xfrm>
                  <a:off x="1363763" y="3392284"/>
                  <a:ext cx="489858" cy="489858"/>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latin typeface="Source Han Sans CN"/>
                    <a:sym typeface="Source Han Sans CN"/>
                  </a:endParaRPr>
                </a:p>
              </p:txBody>
            </p:sp>
            <p:sp>
              <p:nvSpPr>
                <p:cNvPr id="15" name="任意多边形 36"/>
                <p:cNvSpPr/>
                <p:nvPr/>
              </p:nvSpPr>
              <p:spPr bwMode="auto">
                <a:xfrm>
                  <a:off x="1470535" y="3528650"/>
                  <a:ext cx="259868" cy="224200"/>
                </a:xfrm>
                <a:custGeom>
                  <a:gdLst>
                    <a:gd name="connsiteX0" fmla="*/ 19050 w 331788"/>
                    <a:gd name="connsiteY0" fmla="*/ 213226 h 286251"/>
                    <a:gd name="connsiteX1" fmla="*/ 151105 w 331788"/>
                    <a:gd name="connsiteY1" fmla="*/ 213226 h 286251"/>
                    <a:gd name="connsiteX2" fmla="*/ 151105 w 331788"/>
                    <a:gd name="connsiteY2" fmla="*/ 278564 h 286251"/>
                    <a:gd name="connsiteX3" fmla="*/ 152400 w 331788"/>
                    <a:gd name="connsiteY3" fmla="*/ 286251 h 286251"/>
                    <a:gd name="connsiteX4" fmla="*/ 25523 w 331788"/>
                    <a:gd name="connsiteY4" fmla="*/ 286251 h 286251"/>
                    <a:gd name="connsiteX5" fmla="*/ 19050 w 331788"/>
                    <a:gd name="connsiteY5" fmla="*/ 278564 h 286251"/>
                    <a:gd name="connsiteX6" fmla="*/ 19050 w 331788"/>
                    <a:gd name="connsiteY6" fmla="*/ 213226 h 286251"/>
                    <a:gd name="connsiteX7" fmla="*/ 185265 w 331788"/>
                    <a:gd name="connsiteY7" fmla="*/ 165601 h 286251"/>
                    <a:gd name="connsiteX8" fmla="*/ 308448 w 331788"/>
                    <a:gd name="connsiteY8" fmla="*/ 165601 h 286251"/>
                    <a:gd name="connsiteX9" fmla="*/ 313635 w 331788"/>
                    <a:gd name="connsiteY9" fmla="*/ 165601 h 286251"/>
                    <a:gd name="connsiteX10" fmla="*/ 331788 w 331788"/>
                    <a:gd name="connsiteY10" fmla="*/ 187421 h 286251"/>
                    <a:gd name="connsiteX11" fmla="*/ 331788 w 331788"/>
                    <a:gd name="connsiteY11" fmla="*/ 278550 h 286251"/>
                    <a:gd name="connsiteX12" fmla="*/ 324008 w 331788"/>
                    <a:gd name="connsiteY12" fmla="*/ 286251 h 286251"/>
                    <a:gd name="connsiteX13" fmla="*/ 169705 w 331788"/>
                    <a:gd name="connsiteY13" fmla="*/ 286251 h 286251"/>
                    <a:gd name="connsiteX14" fmla="*/ 161925 w 331788"/>
                    <a:gd name="connsiteY14" fmla="*/ 278550 h 286251"/>
                    <a:gd name="connsiteX15" fmla="*/ 161925 w 331788"/>
                    <a:gd name="connsiteY15" fmla="*/ 187421 h 286251"/>
                    <a:gd name="connsiteX16" fmla="*/ 168408 w 331788"/>
                    <a:gd name="connsiteY16" fmla="*/ 173302 h 286251"/>
                    <a:gd name="connsiteX17" fmla="*/ 174892 w 331788"/>
                    <a:gd name="connsiteY17" fmla="*/ 166885 h 286251"/>
                    <a:gd name="connsiteX18" fmla="*/ 185265 w 331788"/>
                    <a:gd name="connsiteY18" fmla="*/ 165601 h 286251"/>
                    <a:gd name="connsiteX19" fmla="*/ 59302 w 331788"/>
                    <a:gd name="connsiteY19" fmla="*/ 117976 h 286251"/>
                    <a:gd name="connsiteX20" fmla="*/ 78640 w 331788"/>
                    <a:gd name="connsiteY20" fmla="*/ 117976 h 286251"/>
                    <a:gd name="connsiteX21" fmla="*/ 86375 w 331788"/>
                    <a:gd name="connsiteY21" fmla="*/ 123154 h 286251"/>
                    <a:gd name="connsiteX22" fmla="*/ 94110 w 331788"/>
                    <a:gd name="connsiteY22" fmla="*/ 160692 h 286251"/>
                    <a:gd name="connsiteX23" fmla="*/ 95399 w 331788"/>
                    <a:gd name="connsiteY23" fmla="*/ 165870 h 286251"/>
                    <a:gd name="connsiteX24" fmla="*/ 96688 w 331788"/>
                    <a:gd name="connsiteY24" fmla="*/ 169753 h 286251"/>
                    <a:gd name="connsiteX25" fmla="*/ 96688 w 331788"/>
                    <a:gd name="connsiteY25" fmla="*/ 172342 h 286251"/>
                    <a:gd name="connsiteX26" fmla="*/ 103134 w 331788"/>
                    <a:gd name="connsiteY26" fmla="*/ 172342 h 286251"/>
                    <a:gd name="connsiteX27" fmla="*/ 103134 w 331788"/>
                    <a:gd name="connsiteY27" fmla="*/ 165870 h 286251"/>
                    <a:gd name="connsiteX28" fmla="*/ 103134 w 331788"/>
                    <a:gd name="connsiteY28" fmla="*/ 164576 h 286251"/>
                    <a:gd name="connsiteX29" fmla="*/ 104424 w 331788"/>
                    <a:gd name="connsiteY29" fmla="*/ 160692 h 286251"/>
                    <a:gd name="connsiteX30" fmla="*/ 112159 w 331788"/>
                    <a:gd name="connsiteY30" fmla="*/ 134804 h 286251"/>
                    <a:gd name="connsiteX31" fmla="*/ 107002 w 331788"/>
                    <a:gd name="connsiteY31" fmla="*/ 121859 h 286251"/>
                    <a:gd name="connsiteX32" fmla="*/ 109580 w 331788"/>
                    <a:gd name="connsiteY32" fmla="*/ 117976 h 286251"/>
                    <a:gd name="connsiteX33" fmla="*/ 121183 w 331788"/>
                    <a:gd name="connsiteY33" fmla="*/ 117976 h 286251"/>
                    <a:gd name="connsiteX34" fmla="*/ 125050 w 331788"/>
                    <a:gd name="connsiteY34" fmla="*/ 121859 h 286251"/>
                    <a:gd name="connsiteX35" fmla="*/ 118605 w 331788"/>
                    <a:gd name="connsiteY35" fmla="*/ 134804 h 286251"/>
                    <a:gd name="connsiteX36" fmla="*/ 126340 w 331788"/>
                    <a:gd name="connsiteY36" fmla="*/ 160692 h 286251"/>
                    <a:gd name="connsiteX37" fmla="*/ 126340 w 331788"/>
                    <a:gd name="connsiteY37" fmla="*/ 165870 h 286251"/>
                    <a:gd name="connsiteX38" fmla="*/ 127629 w 331788"/>
                    <a:gd name="connsiteY38" fmla="*/ 165870 h 286251"/>
                    <a:gd name="connsiteX39" fmla="*/ 127629 w 331788"/>
                    <a:gd name="connsiteY39" fmla="*/ 172342 h 286251"/>
                    <a:gd name="connsiteX40" fmla="*/ 134075 w 331788"/>
                    <a:gd name="connsiteY40" fmla="*/ 172342 h 286251"/>
                    <a:gd name="connsiteX41" fmla="*/ 134075 w 331788"/>
                    <a:gd name="connsiteY41" fmla="*/ 169753 h 286251"/>
                    <a:gd name="connsiteX42" fmla="*/ 135364 w 331788"/>
                    <a:gd name="connsiteY42" fmla="*/ 165870 h 286251"/>
                    <a:gd name="connsiteX43" fmla="*/ 136653 w 331788"/>
                    <a:gd name="connsiteY43" fmla="*/ 160692 h 286251"/>
                    <a:gd name="connsiteX44" fmla="*/ 144388 w 331788"/>
                    <a:gd name="connsiteY44" fmla="*/ 123154 h 286251"/>
                    <a:gd name="connsiteX45" fmla="*/ 152123 w 331788"/>
                    <a:gd name="connsiteY45" fmla="*/ 117976 h 286251"/>
                    <a:gd name="connsiteX46" fmla="*/ 171461 w 331788"/>
                    <a:gd name="connsiteY46" fmla="*/ 117976 h 286251"/>
                    <a:gd name="connsiteX47" fmla="*/ 192088 w 331788"/>
                    <a:gd name="connsiteY47" fmla="*/ 138687 h 286251"/>
                    <a:gd name="connsiteX48" fmla="*/ 192088 w 331788"/>
                    <a:gd name="connsiteY48" fmla="*/ 152926 h 286251"/>
                    <a:gd name="connsiteX49" fmla="*/ 184353 w 331788"/>
                    <a:gd name="connsiteY49" fmla="*/ 152926 h 286251"/>
                    <a:gd name="connsiteX50" fmla="*/ 163726 w 331788"/>
                    <a:gd name="connsiteY50" fmla="*/ 160692 h 286251"/>
                    <a:gd name="connsiteX51" fmla="*/ 158569 w 331788"/>
                    <a:gd name="connsiteY51" fmla="*/ 165870 h 286251"/>
                    <a:gd name="connsiteX52" fmla="*/ 154702 w 331788"/>
                    <a:gd name="connsiteY52" fmla="*/ 172342 h 286251"/>
                    <a:gd name="connsiteX53" fmla="*/ 150834 w 331788"/>
                    <a:gd name="connsiteY53" fmla="*/ 186581 h 286251"/>
                    <a:gd name="connsiteX54" fmla="*/ 150834 w 331788"/>
                    <a:gd name="connsiteY54" fmla="*/ 202114 h 286251"/>
                    <a:gd name="connsiteX55" fmla="*/ 10313 w 331788"/>
                    <a:gd name="connsiteY55" fmla="*/ 202114 h 286251"/>
                    <a:gd name="connsiteX56" fmla="*/ 0 w 331788"/>
                    <a:gd name="connsiteY56" fmla="*/ 190464 h 286251"/>
                    <a:gd name="connsiteX57" fmla="*/ 0 w 331788"/>
                    <a:gd name="connsiteY57" fmla="*/ 182698 h 286251"/>
                    <a:gd name="connsiteX58" fmla="*/ 10313 w 331788"/>
                    <a:gd name="connsiteY58" fmla="*/ 172342 h 286251"/>
                    <a:gd name="connsiteX59" fmla="*/ 38675 w 331788"/>
                    <a:gd name="connsiteY59" fmla="*/ 172342 h 286251"/>
                    <a:gd name="connsiteX60" fmla="*/ 38675 w 331788"/>
                    <a:gd name="connsiteY60" fmla="*/ 138687 h 286251"/>
                    <a:gd name="connsiteX61" fmla="*/ 59302 w 331788"/>
                    <a:gd name="connsiteY61" fmla="*/ 117976 h 286251"/>
                    <a:gd name="connsiteX62" fmla="*/ 206838 w 331788"/>
                    <a:gd name="connsiteY62" fmla="*/ 33838 h 286251"/>
                    <a:gd name="connsiteX63" fmla="*/ 208124 w 331788"/>
                    <a:gd name="connsiteY63" fmla="*/ 33838 h 286251"/>
                    <a:gd name="connsiteX64" fmla="*/ 278858 w 331788"/>
                    <a:gd name="connsiteY64" fmla="*/ 48038 h 286251"/>
                    <a:gd name="connsiteX65" fmla="*/ 296863 w 331788"/>
                    <a:gd name="connsiteY65" fmla="*/ 69984 h 286251"/>
                    <a:gd name="connsiteX66" fmla="*/ 296863 w 331788"/>
                    <a:gd name="connsiteY66" fmla="*/ 99676 h 286251"/>
                    <a:gd name="connsiteX67" fmla="*/ 246706 w 331788"/>
                    <a:gd name="connsiteY67" fmla="*/ 151313 h 286251"/>
                    <a:gd name="connsiteX68" fmla="*/ 195263 w 331788"/>
                    <a:gd name="connsiteY68" fmla="*/ 99676 h 286251"/>
                    <a:gd name="connsiteX69" fmla="*/ 195263 w 331788"/>
                    <a:gd name="connsiteY69" fmla="*/ 45456 h 286251"/>
                    <a:gd name="connsiteX70" fmla="*/ 206838 w 331788"/>
                    <a:gd name="connsiteY70" fmla="*/ 33838 h 286251"/>
                    <a:gd name="connsiteX71" fmla="*/ 150465 w 331788"/>
                    <a:gd name="connsiteY71" fmla="*/ 198 h 286251"/>
                    <a:gd name="connsiteX72" fmla="*/ 163513 w 331788"/>
                    <a:gd name="connsiteY72" fmla="*/ 10479 h 286251"/>
                    <a:gd name="connsiteX73" fmla="*/ 163513 w 331788"/>
                    <a:gd name="connsiteY73" fmla="*/ 60599 h 286251"/>
                    <a:gd name="connsiteX74" fmla="*/ 116540 w 331788"/>
                    <a:gd name="connsiteY74" fmla="*/ 106863 h 286251"/>
                    <a:gd name="connsiteX75" fmla="*/ 68263 w 331788"/>
                    <a:gd name="connsiteY75" fmla="*/ 60599 h 286251"/>
                    <a:gd name="connsiteX76" fmla="*/ 68263 w 331788"/>
                    <a:gd name="connsiteY76" fmla="*/ 33611 h 286251"/>
                    <a:gd name="connsiteX77" fmla="*/ 85225 w 331788"/>
                    <a:gd name="connsiteY77" fmla="*/ 13049 h 286251"/>
                    <a:gd name="connsiteX78" fmla="*/ 150465 w 331788"/>
                    <a:gd name="connsiteY78" fmla="*/ 198 h 28625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1788" h="286251">
                      <a:moveTo>
                        <a:pt x="19050" y="213226"/>
                      </a:moveTo>
                      <a:lnTo>
                        <a:pt x="151105" y="213226"/>
                      </a:lnTo>
                      <a:cubicBezTo>
                        <a:pt x="151105" y="213226"/>
                        <a:pt x="151105" y="213226"/>
                        <a:pt x="151105" y="278564"/>
                      </a:cubicBezTo>
                      <a:cubicBezTo>
                        <a:pt x="151105" y="281126"/>
                        <a:pt x="152400" y="283689"/>
                        <a:pt x="152400" y="286251"/>
                      </a:cubicBezTo>
                      <a:cubicBezTo>
                        <a:pt x="152400" y="286251"/>
                        <a:pt x="152400" y="286251"/>
                        <a:pt x="25523" y="286251"/>
                      </a:cubicBezTo>
                      <a:cubicBezTo>
                        <a:pt x="21639" y="286251"/>
                        <a:pt x="19050" y="282408"/>
                        <a:pt x="19050" y="278564"/>
                      </a:cubicBezTo>
                      <a:cubicBezTo>
                        <a:pt x="19050" y="278564"/>
                        <a:pt x="19050" y="278564"/>
                        <a:pt x="19050" y="213226"/>
                      </a:cubicBezTo>
                      <a:close/>
                      <a:moveTo>
                        <a:pt x="185265" y="165601"/>
                      </a:moveTo>
                      <a:lnTo>
                        <a:pt x="308448" y="165601"/>
                      </a:lnTo>
                      <a:cubicBezTo>
                        <a:pt x="309745" y="165601"/>
                        <a:pt x="312338" y="165601"/>
                        <a:pt x="313635" y="165601"/>
                      </a:cubicBezTo>
                      <a:cubicBezTo>
                        <a:pt x="324008" y="168168"/>
                        <a:pt x="331788" y="177153"/>
                        <a:pt x="331788" y="187421"/>
                      </a:cubicBezTo>
                      <a:cubicBezTo>
                        <a:pt x="331788" y="187421"/>
                        <a:pt x="331788" y="187421"/>
                        <a:pt x="331788" y="278550"/>
                      </a:cubicBezTo>
                      <a:cubicBezTo>
                        <a:pt x="331788" y="282401"/>
                        <a:pt x="327898" y="286251"/>
                        <a:pt x="324008" y="286251"/>
                      </a:cubicBezTo>
                      <a:cubicBezTo>
                        <a:pt x="324008" y="286251"/>
                        <a:pt x="324008" y="286251"/>
                        <a:pt x="169705" y="286251"/>
                      </a:cubicBezTo>
                      <a:cubicBezTo>
                        <a:pt x="165815" y="286251"/>
                        <a:pt x="161925" y="282401"/>
                        <a:pt x="161925" y="278550"/>
                      </a:cubicBezTo>
                      <a:cubicBezTo>
                        <a:pt x="161925" y="278550"/>
                        <a:pt x="161925" y="278550"/>
                        <a:pt x="161925" y="187421"/>
                      </a:cubicBezTo>
                      <a:cubicBezTo>
                        <a:pt x="161925" y="182287"/>
                        <a:pt x="164518" y="177153"/>
                        <a:pt x="168408" y="173302"/>
                      </a:cubicBezTo>
                      <a:cubicBezTo>
                        <a:pt x="169705" y="170735"/>
                        <a:pt x="172298" y="168168"/>
                        <a:pt x="174892" y="166885"/>
                      </a:cubicBezTo>
                      <a:cubicBezTo>
                        <a:pt x="177485" y="165601"/>
                        <a:pt x="181375" y="165601"/>
                        <a:pt x="185265" y="165601"/>
                      </a:cubicBezTo>
                      <a:close/>
                      <a:moveTo>
                        <a:pt x="59302" y="117976"/>
                      </a:moveTo>
                      <a:cubicBezTo>
                        <a:pt x="59302" y="117976"/>
                        <a:pt x="59302" y="117976"/>
                        <a:pt x="78640" y="117976"/>
                      </a:cubicBezTo>
                      <a:cubicBezTo>
                        <a:pt x="82507" y="117976"/>
                        <a:pt x="85086" y="120565"/>
                        <a:pt x="86375" y="123154"/>
                      </a:cubicBezTo>
                      <a:cubicBezTo>
                        <a:pt x="86375" y="123154"/>
                        <a:pt x="86375" y="123154"/>
                        <a:pt x="94110" y="160692"/>
                      </a:cubicBezTo>
                      <a:cubicBezTo>
                        <a:pt x="94110" y="160692"/>
                        <a:pt x="94110" y="160692"/>
                        <a:pt x="95399" y="165870"/>
                      </a:cubicBezTo>
                      <a:cubicBezTo>
                        <a:pt x="95399" y="165870"/>
                        <a:pt x="95399" y="165870"/>
                        <a:pt x="96688" y="169753"/>
                      </a:cubicBezTo>
                      <a:cubicBezTo>
                        <a:pt x="96688" y="171048"/>
                        <a:pt x="96688" y="171048"/>
                        <a:pt x="96688" y="172342"/>
                      </a:cubicBezTo>
                      <a:cubicBezTo>
                        <a:pt x="96688" y="172342"/>
                        <a:pt x="96688" y="172342"/>
                        <a:pt x="103134" y="172342"/>
                      </a:cubicBezTo>
                      <a:cubicBezTo>
                        <a:pt x="103134" y="169753"/>
                        <a:pt x="103134" y="168459"/>
                        <a:pt x="103134" y="165870"/>
                      </a:cubicBezTo>
                      <a:cubicBezTo>
                        <a:pt x="103134" y="165870"/>
                        <a:pt x="103134" y="165870"/>
                        <a:pt x="103134" y="164576"/>
                      </a:cubicBezTo>
                      <a:cubicBezTo>
                        <a:pt x="103134" y="164576"/>
                        <a:pt x="103134" y="164576"/>
                        <a:pt x="104424" y="160692"/>
                      </a:cubicBezTo>
                      <a:cubicBezTo>
                        <a:pt x="104424" y="160692"/>
                        <a:pt x="104424" y="160692"/>
                        <a:pt x="112159" y="134804"/>
                      </a:cubicBezTo>
                      <a:cubicBezTo>
                        <a:pt x="112159" y="134804"/>
                        <a:pt x="112159" y="134804"/>
                        <a:pt x="107002" y="121859"/>
                      </a:cubicBezTo>
                      <a:cubicBezTo>
                        <a:pt x="105713" y="120565"/>
                        <a:pt x="107002" y="117976"/>
                        <a:pt x="109580" y="117976"/>
                      </a:cubicBezTo>
                      <a:cubicBezTo>
                        <a:pt x="109580" y="117976"/>
                        <a:pt x="109580" y="117976"/>
                        <a:pt x="121183" y="117976"/>
                      </a:cubicBezTo>
                      <a:cubicBezTo>
                        <a:pt x="123761" y="117976"/>
                        <a:pt x="125050" y="120565"/>
                        <a:pt x="125050" y="121859"/>
                      </a:cubicBezTo>
                      <a:cubicBezTo>
                        <a:pt x="125050" y="121859"/>
                        <a:pt x="125050" y="121859"/>
                        <a:pt x="118605" y="134804"/>
                      </a:cubicBezTo>
                      <a:cubicBezTo>
                        <a:pt x="118605" y="134804"/>
                        <a:pt x="118605" y="134804"/>
                        <a:pt x="126340" y="160692"/>
                      </a:cubicBezTo>
                      <a:cubicBezTo>
                        <a:pt x="126340" y="160692"/>
                        <a:pt x="126340" y="160692"/>
                        <a:pt x="126340" y="165870"/>
                      </a:cubicBezTo>
                      <a:cubicBezTo>
                        <a:pt x="127629" y="165870"/>
                        <a:pt x="127629" y="165870"/>
                        <a:pt x="127629" y="165870"/>
                      </a:cubicBezTo>
                      <a:cubicBezTo>
                        <a:pt x="127629" y="168459"/>
                        <a:pt x="127629" y="169753"/>
                        <a:pt x="127629" y="172342"/>
                      </a:cubicBezTo>
                      <a:cubicBezTo>
                        <a:pt x="127629" y="172342"/>
                        <a:pt x="127629" y="172342"/>
                        <a:pt x="134075" y="172342"/>
                      </a:cubicBezTo>
                      <a:cubicBezTo>
                        <a:pt x="134075" y="171048"/>
                        <a:pt x="134075" y="171048"/>
                        <a:pt x="134075" y="169753"/>
                      </a:cubicBezTo>
                      <a:cubicBezTo>
                        <a:pt x="134075" y="169753"/>
                        <a:pt x="134075" y="169753"/>
                        <a:pt x="135364" y="165870"/>
                      </a:cubicBezTo>
                      <a:cubicBezTo>
                        <a:pt x="135364" y="165870"/>
                        <a:pt x="135364" y="165870"/>
                        <a:pt x="136653" y="160692"/>
                      </a:cubicBezTo>
                      <a:cubicBezTo>
                        <a:pt x="136653" y="160692"/>
                        <a:pt x="136653" y="160692"/>
                        <a:pt x="144388" y="123154"/>
                      </a:cubicBezTo>
                      <a:cubicBezTo>
                        <a:pt x="145677" y="120565"/>
                        <a:pt x="148256" y="117976"/>
                        <a:pt x="152123" y="117976"/>
                      </a:cubicBezTo>
                      <a:cubicBezTo>
                        <a:pt x="152123" y="117976"/>
                        <a:pt x="152123" y="117976"/>
                        <a:pt x="171461" y="117976"/>
                      </a:cubicBezTo>
                      <a:cubicBezTo>
                        <a:pt x="183064" y="117976"/>
                        <a:pt x="192088" y="127037"/>
                        <a:pt x="192088" y="138687"/>
                      </a:cubicBezTo>
                      <a:cubicBezTo>
                        <a:pt x="192088" y="138687"/>
                        <a:pt x="192088" y="138687"/>
                        <a:pt x="192088" y="152926"/>
                      </a:cubicBezTo>
                      <a:cubicBezTo>
                        <a:pt x="192088" y="152926"/>
                        <a:pt x="192088" y="152926"/>
                        <a:pt x="184353" y="152926"/>
                      </a:cubicBezTo>
                      <a:cubicBezTo>
                        <a:pt x="176618" y="152926"/>
                        <a:pt x="168883" y="156809"/>
                        <a:pt x="163726" y="160692"/>
                      </a:cubicBezTo>
                      <a:cubicBezTo>
                        <a:pt x="161148" y="161987"/>
                        <a:pt x="159858" y="164576"/>
                        <a:pt x="158569" y="165870"/>
                      </a:cubicBezTo>
                      <a:cubicBezTo>
                        <a:pt x="157280" y="168459"/>
                        <a:pt x="155991" y="169753"/>
                        <a:pt x="154702" y="172342"/>
                      </a:cubicBezTo>
                      <a:cubicBezTo>
                        <a:pt x="152123" y="176225"/>
                        <a:pt x="150834" y="181403"/>
                        <a:pt x="150834" y="186581"/>
                      </a:cubicBezTo>
                      <a:cubicBezTo>
                        <a:pt x="150834" y="186581"/>
                        <a:pt x="150834" y="186581"/>
                        <a:pt x="150834" y="202114"/>
                      </a:cubicBezTo>
                      <a:cubicBezTo>
                        <a:pt x="150834" y="202114"/>
                        <a:pt x="150834" y="202114"/>
                        <a:pt x="10313" y="202114"/>
                      </a:cubicBezTo>
                      <a:cubicBezTo>
                        <a:pt x="5157" y="202114"/>
                        <a:pt x="0" y="196936"/>
                        <a:pt x="0" y="190464"/>
                      </a:cubicBezTo>
                      <a:cubicBezTo>
                        <a:pt x="0" y="190464"/>
                        <a:pt x="0" y="190464"/>
                        <a:pt x="0" y="182698"/>
                      </a:cubicBezTo>
                      <a:cubicBezTo>
                        <a:pt x="0" y="176225"/>
                        <a:pt x="5157" y="172342"/>
                        <a:pt x="10313" y="172342"/>
                      </a:cubicBezTo>
                      <a:cubicBezTo>
                        <a:pt x="10313" y="172342"/>
                        <a:pt x="10313" y="172342"/>
                        <a:pt x="38675" y="172342"/>
                      </a:cubicBezTo>
                      <a:cubicBezTo>
                        <a:pt x="38675" y="172342"/>
                        <a:pt x="38675" y="172342"/>
                        <a:pt x="38675" y="138687"/>
                      </a:cubicBezTo>
                      <a:cubicBezTo>
                        <a:pt x="38675" y="127037"/>
                        <a:pt x="47700" y="117976"/>
                        <a:pt x="59302" y="117976"/>
                      </a:cubicBezTo>
                      <a:close/>
                      <a:moveTo>
                        <a:pt x="206838" y="33838"/>
                      </a:moveTo>
                      <a:cubicBezTo>
                        <a:pt x="206838" y="33838"/>
                        <a:pt x="208124" y="33838"/>
                        <a:pt x="208124" y="33838"/>
                      </a:cubicBezTo>
                      <a:cubicBezTo>
                        <a:pt x="223557" y="36420"/>
                        <a:pt x="258281" y="44166"/>
                        <a:pt x="278858" y="48038"/>
                      </a:cubicBezTo>
                      <a:cubicBezTo>
                        <a:pt x="289147" y="50620"/>
                        <a:pt x="296863" y="59657"/>
                        <a:pt x="296863" y="69984"/>
                      </a:cubicBezTo>
                      <a:cubicBezTo>
                        <a:pt x="296863" y="69984"/>
                        <a:pt x="296863" y="69984"/>
                        <a:pt x="296863" y="99676"/>
                      </a:cubicBezTo>
                      <a:cubicBezTo>
                        <a:pt x="296863" y="128076"/>
                        <a:pt x="275000" y="151313"/>
                        <a:pt x="246706" y="151313"/>
                      </a:cubicBezTo>
                      <a:cubicBezTo>
                        <a:pt x="218412" y="151313"/>
                        <a:pt x="195263" y="128076"/>
                        <a:pt x="195263" y="99676"/>
                      </a:cubicBezTo>
                      <a:cubicBezTo>
                        <a:pt x="195263" y="99676"/>
                        <a:pt x="195263" y="99676"/>
                        <a:pt x="195263" y="45456"/>
                      </a:cubicBezTo>
                      <a:cubicBezTo>
                        <a:pt x="195263" y="39002"/>
                        <a:pt x="200407" y="33838"/>
                        <a:pt x="206838" y="33838"/>
                      </a:cubicBezTo>
                      <a:close/>
                      <a:moveTo>
                        <a:pt x="150465" y="198"/>
                      </a:moveTo>
                      <a:cubicBezTo>
                        <a:pt x="156989" y="-1087"/>
                        <a:pt x="163513" y="4053"/>
                        <a:pt x="163513" y="10479"/>
                      </a:cubicBezTo>
                      <a:cubicBezTo>
                        <a:pt x="163513" y="10479"/>
                        <a:pt x="163513" y="10479"/>
                        <a:pt x="163513" y="60599"/>
                      </a:cubicBezTo>
                      <a:cubicBezTo>
                        <a:pt x="163513" y="86301"/>
                        <a:pt x="142636" y="106863"/>
                        <a:pt x="116540" y="106863"/>
                      </a:cubicBezTo>
                      <a:cubicBezTo>
                        <a:pt x="90444" y="106863"/>
                        <a:pt x="68263" y="86301"/>
                        <a:pt x="68263" y="60599"/>
                      </a:cubicBezTo>
                      <a:cubicBezTo>
                        <a:pt x="68263" y="60599"/>
                        <a:pt x="68263" y="60599"/>
                        <a:pt x="68263" y="33611"/>
                      </a:cubicBezTo>
                      <a:cubicBezTo>
                        <a:pt x="68263" y="23330"/>
                        <a:pt x="76092" y="14334"/>
                        <a:pt x="85225" y="13049"/>
                      </a:cubicBezTo>
                      <a:cubicBezTo>
                        <a:pt x="104797" y="9194"/>
                        <a:pt x="137417" y="2768"/>
                        <a:pt x="150465" y="198"/>
                      </a:cubicBezTo>
                      <a:close/>
                    </a:path>
                  </a:pathLst>
                </a:custGeom>
                <a:solidFill>
                  <a:srgbClr val="FFFFFF"/>
                </a:solidFill>
                <a:ln>
                  <a:noFill/>
                </a:ln>
              </p:spPr>
              <p:txBody>
                <a:bodyPr anchor="ctr"/>
                <a:lstStyle/>
                <a:p>
                  <a:pPr algn="ctr"/>
                  <a:endParaRPr sz="2400">
                    <a:latin typeface="Source Han Sans CN"/>
                    <a:sym typeface="Source Han Sans CN"/>
                  </a:endParaRPr>
                </a:p>
              </p:txBody>
            </p:sp>
          </p:grpSp>
          <p:sp>
            <p:nvSpPr>
              <p:cNvPr id="12" name="矩形 11"/>
              <p:cNvSpPr/>
              <p:nvPr/>
            </p:nvSpPr>
            <p:spPr>
              <a:xfrm>
                <a:off x="1906687" y="3419006"/>
                <a:ext cx="2587220" cy="246221"/>
              </a:xfrm>
              <a:prstGeom prst="rect">
                <a:avLst/>
              </a:prstGeom>
            </p:spPr>
            <p:txBody>
              <a:bodyPr wrap="none" lIns="192000" tIns="0" rIns="192000" bIns="0">
                <a:normAutofit fontScale="85000" lnSpcReduction="20000"/>
              </a:bodyPr>
              <a:lstStyle/>
              <a:p>
                <a:r>
                  <a:rPr lang="zh-CN" altLang="en-US" sz="2135" b="1">
                    <a:solidFill>
                      <a:schemeClr val="accent3"/>
                    </a:solidFill>
                    <a:latin typeface="Source Han Sans CN"/>
                    <a:sym typeface="Source Han Sans CN"/>
                  </a:rPr>
                  <a:t>标题文本预设</a:t>
                </a:r>
                <a:endParaRPr lang="zh-CN" altLang="en-US" sz="2135" b="1">
                  <a:solidFill>
                    <a:schemeClr val="accent3"/>
                  </a:solidFill>
                  <a:latin typeface="Source Han Sans CN"/>
                  <a:sym typeface="Source Han Sans CN"/>
                </a:endParaRPr>
              </a:p>
            </p:txBody>
          </p:sp>
          <p:sp>
            <p:nvSpPr>
              <p:cNvPr id="13" name="矩形 12"/>
              <p:cNvSpPr/>
              <p:nvPr/>
            </p:nvSpPr>
            <p:spPr>
              <a:xfrm>
                <a:off x="1906687" y="3665227"/>
                <a:ext cx="2587220" cy="536011"/>
              </a:xfrm>
              <a:prstGeom prst="rect">
                <a:avLst/>
              </a:prstGeom>
            </p:spPr>
            <p:txBody>
              <a:bodyPr wrap="square" lIns="192000" tIns="0" rIns="192000" bIns="0">
                <a:normAutofit fontScale="77500" lnSpcReduction="20000"/>
              </a:bodyPr>
              <a:lstStyle/>
              <a:p>
                <a:pPr>
                  <a:lnSpc>
                    <a:spcPct val="120000"/>
                  </a:lnSpc>
                </a:pPr>
                <a:r>
                  <a:rPr lang="zh-CN" altLang="en-US" sz="1465">
                    <a:solidFill>
                      <a:schemeClr val="dk1">
                        <a:lumMod val="100000"/>
                      </a:schemeClr>
                    </a:solidFill>
                    <a:latin typeface="Source Han Sans CN"/>
                    <a:sym typeface="Source Han Sans CN"/>
                  </a:rPr>
                  <a:t>此部分内容作为文字排版占位显示</a:t>
                </a:r>
                <a:br>
                  <a:rPr lang="zh-CN" altLang="en-US" sz="1465">
                    <a:solidFill>
                      <a:schemeClr val="dk1">
                        <a:lumMod val="100000"/>
                      </a:schemeClr>
                    </a:solidFill>
                    <a:latin typeface="Source Han Sans CN"/>
                    <a:sym typeface="Source Han Sans CN"/>
                  </a:rPr>
                </a:br>
                <a:r>
                  <a:rPr lang="zh-CN" altLang="en-US" sz="1465">
                    <a:solidFill>
                      <a:schemeClr val="dk1">
                        <a:lumMod val="100000"/>
                      </a:schemeClr>
                    </a:solidFill>
                    <a:latin typeface="Source Han Sans CN"/>
                    <a:sym typeface="Source Han Sans CN"/>
                  </a:rPr>
                  <a:t>（建议使用主题字体）</a:t>
                </a:r>
                <a:endParaRPr lang="zh-CN" altLang="en-US" sz="1465">
                  <a:solidFill>
                    <a:schemeClr val="dk1">
                      <a:lumMod val="100000"/>
                    </a:schemeClr>
                  </a:solidFill>
                  <a:latin typeface="Source Han Sans CN"/>
                  <a:sym typeface="Source Han Sans CN"/>
                </a:endParaRPr>
              </a:p>
            </p:txBody>
          </p:sp>
        </p:grpSp>
      </p:grpSp>
      <p:sp>
        <p:nvSpPr>
          <p:cNvPr id="29" name="矩形 28"/>
          <p:cNvSpPr/>
          <p:nvPr/>
        </p:nvSpPr>
        <p:spPr>
          <a:xfrm>
            <a:off x="808061" y="459969"/>
            <a:ext cx="2656496" cy="584775"/>
          </a:xfrm>
          <a:prstGeom prst="rect">
            <a:avLst/>
          </a:prstGeom>
        </p:spPr>
        <p:txBody>
          <a:bodyPr wrap="none">
            <a:spAutoFit/>
          </a:bodyPr>
          <a:lstStyle/>
          <a:p>
            <a:pPr algn="ctr"/>
            <a:r>
              <a:rPr lang="zh-CN" altLang="en-US" sz="3200">
                <a:solidFill>
                  <a:schemeClr val="accent1"/>
                </a:solidFill>
                <a:latin typeface="Source Han Sans CN"/>
                <a:ea typeface="FZKai-Z03S" panose="03000509000000000000" pitchFamily="65" charset="-122"/>
                <a:sym typeface="Source Han Sans CN"/>
              </a:rPr>
              <a:t>标题文本预设</a:t>
            </a:r>
            <a:endParaRPr lang="zh-CN" altLang="en-US" sz="3200">
              <a:solidFill>
                <a:schemeClr val="accent1"/>
              </a:solidFill>
              <a:latin typeface="Source Han Sans CN"/>
              <a:ea typeface="FZKai-Z03S" panose="03000509000000000000" pitchFamily="65" charset="-122"/>
              <a:sym typeface="Source Han Sans CN"/>
            </a:endParaRPr>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randombar(horizontal)">
                                      <p:cBhvr>
                                        <p:cTn id="7" dur="500"/>
                                        <p:tgtEl>
                                          <p:spTgt spid="27"/>
                                        </p:tgtEl>
                                      </p:cBhvr>
                                    </p:animEffect>
                                  </p:childTnLst>
                                </p:cTn>
                              </p:par>
                            </p:childTnLst>
                          </p:cTn>
                        </p:par>
                        <p:par>
                          <p:cTn id="8" fill="hold" nodeType="afterGroup">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par>
                          <p:cTn id="12" fill="hold" nodeType="afterGroup">
                            <p:stCondLst>
                              <p:cond delay="1000"/>
                            </p:stCondLst>
                            <p:childTnLst>
                              <p:par>
                                <p:cTn id="13" presetID="14" presetClass="entr" presetSubtype="1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randombar(horizontal)">
                                      <p:cBhvr>
                                        <p:cTn id="15" dur="500"/>
                                        <p:tgtEl>
                                          <p:spTgt spid="7"/>
                                        </p:tgtEl>
                                      </p:cBhvr>
                                    </p:animEffect>
                                  </p:childTnLst>
                                </p:cTn>
                              </p:par>
                            </p:childTnLst>
                          </p:cTn>
                        </p:par>
                        <p:par>
                          <p:cTn id="16" fill="hold" nodeType="afterGroup">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randombar(horizontal)">
                                      <p:cBhvr>
                                        <p:cTn id="1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6" grpId="0"/>
      <p:bldP spid="29" grpId="0"/>
    </p:bld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 name="组合 4"/>
          <p:cNvGrpSpPr/>
          <p:nvPr/>
        </p:nvGrpSpPr>
        <p:grpSpPr>
          <a:xfrm>
            <a:off x="1604045" y="1217210"/>
            <a:ext cx="8763113" cy="1697466"/>
            <a:chOff x="4459182" y="2003487"/>
            <a:chExt cx="8765818" cy="1697468"/>
          </a:xfrm>
        </p:grpSpPr>
        <p:sp>
          <p:nvSpPr>
            <p:cNvPr id="8" name="椭圆 4"/>
            <p:cNvSpPr/>
            <p:nvPr/>
          </p:nvSpPr>
          <p:spPr>
            <a:xfrm>
              <a:off x="4716017" y="2003487"/>
              <a:ext cx="1152128" cy="576064"/>
            </a:xfrm>
            <a:custGeom>
              <a:rect l="l" t="t" r="r" b="b"/>
              <a:pathLst>
                <a:path w="1152128" h="576064">
                  <a:moveTo>
                    <a:pt x="576064" y="0"/>
                  </a:moveTo>
                  <a:cubicBezTo>
                    <a:pt x="894215" y="0"/>
                    <a:pt x="1152128" y="257913"/>
                    <a:pt x="1152128" y="576064"/>
                  </a:cubicBezTo>
                  <a:lnTo>
                    <a:pt x="0" y="576064"/>
                  </a:lnTo>
                  <a:cubicBezTo>
                    <a:pt x="0" y="257913"/>
                    <a:pt x="257913" y="0"/>
                    <a:pt x="576064" y="0"/>
                  </a:cubicBezTo>
                  <a:close/>
                </a:path>
              </a:pathLst>
            </a:custGeom>
            <a:solidFill>
              <a:schemeClr val="accent1"/>
            </a:solidFill>
            <a:ln w="3175">
              <a:gradFill flip="none" rotWithShape="1">
                <a:gsLst>
                  <a:gs pos="0">
                    <a:srgbClr val="FCFDFD"/>
                  </a:gs>
                  <a:gs pos="100000">
                    <a:srgbClr val="CFD4D0"/>
                  </a:gs>
                </a:gsLst>
                <a:lin ang="81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2"/>
                </a:solidFill>
                <a:latin typeface="Source Han Sans CN"/>
                <a:sym typeface="Source Han Sans CN"/>
              </a:endParaRPr>
            </a:p>
          </p:txBody>
        </p:sp>
        <p:sp>
          <p:nvSpPr>
            <p:cNvPr id="7" name="圆角矩形 6"/>
            <p:cNvSpPr/>
            <p:nvPr/>
          </p:nvSpPr>
          <p:spPr>
            <a:xfrm>
              <a:off x="4459182" y="2555222"/>
              <a:ext cx="8765818" cy="1080121"/>
            </a:xfrm>
            <a:prstGeom prst="roundRect">
              <a:avLst>
                <a:gd name="adj" fmla="val 15779"/>
              </a:avLst>
            </a:prstGeom>
            <a:no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2"/>
                </a:solidFill>
                <a:latin typeface="Source Han Sans CN"/>
                <a:sym typeface="Source Han Sans CN"/>
              </a:endParaRPr>
            </a:p>
          </p:txBody>
        </p:sp>
        <p:sp>
          <p:nvSpPr>
            <p:cNvPr id="10" name="TextBox 68"/>
            <p:cNvSpPr txBox="1"/>
            <p:nvPr/>
          </p:nvSpPr>
          <p:spPr>
            <a:xfrm>
              <a:off x="4747140" y="2094344"/>
              <a:ext cx="1152127" cy="523093"/>
            </a:xfrm>
            <a:prstGeom prst="rect">
              <a:avLst/>
            </a:prstGeom>
            <a:noFill/>
          </p:spPr>
          <p:txBody>
            <a:bodyPr wrap="square" rtlCol="0">
              <a:spAutoFit/>
            </a:bodyPr>
            <a:lstStyle/>
            <a:p>
              <a:pPr algn="ctr"/>
              <a:r>
                <a:rPr lang="en-US" altLang="zh-CN" sz="2800">
                  <a:solidFill>
                    <a:schemeClr val="bg2"/>
                  </a:solidFill>
                  <a:latin typeface="Source Han Sans CN"/>
                  <a:sym typeface="Source Han Sans CN"/>
                </a:rPr>
                <a:t>1</a:t>
              </a:r>
              <a:endParaRPr lang="zh-CN" altLang="en-US" sz="2800">
                <a:solidFill>
                  <a:schemeClr val="bg2"/>
                </a:solidFill>
                <a:latin typeface="Source Han Sans CN"/>
                <a:sym typeface="Source Han Sans CN"/>
              </a:endParaRPr>
            </a:p>
          </p:txBody>
        </p:sp>
        <p:sp>
          <p:nvSpPr>
            <p:cNvPr id="11" name="TextBox 70"/>
            <p:cNvSpPr txBox="1"/>
            <p:nvPr/>
          </p:nvSpPr>
          <p:spPr>
            <a:xfrm>
              <a:off x="4716015" y="2544099"/>
              <a:ext cx="8373722" cy="1156856"/>
            </a:xfrm>
            <a:prstGeom prst="rect">
              <a:avLst/>
            </a:prstGeom>
            <a:noFill/>
            <a:ln>
              <a:noFill/>
            </a:ln>
          </p:spPr>
          <p:txBody>
            <a:bodyPr wrap="square" rtlCol="0">
              <a:spAutoFit/>
            </a:bodyPr>
            <a:lstStyle/>
            <a:p>
              <a:pPr>
                <a:lnSpc>
                  <a:spcPct val="150000"/>
                </a:lnSpc>
              </a:pPr>
              <a:r>
                <a:rPr lang="zh-CN" altLang="en-US" sz="1600">
                  <a:solidFill>
                    <a:schemeClr val="accent1"/>
                  </a:solidFill>
                  <a:latin typeface="Source Han Sans CN"/>
                  <a:ea typeface="微软雅黑" panose="020b0503020204020204" pitchFamily="34" charset="-122"/>
                  <a:sym typeface="Source Han Sans CN"/>
                </a:rPr>
                <a:t>添加标题</a:t>
              </a:r>
              <a:r>
                <a:rPr lang="en-US" altLang="zh-CN" sz="2000" b="1">
                  <a:solidFill>
                    <a:schemeClr val="bg2"/>
                  </a:solidFill>
                  <a:latin typeface="Source Han Sans CN"/>
                  <a:ea typeface="微软雅黑" panose="020b0503020204020204" pitchFamily="34" charset="-122"/>
                  <a:sym typeface="Source Han Sans CN"/>
                </a:rPr>
                <a:t>--</a:t>
              </a:r>
              <a:r>
                <a:rPr lang="zh-CN" altLang="en-US" sz="1200">
                  <a:solidFill>
                    <a:schemeClr val="tx1">
                      <a:lumMod val="75000"/>
                      <a:lumOff val="25000"/>
                    </a:schemeClr>
                  </a:solidFill>
                  <a:latin typeface="Source Han Sans CN"/>
                  <a:ea typeface="微软雅黑" panose="020b0503020204020204" pitchFamily="34" charset="-122"/>
                  <a:sym typeface="Source Han Sans CN"/>
                </a:rPr>
                <a:t>单击此处添加文本单击此处添加文本单击此处添加文本单击此处添加文         本单击此处添加文本单击此           处添加文本单击此处添加文本单击此处添加文本</a:t>
              </a:r>
              <a:endParaRPr lang="zh-CN" altLang="en-US" sz="1200">
                <a:solidFill>
                  <a:schemeClr val="tx1">
                    <a:lumMod val="75000"/>
                    <a:lumOff val="25000"/>
                  </a:schemeClr>
                </a:solidFill>
                <a:latin typeface="Source Han Sans CN"/>
                <a:ea typeface="微软雅黑" panose="020b0503020204020204" pitchFamily="34" charset="-122"/>
                <a:sym typeface="Source Han Sans CN"/>
              </a:endParaRPr>
            </a:p>
            <a:p>
              <a:pPr>
                <a:lnSpc>
                  <a:spcPct val="150000"/>
                </a:lnSpc>
              </a:pPr>
              <a:endParaRPr lang="zh-CN" altLang="en-US" sz="1600">
                <a:solidFill>
                  <a:schemeClr val="bg2"/>
                </a:solidFill>
                <a:latin typeface="Source Han Sans CN"/>
                <a:ea typeface="微软雅黑" panose="020b0503020204020204" pitchFamily="34" charset="-122"/>
                <a:sym typeface="Source Han Sans CN"/>
              </a:endParaRPr>
            </a:p>
          </p:txBody>
        </p:sp>
      </p:grpSp>
      <p:grpSp>
        <p:nvGrpSpPr>
          <p:cNvPr id="5" name="组合 11"/>
          <p:cNvGrpSpPr/>
          <p:nvPr/>
        </p:nvGrpSpPr>
        <p:grpSpPr>
          <a:xfrm>
            <a:off x="1616696" y="2941547"/>
            <a:ext cx="8763113" cy="1659686"/>
            <a:chOff x="4471836" y="1934722"/>
            <a:chExt cx="8765818" cy="1659685"/>
          </a:xfrm>
        </p:grpSpPr>
        <p:sp>
          <p:nvSpPr>
            <p:cNvPr id="15" name="椭圆 4"/>
            <p:cNvSpPr/>
            <p:nvPr/>
          </p:nvSpPr>
          <p:spPr>
            <a:xfrm>
              <a:off x="4716016" y="1934722"/>
              <a:ext cx="1152128" cy="576063"/>
            </a:xfrm>
            <a:custGeom>
              <a:rect l="l" t="t" r="r" b="b"/>
              <a:pathLst>
                <a:path w="1152128" h="576064">
                  <a:moveTo>
                    <a:pt x="576064" y="0"/>
                  </a:moveTo>
                  <a:cubicBezTo>
                    <a:pt x="894215" y="0"/>
                    <a:pt x="1152128" y="257913"/>
                    <a:pt x="1152128" y="576064"/>
                  </a:cubicBezTo>
                  <a:lnTo>
                    <a:pt x="0" y="576064"/>
                  </a:lnTo>
                  <a:cubicBezTo>
                    <a:pt x="0" y="257913"/>
                    <a:pt x="257913" y="0"/>
                    <a:pt x="576064" y="0"/>
                  </a:cubicBezTo>
                  <a:close/>
                </a:path>
              </a:pathLst>
            </a:custGeom>
            <a:solidFill>
              <a:schemeClr val="accent2"/>
            </a:solidFill>
            <a:ln w="3175">
              <a:gradFill flip="none" rotWithShape="1">
                <a:gsLst>
                  <a:gs pos="0">
                    <a:srgbClr val="FCFDFD"/>
                  </a:gs>
                  <a:gs pos="100000">
                    <a:srgbClr val="CFD4D0"/>
                  </a:gs>
                </a:gsLst>
                <a:lin ang="81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2"/>
                </a:solidFill>
                <a:latin typeface="Source Han Sans CN"/>
                <a:sym typeface="Source Han Sans CN"/>
              </a:endParaRPr>
            </a:p>
          </p:txBody>
        </p:sp>
        <p:sp>
          <p:nvSpPr>
            <p:cNvPr id="14" name="圆角矩形 13"/>
            <p:cNvSpPr/>
            <p:nvPr/>
          </p:nvSpPr>
          <p:spPr>
            <a:xfrm>
              <a:off x="4471836" y="2514111"/>
              <a:ext cx="8765818" cy="1080120"/>
            </a:xfrm>
            <a:prstGeom prst="roundRect">
              <a:avLst>
                <a:gd name="adj" fmla="val 9840"/>
              </a:avLst>
            </a:prstGeom>
            <a:no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2"/>
                </a:solidFill>
                <a:latin typeface="Source Han Sans CN"/>
                <a:sym typeface="Source Han Sans CN"/>
              </a:endParaRPr>
            </a:p>
          </p:txBody>
        </p:sp>
        <p:sp>
          <p:nvSpPr>
            <p:cNvPr id="17" name="TextBox 68"/>
            <p:cNvSpPr txBox="1"/>
            <p:nvPr/>
          </p:nvSpPr>
          <p:spPr>
            <a:xfrm>
              <a:off x="4747140" y="2094345"/>
              <a:ext cx="1152127" cy="523092"/>
            </a:xfrm>
            <a:prstGeom prst="rect">
              <a:avLst/>
            </a:prstGeom>
            <a:noFill/>
          </p:spPr>
          <p:txBody>
            <a:bodyPr wrap="square" rtlCol="0">
              <a:spAutoFit/>
            </a:bodyPr>
            <a:lstStyle/>
            <a:p>
              <a:pPr algn="ctr"/>
              <a:r>
                <a:rPr lang="en-US" altLang="zh-CN" sz="2800">
                  <a:solidFill>
                    <a:schemeClr val="bg2"/>
                  </a:solidFill>
                  <a:latin typeface="Source Han Sans CN"/>
                  <a:sym typeface="Source Han Sans CN"/>
                </a:rPr>
                <a:t>2</a:t>
              </a:r>
              <a:endParaRPr lang="zh-CN" altLang="en-US" sz="2800">
                <a:solidFill>
                  <a:schemeClr val="bg2"/>
                </a:solidFill>
                <a:latin typeface="Source Han Sans CN"/>
                <a:sym typeface="Source Han Sans CN"/>
              </a:endParaRPr>
            </a:p>
          </p:txBody>
        </p:sp>
        <p:sp>
          <p:nvSpPr>
            <p:cNvPr id="18" name="TextBox 70"/>
            <p:cNvSpPr txBox="1"/>
            <p:nvPr/>
          </p:nvSpPr>
          <p:spPr>
            <a:xfrm>
              <a:off x="4716015" y="2611381"/>
              <a:ext cx="8373722" cy="983026"/>
            </a:xfrm>
            <a:prstGeom prst="rect">
              <a:avLst/>
            </a:prstGeom>
            <a:noFill/>
          </p:spPr>
          <p:txBody>
            <a:bodyPr wrap="square" rtlCol="0">
              <a:spAutoFit/>
            </a:bodyPr>
            <a:lstStyle/>
            <a:p>
              <a:pPr>
                <a:lnSpc>
                  <a:spcPct val="150000"/>
                </a:lnSpc>
              </a:pPr>
              <a:r>
                <a:rPr lang="zh-CN" altLang="en-US" sz="1600">
                  <a:solidFill>
                    <a:schemeClr val="accent2"/>
                  </a:solidFill>
                  <a:latin typeface="Source Han Sans CN"/>
                  <a:ea typeface="微软雅黑" panose="020b0503020204020204" pitchFamily="34" charset="-122"/>
                  <a:sym typeface="Source Han Sans CN"/>
                </a:rPr>
                <a:t>添加标题</a:t>
              </a:r>
              <a:r>
                <a:rPr lang="en-US" altLang="zh-CN" sz="1600" b="1">
                  <a:solidFill>
                    <a:schemeClr val="accent2"/>
                  </a:solidFill>
                  <a:latin typeface="Source Han Sans CN"/>
                  <a:ea typeface="微软雅黑" panose="020b0503020204020204" pitchFamily="34" charset="-122"/>
                  <a:sym typeface="Source Han Sans CN"/>
                </a:rPr>
                <a:t>--</a:t>
              </a:r>
              <a:r>
                <a:rPr lang="zh-CN" altLang="en-US" sz="1200">
                  <a:solidFill>
                    <a:schemeClr val="tx1">
                      <a:lumMod val="75000"/>
                      <a:lumOff val="25000"/>
                    </a:schemeClr>
                  </a:solidFill>
                  <a:latin typeface="Source Han Sans CN"/>
                  <a:ea typeface="微软雅黑" panose="020b0503020204020204" pitchFamily="34" charset="-122"/>
                  <a:sym typeface="Source Han Sans CN"/>
                </a:rPr>
                <a:t>单击此处添加文本单击此处添加文本单击此处添加文本单击此处添加文         本单击此处添加文本单击此处添加文本单击此处添加文本单击此处添加文本</a:t>
              </a:r>
              <a:endParaRPr lang="zh-CN" altLang="en-US" sz="1200">
                <a:solidFill>
                  <a:schemeClr val="tx1">
                    <a:lumMod val="75000"/>
                    <a:lumOff val="25000"/>
                  </a:schemeClr>
                </a:solidFill>
                <a:latin typeface="Source Han Sans CN"/>
                <a:ea typeface="微软雅黑" panose="020b0503020204020204" pitchFamily="34" charset="-122"/>
                <a:sym typeface="Source Han Sans CN"/>
              </a:endParaRPr>
            </a:p>
            <a:p>
              <a:pPr>
                <a:lnSpc>
                  <a:spcPct val="150000"/>
                </a:lnSpc>
              </a:pPr>
              <a:endParaRPr lang="zh-CN" altLang="en-US" sz="1200">
                <a:solidFill>
                  <a:schemeClr val="bg2"/>
                </a:solidFill>
                <a:latin typeface="Source Han Sans CN"/>
                <a:ea typeface="微软雅黑" panose="020b0503020204020204" pitchFamily="34" charset="-122"/>
                <a:sym typeface="Source Han Sans CN"/>
              </a:endParaRPr>
            </a:p>
          </p:txBody>
        </p:sp>
      </p:grpSp>
      <p:grpSp>
        <p:nvGrpSpPr>
          <p:cNvPr id="12" name="组合 18"/>
          <p:cNvGrpSpPr/>
          <p:nvPr/>
        </p:nvGrpSpPr>
        <p:grpSpPr>
          <a:xfrm>
            <a:off x="1616696" y="4816499"/>
            <a:ext cx="8763113" cy="1631855"/>
            <a:chOff x="4471836" y="2018154"/>
            <a:chExt cx="8765818" cy="1631855"/>
          </a:xfrm>
        </p:grpSpPr>
        <p:sp>
          <p:nvSpPr>
            <p:cNvPr id="22" name="椭圆 4"/>
            <p:cNvSpPr/>
            <p:nvPr/>
          </p:nvSpPr>
          <p:spPr>
            <a:xfrm>
              <a:off x="4716016" y="2018154"/>
              <a:ext cx="1152128" cy="576063"/>
            </a:xfrm>
            <a:custGeom>
              <a:rect l="l" t="t" r="r" b="b"/>
              <a:pathLst>
                <a:path w="1152128" h="576064">
                  <a:moveTo>
                    <a:pt x="576064" y="0"/>
                  </a:moveTo>
                  <a:cubicBezTo>
                    <a:pt x="894215" y="0"/>
                    <a:pt x="1152128" y="257913"/>
                    <a:pt x="1152128" y="576064"/>
                  </a:cubicBezTo>
                  <a:lnTo>
                    <a:pt x="0" y="576064"/>
                  </a:lnTo>
                  <a:cubicBezTo>
                    <a:pt x="0" y="257913"/>
                    <a:pt x="257913" y="0"/>
                    <a:pt x="576064" y="0"/>
                  </a:cubicBezTo>
                  <a:close/>
                </a:path>
              </a:pathLst>
            </a:custGeom>
            <a:solidFill>
              <a:schemeClr val="accent3"/>
            </a:solidFill>
            <a:ln w="3175">
              <a:gradFill flip="none" rotWithShape="1">
                <a:gsLst>
                  <a:gs pos="0">
                    <a:srgbClr val="FCFDFD"/>
                  </a:gs>
                  <a:gs pos="100000">
                    <a:srgbClr val="CFD4D0"/>
                  </a:gs>
                </a:gsLst>
                <a:lin ang="81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2"/>
                </a:solidFill>
                <a:latin typeface="Source Han Sans CN"/>
                <a:sym typeface="Source Han Sans CN"/>
              </a:endParaRPr>
            </a:p>
          </p:txBody>
        </p:sp>
        <p:sp>
          <p:nvSpPr>
            <p:cNvPr id="21" name="圆角矩形 20"/>
            <p:cNvSpPr/>
            <p:nvPr/>
          </p:nvSpPr>
          <p:spPr>
            <a:xfrm>
              <a:off x="4471836" y="2569889"/>
              <a:ext cx="8765818" cy="1080120"/>
            </a:xfrm>
            <a:prstGeom prst="roundRect">
              <a:avLst>
                <a:gd name="adj" fmla="val 9840"/>
              </a:avLst>
            </a:prstGeom>
            <a:no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2"/>
                </a:solidFill>
                <a:latin typeface="Source Han Sans CN"/>
                <a:sym typeface="Source Han Sans CN"/>
              </a:endParaRPr>
            </a:p>
          </p:txBody>
        </p:sp>
        <p:sp>
          <p:nvSpPr>
            <p:cNvPr id="24" name="TextBox 68"/>
            <p:cNvSpPr txBox="1"/>
            <p:nvPr/>
          </p:nvSpPr>
          <p:spPr>
            <a:xfrm>
              <a:off x="4747140" y="2066501"/>
              <a:ext cx="1152127" cy="523092"/>
            </a:xfrm>
            <a:prstGeom prst="rect">
              <a:avLst/>
            </a:prstGeom>
            <a:noFill/>
          </p:spPr>
          <p:txBody>
            <a:bodyPr wrap="square" rtlCol="0">
              <a:spAutoFit/>
            </a:bodyPr>
            <a:lstStyle/>
            <a:p>
              <a:pPr algn="ctr"/>
              <a:r>
                <a:rPr lang="en-US" altLang="zh-CN" sz="2800">
                  <a:solidFill>
                    <a:schemeClr val="bg2"/>
                  </a:solidFill>
                  <a:latin typeface="Source Han Sans CN"/>
                  <a:sym typeface="Source Han Sans CN"/>
                </a:rPr>
                <a:t>3</a:t>
              </a:r>
              <a:endParaRPr lang="zh-CN" altLang="en-US" sz="2800">
                <a:solidFill>
                  <a:schemeClr val="bg2"/>
                </a:solidFill>
                <a:latin typeface="Source Han Sans CN"/>
                <a:sym typeface="Source Han Sans CN"/>
              </a:endParaRPr>
            </a:p>
          </p:txBody>
        </p:sp>
        <p:sp>
          <p:nvSpPr>
            <p:cNvPr id="25" name="TextBox 70"/>
            <p:cNvSpPr txBox="1"/>
            <p:nvPr/>
          </p:nvSpPr>
          <p:spPr>
            <a:xfrm>
              <a:off x="4716015" y="2594395"/>
              <a:ext cx="8373722" cy="1044710"/>
            </a:xfrm>
            <a:prstGeom prst="rect">
              <a:avLst/>
            </a:prstGeom>
            <a:noFill/>
          </p:spPr>
          <p:txBody>
            <a:bodyPr wrap="square" rtlCol="0">
              <a:spAutoFit/>
            </a:bodyPr>
            <a:lstStyle/>
            <a:p>
              <a:pPr>
                <a:lnSpc>
                  <a:spcPct val="150000"/>
                </a:lnSpc>
              </a:pPr>
              <a:r>
                <a:rPr lang="zh-CN" altLang="en-US" sz="1600">
                  <a:solidFill>
                    <a:schemeClr val="accent1"/>
                  </a:solidFill>
                  <a:latin typeface="Source Han Sans CN"/>
                  <a:ea typeface="微软雅黑" panose="020b0503020204020204" pitchFamily="34" charset="-122"/>
                  <a:sym typeface="Source Han Sans CN"/>
                </a:rPr>
                <a:t>添加标题</a:t>
              </a:r>
              <a:r>
                <a:rPr lang="en-US" altLang="zh-CN" sz="1865" b="1">
                  <a:solidFill>
                    <a:schemeClr val="bg2"/>
                  </a:solidFill>
                  <a:latin typeface="Source Han Sans CN"/>
                  <a:ea typeface="微软雅黑" panose="020b0503020204020204" pitchFamily="34" charset="-122"/>
                  <a:sym typeface="Source Han Sans CN"/>
                </a:rPr>
                <a:t>--</a:t>
              </a:r>
              <a:r>
                <a:rPr lang="zh-CN" altLang="en-US" sz="1200">
                  <a:solidFill>
                    <a:schemeClr val="tx1">
                      <a:lumMod val="75000"/>
                      <a:lumOff val="25000"/>
                    </a:schemeClr>
                  </a:solidFill>
                  <a:latin typeface="Source Han Sans CN"/>
                  <a:ea typeface="微软雅黑" panose="020b0503020204020204" pitchFamily="34" charset="-122"/>
                  <a:sym typeface="Source Han Sans CN"/>
                </a:rPr>
                <a:t>单击此处添加文本单击此处添加文本单击此处添加文本单击此处添加文         本单击此处添加文本单击此处添加文本单击此处添加文本单击此处添加文本</a:t>
              </a:r>
              <a:endParaRPr lang="zh-CN" altLang="en-US" sz="1200">
                <a:solidFill>
                  <a:schemeClr val="tx1">
                    <a:lumMod val="75000"/>
                    <a:lumOff val="25000"/>
                  </a:schemeClr>
                </a:solidFill>
                <a:latin typeface="Source Han Sans CN"/>
                <a:ea typeface="微软雅黑" panose="020b0503020204020204" pitchFamily="34" charset="-122"/>
                <a:sym typeface="Source Han Sans CN"/>
              </a:endParaRPr>
            </a:p>
            <a:p>
              <a:pPr>
                <a:lnSpc>
                  <a:spcPct val="150000"/>
                </a:lnSpc>
              </a:pPr>
              <a:endParaRPr lang="zh-CN" altLang="en-US" sz="1200">
                <a:solidFill>
                  <a:schemeClr val="tx1">
                    <a:lumMod val="75000"/>
                    <a:lumOff val="25000"/>
                  </a:schemeClr>
                </a:solidFill>
                <a:latin typeface="Source Han Sans CN"/>
                <a:ea typeface="微软雅黑" panose="020b0503020204020204" pitchFamily="34" charset="-122"/>
                <a:sym typeface="Source Han Sans CN"/>
              </a:endParaRPr>
            </a:p>
          </p:txBody>
        </p:sp>
      </p:grpSp>
      <p:sp>
        <p:nvSpPr>
          <p:cNvPr id="19" name="矩形 18"/>
          <p:cNvSpPr/>
          <p:nvPr/>
        </p:nvSpPr>
        <p:spPr>
          <a:xfrm>
            <a:off x="808061" y="459969"/>
            <a:ext cx="2656496" cy="584775"/>
          </a:xfrm>
          <a:prstGeom prst="rect">
            <a:avLst/>
          </a:prstGeom>
        </p:spPr>
        <p:txBody>
          <a:bodyPr wrap="none">
            <a:spAutoFit/>
          </a:bodyPr>
          <a:lstStyle/>
          <a:p>
            <a:pPr algn="ctr"/>
            <a:r>
              <a:rPr lang="zh-CN" altLang="en-US" sz="3200">
                <a:solidFill>
                  <a:schemeClr val="accent1"/>
                </a:solidFill>
                <a:latin typeface="Source Han Sans CN"/>
                <a:ea typeface="FZKai-Z03S" panose="03000509000000000000" pitchFamily="65" charset="-122"/>
                <a:sym typeface="Source Han Sans CN"/>
              </a:rPr>
              <a:t>标题文本预设</a:t>
            </a:r>
            <a:endParaRPr lang="zh-CN" altLang="en-US" sz="3200">
              <a:solidFill>
                <a:schemeClr val="accent1"/>
              </a:solidFill>
              <a:latin typeface="Source Han Sans CN"/>
              <a:ea typeface="FZKai-Z03S" panose="03000509000000000000" pitchFamily="65" charset="-122"/>
              <a:sym typeface="Source Han Sans CN"/>
            </a:endParaRPr>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nodeType="afterGroup">
                            <p:stCondLst>
                              <p:cond delay="500"/>
                            </p:stCondLst>
                            <p:childTnLst>
                              <p:par>
                                <p:cTn id="9" presetID="14" presetClass="entr" presetSubtype="1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childTnLst>
                          </p:cTn>
                        </p:par>
                        <p:par>
                          <p:cTn id="12" fill="hold" nodeType="afterGroup">
                            <p:stCondLst>
                              <p:cond delay="1000"/>
                            </p:stCondLst>
                            <p:childTnLst>
                              <p:par>
                                <p:cTn id="13" presetID="14" presetClass="entr" presetSubtype="1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500"/>
                                        <p:tgtEl>
                                          <p:spTgt spid="12"/>
                                        </p:tgtEl>
                                      </p:cBhvr>
                                    </p:animEffect>
                                  </p:childTnLst>
                                </p:cTn>
                              </p:par>
                            </p:childTnLst>
                          </p:cTn>
                        </p:par>
                        <p:par>
                          <p:cTn id="16" fill="hold" nodeType="afterGroup">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randombar(horizontal)">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6" name="文本框 45"/>
          <p:cNvSpPr txBox="1"/>
          <p:nvPr/>
        </p:nvSpPr>
        <p:spPr>
          <a:xfrm>
            <a:off x="5480750" y="4400526"/>
            <a:ext cx="5699854" cy="520720"/>
          </a:xfrm>
          <a:prstGeom prst="rect">
            <a:avLst/>
          </a:prstGeom>
          <a:noFill/>
        </p:spPr>
        <p:txBody>
          <a:bodyPr wrap="square" rtlCol="0">
            <a:spAutoFit/>
          </a:bodyPr>
          <a:lstStyle/>
          <a:p>
            <a:pPr algn="r">
              <a:lnSpc>
                <a:spcPct val="120000"/>
              </a:lnSpc>
              <a:spcBef>
                <a:spcPts val="300"/>
              </a:spcBef>
              <a:defRPr/>
            </a:pPr>
            <a:r>
              <a:rPr lang="zh-CN" altLang="en-US" sz="1200">
                <a:solidFill>
                  <a:schemeClr val="tx1">
                    <a:lumMod val="75000"/>
                    <a:lumOff val="25000"/>
                  </a:schemeClr>
                </a:solidFill>
                <a:latin typeface="Source Han Sans CN"/>
                <a:ea typeface="Noto Sans S Chinese DemiLight" panose="020b0400000000000000" pitchFamily="34" charset="-122"/>
                <a:sym typeface="Source Han Sans CN"/>
              </a:rPr>
              <a:t>请输入您的信息请输入您的信息请输入您的信请输入您的信息请输入您的信息请输入您的信息请输入您的信息请输入您的信息请输入您的信息</a:t>
            </a:r>
            <a:endParaRPr lang="en-US" altLang="zh-CN" sz="1200">
              <a:solidFill>
                <a:schemeClr val="tx1">
                  <a:lumMod val="75000"/>
                  <a:lumOff val="25000"/>
                </a:schemeClr>
              </a:solidFill>
              <a:latin typeface="Source Han Sans CN"/>
              <a:ea typeface="Noto Sans S Chinese DemiLight" panose="020b0400000000000000" pitchFamily="34" charset="-122"/>
              <a:sym typeface="Source Han Sans CN"/>
            </a:endParaRPr>
          </a:p>
        </p:txBody>
      </p:sp>
      <p:sp>
        <p:nvSpPr>
          <p:cNvPr id="24" name="矩形 23"/>
          <p:cNvSpPr/>
          <p:nvPr/>
        </p:nvSpPr>
        <p:spPr>
          <a:xfrm>
            <a:off x="6415089" y="4921246"/>
            <a:ext cx="4765515" cy="276999"/>
          </a:xfrm>
          <a:prstGeom prst="rect">
            <a:avLst/>
          </a:prstGeom>
        </p:spPr>
        <p:txBody>
          <a:bodyPr wrap="square">
            <a:spAutoFit/>
          </a:bodyPr>
          <a:lstStyle/>
          <a:p>
            <a:pPr algn="r"/>
            <a:r>
              <a:rPr lang="en-US" altLang="zh-CN" sz="1200">
                <a:solidFill>
                  <a:schemeClr val="bg2">
                    <a:lumMod val="25000"/>
                  </a:schemeClr>
                </a:solidFill>
                <a:latin typeface="Source Han Sans CN"/>
                <a:ea typeface="FZKai-Z03S" panose="03000509000000000000" pitchFamily="65" charset="-122"/>
                <a:sym typeface="Source Han Sans CN"/>
              </a:rPr>
              <a:t>Automobile    industry y    marketing    Automobile   industry</a:t>
            </a:r>
            <a:endParaRPr lang="en-US" altLang="zh-CN" sz="1200">
              <a:solidFill>
                <a:schemeClr val="bg2">
                  <a:lumMod val="25000"/>
                </a:schemeClr>
              </a:solidFill>
              <a:latin typeface="Source Han Sans CN"/>
              <a:ea typeface="FZKai-Z03S" panose="03000509000000000000" pitchFamily="65" charset="-122"/>
              <a:sym typeface="Source Han Sans CN"/>
            </a:endParaRPr>
          </a:p>
        </p:txBody>
      </p:sp>
      <p:sp>
        <p:nvSpPr>
          <p:cNvPr id="25" name="文本框 24"/>
          <p:cNvSpPr txBox="1"/>
          <p:nvPr/>
        </p:nvSpPr>
        <p:spPr>
          <a:xfrm>
            <a:off x="5359607" y="1526972"/>
            <a:ext cx="5786993" cy="589072"/>
          </a:xfrm>
          <a:prstGeom prst="rect">
            <a:avLst/>
          </a:prstGeom>
          <a:noFill/>
        </p:spPr>
        <p:txBody>
          <a:bodyPr wrap="square" rtlCol="0">
            <a:spAutoFit/>
          </a:bodyPr>
          <a:lstStyle/>
          <a:p>
            <a:pPr algn="r">
              <a:lnSpc>
                <a:spcPct val="150000"/>
              </a:lnSpc>
            </a:pPr>
            <a:r>
              <a:rPr lang="en-US" altLang="zh-CN" sz="2400">
                <a:solidFill>
                  <a:srgbClr val="AD161B"/>
                </a:solidFill>
                <a:latin typeface="Source Han Sans CN"/>
                <a:ea typeface="FZKai-Z03S" panose="03000509000000000000" pitchFamily="65" charset="-122"/>
                <a:sym typeface="Source Han Sans CN"/>
              </a:rPr>
              <a:t>HEALTHCARE INDUSTRY     </a:t>
            </a:r>
            <a:endParaRPr lang="en-US" altLang="zh-CN" sz="2400">
              <a:solidFill>
                <a:srgbClr val="AD161B"/>
              </a:solidFill>
              <a:latin typeface="Source Han Sans CN"/>
              <a:ea typeface="FZKai-Z03S" panose="03000509000000000000" pitchFamily="65" charset="-122"/>
              <a:sym typeface="Source Han Sans CN"/>
            </a:endParaRPr>
          </a:p>
        </p:txBody>
      </p:sp>
      <p:sp>
        <p:nvSpPr>
          <p:cNvPr id="26" name="文本框 25"/>
          <p:cNvSpPr txBox="1"/>
          <p:nvPr/>
        </p:nvSpPr>
        <p:spPr>
          <a:xfrm>
            <a:off x="5283470" y="2040169"/>
            <a:ext cx="5971081" cy="1569660"/>
          </a:xfrm>
          <a:prstGeom prst="rect">
            <a:avLst/>
          </a:prstGeom>
          <a:noFill/>
        </p:spPr>
        <p:txBody>
          <a:bodyPr wrap="square" rtlCol="0">
            <a:spAutoFit/>
          </a:bodyPr>
          <a:lstStyle/>
          <a:p>
            <a:pPr algn="r"/>
            <a:r>
              <a:rPr lang="en-US" altLang="zh-CN" sz="9600">
                <a:solidFill>
                  <a:srgbClr val="AD161B"/>
                </a:solidFill>
                <a:latin typeface="Source Han Sans CN"/>
                <a:ea typeface="FZKai-Z03S" panose="03000509000000000000" pitchFamily="65" charset="-122"/>
                <a:sym typeface="Source Han Sans CN"/>
              </a:rPr>
              <a:t>THANKS</a:t>
            </a:r>
            <a:endParaRPr lang="zh-CN" altLang="en-US" sz="9600">
              <a:solidFill>
                <a:srgbClr val="AD161B"/>
              </a:solidFill>
              <a:latin typeface="Source Han Sans CN"/>
              <a:ea typeface="FZKai-Z03S" panose="03000509000000000000" pitchFamily="65" charset="-122"/>
              <a:sym typeface="Source Han Sans CN"/>
            </a:endParaRPr>
          </a:p>
        </p:txBody>
      </p:sp>
      <p:sp>
        <p:nvSpPr>
          <p:cNvPr id="27" name="文本框 26"/>
          <p:cNvSpPr txBox="1"/>
          <p:nvPr/>
        </p:nvSpPr>
        <p:spPr>
          <a:xfrm>
            <a:off x="4146176" y="5185583"/>
            <a:ext cx="7026449" cy="495457"/>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85">
                <a:solidFill>
                  <a:schemeClr val="bg2">
                    <a:lumMod val="25000"/>
                  </a:schemeClr>
                </a:solidFill>
                <a:latin typeface="Source Han Sans CN"/>
                <a:ea typeface="FZKai-Z03S" panose="03000509000000000000" pitchFamily="65" charset="-122"/>
                <a:sym typeface="Source Han Sans CN"/>
              </a:rPr>
              <a:t>The user can demonstrate on a projector or computer, or print the presentation and make it into a film to be used in a wider field or print the presentation and make it into a film to be used in a wider field</a:t>
            </a:r>
            <a:endParaRPr lang="en-US" altLang="zh-CN" sz="1185">
              <a:solidFill>
                <a:schemeClr val="bg2">
                  <a:lumMod val="25000"/>
                </a:schemeClr>
              </a:solidFill>
              <a:latin typeface="Source Han Sans CN"/>
              <a:ea typeface="FZKai-Z03S" panose="03000509000000000000" pitchFamily="65" charset="-122"/>
              <a:sym typeface="Source Han Sans CN"/>
            </a:endParaRPr>
          </a:p>
        </p:txBody>
      </p:sp>
      <p:sp>
        <p:nvSpPr>
          <p:cNvPr id="28" name="文本框 27"/>
          <p:cNvSpPr txBox="1"/>
          <p:nvPr/>
        </p:nvSpPr>
        <p:spPr>
          <a:xfrm>
            <a:off x="3401490" y="3451685"/>
            <a:ext cx="7779114" cy="923330"/>
          </a:xfrm>
          <a:prstGeom prst="rect">
            <a:avLst/>
          </a:prstGeom>
          <a:noFill/>
        </p:spPr>
        <p:txBody>
          <a:bodyPr wrap="square" rtlCol="0">
            <a:spAutoFit/>
          </a:bodyPr>
          <a:lstStyle/>
          <a:p>
            <a:pPr algn="r"/>
            <a:r>
              <a:rPr lang="zh-CN" altLang="en-US" sz="5400">
                <a:solidFill>
                  <a:schemeClr val="bg2">
                    <a:lumMod val="10000"/>
                  </a:schemeClr>
                </a:solidFill>
                <a:effectLst>
                  <a:outerShdw blurRad="38100" dist="38100" dir="2700000" algn="tl">
                    <a:srgbClr val="000000">
                      <a:alpha val="43137"/>
                    </a:srgbClr>
                  </a:outerShdw>
                </a:effectLst>
                <a:latin typeface="Source Han Sans CN"/>
                <a:ea typeface="FZKai-Z03S" panose="03000509000000000000" pitchFamily="65" charset="-122"/>
                <a:sym typeface="Source Han Sans CN"/>
              </a:rPr>
              <a:t>感谢您的观看</a:t>
            </a:r>
            <a:endParaRPr lang="zh-CN" altLang="en-US" sz="5400">
              <a:solidFill>
                <a:schemeClr val="bg2">
                  <a:lumMod val="10000"/>
                </a:schemeClr>
              </a:solidFill>
              <a:effectLst>
                <a:outerShdw blurRad="38100" dist="38100" dir="2700000" algn="tl">
                  <a:srgbClr val="000000">
                    <a:alpha val="43137"/>
                  </a:srgbClr>
                </a:outerShdw>
              </a:effectLst>
              <a:latin typeface="Source Han Sans CN"/>
              <a:ea typeface="FZKai-Z03S" panose="03000509000000000000" pitchFamily="65" charset="-122"/>
              <a:sym typeface="Source Han Sans CN"/>
            </a:endParaRPr>
          </a:p>
        </p:txBody>
      </p:sp>
      <p:grpSp>
        <p:nvGrpSpPr>
          <p:cNvPr id="16" name="组合 15"/>
          <p:cNvGrpSpPr/>
          <p:nvPr/>
        </p:nvGrpSpPr>
        <p:grpSpPr>
          <a:xfrm>
            <a:off x="-903318" y="-784480"/>
            <a:ext cx="7431000" cy="8119104"/>
            <a:chOff x="-903318" y="-784480"/>
            <a:chExt cx="7431000" cy="8119104"/>
          </a:xfrm>
        </p:grpSpPr>
        <p:sp>
          <p:nvSpPr>
            <p:cNvPr id="17" name="任意多边形: 形状 16"/>
            <p:cNvSpPr/>
            <p:nvPr/>
          </p:nvSpPr>
          <p:spPr>
            <a:xfrm rot="2277176">
              <a:off x="4064913" y="-184453"/>
              <a:ext cx="472978" cy="368906"/>
            </a:xfrm>
            <a:custGeom>
              <a:gdLst>
                <a:gd name="connsiteX0" fmla="*/ 0 w 472978"/>
                <a:gd name="connsiteY0" fmla="*/ 368906 h 368906"/>
                <a:gd name="connsiteX1" fmla="*/ 472978 w 472978"/>
                <a:gd name="connsiteY1" fmla="*/ 0 h 368906"/>
                <a:gd name="connsiteX2" fmla="*/ 472978 w 472978"/>
                <a:gd name="connsiteY2" fmla="*/ 368906 h 368906"/>
              </a:gdLst>
              <a:cxnLst>
                <a:cxn ang="0">
                  <a:pos x="connsiteX0" y="connsiteY0"/>
                </a:cxn>
                <a:cxn ang="0">
                  <a:pos x="connsiteX1" y="connsiteY1"/>
                </a:cxn>
                <a:cxn ang="0">
                  <a:pos x="connsiteX2" y="connsiteY2"/>
                </a:cxn>
              </a:cxnLst>
              <a:rect l="l" t="t" r="r" b="b"/>
              <a:pathLst>
                <a:path w="472978" h="368906">
                  <a:moveTo>
                    <a:pt x="0" y="368906"/>
                  </a:moveTo>
                  <a:lnTo>
                    <a:pt x="472978" y="0"/>
                  </a:lnTo>
                  <a:lnTo>
                    <a:pt x="472978" y="368906"/>
                  </a:lnTo>
                  <a:close/>
                </a:path>
              </a:pathLst>
            </a:custGeom>
            <a:solidFill>
              <a:srgbClr val="AD16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18" name="任意多边形: 形状 17"/>
            <p:cNvSpPr/>
            <p:nvPr/>
          </p:nvSpPr>
          <p:spPr>
            <a:xfrm rot="2277176">
              <a:off x="4729075" y="-740433"/>
              <a:ext cx="1798607" cy="1771754"/>
            </a:xfrm>
            <a:custGeom>
              <a:gdLst>
                <a:gd name="connsiteX0" fmla="*/ 0 w 1798607"/>
                <a:gd name="connsiteY0" fmla="*/ 1402848 h 1771754"/>
                <a:gd name="connsiteX1" fmla="*/ 1798607 w 1798607"/>
                <a:gd name="connsiteY1" fmla="*/ 0 h 1771754"/>
                <a:gd name="connsiteX2" fmla="*/ 1798607 w 1798607"/>
                <a:gd name="connsiteY2" fmla="*/ 1771754 h 1771754"/>
                <a:gd name="connsiteX3" fmla="*/ 0 w 1798607"/>
                <a:gd name="connsiteY3" fmla="*/ 1771754 h 1771754"/>
              </a:gdLst>
              <a:cxnLst>
                <a:cxn ang="0">
                  <a:pos x="connsiteX0" y="connsiteY0"/>
                </a:cxn>
                <a:cxn ang="0">
                  <a:pos x="connsiteX1" y="connsiteY1"/>
                </a:cxn>
                <a:cxn ang="0">
                  <a:pos x="connsiteX2" y="connsiteY2"/>
                </a:cxn>
                <a:cxn ang="0">
                  <a:pos x="connsiteX3" y="connsiteY3"/>
                </a:cxn>
              </a:cxnLst>
              <a:rect l="l" t="t" r="r" b="b"/>
              <a:pathLst>
                <a:path w="1798607" h="1771754">
                  <a:moveTo>
                    <a:pt x="0" y="1402848"/>
                  </a:moveTo>
                  <a:lnTo>
                    <a:pt x="1798607" y="0"/>
                  </a:lnTo>
                  <a:lnTo>
                    <a:pt x="1798607" y="1771754"/>
                  </a:lnTo>
                  <a:lnTo>
                    <a:pt x="0" y="1771754"/>
                  </a:lnTo>
                  <a:close/>
                </a:path>
              </a:pathLst>
            </a:custGeom>
            <a:solidFill>
              <a:srgbClr val="3A3A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19" name="任意多边形: 形状 18"/>
            <p:cNvSpPr/>
            <p:nvPr/>
          </p:nvSpPr>
          <p:spPr>
            <a:xfrm rot="2277176">
              <a:off x="-903318" y="-784480"/>
              <a:ext cx="5448404" cy="5663219"/>
            </a:xfrm>
            <a:custGeom>
              <a:gdLst>
                <a:gd name="connsiteX0" fmla="*/ 3649797 w 5448404"/>
                <a:gd name="connsiteY0" fmla="*/ 3864612 h 5663219"/>
                <a:gd name="connsiteX1" fmla="*/ 5448404 w 5448404"/>
                <a:gd name="connsiteY1" fmla="*/ 3864613 h 5663219"/>
                <a:gd name="connsiteX2" fmla="*/ 5448404 w 5448404"/>
                <a:gd name="connsiteY2" fmla="*/ 5663219 h 5663219"/>
                <a:gd name="connsiteX3" fmla="*/ 3649797 w 5448404"/>
                <a:gd name="connsiteY3" fmla="*/ 5663219 h 5663219"/>
                <a:gd name="connsiteX4" fmla="*/ 1717491 w 5448404"/>
                <a:gd name="connsiteY4" fmla="*/ 3864612 h 5663219"/>
                <a:gd name="connsiteX5" fmla="*/ 3516098 w 5448404"/>
                <a:gd name="connsiteY5" fmla="*/ 3864612 h 5663219"/>
                <a:gd name="connsiteX6" fmla="*/ 3516097 w 5448404"/>
                <a:gd name="connsiteY6" fmla="*/ 5663219 h 5663219"/>
                <a:gd name="connsiteX7" fmla="*/ 2588789 w 5448404"/>
                <a:gd name="connsiteY7" fmla="*/ 5663219 h 5663219"/>
                <a:gd name="connsiteX8" fmla="*/ 1717491 w 5448404"/>
                <a:gd name="connsiteY8" fmla="*/ 4546119 h 5663219"/>
                <a:gd name="connsiteX9" fmla="*/ 1185941 w 5448404"/>
                <a:gd name="connsiteY9" fmla="*/ 3864612 h 5663219"/>
                <a:gd name="connsiteX10" fmla="*/ 1583791 w 5448404"/>
                <a:gd name="connsiteY10" fmla="*/ 3864612 h 5663219"/>
                <a:gd name="connsiteX11" fmla="*/ 1583791 w 5448404"/>
                <a:gd name="connsiteY11" fmla="*/ 4374700 h 5663219"/>
                <a:gd name="connsiteX12" fmla="*/ 3649797 w 5448404"/>
                <a:gd name="connsiteY12" fmla="*/ 1932306 h 5663219"/>
                <a:gd name="connsiteX13" fmla="*/ 5448404 w 5448404"/>
                <a:gd name="connsiteY13" fmla="*/ 1932306 h 5663219"/>
                <a:gd name="connsiteX14" fmla="*/ 5448404 w 5448404"/>
                <a:gd name="connsiteY14" fmla="*/ 3730913 h 5663219"/>
                <a:gd name="connsiteX15" fmla="*/ 3649797 w 5448404"/>
                <a:gd name="connsiteY15" fmla="*/ 3730913 h 5663219"/>
                <a:gd name="connsiteX16" fmla="*/ 1717491 w 5448404"/>
                <a:gd name="connsiteY16" fmla="*/ 1932306 h 5663219"/>
                <a:gd name="connsiteX17" fmla="*/ 3516098 w 5448404"/>
                <a:gd name="connsiteY17" fmla="*/ 1932306 h 5663219"/>
                <a:gd name="connsiteX18" fmla="*/ 3516098 w 5448404"/>
                <a:gd name="connsiteY18" fmla="*/ 3730913 h 5663219"/>
                <a:gd name="connsiteX19" fmla="*/ 1717491 w 5448404"/>
                <a:gd name="connsiteY19" fmla="*/ 3730913 h 5663219"/>
                <a:gd name="connsiteX20" fmla="*/ 3649797 w 5448404"/>
                <a:gd name="connsiteY20" fmla="*/ 0 h 5663219"/>
                <a:gd name="connsiteX21" fmla="*/ 5448404 w 5448404"/>
                <a:gd name="connsiteY21" fmla="*/ 0 h 5663219"/>
                <a:gd name="connsiteX22" fmla="*/ 5448404 w 5448404"/>
                <a:gd name="connsiteY22" fmla="*/ 1798607 h 5663219"/>
                <a:gd name="connsiteX23" fmla="*/ 3649797 w 5448404"/>
                <a:gd name="connsiteY23" fmla="*/ 1798607 h 5663219"/>
                <a:gd name="connsiteX24" fmla="*/ 1717491 w 5448404"/>
                <a:gd name="connsiteY24" fmla="*/ 1004523 h 5663219"/>
                <a:gd name="connsiteX25" fmla="*/ 3005401 w 5448404"/>
                <a:gd name="connsiteY25" fmla="*/ 0 h 5663219"/>
                <a:gd name="connsiteX26" fmla="*/ 3516098 w 5448404"/>
                <a:gd name="connsiteY26" fmla="*/ 0 h 5663219"/>
                <a:gd name="connsiteX27" fmla="*/ 3516098 w 5448404"/>
                <a:gd name="connsiteY27" fmla="*/ 1798606 h 5663219"/>
                <a:gd name="connsiteX28" fmla="*/ 1717491 w 5448404"/>
                <a:gd name="connsiteY28" fmla="*/ 1798607 h 5663219"/>
                <a:gd name="connsiteX29" fmla="*/ 0 w 5448404"/>
                <a:gd name="connsiteY29" fmla="*/ 2344104 h 5663219"/>
                <a:gd name="connsiteX30" fmla="*/ 527970 w 5448404"/>
                <a:gd name="connsiteY30" fmla="*/ 1932306 h 5663219"/>
                <a:gd name="connsiteX31" fmla="*/ 1583791 w 5448404"/>
                <a:gd name="connsiteY31" fmla="*/ 1932306 h 5663219"/>
                <a:gd name="connsiteX32" fmla="*/ 1583791 w 5448404"/>
                <a:gd name="connsiteY32" fmla="*/ 3730913 h 5663219"/>
                <a:gd name="connsiteX33" fmla="*/ 1081660 w 5448404"/>
                <a:gd name="connsiteY33" fmla="*/ 3730913 h 5663219"/>
                <a:gd name="connsiteX34" fmla="*/ 1583791 w 5448404"/>
                <a:gd name="connsiteY34" fmla="*/ 1108804 h 5663219"/>
                <a:gd name="connsiteX35" fmla="*/ 1583791 w 5448404"/>
                <a:gd name="connsiteY35" fmla="*/ 1798607 h 5663219"/>
                <a:gd name="connsiteX36" fmla="*/ 699387 w 5448404"/>
                <a:gd name="connsiteY36" fmla="*/ 1798607 h 566321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448404" h="5663219">
                  <a:moveTo>
                    <a:pt x="3649797" y="3864612"/>
                  </a:moveTo>
                  <a:lnTo>
                    <a:pt x="5448404" y="3864613"/>
                  </a:lnTo>
                  <a:lnTo>
                    <a:pt x="5448404" y="5663219"/>
                  </a:lnTo>
                  <a:lnTo>
                    <a:pt x="3649797" y="5663219"/>
                  </a:lnTo>
                  <a:close/>
                  <a:moveTo>
                    <a:pt x="1717491" y="3864612"/>
                  </a:moveTo>
                  <a:lnTo>
                    <a:pt x="3516098" y="3864612"/>
                  </a:lnTo>
                  <a:lnTo>
                    <a:pt x="3516097" y="5663219"/>
                  </a:lnTo>
                  <a:lnTo>
                    <a:pt x="2588789" y="5663219"/>
                  </a:lnTo>
                  <a:lnTo>
                    <a:pt x="1717491" y="4546119"/>
                  </a:lnTo>
                  <a:close/>
                  <a:moveTo>
                    <a:pt x="1185941" y="3864612"/>
                  </a:moveTo>
                  <a:lnTo>
                    <a:pt x="1583791" y="3864612"/>
                  </a:lnTo>
                  <a:lnTo>
                    <a:pt x="1583791" y="4374700"/>
                  </a:lnTo>
                  <a:close/>
                  <a:moveTo>
                    <a:pt x="3649797" y="1932306"/>
                  </a:moveTo>
                  <a:lnTo>
                    <a:pt x="5448404" y="1932306"/>
                  </a:lnTo>
                  <a:lnTo>
                    <a:pt x="5448404" y="3730913"/>
                  </a:lnTo>
                  <a:lnTo>
                    <a:pt x="3649797" y="3730913"/>
                  </a:lnTo>
                  <a:close/>
                  <a:moveTo>
                    <a:pt x="1717491" y="1932306"/>
                  </a:moveTo>
                  <a:lnTo>
                    <a:pt x="3516098" y="1932306"/>
                  </a:lnTo>
                  <a:lnTo>
                    <a:pt x="3516098" y="3730913"/>
                  </a:lnTo>
                  <a:lnTo>
                    <a:pt x="1717491" y="3730913"/>
                  </a:lnTo>
                  <a:close/>
                  <a:moveTo>
                    <a:pt x="3649797" y="0"/>
                  </a:moveTo>
                  <a:lnTo>
                    <a:pt x="5448404" y="0"/>
                  </a:lnTo>
                  <a:lnTo>
                    <a:pt x="5448404" y="1798607"/>
                  </a:lnTo>
                  <a:lnTo>
                    <a:pt x="3649797" y="1798607"/>
                  </a:lnTo>
                  <a:close/>
                  <a:moveTo>
                    <a:pt x="1717491" y="1004523"/>
                  </a:moveTo>
                  <a:lnTo>
                    <a:pt x="3005401" y="0"/>
                  </a:lnTo>
                  <a:lnTo>
                    <a:pt x="3516098" y="0"/>
                  </a:lnTo>
                  <a:lnTo>
                    <a:pt x="3516098" y="1798606"/>
                  </a:lnTo>
                  <a:lnTo>
                    <a:pt x="1717491" y="1798607"/>
                  </a:lnTo>
                  <a:close/>
                  <a:moveTo>
                    <a:pt x="0" y="2344104"/>
                  </a:moveTo>
                  <a:lnTo>
                    <a:pt x="527970" y="1932306"/>
                  </a:lnTo>
                  <a:lnTo>
                    <a:pt x="1583791" y="1932306"/>
                  </a:lnTo>
                  <a:lnTo>
                    <a:pt x="1583791" y="3730913"/>
                  </a:lnTo>
                  <a:lnTo>
                    <a:pt x="1081660" y="3730913"/>
                  </a:lnTo>
                  <a:close/>
                  <a:moveTo>
                    <a:pt x="1583791" y="1108804"/>
                  </a:moveTo>
                  <a:lnTo>
                    <a:pt x="1583791" y="1798607"/>
                  </a:lnTo>
                  <a:lnTo>
                    <a:pt x="699387" y="179860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20" name="任意多边形: 形状 19"/>
            <p:cNvSpPr/>
            <p:nvPr/>
          </p:nvSpPr>
          <p:spPr>
            <a:xfrm rot="2277176">
              <a:off x="-438886" y="4520384"/>
              <a:ext cx="823028" cy="1055214"/>
            </a:xfrm>
            <a:custGeom>
              <a:gdLst>
                <a:gd name="connsiteX0" fmla="*/ 0 w 823028"/>
                <a:gd name="connsiteY0" fmla="*/ 0 h 1055214"/>
                <a:gd name="connsiteX1" fmla="*/ 823028 w 823028"/>
                <a:gd name="connsiteY1" fmla="*/ 0 h 1055214"/>
                <a:gd name="connsiteX2" fmla="*/ 823028 w 823028"/>
                <a:gd name="connsiteY2" fmla="*/ 1055214 h 1055214"/>
              </a:gdLst>
              <a:cxnLst>
                <a:cxn ang="0">
                  <a:pos x="connsiteX0" y="connsiteY0"/>
                </a:cxn>
                <a:cxn ang="0">
                  <a:pos x="connsiteX1" y="connsiteY1"/>
                </a:cxn>
                <a:cxn ang="0">
                  <a:pos x="connsiteX2" y="connsiteY2"/>
                </a:cxn>
              </a:cxnLst>
              <a:rect l="l" t="t" r="r" b="b"/>
              <a:pathLst>
                <a:path w="823028" h="1055214">
                  <a:moveTo>
                    <a:pt x="0" y="0"/>
                  </a:moveTo>
                  <a:lnTo>
                    <a:pt x="823028" y="0"/>
                  </a:lnTo>
                  <a:lnTo>
                    <a:pt x="823028" y="1055214"/>
                  </a:lnTo>
                  <a:close/>
                </a:path>
              </a:pathLst>
            </a:custGeom>
            <a:solidFill>
              <a:srgbClr val="AD16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21" name="任意多边形: 形状 20"/>
            <p:cNvSpPr/>
            <p:nvPr/>
          </p:nvSpPr>
          <p:spPr>
            <a:xfrm rot="2277176">
              <a:off x="-16249" y="5330173"/>
              <a:ext cx="1798607" cy="1798607"/>
            </a:xfrm>
            <a:custGeom>
              <a:gdLst>
                <a:gd name="connsiteX0" fmla="*/ 0 w 1798607"/>
                <a:gd name="connsiteY0" fmla="*/ 0 h 1798607"/>
                <a:gd name="connsiteX1" fmla="*/ 1798607 w 1798607"/>
                <a:gd name="connsiteY1" fmla="*/ 0 h 1798607"/>
                <a:gd name="connsiteX2" fmla="*/ 1798607 w 1798607"/>
                <a:gd name="connsiteY2" fmla="*/ 1019249 h 1798607"/>
                <a:gd name="connsiteX3" fmla="*/ 799384 w 1798607"/>
                <a:gd name="connsiteY3" fmla="*/ 1798607 h 1798607"/>
                <a:gd name="connsiteX4" fmla="*/ 446120 w 1798607"/>
                <a:gd name="connsiteY4" fmla="*/ 1798607 h 1798607"/>
                <a:gd name="connsiteX5" fmla="*/ 0 w 1798607"/>
                <a:gd name="connsiteY5" fmla="*/ 1226631 h 179860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8607" h="1798607">
                  <a:moveTo>
                    <a:pt x="0" y="0"/>
                  </a:moveTo>
                  <a:lnTo>
                    <a:pt x="1798607" y="0"/>
                  </a:lnTo>
                  <a:lnTo>
                    <a:pt x="1798607" y="1019249"/>
                  </a:lnTo>
                  <a:lnTo>
                    <a:pt x="799384" y="1798607"/>
                  </a:lnTo>
                  <a:lnTo>
                    <a:pt x="446120" y="1798607"/>
                  </a:lnTo>
                  <a:lnTo>
                    <a:pt x="0" y="1226631"/>
                  </a:lnTo>
                  <a:close/>
                </a:path>
              </a:pathLst>
            </a:custGeom>
            <a:solidFill>
              <a:srgbClr val="3A3A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22" name="任意多边形: 形状 21"/>
            <p:cNvSpPr/>
            <p:nvPr/>
          </p:nvSpPr>
          <p:spPr>
            <a:xfrm rot="2277176">
              <a:off x="1845274" y="6419656"/>
              <a:ext cx="1173090" cy="914968"/>
            </a:xfrm>
            <a:custGeom>
              <a:gdLst>
                <a:gd name="connsiteX0" fmla="*/ 0 w 1173090"/>
                <a:gd name="connsiteY0" fmla="*/ 0 h 914968"/>
                <a:gd name="connsiteX1" fmla="*/ 1173090 w 1173090"/>
                <a:gd name="connsiteY1" fmla="*/ 0 h 914968"/>
                <a:gd name="connsiteX2" fmla="*/ 0 w 1173090"/>
                <a:gd name="connsiteY2" fmla="*/ 914968 h 914968"/>
              </a:gdLst>
              <a:cxnLst>
                <a:cxn ang="0">
                  <a:pos x="connsiteX0" y="connsiteY0"/>
                </a:cxn>
                <a:cxn ang="0">
                  <a:pos x="connsiteX1" y="connsiteY1"/>
                </a:cxn>
                <a:cxn ang="0">
                  <a:pos x="connsiteX2" y="connsiteY2"/>
                </a:cxn>
              </a:cxnLst>
              <a:rect l="l" t="t" r="r" b="b"/>
              <a:pathLst>
                <a:path w="1173090" h="914968">
                  <a:moveTo>
                    <a:pt x="0" y="0"/>
                  </a:moveTo>
                  <a:lnTo>
                    <a:pt x="1173090" y="0"/>
                  </a:lnTo>
                  <a:lnTo>
                    <a:pt x="0" y="914968"/>
                  </a:lnTo>
                  <a:close/>
                </a:path>
              </a:pathLst>
            </a:custGeom>
            <a:solidFill>
              <a:srgbClr val="AD16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sp>
          <p:nvSpPr>
            <p:cNvPr id="23" name="矩形 22"/>
            <p:cNvSpPr/>
            <p:nvPr/>
          </p:nvSpPr>
          <p:spPr>
            <a:xfrm rot="2277176">
              <a:off x="836887" y="1094468"/>
              <a:ext cx="1798607" cy="1798607"/>
            </a:xfrm>
            <a:prstGeom prst="rect">
              <a:avLst/>
            </a:prstGeom>
            <a:solidFill>
              <a:srgbClr val="3A3A38">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sym typeface="Source Han Sans CN"/>
              </a:endParaRPr>
            </a:p>
          </p:txBody>
        </p:sp>
      </p:gr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randombar(horizontal)">
                                      <p:cBhvr>
                                        <p:cTn id="7" dur="500"/>
                                        <p:tgtEl>
                                          <p:spTgt spid="46"/>
                                        </p:tgtEl>
                                      </p:cBhvr>
                                    </p:animEffect>
                                  </p:childTnLst>
                                </p:cTn>
                              </p:par>
                            </p:childTnLst>
                          </p:cTn>
                        </p:par>
                        <p:par>
                          <p:cTn id="8" fill="hold" nodeType="afterGroup">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randombar(horizontal)">
                                      <p:cBhvr>
                                        <p:cTn id="11" dur="500"/>
                                        <p:tgtEl>
                                          <p:spTgt spid="25"/>
                                        </p:tgtEl>
                                      </p:cBhvr>
                                    </p:animEffect>
                                  </p:childTnLst>
                                </p:cTn>
                              </p:par>
                            </p:childTnLst>
                          </p:cTn>
                        </p:par>
                        <p:par>
                          <p:cTn id="12" fill="hold" nodeType="afterGroup">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randombar(horizontal)">
                                      <p:cBhvr>
                                        <p:cTn id="15" dur="500"/>
                                        <p:tgtEl>
                                          <p:spTgt spid="26"/>
                                        </p:tgtEl>
                                      </p:cBhvr>
                                    </p:animEffect>
                                  </p:childTnLst>
                                </p:cTn>
                              </p:par>
                            </p:childTnLst>
                          </p:cTn>
                        </p:par>
                        <p:par>
                          <p:cTn id="16" fill="hold" nodeType="afterGroup">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randombar(horizontal)">
                                      <p:cBhvr>
                                        <p:cTn id="19" dur="500"/>
                                        <p:tgtEl>
                                          <p:spTgt spid="24"/>
                                        </p:tgtEl>
                                      </p:cBhvr>
                                    </p:animEffect>
                                  </p:childTnLst>
                                </p:cTn>
                              </p:par>
                            </p:childTnLst>
                          </p:cTn>
                        </p:par>
                        <p:par>
                          <p:cTn id="20" fill="hold" nodeType="afterGroup">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500"/>
                                        <p:tgtEl>
                                          <p:spTgt spid="27"/>
                                        </p:tgtEl>
                                      </p:cBhvr>
                                    </p:animEffect>
                                  </p:childTnLst>
                                </p:cTn>
                              </p:par>
                            </p:childTnLst>
                          </p:cTn>
                        </p:par>
                        <p:par>
                          <p:cTn id="24" fill="hold" nodeType="afterGroup">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randombar(horizontal)">
                                      <p:cBhvr>
                                        <p:cTn id="2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24" grpId="0"/>
      <p:bldP spid="25" grpId="0"/>
      <p:bldP spid="26" grpId="0"/>
      <p:bldP spid="27" grpId="0"/>
      <p:bldP spid="28"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0" y="0"/>
            <a:ext cx="12192000" cy="6858000"/>
          </a:xfrm>
          <a:prstGeom prst="rect">
            <a:avLst/>
          </a:prstGeom>
          <a:solidFill>
            <a:schemeClr val="tx2">
              <a:lumMod val="50000"/>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ea typeface="+mj-ea"/>
              <a:sym typeface="Source Han Sans CN"/>
            </a:endParaRPr>
          </a:p>
        </p:txBody>
      </p:sp>
      <p:grpSp>
        <p:nvGrpSpPr>
          <p:cNvPr id="4" name="组合 60"/>
          <p:cNvGrpSpPr/>
          <p:nvPr/>
        </p:nvGrpSpPr>
        <p:grpSpPr>
          <a:xfrm>
            <a:off x="3683000" y="1776413"/>
            <a:ext cx="5084763" cy="4146550"/>
            <a:chExt cx="5084570" cy="4145756"/>
          </a:xfrm>
        </p:grpSpPr>
        <p:sp>
          <p:nvSpPr>
            <p:cNvPr id="5" name="任意多边形 36"/>
            <p:cNvSpPr/>
            <p:nvPr/>
          </p:nvSpPr>
          <p:spPr bwMode="auto">
            <a:xfrm flipV="1">
              <a:off x="122233" y="0"/>
              <a:ext cx="4809942" cy="4145756"/>
            </a:xfrm>
            <a:custGeom>
              <a:gdLst>
                <a:gd name="T0" fmla="*/ 2404969 w 4809078"/>
                <a:gd name="T1" fmla="*/ 1179011 h 4145756"/>
                <a:gd name="T2" fmla="*/ 2357709 w 4809078"/>
                <a:gd name="T3" fmla="*/ 1086906 h 4145756"/>
                <a:gd name="T4" fmla="*/ 2259779 w 4809078"/>
                <a:gd name="T5" fmla="*/ 1068117 h 4145756"/>
                <a:gd name="T6" fmla="*/ 2328500 w 4809078"/>
                <a:gd name="T7" fmla="*/ 992403 h 4145756"/>
                <a:gd name="T8" fmla="*/ 2315237 w 4809078"/>
                <a:gd name="T9" fmla="*/ 888686 h 4145756"/>
                <a:gd name="T10" fmla="*/ 2404969 w 4809078"/>
                <a:gd name="T11" fmla="*/ 933997 h 4145756"/>
                <a:gd name="T12" fmla="*/ 2494701 w 4809078"/>
                <a:gd name="T13" fmla="*/ 888686 h 4145756"/>
                <a:gd name="T14" fmla="*/ 2481438 w 4809078"/>
                <a:gd name="T15" fmla="*/ 992403 h 4145756"/>
                <a:gd name="T16" fmla="*/ 2550159 w 4809078"/>
                <a:gd name="T17" fmla="*/ 1068117 h 4145756"/>
                <a:gd name="T18" fmla="*/ 2452229 w 4809078"/>
                <a:gd name="T19" fmla="*/ 1086906 h 4145756"/>
                <a:gd name="T20" fmla="*/ 2404969 w 4809078"/>
                <a:gd name="T21" fmla="*/ 1179011 h 4145756"/>
                <a:gd name="T22" fmla="*/ 2035110 w 4809078"/>
                <a:gd name="T23" fmla="*/ 2668782 h 4145756"/>
                <a:gd name="T24" fmla="*/ 2032759 w 4809078"/>
                <a:gd name="T25" fmla="*/ 2667209 h 4145756"/>
                <a:gd name="T26" fmla="*/ 2032759 w 4809078"/>
                <a:gd name="T27" fmla="*/ 2668270 h 4145756"/>
                <a:gd name="T28" fmla="*/ 1164961 w 4809078"/>
                <a:gd name="T29" fmla="*/ 2643947 h 4145756"/>
                <a:gd name="T30" fmla="*/ 2032759 w 4809078"/>
                <a:gd name="T31" fmla="*/ 2619625 h 4145756"/>
                <a:gd name="T32" fmla="*/ 2032759 w 4809078"/>
                <a:gd name="T33" fmla="*/ 2621198 h 4145756"/>
                <a:gd name="T34" fmla="*/ 2035110 w 4809078"/>
                <a:gd name="T35" fmla="*/ 2619624 h 4145756"/>
                <a:gd name="T36" fmla="*/ 2050317 w 4809078"/>
                <a:gd name="T37" fmla="*/ 2644204 h 4145756"/>
                <a:gd name="T38" fmla="*/ 2035110 w 4809078"/>
                <a:gd name="T39" fmla="*/ 2668782 h 4145756"/>
                <a:gd name="T40" fmla="*/ 2774829 w 4809078"/>
                <a:gd name="T41" fmla="*/ 2668784 h 4145756"/>
                <a:gd name="T42" fmla="*/ 2759623 w 4809078"/>
                <a:gd name="T43" fmla="*/ 2644205 h 4145756"/>
                <a:gd name="T44" fmla="*/ 2774829 w 4809078"/>
                <a:gd name="T45" fmla="*/ 2619625 h 4145756"/>
                <a:gd name="T46" fmla="*/ 2777179 w 4809078"/>
                <a:gd name="T47" fmla="*/ 2621200 h 4145756"/>
                <a:gd name="T48" fmla="*/ 2777179 w 4809078"/>
                <a:gd name="T49" fmla="*/ 2619626 h 4145756"/>
                <a:gd name="T50" fmla="*/ 3644978 w 4809078"/>
                <a:gd name="T51" fmla="*/ 2643948 h 4145756"/>
                <a:gd name="T52" fmla="*/ 2777179 w 4809078"/>
                <a:gd name="T53" fmla="*/ 2668271 h 4145756"/>
                <a:gd name="T54" fmla="*/ 2777179 w 4809078"/>
                <a:gd name="T55" fmla="*/ 2667210 h 4145756"/>
                <a:gd name="T56" fmla="*/ 2774829 w 4809078"/>
                <a:gd name="T57" fmla="*/ 2668784 h 4145756"/>
                <a:gd name="T58" fmla="*/ 2668976 w 4809078"/>
                <a:gd name="T59" fmla="*/ 2693363 h 4145756"/>
                <a:gd name="T60" fmla="*/ 2619809 w 4809078"/>
                <a:gd name="T61" fmla="*/ 2644204 h 4145756"/>
                <a:gd name="T62" fmla="*/ 2668976 w 4809078"/>
                <a:gd name="T63" fmla="*/ 2595045 h 4145756"/>
                <a:gd name="T64" fmla="*/ 2718144 w 4809078"/>
                <a:gd name="T65" fmla="*/ 2644204 h 4145756"/>
                <a:gd name="T66" fmla="*/ 2668976 w 4809078"/>
                <a:gd name="T67" fmla="*/ 2693363 h 4145756"/>
                <a:gd name="T68" fmla="*/ 2140963 w 4809078"/>
                <a:gd name="T69" fmla="*/ 2693363 h 4145756"/>
                <a:gd name="T70" fmla="*/ 2091795 w 4809078"/>
                <a:gd name="T71" fmla="*/ 2644204 h 4145756"/>
                <a:gd name="T72" fmla="*/ 2140963 w 4809078"/>
                <a:gd name="T73" fmla="*/ 2595045 h 4145756"/>
                <a:gd name="T74" fmla="*/ 2190130 w 4809078"/>
                <a:gd name="T75" fmla="*/ 2644204 h 4145756"/>
                <a:gd name="T76" fmla="*/ 2140963 w 4809078"/>
                <a:gd name="T77" fmla="*/ 2693363 h 4145756"/>
                <a:gd name="T78" fmla="*/ 2404970 w 4809078"/>
                <a:gd name="T79" fmla="*/ 2716414 h 4145756"/>
                <a:gd name="T80" fmla="*/ 2273087 w 4809078"/>
                <a:gd name="T81" fmla="*/ 2644204 h 4145756"/>
                <a:gd name="T82" fmla="*/ 2404970 w 4809078"/>
                <a:gd name="T83" fmla="*/ 2571994 h 4145756"/>
                <a:gd name="T84" fmla="*/ 2536852 w 4809078"/>
                <a:gd name="T85" fmla="*/ 2644204 h 4145756"/>
                <a:gd name="T86" fmla="*/ 2404970 w 4809078"/>
                <a:gd name="T87" fmla="*/ 2716414 h 4145756"/>
                <a:gd name="T88" fmla="*/ 288271 w 4809078"/>
                <a:gd name="T89" fmla="*/ 3984874 h 4145756"/>
                <a:gd name="T90" fmla="*/ 4521671 w 4809078"/>
                <a:gd name="T91" fmla="*/ 3984874 h 4145756"/>
                <a:gd name="T92" fmla="*/ 2404971 w 4809078"/>
                <a:gd name="T93" fmla="*/ 325793 h 4145756"/>
                <a:gd name="T94" fmla="*/ 288271 w 4809078"/>
                <a:gd name="T95" fmla="*/ 3984874 h 4145756"/>
                <a:gd name="T96" fmla="*/ 183688 w 4809078"/>
                <a:gd name="T97" fmla="*/ 4054276 h 4145756"/>
                <a:gd name="T98" fmla="*/ 2404972 w 4809078"/>
                <a:gd name="T99" fmla="*/ 158323 h 4145756"/>
                <a:gd name="T100" fmla="*/ 4626255 w 4809078"/>
                <a:gd name="T101" fmla="*/ 4054276 h 4145756"/>
                <a:gd name="T102" fmla="*/ 183688 w 4809078"/>
                <a:gd name="T103" fmla="*/ 4054276 h 4145756"/>
                <a:gd name="T104" fmla="*/ 0 w 4809078"/>
                <a:gd name="T105" fmla="*/ 4145756 h 4145756"/>
                <a:gd name="T106" fmla="*/ 4809942 w 4809078"/>
                <a:gd name="T107" fmla="*/ 4145756 h 4145756"/>
                <a:gd name="T108" fmla="*/ 2404972 w 4809078"/>
                <a:gd name="T109" fmla="*/ 0 h 4145756"/>
                <a:gd name="T110" fmla="*/ 0 w 4809078"/>
                <a:gd name="T111" fmla="*/ 4145756 h 414575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809078" h="4145756">
                  <a:moveTo>
                    <a:pt x="2404537" y="1179011"/>
                  </a:moveTo>
                  <a:lnTo>
                    <a:pt x="2357285" y="1086906"/>
                  </a:lnTo>
                  <a:lnTo>
                    <a:pt x="2259373" y="1068117"/>
                  </a:lnTo>
                  <a:lnTo>
                    <a:pt x="2328082" y="992403"/>
                  </a:lnTo>
                  <a:lnTo>
                    <a:pt x="2314821" y="888686"/>
                  </a:lnTo>
                  <a:lnTo>
                    <a:pt x="2404537" y="933997"/>
                  </a:lnTo>
                  <a:lnTo>
                    <a:pt x="2494253" y="888686"/>
                  </a:lnTo>
                  <a:lnTo>
                    <a:pt x="2480992" y="992403"/>
                  </a:lnTo>
                  <a:lnTo>
                    <a:pt x="2549701" y="1068117"/>
                  </a:lnTo>
                  <a:lnTo>
                    <a:pt x="2451789" y="1086906"/>
                  </a:lnTo>
                  <a:lnTo>
                    <a:pt x="2404537" y="1179011"/>
                  </a:lnTo>
                  <a:close/>
                  <a:moveTo>
                    <a:pt x="2034744" y="2668782"/>
                  </a:moveTo>
                  <a:lnTo>
                    <a:pt x="2032394" y="2667209"/>
                  </a:lnTo>
                  <a:lnTo>
                    <a:pt x="2032394" y="2668270"/>
                  </a:lnTo>
                  <a:lnTo>
                    <a:pt x="1164752" y="2643947"/>
                  </a:lnTo>
                  <a:lnTo>
                    <a:pt x="2032394" y="2619625"/>
                  </a:lnTo>
                  <a:lnTo>
                    <a:pt x="2032394" y="2621198"/>
                  </a:lnTo>
                  <a:lnTo>
                    <a:pt x="2034744" y="2619624"/>
                  </a:lnTo>
                  <a:cubicBezTo>
                    <a:pt x="2043141" y="2619624"/>
                    <a:pt x="2049949" y="2630629"/>
                    <a:pt x="2049949" y="2644204"/>
                  </a:cubicBezTo>
                  <a:cubicBezTo>
                    <a:pt x="2049949" y="2657778"/>
                    <a:pt x="2043141" y="2668782"/>
                    <a:pt x="2034744" y="2668782"/>
                  </a:cubicBezTo>
                  <a:close/>
                  <a:moveTo>
                    <a:pt x="2774331" y="2668784"/>
                  </a:moveTo>
                  <a:cubicBezTo>
                    <a:pt x="2765934" y="2668784"/>
                    <a:pt x="2759127" y="2657779"/>
                    <a:pt x="2759127" y="2644205"/>
                  </a:cubicBezTo>
                  <a:cubicBezTo>
                    <a:pt x="2759127" y="2630630"/>
                    <a:pt x="2765934" y="2619625"/>
                    <a:pt x="2774331" y="2619625"/>
                  </a:cubicBezTo>
                  <a:lnTo>
                    <a:pt x="2776680" y="2621200"/>
                  </a:lnTo>
                  <a:lnTo>
                    <a:pt x="2776680" y="2619626"/>
                  </a:lnTo>
                  <a:lnTo>
                    <a:pt x="3644323" y="2643948"/>
                  </a:lnTo>
                  <a:lnTo>
                    <a:pt x="2776680" y="2668271"/>
                  </a:lnTo>
                  <a:lnTo>
                    <a:pt x="2776680" y="2667210"/>
                  </a:lnTo>
                  <a:lnTo>
                    <a:pt x="2774331" y="2668784"/>
                  </a:lnTo>
                  <a:close/>
                  <a:moveTo>
                    <a:pt x="2668497" y="2693363"/>
                  </a:moveTo>
                  <a:cubicBezTo>
                    <a:pt x="2641348" y="2693363"/>
                    <a:pt x="2619338" y="2671353"/>
                    <a:pt x="2619338" y="2644204"/>
                  </a:cubicBezTo>
                  <a:cubicBezTo>
                    <a:pt x="2619338" y="2617055"/>
                    <a:pt x="2641348" y="2595045"/>
                    <a:pt x="2668497" y="2595045"/>
                  </a:cubicBezTo>
                  <a:cubicBezTo>
                    <a:pt x="2695646" y="2595045"/>
                    <a:pt x="2717656" y="2617055"/>
                    <a:pt x="2717656" y="2644204"/>
                  </a:cubicBezTo>
                  <a:cubicBezTo>
                    <a:pt x="2717656" y="2671353"/>
                    <a:pt x="2695646" y="2693363"/>
                    <a:pt x="2668497" y="2693363"/>
                  </a:cubicBezTo>
                  <a:close/>
                  <a:moveTo>
                    <a:pt x="2140578" y="2693363"/>
                  </a:moveTo>
                  <a:cubicBezTo>
                    <a:pt x="2113429" y="2693363"/>
                    <a:pt x="2091419" y="2671353"/>
                    <a:pt x="2091419" y="2644204"/>
                  </a:cubicBezTo>
                  <a:cubicBezTo>
                    <a:pt x="2091419" y="2617055"/>
                    <a:pt x="2113429" y="2595045"/>
                    <a:pt x="2140578" y="2595045"/>
                  </a:cubicBezTo>
                  <a:cubicBezTo>
                    <a:pt x="2167727" y="2595045"/>
                    <a:pt x="2189737" y="2617055"/>
                    <a:pt x="2189737" y="2644204"/>
                  </a:cubicBezTo>
                  <a:cubicBezTo>
                    <a:pt x="2189737" y="2671353"/>
                    <a:pt x="2167727" y="2693363"/>
                    <a:pt x="2140578" y="2693363"/>
                  </a:cubicBezTo>
                  <a:close/>
                  <a:moveTo>
                    <a:pt x="2404538" y="2716414"/>
                  </a:moveTo>
                  <a:lnTo>
                    <a:pt x="2272679" y="2644204"/>
                  </a:lnTo>
                  <a:lnTo>
                    <a:pt x="2404538" y="2571994"/>
                  </a:lnTo>
                  <a:lnTo>
                    <a:pt x="2536396" y="2644204"/>
                  </a:lnTo>
                  <a:lnTo>
                    <a:pt x="2404538" y="2716414"/>
                  </a:lnTo>
                  <a:close/>
                  <a:moveTo>
                    <a:pt x="288219" y="3984874"/>
                  </a:moveTo>
                  <a:lnTo>
                    <a:pt x="4520859" y="3984874"/>
                  </a:lnTo>
                  <a:lnTo>
                    <a:pt x="2404539" y="325793"/>
                  </a:lnTo>
                  <a:lnTo>
                    <a:pt x="288219" y="3984874"/>
                  </a:lnTo>
                  <a:close/>
                  <a:moveTo>
                    <a:pt x="183655" y="4054276"/>
                  </a:moveTo>
                  <a:lnTo>
                    <a:pt x="2404540" y="158323"/>
                  </a:lnTo>
                  <a:lnTo>
                    <a:pt x="4625424" y="4054276"/>
                  </a:lnTo>
                  <a:lnTo>
                    <a:pt x="183655" y="4054276"/>
                  </a:lnTo>
                  <a:close/>
                  <a:moveTo>
                    <a:pt x="0" y="4145756"/>
                  </a:moveTo>
                  <a:lnTo>
                    <a:pt x="4809078" y="4145756"/>
                  </a:lnTo>
                  <a:lnTo>
                    <a:pt x="2404540" y="0"/>
                  </a:lnTo>
                  <a:lnTo>
                    <a:pt x="0" y="4145756"/>
                  </a:lnTo>
                  <a:close/>
                </a:path>
              </a:pathLst>
            </a:custGeom>
            <a:solidFill>
              <a:schemeClr val="bg1">
                <a:alpha val="87057"/>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latin typeface="Source Han Sans CN"/>
                <a:ea typeface="+mj-ea"/>
                <a:sym typeface="Source Han Sans CN"/>
              </a:endParaRPr>
            </a:p>
          </p:txBody>
        </p:sp>
        <p:sp>
          <p:nvSpPr>
            <p:cNvPr id="6" name="等腰三角形 28"/>
            <p:cNvSpPr>
              <a:spLocks noChangeArrowheads="1"/>
            </p:cNvSpPr>
            <p:nvPr/>
          </p:nvSpPr>
          <p:spPr bwMode="auto">
            <a:xfrm rot="-10021505">
              <a:off x="0" y="104755"/>
              <a:ext cx="5084570" cy="3839427"/>
            </a:xfrm>
            <a:prstGeom prst="triangle">
              <a:avLst>
                <a:gd name="adj" fmla="val 50000"/>
              </a:avLst>
            </a:prstGeom>
            <a:noFill/>
            <a:ln w="63500">
              <a:solidFill>
                <a:schemeClr val="bg1">
                  <a:alpha val="63136"/>
                </a:schemeClr>
              </a:solidFill>
              <a:miter lim="800000"/>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latin typeface="Source Han Sans CN"/>
                <a:ea typeface="+mj-ea"/>
                <a:sym typeface="Source Han Sans CN"/>
              </a:endParaRPr>
            </a:p>
          </p:txBody>
        </p:sp>
        <p:sp>
          <p:nvSpPr>
            <p:cNvPr id="7" name="等腰三角形 29"/>
            <p:cNvSpPr>
              <a:spLocks noChangeArrowheads="1"/>
            </p:cNvSpPr>
            <p:nvPr/>
          </p:nvSpPr>
          <p:spPr bwMode="auto">
            <a:xfrm rot="10021505" flipH="1">
              <a:off x="0" y="104755"/>
              <a:ext cx="5084570" cy="3839427"/>
            </a:xfrm>
            <a:prstGeom prst="triangle">
              <a:avLst>
                <a:gd name="adj" fmla="val 50000"/>
              </a:avLst>
            </a:prstGeom>
            <a:noFill/>
            <a:ln w="63500">
              <a:solidFill>
                <a:schemeClr val="bg1">
                  <a:alpha val="63136"/>
                </a:schemeClr>
              </a:solidFill>
              <a:miter lim="800000"/>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latin typeface="Source Han Sans CN"/>
                <a:ea typeface="+mj-ea"/>
                <a:sym typeface="Source Han Sans CN"/>
              </a:endParaRPr>
            </a:p>
          </p:txBody>
        </p:sp>
        <p:sp>
          <p:nvSpPr>
            <p:cNvPr id="8" name="文本框 31"/>
            <p:cNvSpPr txBox="1">
              <a:spLocks noChangeArrowheads="1"/>
            </p:cNvSpPr>
            <p:nvPr/>
          </p:nvSpPr>
          <p:spPr bwMode="auto">
            <a:xfrm>
              <a:off x="1065016" y="305917"/>
              <a:ext cx="2954543" cy="646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3600">
                  <a:solidFill>
                    <a:schemeClr val="tx2">
                      <a:lumMod val="75000"/>
                    </a:schemeClr>
                  </a:solidFill>
                  <a:latin typeface="Source Han Sans CN"/>
                  <a:cs typeface="+mn-ea"/>
                  <a:sym typeface="Source Han Sans CN"/>
                </a:rPr>
                <a:t>年度工作亮点</a:t>
              </a:r>
              <a:endParaRPr lang="zh-CN" altLang="en-US" sz="3600">
                <a:solidFill>
                  <a:schemeClr val="tx2">
                    <a:lumMod val="75000"/>
                  </a:schemeClr>
                </a:solidFill>
                <a:latin typeface="Source Han Sans CN"/>
                <a:cs typeface="+mn-ea"/>
                <a:sym typeface="Source Han Sans CN"/>
              </a:endParaRPr>
            </a:p>
          </p:txBody>
        </p:sp>
        <p:sp>
          <p:nvSpPr>
            <p:cNvPr id="9" name="文本框 32"/>
            <p:cNvSpPr txBox="1">
              <a:spLocks noChangeArrowheads="1"/>
            </p:cNvSpPr>
            <p:nvPr/>
          </p:nvSpPr>
          <p:spPr bwMode="auto">
            <a:xfrm>
              <a:off x="1292038" y="920333"/>
              <a:ext cx="2470198" cy="400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a:solidFill>
                    <a:schemeClr val="tx2">
                      <a:lumMod val="75000"/>
                    </a:schemeClr>
                  </a:solidFill>
                  <a:latin typeface="Source Han Sans CN"/>
                  <a:ea typeface="+mj-ea"/>
                  <a:sym typeface="Source Han Sans CN"/>
                </a:rPr>
                <a:t>ADD YOUR TEXT HERE</a:t>
              </a:r>
              <a:endParaRPr lang="zh-CN" altLang="en-US" sz="2000">
                <a:solidFill>
                  <a:schemeClr val="tx2">
                    <a:lumMod val="75000"/>
                  </a:schemeClr>
                </a:solidFill>
                <a:latin typeface="Source Han Sans CN"/>
                <a:ea typeface="+mj-ea"/>
                <a:sym typeface="Source Han Sans CN"/>
              </a:endParaRPr>
            </a:p>
          </p:txBody>
        </p:sp>
        <p:sp>
          <p:nvSpPr>
            <p:cNvPr id="10" name="文本框 33"/>
            <p:cNvSpPr txBox="1">
              <a:spLocks noChangeArrowheads="1"/>
            </p:cNvSpPr>
            <p:nvPr/>
          </p:nvSpPr>
          <p:spPr bwMode="auto">
            <a:xfrm>
              <a:off x="2165986" y="1414169"/>
              <a:ext cx="766528" cy="1446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8800">
                  <a:solidFill>
                    <a:srgbClr val="AD161B"/>
                  </a:solidFill>
                  <a:latin typeface="Source Han Sans CN"/>
                  <a:ea typeface="+mj-ea"/>
                  <a:sym typeface="Source Han Sans CN"/>
                </a:rPr>
                <a:t>1</a:t>
              </a:r>
              <a:endParaRPr lang="zh-CN" altLang="en-US" sz="8800">
                <a:solidFill>
                  <a:srgbClr val="AD161B"/>
                </a:solidFill>
                <a:latin typeface="Source Han Sans CN"/>
                <a:ea typeface="+mj-ea"/>
                <a:sym typeface="Source Han Sans CN"/>
              </a:endParaRPr>
            </a:p>
          </p:txBody>
        </p:sp>
      </p:gr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nodeType="afterGroup">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randombar(horizontal)">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17" name="图片 16"/>
          <p:cNvPicPr>
            <a:picLocks noChangeAspect="1"/>
          </p:cNvPicPr>
          <p:nvPr/>
        </p:nvPicPr>
        <p:blipFill>
          <a:blip r:embed="rId2">
            <a:extLst>
              <a:ext uri="{28A0092B-C50C-407E-A947-70E740481C1C}">
                <a14:useLocalDpi xmlns:a14="http://schemas.microsoft.com/office/drawing/2010/main" val="0"/>
              </a:ext>
            </a:extLst>
          </a:blip>
          <a:srcRect l="33610" t="26753" r="19897" b="9856"/>
          <a:stretch>
            <a:fillRect/>
          </a:stretch>
        </p:blipFill>
        <p:spPr>
          <a:xfrm>
            <a:off x="4867274" y="1225765"/>
            <a:ext cx="2457451" cy="2457451"/>
          </a:xfrm>
          <a:custGeom>
            <a:gdLst>
              <a:gd name="connsiteX0" fmla="*/ 1228726 w 2457451"/>
              <a:gd name="connsiteY0" fmla="*/ 0 h 2457451"/>
              <a:gd name="connsiteX1" fmla="*/ 2457451 w 2457451"/>
              <a:gd name="connsiteY1" fmla="*/ 1228726 h 2457451"/>
              <a:gd name="connsiteX2" fmla="*/ 1228726 w 2457451"/>
              <a:gd name="connsiteY2" fmla="*/ 2457451 h 2457451"/>
              <a:gd name="connsiteX3" fmla="*/ 0 w 2457451"/>
              <a:gd name="connsiteY3" fmla="*/ 1228726 h 2457451"/>
              <a:gd name="connsiteX4" fmla="*/ 1228726 w 2457451"/>
              <a:gd name="connsiteY4" fmla="*/ 0 h 2457451"/>
            </a:gdLst>
            <a:cxnLst>
              <a:cxn ang="0">
                <a:pos x="connsiteX0" y="connsiteY0"/>
              </a:cxn>
              <a:cxn ang="0">
                <a:pos x="connsiteX1" y="connsiteY1"/>
              </a:cxn>
              <a:cxn ang="0">
                <a:pos x="connsiteX2" y="connsiteY2"/>
              </a:cxn>
              <a:cxn ang="0">
                <a:pos x="connsiteX3" y="connsiteY3"/>
              </a:cxn>
              <a:cxn ang="0">
                <a:pos x="connsiteX4" y="connsiteY4"/>
              </a:cxn>
            </a:cxnLst>
            <a:rect l="l" t="t" r="r" b="b"/>
            <a:pathLst>
              <a:path w="2457451" h="2457451">
                <a:moveTo>
                  <a:pt x="1228726" y="0"/>
                </a:moveTo>
                <a:cubicBezTo>
                  <a:pt x="1907333" y="0"/>
                  <a:pt x="2457451" y="550119"/>
                  <a:pt x="2457451" y="1228726"/>
                </a:cubicBezTo>
                <a:cubicBezTo>
                  <a:pt x="2457451" y="1907332"/>
                  <a:pt x="1907333" y="2457451"/>
                  <a:pt x="1228726" y="2457451"/>
                </a:cubicBezTo>
                <a:cubicBezTo>
                  <a:pt x="550119" y="2457451"/>
                  <a:pt x="0" y="1907332"/>
                  <a:pt x="0" y="1228726"/>
                </a:cubicBezTo>
                <a:cubicBezTo>
                  <a:pt x="0" y="550119"/>
                  <a:pt x="550119" y="0"/>
                  <a:pt x="1228726" y="0"/>
                </a:cubicBezTo>
                <a:close/>
              </a:path>
            </a:pathLst>
          </a:custGeom>
        </p:spPr>
      </p:pic>
      <p:sp>
        <p:nvSpPr>
          <p:cNvPr id="8" name="TextBox 76"/>
          <p:cNvSpPr txBox="1"/>
          <p:nvPr/>
        </p:nvSpPr>
        <p:spPr>
          <a:xfrm>
            <a:off x="2172539" y="4755490"/>
            <a:ext cx="1223277" cy="369333"/>
          </a:xfrm>
          <a:prstGeom prst="rect">
            <a:avLst/>
          </a:prstGeom>
          <a:noFill/>
        </p:spPr>
        <p:txBody>
          <a:bodyPr wrap="square" rtlCol="0">
            <a:spAutoFit/>
          </a:bodyPr>
          <a:lstStyle/>
          <a:p>
            <a:r>
              <a:rPr lang="zh-CN" altLang="en-US" b="1">
                <a:solidFill>
                  <a:srgbClr val="14202E"/>
                </a:solidFill>
                <a:latin typeface="Source Han Sans CN"/>
                <a:ea typeface="方正黑体简体" panose="03000509000000000000" pitchFamily="2" charset="-122"/>
                <a:cs typeface="+mn-ea"/>
                <a:sym typeface="Source Han Sans CN"/>
              </a:rPr>
              <a:t>添加标题</a:t>
            </a:r>
            <a:endParaRPr lang="zh-CN" altLang="en-US" b="1">
              <a:solidFill>
                <a:srgbClr val="14202E"/>
              </a:solidFill>
              <a:latin typeface="Source Han Sans CN"/>
              <a:ea typeface="方正黑体简体" panose="03000509000000000000" pitchFamily="2" charset="-122"/>
              <a:cs typeface="+mn-ea"/>
              <a:sym typeface="Source Han Sans CN"/>
            </a:endParaRPr>
          </a:p>
        </p:txBody>
      </p:sp>
      <p:sp>
        <p:nvSpPr>
          <p:cNvPr id="9" name="文本框 8"/>
          <p:cNvSpPr txBox="1"/>
          <p:nvPr/>
        </p:nvSpPr>
        <p:spPr>
          <a:xfrm>
            <a:off x="1196137" y="5124824"/>
            <a:ext cx="3051344" cy="905248"/>
          </a:xfrm>
          <a:prstGeom prst="rect">
            <a:avLst/>
          </a:prstGeom>
          <a:noFill/>
        </p:spPr>
        <p:txBody>
          <a:bodyPr wrap="square" rtlCol="0">
            <a:spAutoFit/>
          </a:bodyPr>
          <a:lstStyle/>
          <a:p>
            <a:pPr>
              <a:lnSpc>
                <a:spcPct val="130000"/>
              </a:lnSpc>
            </a:pPr>
            <a:r>
              <a:rPr lang="zh-CN" altLang="en-US" sz="1400">
                <a:solidFill>
                  <a:srgbClr val="14202E"/>
                </a:solidFill>
                <a:latin typeface="Source Han Sans CN"/>
                <a:ea typeface="方正黑体简体" panose="03000509000000000000" pitchFamily="2" charset="-122"/>
                <a:cs typeface="+mn-ea"/>
                <a:sym typeface="Source Han Sans CN"/>
              </a:rPr>
              <a:t>请在此添加文字说明，单击此处编辑文字。请在此添加文字说明，单击此处编辑文字。</a:t>
            </a:r>
            <a:endParaRPr lang="en-US" altLang="zh-CN" sz="1400">
              <a:solidFill>
                <a:srgbClr val="14202E"/>
              </a:solidFill>
              <a:latin typeface="Source Han Sans CN"/>
              <a:ea typeface="方正黑体简体" panose="03000509000000000000" pitchFamily="2" charset="-122"/>
              <a:cs typeface="+mn-ea"/>
              <a:sym typeface="Source Han Sans CN"/>
            </a:endParaRPr>
          </a:p>
        </p:txBody>
      </p:sp>
      <p:sp>
        <p:nvSpPr>
          <p:cNvPr id="10" name="TextBox 76"/>
          <p:cNvSpPr txBox="1"/>
          <p:nvPr/>
        </p:nvSpPr>
        <p:spPr>
          <a:xfrm>
            <a:off x="9178023" y="4755490"/>
            <a:ext cx="1223277" cy="369333"/>
          </a:xfrm>
          <a:prstGeom prst="rect">
            <a:avLst/>
          </a:prstGeom>
          <a:noFill/>
        </p:spPr>
        <p:txBody>
          <a:bodyPr wrap="square" rtlCol="0">
            <a:spAutoFit/>
          </a:bodyPr>
          <a:lstStyle/>
          <a:p>
            <a:r>
              <a:rPr lang="zh-CN" altLang="en-US" b="1">
                <a:solidFill>
                  <a:srgbClr val="14202E"/>
                </a:solidFill>
                <a:latin typeface="Source Han Sans CN"/>
                <a:ea typeface="方正黑体简体" panose="03000509000000000000" pitchFamily="2" charset="-122"/>
                <a:cs typeface="+mn-ea"/>
                <a:sym typeface="Source Han Sans CN"/>
              </a:rPr>
              <a:t>添加标题</a:t>
            </a:r>
            <a:endParaRPr lang="zh-CN" altLang="en-US" b="1">
              <a:solidFill>
                <a:srgbClr val="14202E"/>
              </a:solidFill>
              <a:latin typeface="Source Han Sans CN"/>
              <a:ea typeface="方正黑体简体" panose="03000509000000000000" pitchFamily="2" charset="-122"/>
              <a:cs typeface="+mn-ea"/>
              <a:sym typeface="Source Han Sans CN"/>
            </a:endParaRPr>
          </a:p>
        </p:txBody>
      </p:sp>
      <p:sp>
        <p:nvSpPr>
          <p:cNvPr id="11" name="文本框 10"/>
          <p:cNvSpPr txBox="1"/>
          <p:nvPr/>
        </p:nvSpPr>
        <p:spPr>
          <a:xfrm>
            <a:off x="8201621" y="5124824"/>
            <a:ext cx="3051344" cy="905248"/>
          </a:xfrm>
          <a:prstGeom prst="rect">
            <a:avLst/>
          </a:prstGeom>
          <a:noFill/>
        </p:spPr>
        <p:txBody>
          <a:bodyPr wrap="square" rtlCol="0">
            <a:spAutoFit/>
          </a:bodyPr>
          <a:lstStyle/>
          <a:p>
            <a:pPr>
              <a:lnSpc>
                <a:spcPct val="130000"/>
              </a:lnSpc>
            </a:pPr>
            <a:r>
              <a:rPr lang="zh-CN" altLang="en-US" sz="1400">
                <a:solidFill>
                  <a:srgbClr val="14202E"/>
                </a:solidFill>
                <a:latin typeface="Source Han Sans CN"/>
                <a:ea typeface="方正黑体简体" panose="03000509000000000000" pitchFamily="2" charset="-122"/>
                <a:cs typeface="+mn-ea"/>
                <a:sym typeface="Source Han Sans CN"/>
              </a:rPr>
              <a:t>请在此添加文字说明，单击此处编辑文字。请在此添加文字说明，单击此处编辑文字。</a:t>
            </a:r>
            <a:endParaRPr lang="en-US" altLang="zh-CN" sz="1400">
              <a:solidFill>
                <a:srgbClr val="14202E"/>
              </a:solidFill>
              <a:latin typeface="Source Han Sans CN"/>
              <a:ea typeface="方正黑体简体" panose="03000509000000000000" pitchFamily="2" charset="-122"/>
              <a:cs typeface="+mn-ea"/>
              <a:sym typeface="Source Han Sans CN"/>
            </a:endParaRPr>
          </a:p>
        </p:txBody>
      </p:sp>
      <p:sp>
        <p:nvSpPr>
          <p:cNvPr id="12" name="TextBox 76"/>
          <p:cNvSpPr txBox="1"/>
          <p:nvPr/>
        </p:nvSpPr>
        <p:spPr>
          <a:xfrm>
            <a:off x="5618130" y="4034177"/>
            <a:ext cx="1223277" cy="369333"/>
          </a:xfrm>
          <a:prstGeom prst="rect">
            <a:avLst/>
          </a:prstGeom>
          <a:noFill/>
        </p:spPr>
        <p:txBody>
          <a:bodyPr wrap="square" rtlCol="0">
            <a:spAutoFit/>
          </a:bodyPr>
          <a:lstStyle/>
          <a:p>
            <a:r>
              <a:rPr lang="zh-CN" altLang="en-US" b="1">
                <a:solidFill>
                  <a:srgbClr val="14202E"/>
                </a:solidFill>
                <a:latin typeface="Source Han Sans CN"/>
                <a:ea typeface="方正黑体简体" panose="03000509000000000000" pitchFamily="2" charset="-122"/>
                <a:cs typeface="+mn-ea"/>
                <a:sym typeface="Source Han Sans CN"/>
              </a:rPr>
              <a:t>添加标题</a:t>
            </a:r>
            <a:endParaRPr lang="zh-CN" altLang="en-US" b="1">
              <a:solidFill>
                <a:srgbClr val="14202E"/>
              </a:solidFill>
              <a:latin typeface="Source Han Sans CN"/>
              <a:ea typeface="方正黑体简体" panose="03000509000000000000" pitchFamily="2" charset="-122"/>
              <a:cs typeface="+mn-ea"/>
              <a:sym typeface="Source Han Sans CN"/>
            </a:endParaRPr>
          </a:p>
        </p:txBody>
      </p:sp>
      <p:sp>
        <p:nvSpPr>
          <p:cNvPr id="13" name="文本框 12"/>
          <p:cNvSpPr txBox="1"/>
          <p:nvPr/>
        </p:nvSpPr>
        <p:spPr>
          <a:xfrm>
            <a:off x="4641728" y="4403509"/>
            <a:ext cx="3051344" cy="905248"/>
          </a:xfrm>
          <a:prstGeom prst="rect">
            <a:avLst/>
          </a:prstGeom>
          <a:noFill/>
        </p:spPr>
        <p:txBody>
          <a:bodyPr wrap="square" rtlCol="0">
            <a:spAutoFit/>
          </a:bodyPr>
          <a:lstStyle/>
          <a:p>
            <a:pPr>
              <a:lnSpc>
                <a:spcPct val="130000"/>
              </a:lnSpc>
            </a:pPr>
            <a:r>
              <a:rPr lang="zh-CN" altLang="en-US" sz="1400">
                <a:solidFill>
                  <a:srgbClr val="14202E"/>
                </a:solidFill>
                <a:latin typeface="Source Han Sans CN"/>
                <a:ea typeface="方正黑体简体" panose="03000509000000000000" pitchFamily="2" charset="-122"/>
                <a:cs typeface="+mn-ea"/>
                <a:sym typeface="Source Han Sans CN"/>
              </a:rPr>
              <a:t>请在此添加文字说明，单击此处编辑文字。请在此添加文字说明，单击此处编辑文字。</a:t>
            </a:r>
            <a:endParaRPr lang="en-US" altLang="zh-CN" sz="1400">
              <a:solidFill>
                <a:srgbClr val="14202E"/>
              </a:solidFill>
              <a:latin typeface="Source Han Sans CN"/>
              <a:ea typeface="方正黑体简体" panose="03000509000000000000" pitchFamily="2" charset="-122"/>
              <a:cs typeface="+mn-ea"/>
              <a:sym typeface="Source Han Sans CN"/>
            </a:endParaRPr>
          </a:p>
        </p:txBody>
      </p:sp>
      <p:sp>
        <p:nvSpPr>
          <p:cNvPr id="20" name="矩形 19"/>
          <p:cNvSpPr/>
          <p:nvPr/>
        </p:nvSpPr>
        <p:spPr>
          <a:xfrm>
            <a:off x="808061" y="459969"/>
            <a:ext cx="2656496" cy="584775"/>
          </a:xfrm>
          <a:prstGeom prst="rect">
            <a:avLst/>
          </a:prstGeom>
        </p:spPr>
        <p:txBody>
          <a:bodyPr wrap="none">
            <a:spAutoFit/>
          </a:bodyPr>
          <a:lstStyle/>
          <a:p>
            <a:pPr algn="ctr"/>
            <a:r>
              <a:rPr lang="zh-CN" altLang="en-US" sz="3200">
                <a:solidFill>
                  <a:schemeClr val="accent1"/>
                </a:solidFill>
                <a:latin typeface="Source Han Sans CN"/>
                <a:ea typeface="FZKai-Z03S" panose="03000509000000000000" pitchFamily="65" charset="-122"/>
                <a:sym typeface="Source Han Sans CN"/>
              </a:rPr>
              <a:t>标题文本预设</a:t>
            </a:r>
            <a:endParaRPr lang="zh-CN" altLang="en-US" sz="3200">
              <a:solidFill>
                <a:schemeClr val="accent1"/>
              </a:solidFill>
              <a:latin typeface="Source Han Sans CN"/>
              <a:ea typeface="FZKai-Z03S" panose="03000509000000000000" pitchFamily="65" charset="-122"/>
              <a:sym typeface="Source Han Sans CN"/>
            </a:endParaRPr>
          </a:p>
        </p:txBody>
      </p:sp>
      <p:pic>
        <p:nvPicPr>
          <p:cNvPr id="19" name="图片 18"/>
          <p:cNvPicPr>
            <a:picLocks noChangeAspect="1"/>
          </p:cNvPicPr>
          <p:nvPr/>
        </p:nvPicPr>
        <p:blipFill>
          <a:blip r:embed="rId2">
            <a:extLst>
              <a:ext uri="{28A0092B-C50C-407E-A947-70E740481C1C}">
                <a14:useLocalDpi xmlns:a14="http://schemas.microsoft.com/office/drawing/2010/main" val="0"/>
              </a:ext>
            </a:extLst>
          </a:blip>
          <a:srcRect l="33610" t="26753" r="19897" b="9856"/>
          <a:stretch>
            <a:fillRect/>
          </a:stretch>
        </p:blipFill>
        <p:spPr>
          <a:xfrm>
            <a:off x="8560935" y="2102510"/>
            <a:ext cx="2457451" cy="2457451"/>
          </a:xfrm>
          <a:custGeom>
            <a:gdLst>
              <a:gd name="connsiteX0" fmla="*/ 1228726 w 2457451"/>
              <a:gd name="connsiteY0" fmla="*/ 0 h 2457451"/>
              <a:gd name="connsiteX1" fmla="*/ 2457451 w 2457451"/>
              <a:gd name="connsiteY1" fmla="*/ 1228726 h 2457451"/>
              <a:gd name="connsiteX2" fmla="*/ 1228726 w 2457451"/>
              <a:gd name="connsiteY2" fmla="*/ 2457451 h 2457451"/>
              <a:gd name="connsiteX3" fmla="*/ 0 w 2457451"/>
              <a:gd name="connsiteY3" fmla="*/ 1228726 h 2457451"/>
              <a:gd name="connsiteX4" fmla="*/ 1228726 w 2457451"/>
              <a:gd name="connsiteY4" fmla="*/ 0 h 2457451"/>
            </a:gdLst>
            <a:cxnLst>
              <a:cxn ang="0">
                <a:pos x="connsiteX0" y="connsiteY0"/>
              </a:cxn>
              <a:cxn ang="0">
                <a:pos x="connsiteX1" y="connsiteY1"/>
              </a:cxn>
              <a:cxn ang="0">
                <a:pos x="connsiteX2" y="connsiteY2"/>
              </a:cxn>
              <a:cxn ang="0">
                <a:pos x="connsiteX3" y="connsiteY3"/>
              </a:cxn>
              <a:cxn ang="0">
                <a:pos x="connsiteX4" y="connsiteY4"/>
              </a:cxn>
            </a:cxnLst>
            <a:rect l="l" t="t" r="r" b="b"/>
            <a:pathLst>
              <a:path w="2457451" h="2457451">
                <a:moveTo>
                  <a:pt x="1228726" y="0"/>
                </a:moveTo>
                <a:cubicBezTo>
                  <a:pt x="1907333" y="0"/>
                  <a:pt x="2457451" y="550119"/>
                  <a:pt x="2457451" y="1228726"/>
                </a:cubicBezTo>
                <a:cubicBezTo>
                  <a:pt x="2457451" y="1907332"/>
                  <a:pt x="1907333" y="2457451"/>
                  <a:pt x="1228726" y="2457451"/>
                </a:cubicBezTo>
                <a:cubicBezTo>
                  <a:pt x="550119" y="2457451"/>
                  <a:pt x="0" y="1907332"/>
                  <a:pt x="0" y="1228726"/>
                </a:cubicBezTo>
                <a:cubicBezTo>
                  <a:pt x="0" y="550119"/>
                  <a:pt x="550119" y="0"/>
                  <a:pt x="1228726" y="0"/>
                </a:cubicBezTo>
                <a:close/>
              </a:path>
            </a:pathLst>
          </a:custGeom>
        </p:spPr>
      </p:pic>
      <p:pic>
        <p:nvPicPr>
          <p:cNvPr id="21" name="图片 20"/>
          <p:cNvPicPr>
            <a:picLocks noChangeAspect="1"/>
          </p:cNvPicPr>
          <p:nvPr/>
        </p:nvPicPr>
        <p:blipFill>
          <a:blip r:embed="rId2">
            <a:extLst>
              <a:ext uri="{28A0092B-C50C-407E-A947-70E740481C1C}">
                <a14:useLocalDpi xmlns:a14="http://schemas.microsoft.com/office/drawing/2010/main" val="0"/>
              </a:ext>
            </a:extLst>
          </a:blip>
          <a:srcRect l="33610" t="26753" r="19897" b="9856"/>
          <a:stretch>
            <a:fillRect/>
          </a:stretch>
        </p:blipFill>
        <p:spPr>
          <a:xfrm>
            <a:off x="1441151" y="2102510"/>
            <a:ext cx="2457451" cy="2457451"/>
          </a:xfrm>
          <a:custGeom>
            <a:gdLst>
              <a:gd name="connsiteX0" fmla="*/ 1228726 w 2457451"/>
              <a:gd name="connsiteY0" fmla="*/ 0 h 2457451"/>
              <a:gd name="connsiteX1" fmla="*/ 2457451 w 2457451"/>
              <a:gd name="connsiteY1" fmla="*/ 1228726 h 2457451"/>
              <a:gd name="connsiteX2" fmla="*/ 1228726 w 2457451"/>
              <a:gd name="connsiteY2" fmla="*/ 2457451 h 2457451"/>
              <a:gd name="connsiteX3" fmla="*/ 0 w 2457451"/>
              <a:gd name="connsiteY3" fmla="*/ 1228726 h 2457451"/>
              <a:gd name="connsiteX4" fmla="*/ 1228726 w 2457451"/>
              <a:gd name="connsiteY4" fmla="*/ 0 h 2457451"/>
            </a:gdLst>
            <a:cxnLst>
              <a:cxn ang="0">
                <a:pos x="connsiteX0" y="connsiteY0"/>
              </a:cxn>
              <a:cxn ang="0">
                <a:pos x="connsiteX1" y="connsiteY1"/>
              </a:cxn>
              <a:cxn ang="0">
                <a:pos x="connsiteX2" y="connsiteY2"/>
              </a:cxn>
              <a:cxn ang="0">
                <a:pos x="connsiteX3" y="connsiteY3"/>
              </a:cxn>
              <a:cxn ang="0">
                <a:pos x="connsiteX4" y="connsiteY4"/>
              </a:cxn>
            </a:cxnLst>
            <a:rect l="l" t="t" r="r" b="b"/>
            <a:pathLst>
              <a:path w="2457451" h="2457451">
                <a:moveTo>
                  <a:pt x="1228726" y="0"/>
                </a:moveTo>
                <a:cubicBezTo>
                  <a:pt x="1907333" y="0"/>
                  <a:pt x="2457451" y="550119"/>
                  <a:pt x="2457451" y="1228726"/>
                </a:cubicBezTo>
                <a:cubicBezTo>
                  <a:pt x="2457451" y="1907332"/>
                  <a:pt x="1907333" y="2457451"/>
                  <a:pt x="1228726" y="2457451"/>
                </a:cubicBezTo>
                <a:cubicBezTo>
                  <a:pt x="550119" y="2457451"/>
                  <a:pt x="0" y="1907332"/>
                  <a:pt x="0" y="1228726"/>
                </a:cubicBezTo>
                <a:cubicBezTo>
                  <a:pt x="0" y="550119"/>
                  <a:pt x="550119" y="0"/>
                  <a:pt x="1228726" y="0"/>
                </a:cubicBezTo>
                <a:close/>
              </a:path>
            </a:pathLst>
          </a:custGeom>
        </p:spPr>
      </p:pic>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nodeType="afterGroup">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childTnLst>
                          </p:cTn>
                        </p:par>
                        <p:par>
                          <p:cTn id="12" fill="hold" nodeType="afterGroup">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randombar(horizontal)">
                                      <p:cBhvr>
                                        <p:cTn id="15" dur="500"/>
                                        <p:tgtEl>
                                          <p:spTgt spid="10"/>
                                        </p:tgtEl>
                                      </p:cBhvr>
                                    </p:animEffect>
                                  </p:childTnLst>
                                </p:cTn>
                              </p:par>
                            </p:childTnLst>
                          </p:cTn>
                        </p:par>
                        <p:par>
                          <p:cTn id="16" fill="hold" nodeType="afterGroup">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randombar(horizontal)">
                                      <p:cBhvr>
                                        <p:cTn id="19" dur="500"/>
                                        <p:tgtEl>
                                          <p:spTgt spid="11"/>
                                        </p:tgtEl>
                                      </p:cBhvr>
                                    </p:animEffect>
                                  </p:childTnLst>
                                </p:cTn>
                              </p:par>
                            </p:childTnLst>
                          </p:cTn>
                        </p:par>
                        <p:par>
                          <p:cTn id="20" fill="hold" nodeType="afterGroup">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randombar(horizontal)">
                                      <p:cBhvr>
                                        <p:cTn id="23" dur="500"/>
                                        <p:tgtEl>
                                          <p:spTgt spid="12"/>
                                        </p:tgtEl>
                                      </p:cBhvr>
                                    </p:animEffect>
                                  </p:childTnLst>
                                </p:cTn>
                              </p:par>
                            </p:childTnLst>
                          </p:cTn>
                        </p:par>
                        <p:par>
                          <p:cTn id="24" fill="hold" nodeType="afterGroup">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par>
                          <p:cTn id="28" fill="hold" nodeType="afterGroup">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randombar(horizontal)">
                                      <p:cBhvr>
                                        <p:cTn id="3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20" grpId="0"/>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矩形 2"/>
          <p:cNvSpPr/>
          <p:nvPr/>
        </p:nvSpPr>
        <p:spPr>
          <a:xfrm>
            <a:off x="1741788" y="4868884"/>
            <a:ext cx="8432721" cy="516745"/>
          </a:xfrm>
          <a:prstGeom prst="rect">
            <a:avLst/>
          </a:prstGeom>
        </p:spPr>
        <p:txBody>
          <a:bodyPr wrap="square">
            <a:spAutoFit/>
          </a:bodyPr>
          <a:lstStyle/>
          <a:p>
            <a:pPr>
              <a:lnSpc>
                <a:spcPct val="120000"/>
              </a:lnSpc>
              <a:spcBef>
                <a:spcPct val="20000"/>
              </a:spcBef>
            </a:pPr>
            <a:r>
              <a:rPr lang="zh-CN" altLang="en-US" sz="1200">
                <a:solidFill>
                  <a:schemeClr val="tx1">
                    <a:lumMod val="50000"/>
                    <a:lumOff val="50000"/>
                  </a:schemeClr>
                </a:solidFill>
                <a:latin typeface="Source Han Sans CN"/>
                <a:ea typeface="微软雅黑" panose="020b0503020204020204" pitchFamily="34" charset="-122"/>
                <a:sym typeface="Source Han Sans CN"/>
              </a:rPr>
              <a:t>单击此处编辑您要的内容，建议您在展示时采用微软雅黑字体，本模版所有图形线条及其相应素材均可自由编辑、改色、替换。更多使用说明和作品请详阅模版最末的使用手册。</a:t>
            </a:r>
            <a:endParaRPr lang="en-US" altLang="zh-CN" sz="1200">
              <a:solidFill>
                <a:schemeClr val="tx1">
                  <a:lumMod val="50000"/>
                  <a:lumOff val="50000"/>
                </a:schemeClr>
              </a:solidFill>
              <a:latin typeface="Source Han Sans CN"/>
              <a:ea typeface="微软雅黑" panose="020b0503020204020204" pitchFamily="34" charset="-122"/>
              <a:sym typeface="Source Han Sans CN"/>
            </a:endParaRPr>
          </a:p>
        </p:txBody>
      </p:sp>
      <p:grpSp>
        <p:nvGrpSpPr>
          <p:cNvPr id="2" name="组合 4"/>
          <p:cNvGrpSpPr/>
          <p:nvPr/>
        </p:nvGrpSpPr>
        <p:grpSpPr>
          <a:xfrm>
            <a:off x="959357" y="1467714"/>
            <a:ext cx="3020096" cy="2825108"/>
            <a:chOff x="957770" y="1467710"/>
            <a:chExt cx="3021028" cy="2825105"/>
          </a:xfrm>
        </p:grpSpPr>
        <p:grpSp>
          <p:nvGrpSpPr>
            <p:cNvPr id="5" name="组合 5"/>
            <p:cNvGrpSpPr/>
            <p:nvPr/>
          </p:nvGrpSpPr>
          <p:grpSpPr>
            <a:xfrm>
              <a:off x="957770" y="1467710"/>
              <a:ext cx="3021028" cy="2825105"/>
              <a:chOff x="1570902" y="3815674"/>
              <a:chExt cx="2534920" cy="2370524"/>
            </a:xfrm>
          </p:grpSpPr>
          <p:sp>
            <p:nvSpPr>
              <p:cNvPr id="10" name="矩形 9"/>
              <p:cNvSpPr/>
              <p:nvPr/>
            </p:nvSpPr>
            <p:spPr>
              <a:xfrm>
                <a:off x="1570902" y="4544010"/>
                <a:ext cx="2534920" cy="164218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Source Han Sans CN"/>
                  <a:ea typeface="微软雅黑" panose="020b0503020204020204" pitchFamily="34" charset="-122"/>
                  <a:sym typeface="Source Han Sans CN"/>
                </a:endParaRPr>
              </a:p>
            </p:txBody>
          </p:sp>
          <p:sp>
            <p:nvSpPr>
              <p:cNvPr id="11" name="圆角矩形 10"/>
              <p:cNvSpPr/>
              <p:nvPr/>
            </p:nvSpPr>
            <p:spPr>
              <a:xfrm>
                <a:off x="2305774" y="3815674"/>
                <a:ext cx="1065176" cy="10651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Source Han Sans CN"/>
                  <a:ea typeface="微软雅黑" panose="020b0503020204020204" pitchFamily="34" charset="-122"/>
                  <a:sym typeface="Source Han Sans CN"/>
                </a:endParaRPr>
              </a:p>
            </p:txBody>
          </p:sp>
        </p:grpSp>
        <p:sp>
          <p:nvSpPr>
            <p:cNvPr id="7" name="文本框 6"/>
            <p:cNvSpPr txBox="1"/>
            <p:nvPr/>
          </p:nvSpPr>
          <p:spPr>
            <a:xfrm>
              <a:off x="1332819" y="2853589"/>
              <a:ext cx="2270929" cy="338554"/>
            </a:xfrm>
            <a:prstGeom prst="rect">
              <a:avLst/>
            </a:prstGeom>
            <a:noFill/>
          </p:spPr>
          <p:txBody>
            <a:bodyPr wrap="square" rtlCol="0">
              <a:spAutoFit/>
            </a:bodyPr>
            <a:lstStyle/>
            <a:p>
              <a:pPr algn="ctr"/>
              <a:r>
                <a:rPr lang="zh-CN" altLang="en-US" sz="1600">
                  <a:solidFill>
                    <a:schemeClr val="tx1">
                      <a:lumMod val="75000"/>
                      <a:lumOff val="25000"/>
                    </a:schemeClr>
                  </a:solidFill>
                  <a:latin typeface="Source Han Sans CN"/>
                  <a:ea typeface="微软雅黑" panose="020b0503020204020204" pitchFamily="34" charset="-122"/>
                  <a:sym typeface="Source Han Sans CN"/>
                </a:rPr>
                <a:t>单击编辑标题</a:t>
              </a:r>
              <a:endParaRPr lang="zh-CN" altLang="en-US" sz="1600">
                <a:solidFill>
                  <a:schemeClr val="tx1">
                    <a:lumMod val="75000"/>
                    <a:lumOff val="25000"/>
                  </a:schemeClr>
                </a:solidFill>
                <a:latin typeface="Source Han Sans CN"/>
                <a:ea typeface="微软雅黑" panose="020b0503020204020204" pitchFamily="34" charset="-122"/>
                <a:sym typeface="Source Han Sans CN"/>
              </a:endParaRPr>
            </a:p>
          </p:txBody>
        </p:sp>
        <p:sp>
          <p:nvSpPr>
            <p:cNvPr id="8" name="文本框 7"/>
            <p:cNvSpPr txBox="1"/>
            <p:nvPr/>
          </p:nvSpPr>
          <p:spPr>
            <a:xfrm>
              <a:off x="1362211" y="3386852"/>
              <a:ext cx="2241536" cy="461665"/>
            </a:xfrm>
            <a:prstGeom prst="rect">
              <a:avLst/>
            </a:prstGeom>
            <a:noFill/>
          </p:spPr>
          <p:txBody>
            <a:bodyPr wrap="square" rtlCol="0">
              <a:spAutoFit/>
            </a:bodyPr>
            <a:lstStyle/>
            <a:p>
              <a:pPr defTabSz="1216660">
                <a:spcBef>
                  <a:spcPct val="20000"/>
                </a:spcBef>
                <a:defRPr/>
              </a:pPr>
              <a:r>
                <a:rPr lang="zh-CN" altLang="en-US" sz="1200">
                  <a:solidFill>
                    <a:schemeClr val="tx1">
                      <a:lumMod val="50000"/>
                      <a:lumOff val="50000"/>
                    </a:schemeClr>
                  </a:solidFill>
                  <a:latin typeface="Source Han Sans CN"/>
                  <a:ea typeface="微软雅黑" panose="020b0503020204020204" pitchFamily="34" charset="-122"/>
                  <a:cs typeface="+mn-ea"/>
                  <a:sym typeface="Source Han Sans CN"/>
                </a:rPr>
                <a:t>单击此处可编辑内容，根据您的需要自由拉伸文本框大小</a:t>
              </a:r>
              <a:endParaRPr lang="en-US" altLang="zh-CN" sz="1200">
                <a:solidFill>
                  <a:schemeClr val="tx1">
                    <a:lumMod val="50000"/>
                    <a:lumOff val="50000"/>
                  </a:schemeClr>
                </a:solidFill>
                <a:latin typeface="Source Han Sans CN"/>
                <a:ea typeface="微软雅黑" panose="020b0503020204020204" pitchFamily="34" charset="-122"/>
                <a:cs typeface="+mn-ea"/>
                <a:sym typeface="Source Han Sans CN"/>
              </a:endParaRPr>
            </a:p>
          </p:txBody>
        </p:sp>
        <p:sp>
          <p:nvSpPr>
            <p:cNvPr id="9" name="Freeform 394"/>
            <p:cNvSpPr>
              <a:spLocks noEditPoints="1"/>
            </p:cNvSpPr>
            <p:nvPr/>
          </p:nvSpPr>
          <p:spPr bwMode="auto">
            <a:xfrm>
              <a:off x="2217458" y="1884940"/>
              <a:ext cx="501651" cy="434975"/>
            </a:xfrm>
            <a:custGeom>
              <a:gdLst>
                <a:gd name="T0" fmla="*/ 39 w 183"/>
                <a:gd name="T1" fmla="*/ 1 h 159"/>
                <a:gd name="T2" fmla="*/ 57 w 183"/>
                <a:gd name="T3" fmla="*/ 16 h 159"/>
                <a:gd name="T4" fmla="*/ 22 w 183"/>
                <a:gd name="T5" fmla="*/ 16 h 159"/>
                <a:gd name="T6" fmla="*/ 39 w 183"/>
                <a:gd name="T7" fmla="*/ 1 h 159"/>
                <a:gd name="T8" fmla="*/ 106 w 183"/>
                <a:gd name="T9" fmla="*/ 32 h 159"/>
                <a:gd name="T10" fmla="*/ 147 w 183"/>
                <a:gd name="T11" fmla="*/ 49 h 159"/>
                <a:gd name="T12" fmla="*/ 163 w 183"/>
                <a:gd name="T13" fmla="*/ 90 h 159"/>
                <a:gd name="T14" fmla="*/ 147 w 183"/>
                <a:gd name="T15" fmla="*/ 130 h 159"/>
                <a:gd name="T16" fmla="*/ 106 w 183"/>
                <a:gd name="T17" fmla="*/ 147 h 159"/>
                <a:gd name="T18" fmla="*/ 66 w 183"/>
                <a:gd name="T19" fmla="*/ 130 h 159"/>
                <a:gd name="T20" fmla="*/ 49 w 183"/>
                <a:gd name="T21" fmla="*/ 90 h 159"/>
                <a:gd name="T22" fmla="*/ 66 w 183"/>
                <a:gd name="T23" fmla="*/ 49 h 159"/>
                <a:gd name="T24" fmla="*/ 106 w 183"/>
                <a:gd name="T25" fmla="*/ 32 h 159"/>
                <a:gd name="T26" fmla="*/ 99 w 183"/>
                <a:gd name="T27" fmla="*/ 62 h 159"/>
                <a:gd name="T28" fmla="*/ 76 w 183"/>
                <a:gd name="T29" fmla="*/ 71 h 159"/>
                <a:gd name="T30" fmla="*/ 79 w 183"/>
                <a:gd name="T31" fmla="*/ 96 h 159"/>
                <a:gd name="T32" fmla="*/ 95 w 183"/>
                <a:gd name="T33" fmla="*/ 82 h 159"/>
                <a:gd name="T34" fmla="*/ 99 w 183"/>
                <a:gd name="T35" fmla="*/ 62 h 159"/>
                <a:gd name="T36" fmla="*/ 134 w 183"/>
                <a:gd name="T37" fmla="*/ 62 h 159"/>
                <a:gd name="T38" fmla="*/ 106 w 183"/>
                <a:gd name="T39" fmla="*/ 50 h 159"/>
                <a:gd name="T40" fmla="*/ 79 w 183"/>
                <a:gd name="T41" fmla="*/ 62 h 159"/>
                <a:gd name="T42" fmla="*/ 67 w 183"/>
                <a:gd name="T43" fmla="*/ 90 h 159"/>
                <a:gd name="T44" fmla="*/ 79 w 183"/>
                <a:gd name="T45" fmla="*/ 117 h 159"/>
                <a:gd name="T46" fmla="*/ 106 w 183"/>
                <a:gd name="T47" fmla="*/ 129 h 159"/>
                <a:gd name="T48" fmla="*/ 134 w 183"/>
                <a:gd name="T49" fmla="*/ 117 h 159"/>
                <a:gd name="T50" fmla="*/ 145 w 183"/>
                <a:gd name="T51" fmla="*/ 90 h 159"/>
                <a:gd name="T52" fmla="*/ 134 w 183"/>
                <a:gd name="T53" fmla="*/ 62 h 159"/>
                <a:gd name="T54" fmla="*/ 77 w 183"/>
                <a:gd name="T55" fmla="*/ 0 h 159"/>
                <a:gd name="T56" fmla="*/ 64 w 183"/>
                <a:gd name="T57" fmla="*/ 24 h 159"/>
                <a:gd name="T58" fmla="*/ 21 w 183"/>
                <a:gd name="T59" fmla="*/ 24 h 159"/>
                <a:gd name="T60" fmla="*/ 0 w 183"/>
                <a:gd name="T61" fmla="*/ 45 h 159"/>
                <a:gd name="T62" fmla="*/ 0 w 183"/>
                <a:gd name="T63" fmla="*/ 137 h 159"/>
                <a:gd name="T64" fmla="*/ 21 w 183"/>
                <a:gd name="T65" fmla="*/ 159 h 159"/>
                <a:gd name="T66" fmla="*/ 161 w 183"/>
                <a:gd name="T67" fmla="*/ 159 h 159"/>
                <a:gd name="T68" fmla="*/ 183 w 183"/>
                <a:gd name="T69" fmla="*/ 137 h 159"/>
                <a:gd name="T70" fmla="*/ 183 w 183"/>
                <a:gd name="T71" fmla="*/ 45 h 159"/>
                <a:gd name="T72" fmla="*/ 161 w 183"/>
                <a:gd name="T73" fmla="*/ 24 h 159"/>
                <a:gd name="T74" fmla="*/ 154 w 183"/>
                <a:gd name="T75" fmla="*/ 24 h 159"/>
                <a:gd name="T76" fmla="*/ 140 w 183"/>
                <a:gd name="T77" fmla="*/ 0 h 159"/>
                <a:gd name="T78" fmla="*/ 77 w 183"/>
                <a:gd name="T79" fmla="*/ 0 h 1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3" h="159">
                  <a:moveTo>
                    <a:pt x="39" y="1"/>
                  </a:moveTo>
                  <a:cubicBezTo>
                    <a:pt x="48" y="1"/>
                    <a:pt x="55" y="8"/>
                    <a:pt x="57" y="16"/>
                  </a:cubicBezTo>
                  <a:cubicBezTo>
                    <a:pt x="22" y="16"/>
                    <a:pt x="22" y="16"/>
                    <a:pt x="22" y="16"/>
                  </a:cubicBezTo>
                  <a:cubicBezTo>
                    <a:pt x="23" y="8"/>
                    <a:pt x="30" y="1"/>
                    <a:pt x="39" y="1"/>
                  </a:cubicBezTo>
                  <a:close/>
                  <a:moveTo>
                    <a:pt x="106" y="32"/>
                  </a:moveTo>
                  <a:cubicBezTo>
                    <a:pt x="122" y="32"/>
                    <a:pt x="136" y="39"/>
                    <a:pt x="147" y="49"/>
                  </a:cubicBezTo>
                  <a:cubicBezTo>
                    <a:pt x="157" y="59"/>
                    <a:pt x="163" y="74"/>
                    <a:pt x="163" y="90"/>
                  </a:cubicBezTo>
                  <a:cubicBezTo>
                    <a:pt x="163" y="105"/>
                    <a:pt x="157" y="120"/>
                    <a:pt x="147" y="130"/>
                  </a:cubicBezTo>
                  <a:cubicBezTo>
                    <a:pt x="136" y="140"/>
                    <a:pt x="122" y="147"/>
                    <a:pt x="106" y="147"/>
                  </a:cubicBezTo>
                  <a:cubicBezTo>
                    <a:pt x="90" y="147"/>
                    <a:pt x="76" y="140"/>
                    <a:pt x="66" y="130"/>
                  </a:cubicBezTo>
                  <a:cubicBezTo>
                    <a:pt x="55" y="120"/>
                    <a:pt x="49" y="105"/>
                    <a:pt x="49" y="90"/>
                  </a:cubicBezTo>
                  <a:cubicBezTo>
                    <a:pt x="49" y="74"/>
                    <a:pt x="55" y="59"/>
                    <a:pt x="66" y="49"/>
                  </a:cubicBezTo>
                  <a:cubicBezTo>
                    <a:pt x="76" y="39"/>
                    <a:pt x="90" y="32"/>
                    <a:pt x="106" y="32"/>
                  </a:cubicBezTo>
                  <a:close/>
                  <a:moveTo>
                    <a:pt x="99" y="62"/>
                  </a:moveTo>
                  <a:cubicBezTo>
                    <a:pt x="92" y="57"/>
                    <a:pt x="81" y="62"/>
                    <a:pt x="76" y="71"/>
                  </a:cubicBezTo>
                  <a:cubicBezTo>
                    <a:pt x="70" y="81"/>
                    <a:pt x="72" y="92"/>
                    <a:pt x="79" y="96"/>
                  </a:cubicBezTo>
                  <a:cubicBezTo>
                    <a:pt x="86" y="100"/>
                    <a:pt x="90" y="92"/>
                    <a:pt x="95" y="82"/>
                  </a:cubicBezTo>
                  <a:cubicBezTo>
                    <a:pt x="101" y="73"/>
                    <a:pt x="106" y="66"/>
                    <a:pt x="99" y="62"/>
                  </a:cubicBezTo>
                  <a:close/>
                  <a:moveTo>
                    <a:pt x="134" y="62"/>
                  </a:moveTo>
                  <a:cubicBezTo>
                    <a:pt x="127" y="55"/>
                    <a:pt x="117" y="50"/>
                    <a:pt x="106" y="50"/>
                  </a:cubicBezTo>
                  <a:cubicBezTo>
                    <a:pt x="95" y="50"/>
                    <a:pt x="86" y="55"/>
                    <a:pt x="79" y="62"/>
                  </a:cubicBezTo>
                  <a:cubicBezTo>
                    <a:pt x="72" y="69"/>
                    <a:pt x="67" y="79"/>
                    <a:pt x="67" y="90"/>
                  </a:cubicBezTo>
                  <a:cubicBezTo>
                    <a:pt x="67" y="100"/>
                    <a:pt x="72" y="110"/>
                    <a:pt x="79" y="117"/>
                  </a:cubicBezTo>
                  <a:cubicBezTo>
                    <a:pt x="86" y="124"/>
                    <a:pt x="95" y="129"/>
                    <a:pt x="106" y="129"/>
                  </a:cubicBezTo>
                  <a:cubicBezTo>
                    <a:pt x="117" y="129"/>
                    <a:pt x="127" y="124"/>
                    <a:pt x="134" y="117"/>
                  </a:cubicBezTo>
                  <a:cubicBezTo>
                    <a:pt x="141" y="110"/>
                    <a:pt x="145" y="100"/>
                    <a:pt x="145" y="90"/>
                  </a:cubicBezTo>
                  <a:cubicBezTo>
                    <a:pt x="145" y="79"/>
                    <a:pt x="141" y="69"/>
                    <a:pt x="134" y="62"/>
                  </a:cubicBezTo>
                  <a:close/>
                  <a:moveTo>
                    <a:pt x="77" y="0"/>
                  </a:moveTo>
                  <a:cubicBezTo>
                    <a:pt x="64" y="24"/>
                    <a:pt x="64" y="24"/>
                    <a:pt x="64" y="24"/>
                  </a:cubicBezTo>
                  <a:cubicBezTo>
                    <a:pt x="21" y="24"/>
                    <a:pt x="21" y="24"/>
                    <a:pt x="21" y="24"/>
                  </a:cubicBezTo>
                  <a:cubicBezTo>
                    <a:pt x="9" y="24"/>
                    <a:pt x="0" y="34"/>
                    <a:pt x="0" y="45"/>
                  </a:cubicBezTo>
                  <a:cubicBezTo>
                    <a:pt x="0" y="137"/>
                    <a:pt x="0" y="137"/>
                    <a:pt x="0" y="137"/>
                  </a:cubicBezTo>
                  <a:cubicBezTo>
                    <a:pt x="0" y="149"/>
                    <a:pt x="9" y="159"/>
                    <a:pt x="21" y="159"/>
                  </a:cubicBezTo>
                  <a:cubicBezTo>
                    <a:pt x="161" y="159"/>
                    <a:pt x="161" y="159"/>
                    <a:pt x="161" y="159"/>
                  </a:cubicBezTo>
                  <a:cubicBezTo>
                    <a:pt x="173" y="159"/>
                    <a:pt x="183" y="149"/>
                    <a:pt x="183" y="137"/>
                  </a:cubicBezTo>
                  <a:cubicBezTo>
                    <a:pt x="183" y="45"/>
                    <a:pt x="183" y="45"/>
                    <a:pt x="183" y="45"/>
                  </a:cubicBezTo>
                  <a:cubicBezTo>
                    <a:pt x="183" y="34"/>
                    <a:pt x="173" y="24"/>
                    <a:pt x="161" y="24"/>
                  </a:cubicBezTo>
                  <a:cubicBezTo>
                    <a:pt x="154" y="24"/>
                    <a:pt x="154" y="24"/>
                    <a:pt x="154" y="24"/>
                  </a:cubicBezTo>
                  <a:cubicBezTo>
                    <a:pt x="140" y="0"/>
                    <a:pt x="140" y="0"/>
                    <a:pt x="140" y="0"/>
                  </a:cubicBezTo>
                  <a:lnTo>
                    <a:pt x="77" y="0"/>
                  </a:lnTo>
                  <a:close/>
                </a:path>
              </a:pathLst>
            </a:custGeom>
            <a:solidFill>
              <a:schemeClr val="bg1"/>
            </a:solidFill>
            <a:ln>
              <a:noFill/>
            </a:ln>
          </p:spPr>
          <p:txBody>
            <a:bodyPr lIns="80271" tIns="40136" rIns="80271" bIns="40136"/>
            <a:lstStyle/>
            <a:p>
              <a:pPr>
                <a:defRPr/>
              </a:pPr>
              <a:endParaRPr lang="zh-CN" altLang="en-US" sz="1580">
                <a:solidFill>
                  <a:schemeClr val="tx2"/>
                </a:solidFill>
                <a:latin typeface="Source Han Sans CN"/>
                <a:ea typeface="微软雅黑" panose="020b0503020204020204" pitchFamily="34" charset="-122"/>
                <a:sym typeface="Source Han Sans CN"/>
              </a:endParaRPr>
            </a:p>
          </p:txBody>
        </p:sp>
      </p:grpSp>
      <p:grpSp>
        <p:nvGrpSpPr>
          <p:cNvPr id="6" name="组合 11"/>
          <p:cNvGrpSpPr/>
          <p:nvPr/>
        </p:nvGrpSpPr>
        <p:grpSpPr>
          <a:xfrm>
            <a:off x="4557620" y="1467714"/>
            <a:ext cx="3020096" cy="2825105"/>
            <a:chOff x="4557142" y="1467711"/>
            <a:chExt cx="3021028" cy="2825105"/>
          </a:xfrm>
        </p:grpSpPr>
        <p:grpSp>
          <p:nvGrpSpPr>
            <p:cNvPr id="12" name="组合 12"/>
            <p:cNvGrpSpPr/>
            <p:nvPr/>
          </p:nvGrpSpPr>
          <p:grpSpPr>
            <a:xfrm>
              <a:off x="4557142" y="1467711"/>
              <a:ext cx="3021028" cy="2825105"/>
              <a:chOff x="1570902" y="3815673"/>
              <a:chExt cx="2534920" cy="2370523"/>
            </a:xfrm>
          </p:grpSpPr>
          <p:sp>
            <p:nvSpPr>
              <p:cNvPr id="17" name="矩形 16"/>
              <p:cNvSpPr/>
              <p:nvPr/>
            </p:nvSpPr>
            <p:spPr>
              <a:xfrm>
                <a:off x="1570902" y="4544008"/>
                <a:ext cx="2534920" cy="1642188"/>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Source Han Sans CN"/>
                  <a:ea typeface="微软雅黑" panose="020b0503020204020204" pitchFamily="34" charset="-122"/>
                  <a:sym typeface="Source Han Sans CN"/>
                </a:endParaRPr>
              </a:p>
            </p:txBody>
          </p:sp>
          <p:sp>
            <p:nvSpPr>
              <p:cNvPr id="18" name="圆角矩形 17"/>
              <p:cNvSpPr/>
              <p:nvPr/>
            </p:nvSpPr>
            <p:spPr>
              <a:xfrm>
                <a:off x="2305774" y="3815673"/>
                <a:ext cx="1065176" cy="106517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Source Han Sans CN"/>
                  <a:ea typeface="微软雅黑" panose="020b0503020204020204" pitchFamily="34" charset="-122"/>
                  <a:sym typeface="Source Han Sans CN"/>
                </a:endParaRPr>
              </a:p>
            </p:txBody>
          </p:sp>
        </p:grpSp>
        <p:sp>
          <p:nvSpPr>
            <p:cNvPr id="14" name="文本框 13"/>
            <p:cNvSpPr txBox="1"/>
            <p:nvPr/>
          </p:nvSpPr>
          <p:spPr>
            <a:xfrm>
              <a:off x="4932191" y="2853591"/>
              <a:ext cx="2270929" cy="338554"/>
            </a:xfrm>
            <a:prstGeom prst="rect">
              <a:avLst/>
            </a:prstGeom>
            <a:noFill/>
          </p:spPr>
          <p:txBody>
            <a:bodyPr wrap="square" rtlCol="0">
              <a:spAutoFit/>
            </a:bodyPr>
            <a:lstStyle/>
            <a:p>
              <a:pPr algn="ctr"/>
              <a:r>
                <a:rPr lang="zh-CN" altLang="en-US" sz="1600">
                  <a:solidFill>
                    <a:schemeClr val="tx1">
                      <a:lumMod val="75000"/>
                      <a:lumOff val="25000"/>
                    </a:schemeClr>
                  </a:solidFill>
                  <a:latin typeface="Source Han Sans CN"/>
                  <a:ea typeface="微软雅黑" panose="020b0503020204020204" pitchFamily="34" charset="-122"/>
                  <a:sym typeface="Source Han Sans CN"/>
                </a:rPr>
                <a:t>单击编辑标题</a:t>
              </a:r>
              <a:endParaRPr lang="zh-CN" altLang="en-US" sz="1600">
                <a:solidFill>
                  <a:schemeClr val="tx1">
                    <a:lumMod val="75000"/>
                    <a:lumOff val="25000"/>
                  </a:schemeClr>
                </a:solidFill>
                <a:latin typeface="Source Han Sans CN"/>
                <a:ea typeface="微软雅黑" panose="020b0503020204020204" pitchFamily="34" charset="-122"/>
                <a:sym typeface="Source Han Sans CN"/>
              </a:endParaRPr>
            </a:p>
          </p:txBody>
        </p:sp>
        <p:sp>
          <p:nvSpPr>
            <p:cNvPr id="15" name="文本框 14"/>
            <p:cNvSpPr txBox="1"/>
            <p:nvPr/>
          </p:nvSpPr>
          <p:spPr>
            <a:xfrm>
              <a:off x="4996434" y="3417632"/>
              <a:ext cx="2241536" cy="461665"/>
            </a:xfrm>
            <a:prstGeom prst="rect">
              <a:avLst/>
            </a:prstGeom>
            <a:noFill/>
          </p:spPr>
          <p:txBody>
            <a:bodyPr wrap="square" rtlCol="0">
              <a:spAutoFit/>
            </a:bodyPr>
            <a:lstStyle/>
            <a:p>
              <a:pPr defTabSz="1216660">
                <a:spcBef>
                  <a:spcPct val="20000"/>
                </a:spcBef>
                <a:defRPr/>
              </a:pPr>
              <a:r>
                <a:rPr lang="zh-CN" altLang="en-US" sz="1200">
                  <a:solidFill>
                    <a:schemeClr val="tx1">
                      <a:lumMod val="50000"/>
                      <a:lumOff val="50000"/>
                    </a:schemeClr>
                  </a:solidFill>
                  <a:latin typeface="Source Han Sans CN"/>
                  <a:ea typeface="微软雅黑" panose="020b0503020204020204" pitchFamily="34" charset="-122"/>
                  <a:cs typeface="+mn-ea"/>
                  <a:sym typeface="Source Han Sans CN"/>
                </a:rPr>
                <a:t>单击此处可编辑内容，根据您的需要自由拉伸文本框大小</a:t>
              </a:r>
              <a:endParaRPr lang="en-US" altLang="zh-CN" sz="1200">
                <a:solidFill>
                  <a:schemeClr val="tx1">
                    <a:lumMod val="50000"/>
                    <a:lumOff val="50000"/>
                  </a:schemeClr>
                </a:solidFill>
                <a:latin typeface="Source Han Sans CN"/>
                <a:ea typeface="微软雅黑" panose="020b0503020204020204" pitchFamily="34" charset="-122"/>
                <a:cs typeface="+mn-ea"/>
                <a:sym typeface="Source Han Sans CN"/>
              </a:endParaRPr>
            </a:p>
          </p:txBody>
        </p:sp>
        <p:sp>
          <p:nvSpPr>
            <p:cNvPr id="16" name="Freeform 15"/>
            <p:cNvSpPr>
              <a:spLocks noEditPoints="1"/>
            </p:cNvSpPr>
            <p:nvPr/>
          </p:nvSpPr>
          <p:spPr bwMode="auto">
            <a:xfrm>
              <a:off x="5871599" y="1884941"/>
              <a:ext cx="392112" cy="466725"/>
            </a:xfrm>
            <a:custGeom>
              <a:gdLst>
                <a:gd name="T0" fmla="*/ 323 w 671"/>
                <a:gd name="T1" fmla="*/ 326 h 798"/>
                <a:gd name="T2" fmla="*/ 323 w 671"/>
                <a:gd name="T3" fmla="*/ 798 h 798"/>
                <a:gd name="T4" fmla="*/ 671 w 671"/>
                <a:gd name="T5" fmla="*/ 675 h 798"/>
                <a:gd name="T6" fmla="*/ 671 w 671"/>
                <a:gd name="T7" fmla="*/ 203 h 798"/>
                <a:gd name="T8" fmla="*/ 323 w 671"/>
                <a:gd name="T9" fmla="*/ 326 h 798"/>
                <a:gd name="T10" fmla="*/ 292 w 671"/>
                <a:gd name="T11" fmla="*/ 356 h 798"/>
                <a:gd name="T12" fmla="*/ 292 w 671"/>
                <a:gd name="T13" fmla="*/ 422 h 798"/>
                <a:gd name="T14" fmla="*/ 228 w 671"/>
                <a:gd name="T15" fmla="*/ 391 h 798"/>
                <a:gd name="T16" fmla="*/ 228 w 671"/>
                <a:gd name="T17" fmla="*/ 320 h 798"/>
                <a:gd name="T18" fmla="*/ 292 w 671"/>
                <a:gd name="T19" fmla="*/ 356 h 798"/>
                <a:gd name="T20" fmla="*/ 577 w 671"/>
                <a:gd name="T21" fmla="*/ 152 h 798"/>
                <a:gd name="T22" fmla="*/ 559 w 671"/>
                <a:gd name="T23" fmla="*/ 143 h 798"/>
                <a:gd name="T24" fmla="*/ 224 w 671"/>
                <a:gd name="T25" fmla="*/ 260 h 798"/>
                <a:gd name="T26" fmla="*/ 214 w 671"/>
                <a:gd name="T27" fmla="*/ 269 h 798"/>
                <a:gd name="T28" fmla="*/ 214 w 671"/>
                <a:gd name="T29" fmla="*/ 748 h 798"/>
                <a:gd name="T30" fmla="*/ 305 w 671"/>
                <a:gd name="T31" fmla="*/ 797 h 798"/>
                <a:gd name="T32" fmla="*/ 305 w 671"/>
                <a:gd name="T33" fmla="*/ 326 h 798"/>
                <a:gd name="T34" fmla="*/ 231 w 671"/>
                <a:gd name="T35" fmla="*/ 287 h 798"/>
                <a:gd name="T36" fmla="*/ 232 w 671"/>
                <a:gd name="T37" fmla="*/ 286 h 798"/>
                <a:gd name="T38" fmla="*/ 568 w 671"/>
                <a:gd name="T39" fmla="*/ 170 h 798"/>
                <a:gd name="T40" fmla="*/ 577 w 671"/>
                <a:gd name="T41" fmla="*/ 152 h 798"/>
                <a:gd name="T42" fmla="*/ 78 w 671"/>
                <a:gd name="T43" fmla="*/ 216 h 798"/>
                <a:gd name="T44" fmla="*/ 78 w 671"/>
                <a:gd name="T45" fmla="*/ 281 h 798"/>
                <a:gd name="T46" fmla="*/ 14 w 671"/>
                <a:gd name="T47" fmla="*/ 250 h 798"/>
                <a:gd name="T48" fmla="*/ 14 w 671"/>
                <a:gd name="T49" fmla="*/ 180 h 798"/>
                <a:gd name="T50" fmla="*/ 78 w 671"/>
                <a:gd name="T51" fmla="*/ 216 h 798"/>
                <a:gd name="T52" fmla="*/ 363 w 671"/>
                <a:gd name="T53" fmla="*/ 11 h 798"/>
                <a:gd name="T54" fmla="*/ 346 w 671"/>
                <a:gd name="T55" fmla="*/ 2 h 798"/>
                <a:gd name="T56" fmla="*/ 10 w 671"/>
                <a:gd name="T57" fmla="*/ 119 h 798"/>
                <a:gd name="T58" fmla="*/ 0 w 671"/>
                <a:gd name="T59" fmla="*/ 128 h 798"/>
                <a:gd name="T60" fmla="*/ 0 w 671"/>
                <a:gd name="T61" fmla="*/ 608 h 798"/>
                <a:gd name="T62" fmla="*/ 92 w 671"/>
                <a:gd name="T63" fmla="*/ 656 h 798"/>
                <a:gd name="T64" fmla="*/ 92 w 671"/>
                <a:gd name="T65" fmla="*/ 186 h 798"/>
                <a:gd name="T66" fmla="*/ 17 w 671"/>
                <a:gd name="T67" fmla="*/ 146 h 798"/>
                <a:gd name="T68" fmla="*/ 18 w 671"/>
                <a:gd name="T69" fmla="*/ 146 h 798"/>
                <a:gd name="T70" fmla="*/ 354 w 671"/>
                <a:gd name="T71" fmla="*/ 29 h 798"/>
                <a:gd name="T72" fmla="*/ 363 w 671"/>
                <a:gd name="T73" fmla="*/ 11 h 798"/>
                <a:gd name="T74" fmla="*/ 185 w 671"/>
                <a:gd name="T75" fmla="*/ 290 h 798"/>
                <a:gd name="T76" fmla="*/ 185 w 671"/>
                <a:gd name="T77" fmla="*/ 355 h 798"/>
                <a:gd name="T78" fmla="*/ 121 w 671"/>
                <a:gd name="T79" fmla="*/ 324 h 798"/>
                <a:gd name="T80" fmla="*/ 121 w 671"/>
                <a:gd name="T81" fmla="*/ 254 h 798"/>
                <a:gd name="T82" fmla="*/ 185 w 671"/>
                <a:gd name="T83" fmla="*/ 290 h 798"/>
                <a:gd name="T84" fmla="*/ 470 w 671"/>
                <a:gd name="T85" fmla="*/ 85 h 798"/>
                <a:gd name="T86" fmla="*/ 453 w 671"/>
                <a:gd name="T87" fmla="*/ 76 h 798"/>
                <a:gd name="T88" fmla="*/ 117 w 671"/>
                <a:gd name="T89" fmla="*/ 193 h 798"/>
                <a:gd name="T90" fmla="*/ 107 w 671"/>
                <a:gd name="T91" fmla="*/ 202 h 798"/>
                <a:gd name="T92" fmla="*/ 107 w 671"/>
                <a:gd name="T93" fmla="*/ 682 h 798"/>
                <a:gd name="T94" fmla="*/ 199 w 671"/>
                <a:gd name="T95" fmla="*/ 730 h 798"/>
                <a:gd name="T96" fmla="*/ 199 w 671"/>
                <a:gd name="T97" fmla="*/ 260 h 798"/>
                <a:gd name="T98" fmla="*/ 124 w 671"/>
                <a:gd name="T99" fmla="*/ 220 h 798"/>
                <a:gd name="T100" fmla="*/ 125 w 671"/>
                <a:gd name="T101" fmla="*/ 219 h 798"/>
                <a:gd name="T102" fmla="*/ 461 w 671"/>
                <a:gd name="T103" fmla="*/ 103 h 798"/>
                <a:gd name="T104" fmla="*/ 470 w 671"/>
                <a:gd name="T105" fmla="*/ 85 h 79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1" h="798">
                  <a:moveTo>
                    <a:pt x="323" y="326"/>
                  </a:moveTo>
                  <a:lnTo>
                    <a:pt x="323" y="798"/>
                  </a:lnTo>
                  <a:lnTo>
                    <a:pt x="671" y="675"/>
                  </a:lnTo>
                  <a:lnTo>
                    <a:pt x="671" y="203"/>
                  </a:lnTo>
                  <a:lnTo>
                    <a:pt x="323" y="326"/>
                  </a:lnTo>
                  <a:close/>
                  <a:moveTo>
                    <a:pt x="292" y="356"/>
                  </a:moveTo>
                  <a:lnTo>
                    <a:pt x="292" y="422"/>
                  </a:lnTo>
                  <a:cubicBezTo>
                    <a:pt x="260" y="416"/>
                    <a:pt x="228" y="391"/>
                    <a:pt x="228" y="391"/>
                  </a:cubicBezTo>
                  <a:lnTo>
                    <a:pt x="228" y="320"/>
                  </a:lnTo>
                  <a:cubicBezTo>
                    <a:pt x="267" y="352"/>
                    <a:pt x="292" y="356"/>
                    <a:pt x="292" y="356"/>
                  </a:cubicBezTo>
                  <a:close/>
                  <a:moveTo>
                    <a:pt x="577" y="152"/>
                  </a:moveTo>
                  <a:cubicBezTo>
                    <a:pt x="575" y="145"/>
                    <a:pt x="567" y="141"/>
                    <a:pt x="559" y="143"/>
                  </a:cubicBezTo>
                  <a:lnTo>
                    <a:pt x="224" y="260"/>
                  </a:lnTo>
                  <a:cubicBezTo>
                    <a:pt x="219" y="261"/>
                    <a:pt x="215" y="265"/>
                    <a:pt x="214" y="269"/>
                  </a:cubicBezTo>
                  <a:lnTo>
                    <a:pt x="214" y="748"/>
                  </a:lnTo>
                  <a:cubicBezTo>
                    <a:pt x="226" y="772"/>
                    <a:pt x="275" y="797"/>
                    <a:pt x="305" y="797"/>
                  </a:cubicBezTo>
                  <a:lnTo>
                    <a:pt x="305" y="326"/>
                  </a:lnTo>
                  <a:cubicBezTo>
                    <a:pt x="289" y="324"/>
                    <a:pt x="253" y="305"/>
                    <a:pt x="231" y="287"/>
                  </a:cubicBezTo>
                  <a:cubicBezTo>
                    <a:pt x="231" y="286"/>
                    <a:pt x="232" y="286"/>
                    <a:pt x="232" y="286"/>
                  </a:cubicBezTo>
                  <a:lnTo>
                    <a:pt x="568" y="170"/>
                  </a:lnTo>
                  <a:cubicBezTo>
                    <a:pt x="575" y="167"/>
                    <a:pt x="579" y="159"/>
                    <a:pt x="577" y="152"/>
                  </a:cubicBezTo>
                  <a:close/>
                  <a:moveTo>
                    <a:pt x="78" y="216"/>
                  </a:moveTo>
                  <a:lnTo>
                    <a:pt x="78" y="281"/>
                  </a:lnTo>
                  <a:cubicBezTo>
                    <a:pt x="46" y="275"/>
                    <a:pt x="14" y="250"/>
                    <a:pt x="14" y="250"/>
                  </a:cubicBezTo>
                  <a:lnTo>
                    <a:pt x="14" y="180"/>
                  </a:lnTo>
                  <a:cubicBezTo>
                    <a:pt x="53" y="212"/>
                    <a:pt x="78" y="216"/>
                    <a:pt x="78" y="216"/>
                  </a:cubicBezTo>
                  <a:close/>
                  <a:moveTo>
                    <a:pt x="363" y="11"/>
                  </a:moveTo>
                  <a:cubicBezTo>
                    <a:pt x="361" y="4"/>
                    <a:pt x="353" y="0"/>
                    <a:pt x="346" y="2"/>
                  </a:cubicBezTo>
                  <a:lnTo>
                    <a:pt x="10" y="119"/>
                  </a:lnTo>
                  <a:cubicBezTo>
                    <a:pt x="5" y="121"/>
                    <a:pt x="2" y="124"/>
                    <a:pt x="0" y="128"/>
                  </a:cubicBezTo>
                  <a:lnTo>
                    <a:pt x="0" y="608"/>
                  </a:lnTo>
                  <a:cubicBezTo>
                    <a:pt x="12" y="631"/>
                    <a:pt x="61" y="656"/>
                    <a:pt x="92" y="656"/>
                  </a:cubicBezTo>
                  <a:lnTo>
                    <a:pt x="92" y="186"/>
                  </a:lnTo>
                  <a:cubicBezTo>
                    <a:pt x="76" y="183"/>
                    <a:pt x="40" y="164"/>
                    <a:pt x="17" y="146"/>
                  </a:cubicBezTo>
                  <a:cubicBezTo>
                    <a:pt x="18" y="146"/>
                    <a:pt x="18" y="146"/>
                    <a:pt x="18" y="146"/>
                  </a:cubicBezTo>
                  <a:lnTo>
                    <a:pt x="354" y="29"/>
                  </a:lnTo>
                  <a:cubicBezTo>
                    <a:pt x="362" y="26"/>
                    <a:pt x="366" y="19"/>
                    <a:pt x="363" y="11"/>
                  </a:cubicBezTo>
                  <a:close/>
                  <a:moveTo>
                    <a:pt x="185" y="290"/>
                  </a:moveTo>
                  <a:lnTo>
                    <a:pt x="185" y="355"/>
                  </a:lnTo>
                  <a:cubicBezTo>
                    <a:pt x="153" y="349"/>
                    <a:pt x="121" y="324"/>
                    <a:pt x="121" y="324"/>
                  </a:cubicBezTo>
                  <a:lnTo>
                    <a:pt x="121" y="254"/>
                  </a:lnTo>
                  <a:cubicBezTo>
                    <a:pt x="160" y="286"/>
                    <a:pt x="185" y="290"/>
                    <a:pt x="185" y="290"/>
                  </a:cubicBezTo>
                  <a:close/>
                  <a:moveTo>
                    <a:pt x="470" y="85"/>
                  </a:moveTo>
                  <a:cubicBezTo>
                    <a:pt x="468" y="78"/>
                    <a:pt x="460" y="74"/>
                    <a:pt x="453" y="76"/>
                  </a:cubicBezTo>
                  <a:lnTo>
                    <a:pt x="117" y="193"/>
                  </a:lnTo>
                  <a:cubicBezTo>
                    <a:pt x="112" y="195"/>
                    <a:pt x="108" y="198"/>
                    <a:pt x="107" y="202"/>
                  </a:cubicBezTo>
                  <a:lnTo>
                    <a:pt x="107" y="682"/>
                  </a:lnTo>
                  <a:cubicBezTo>
                    <a:pt x="119" y="705"/>
                    <a:pt x="168" y="730"/>
                    <a:pt x="199" y="730"/>
                  </a:cubicBezTo>
                  <a:lnTo>
                    <a:pt x="199" y="260"/>
                  </a:lnTo>
                  <a:cubicBezTo>
                    <a:pt x="183" y="257"/>
                    <a:pt x="146" y="238"/>
                    <a:pt x="124" y="220"/>
                  </a:cubicBezTo>
                  <a:cubicBezTo>
                    <a:pt x="125" y="220"/>
                    <a:pt x="125" y="220"/>
                    <a:pt x="125" y="219"/>
                  </a:cubicBezTo>
                  <a:lnTo>
                    <a:pt x="461" y="103"/>
                  </a:lnTo>
                  <a:cubicBezTo>
                    <a:pt x="469" y="100"/>
                    <a:pt x="473" y="93"/>
                    <a:pt x="470" y="85"/>
                  </a:cubicBezTo>
                  <a:close/>
                </a:path>
              </a:pathLst>
            </a:custGeom>
            <a:solidFill>
              <a:schemeClr val="bg1"/>
            </a:solidFill>
            <a:ln>
              <a:noFill/>
            </a:ln>
          </p:spPr>
          <p:txBody>
            <a:bodyPr/>
            <a:lstStyle/>
            <a:p>
              <a:endParaRPr lang="zh-CN" altLang="en-US" sz="1350">
                <a:solidFill>
                  <a:schemeClr val="tx2"/>
                </a:solidFill>
                <a:latin typeface="Source Han Sans CN"/>
                <a:ea typeface="微软雅黑" panose="020b0503020204020204" pitchFamily="34" charset="-122"/>
                <a:sym typeface="Source Han Sans CN"/>
              </a:endParaRPr>
            </a:p>
          </p:txBody>
        </p:sp>
      </p:grpSp>
      <p:grpSp>
        <p:nvGrpSpPr>
          <p:cNvPr id="13" name="组合 18"/>
          <p:cNvGrpSpPr/>
          <p:nvPr/>
        </p:nvGrpSpPr>
        <p:grpSpPr>
          <a:xfrm>
            <a:off x="8155880" y="1467713"/>
            <a:ext cx="3020096" cy="2825105"/>
            <a:chOff x="8156513" y="1467710"/>
            <a:chExt cx="3021028" cy="2825105"/>
          </a:xfrm>
        </p:grpSpPr>
        <p:sp>
          <p:nvSpPr>
            <p:cNvPr id="20" name="矩形 19"/>
            <p:cNvSpPr/>
            <p:nvPr/>
          </p:nvSpPr>
          <p:spPr>
            <a:xfrm>
              <a:off x="8156513" y="2335714"/>
              <a:ext cx="3021028" cy="1957101"/>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Source Han Sans CN"/>
                <a:ea typeface="微软雅黑" panose="020b0503020204020204" pitchFamily="34" charset="-122"/>
                <a:sym typeface="Source Han Sans CN"/>
              </a:endParaRPr>
            </a:p>
          </p:txBody>
        </p:sp>
        <p:sp>
          <p:nvSpPr>
            <p:cNvPr id="21" name="圆角矩形 20"/>
            <p:cNvSpPr/>
            <p:nvPr/>
          </p:nvSpPr>
          <p:spPr>
            <a:xfrm>
              <a:off x="9032308" y="1467710"/>
              <a:ext cx="1269439" cy="1269439"/>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Source Han Sans CN"/>
                <a:ea typeface="微软雅黑" panose="020b0503020204020204" pitchFamily="34" charset="-122"/>
                <a:sym typeface="Source Han Sans CN"/>
              </a:endParaRPr>
            </a:p>
          </p:txBody>
        </p:sp>
        <p:sp>
          <p:nvSpPr>
            <p:cNvPr id="22" name="文本框 21"/>
            <p:cNvSpPr txBox="1"/>
            <p:nvPr/>
          </p:nvSpPr>
          <p:spPr>
            <a:xfrm>
              <a:off x="8531563" y="2862267"/>
              <a:ext cx="2270929" cy="338554"/>
            </a:xfrm>
            <a:prstGeom prst="rect">
              <a:avLst/>
            </a:prstGeom>
            <a:noFill/>
          </p:spPr>
          <p:txBody>
            <a:bodyPr wrap="square" rtlCol="0">
              <a:spAutoFit/>
            </a:bodyPr>
            <a:lstStyle/>
            <a:p>
              <a:pPr algn="ctr"/>
              <a:r>
                <a:rPr lang="zh-CN" altLang="en-US" sz="1600">
                  <a:solidFill>
                    <a:schemeClr val="tx1">
                      <a:lumMod val="75000"/>
                      <a:lumOff val="25000"/>
                    </a:schemeClr>
                  </a:solidFill>
                  <a:latin typeface="Source Han Sans CN"/>
                  <a:ea typeface="微软雅黑" panose="020b0503020204020204" pitchFamily="34" charset="-122"/>
                  <a:sym typeface="Source Han Sans CN"/>
                </a:rPr>
                <a:t>单击编辑标题</a:t>
              </a:r>
              <a:endParaRPr lang="zh-CN" altLang="en-US" sz="1600">
                <a:solidFill>
                  <a:schemeClr val="tx1">
                    <a:lumMod val="75000"/>
                    <a:lumOff val="25000"/>
                  </a:schemeClr>
                </a:solidFill>
                <a:latin typeface="Source Han Sans CN"/>
                <a:ea typeface="微软雅黑" panose="020b0503020204020204" pitchFamily="34" charset="-122"/>
                <a:sym typeface="Source Han Sans CN"/>
              </a:endParaRPr>
            </a:p>
          </p:txBody>
        </p:sp>
        <p:sp>
          <p:nvSpPr>
            <p:cNvPr id="23" name="文本框 22"/>
            <p:cNvSpPr txBox="1"/>
            <p:nvPr/>
          </p:nvSpPr>
          <p:spPr>
            <a:xfrm>
              <a:off x="8560956" y="3417632"/>
              <a:ext cx="2241536" cy="461665"/>
            </a:xfrm>
            <a:prstGeom prst="rect">
              <a:avLst/>
            </a:prstGeom>
            <a:noFill/>
          </p:spPr>
          <p:txBody>
            <a:bodyPr wrap="square" rtlCol="0">
              <a:spAutoFit/>
            </a:bodyPr>
            <a:lstStyle/>
            <a:p>
              <a:pPr defTabSz="1216660">
                <a:spcBef>
                  <a:spcPct val="20000"/>
                </a:spcBef>
                <a:defRPr/>
              </a:pPr>
              <a:r>
                <a:rPr lang="zh-CN" altLang="en-US" sz="1200">
                  <a:solidFill>
                    <a:schemeClr val="tx1">
                      <a:lumMod val="50000"/>
                      <a:lumOff val="50000"/>
                    </a:schemeClr>
                  </a:solidFill>
                  <a:latin typeface="Source Han Sans CN"/>
                  <a:ea typeface="微软雅黑" panose="020b0503020204020204" pitchFamily="34" charset="-122"/>
                  <a:cs typeface="+mn-ea"/>
                  <a:sym typeface="Source Han Sans CN"/>
                </a:rPr>
                <a:t>单击此处可编辑内容，根据您的需要自由拉伸文本框大小</a:t>
              </a:r>
              <a:endParaRPr lang="en-US" altLang="zh-CN" sz="1200">
                <a:solidFill>
                  <a:schemeClr val="tx1">
                    <a:lumMod val="50000"/>
                    <a:lumOff val="50000"/>
                  </a:schemeClr>
                </a:solidFill>
                <a:latin typeface="Source Han Sans CN"/>
                <a:ea typeface="微软雅黑" panose="020b0503020204020204" pitchFamily="34" charset="-122"/>
                <a:cs typeface="+mn-ea"/>
                <a:sym typeface="Source Han Sans CN"/>
              </a:endParaRPr>
            </a:p>
          </p:txBody>
        </p:sp>
        <p:grpSp>
          <p:nvGrpSpPr>
            <p:cNvPr id="19" name="组合 19"/>
            <p:cNvGrpSpPr>
              <a:grpSpLocks noChangeAspect="1"/>
            </p:cNvGrpSpPr>
            <p:nvPr/>
          </p:nvGrpSpPr>
          <p:grpSpPr>
            <a:xfrm>
              <a:off x="9398496" y="1847624"/>
              <a:ext cx="509607" cy="509607"/>
              <a:chOff x="1437735" y="704204"/>
              <a:chExt cx="492531" cy="493274"/>
            </a:xfrm>
            <a:solidFill>
              <a:schemeClr val="bg1"/>
            </a:solidFill>
          </p:grpSpPr>
          <p:sp>
            <p:nvSpPr>
              <p:cNvPr id="25" name="饼形 24"/>
              <p:cNvSpPr/>
              <p:nvPr/>
            </p:nvSpPr>
            <p:spPr>
              <a:xfrm flipH="1">
                <a:off x="1483162" y="752095"/>
                <a:ext cx="447104" cy="445383"/>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05">
                  <a:solidFill>
                    <a:schemeClr val="tx2"/>
                  </a:solidFill>
                  <a:latin typeface="Source Han Sans CN"/>
                  <a:ea typeface="微软雅黑" panose="020b0503020204020204" pitchFamily="34" charset="-122"/>
                  <a:sym typeface="Source Han Sans CN"/>
                </a:endParaRPr>
              </a:p>
            </p:txBody>
          </p:sp>
          <p:sp>
            <p:nvSpPr>
              <p:cNvPr id="26" name="椭圆 34"/>
              <p:cNvSpPr>
                <a:spLocks noChangeAspect="1"/>
              </p:cNvSpPr>
              <p:nvPr/>
            </p:nvSpPr>
            <p:spPr>
              <a:xfrm>
                <a:off x="1437735" y="704204"/>
                <a:ext cx="222355" cy="222692"/>
              </a:xfrm>
              <a:custGeom>
                <a:rect l="l" t="t" r="r" b="b"/>
                <a:pathLst>
                  <a:path w="223200" h="223200">
                    <a:moveTo>
                      <a:pt x="223200" y="0"/>
                    </a:moveTo>
                    <a:lnTo>
                      <a:pt x="223200" y="223200"/>
                    </a:lnTo>
                    <a:lnTo>
                      <a:pt x="0" y="223200"/>
                    </a:lnTo>
                    <a:cubicBezTo>
                      <a:pt x="0" y="99930"/>
                      <a:pt x="99930" y="0"/>
                      <a:pt x="2232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05">
                  <a:solidFill>
                    <a:schemeClr val="tx2"/>
                  </a:solidFill>
                  <a:latin typeface="Source Han Sans CN"/>
                  <a:ea typeface="微软雅黑" panose="020b0503020204020204" pitchFamily="34" charset="-122"/>
                  <a:sym typeface="Source Han Sans CN"/>
                </a:endParaRPr>
              </a:p>
            </p:txBody>
          </p:sp>
        </p:grpSp>
      </p:grpSp>
      <p:sp>
        <p:nvSpPr>
          <p:cNvPr id="27" name="矩形 26"/>
          <p:cNvSpPr/>
          <p:nvPr/>
        </p:nvSpPr>
        <p:spPr>
          <a:xfrm>
            <a:off x="808061" y="459969"/>
            <a:ext cx="2656496" cy="584775"/>
          </a:xfrm>
          <a:prstGeom prst="rect">
            <a:avLst/>
          </a:prstGeom>
        </p:spPr>
        <p:txBody>
          <a:bodyPr wrap="none">
            <a:spAutoFit/>
          </a:bodyPr>
          <a:lstStyle/>
          <a:p>
            <a:pPr algn="ctr"/>
            <a:r>
              <a:rPr lang="zh-CN" altLang="en-US" sz="3200">
                <a:solidFill>
                  <a:schemeClr val="accent1"/>
                </a:solidFill>
                <a:latin typeface="Source Han Sans CN"/>
                <a:ea typeface="FZKai-Z03S" panose="03000509000000000000" pitchFamily="65" charset="-122"/>
                <a:sym typeface="Source Han Sans CN"/>
              </a:rPr>
              <a:t>标题文本预设</a:t>
            </a:r>
            <a:endParaRPr lang="zh-CN" altLang="en-US" sz="3200">
              <a:solidFill>
                <a:schemeClr val="accent1"/>
              </a:solidFill>
              <a:latin typeface="Source Han Sans CN"/>
              <a:ea typeface="FZKai-Z03S" panose="03000509000000000000" pitchFamily="65" charset="-122"/>
              <a:sym typeface="Source Han Sans CN"/>
            </a:endParaRPr>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nodeType="afterGroup">
                            <p:stCondLst>
                              <p:cond delay="500"/>
                            </p:stCondLst>
                            <p:childTnLst>
                              <p:par>
                                <p:cTn id="9" presetID="14"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par>
                          <p:cTn id="12" fill="hold" nodeType="afterGroup">
                            <p:stCondLst>
                              <p:cond delay="1000"/>
                            </p:stCondLst>
                            <p:childTnLst>
                              <p:par>
                                <p:cTn id="13" presetID="14" presetClass="entr" presetSubtype="1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randombar(horizontal)">
                                      <p:cBhvr>
                                        <p:cTn id="15" dur="500"/>
                                        <p:tgtEl>
                                          <p:spTgt spid="13"/>
                                        </p:tgtEl>
                                      </p:cBhvr>
                                    </p:animEffect>
                                  </p:childTnLst>
                                </p:cTn>
                              </p:par>
                            </p:childTnLst>
                          </p:cTn>
                        </p:par>
                        <p:par>
                          <p:cTn id="16" fill="hold" nodeType="afterGroup">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randombar(horizontal)">
                                      <p:cBhvr>
                                        <p:cTn id="19" dur="500"/>
                                        <p:tgtEl>
                                          <p:spTgt spid="3"/>
                                        </p:tgtEl>
                                      </p:cBhvr>
                                    </p:animEffect>
                                  </p:childTnLst>
                                </p:cTn>
                              </p:par>
                            </p:childTnLst>
                          </p:cTn>
                        </p:par>
                        <p:par>
                          <p:cTn id="20" fill="hold" nodeType="afterGroup">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7" grpId="0"/>
    </p:bld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17" name="组合 21"/>
          <p:cNvGrpSpPr/>
          <p:nvPr/>
        </p:nvGrpSpPr>
        <p:grpSpPr>
          <a:xfrm>
            <a:off x="6203933" y="1752026"/>
            <a:ext cx="1994191" cy="1782861"/>
            <a:chOff x="4652983" y="1314017"/>
            <a:chExt cx="1496299" cy="1337146"/>
          </a:xfrm>
        </p:grpSpPr>
        <p:sp>
          <p:nvSpPr>
            <p:cNvPr id="3" name="Ellipse 28"/>
            <p:cNvSpPr/>
            <p:nvPr/>
          </p:nvSpPr>
          <p:spPr>
            <a:xfrm>
              <a:off x="4652983" y="1367502"/>
              <a:ext cx="1283661" cy="1283661"/>
            </a:xfrm>
            <a:prstGeom prst="ellipse">
              <a:avLst/>
            </a:prstGeom>
            <a:solidFill>
              <a:srgbClr val="F7F7F7"/>
            </a:solidFill>
            <a:ln w="76200">
              <a:solidFill>
                <a:schemeClr val="accent1"/>
              </a:solidFill>
            </a:ln>
          </p:spPr>
          <p:txBody>
            <a:bodyPr anchor="ctr" anchorCtr="1"/>
            <a:lstStyle/>
            <a:p>
              <a:pPr>
                <a:defRPr/>
              </a:pPr>
              <a:r>
                <a:rPr lang="zh-CN" altLang="en-US" sz="3200">
                  <a:solidFill>
                    <a:schemeClr val="tx1">
                      <a:lumMod val="50000"/>
                      <a:lumOff val="50000"/>
                    </a:schemeClr>
                  </a:solidFill>
                  <a:latin typeface="Source Han Sans CN"/>
                  <a:sym typeface="Source Han Sans CN"/>
                </a:rPr>
                <a:t>劣势</a:t>
              </a:r>
              <a:endParaRPr lang="fr-FR" sz="3200">
                <a:solidFill>
                  <a:schemeClr val="tx1">
                    <a:lumMod val="50000"/>
                    <a:lumOff val="50000"/>
                  </a:schemeClr>
                </a:solidFill>
                <a:latin typeface="Source Han Sans CN"/>
                <a:sym typeface="Source Han Sans CN"/>
              </a:endParaRPr>
            </a:p>
          </p:txBody>
        </p:sp>
        <p:sp>
          <p:nvSpPr>
            <p:cNvPr id="4" name="Freeform 95"/>
            <p:cNvSpPr/>
            <p:nvPr/>
          </p:nvSpPr>
          <p:spPr bwMode="auto">
            <a:xfrm>
              <a:off x="5537456" y="1314017"/>
              <a:ext cx="399187" cy="403100"/>
            </a:xfrm>
            <a:custGeom>
              <a:gdLst>
                <a:gd name="T0" fmla="*/ 2147483646 w 275"/>
                <a:gd name="T1" fmla="*/ 2147483646 h 275"/>
                <a:gd name="T2" fmla="*/ 2147483646 w 275"/>
                <a:gd name="T3" fmla="*/ 2147483646 h 275"/>
                <a:gd name="T4" fmla="*/ 2147483646 w 275"/>
                <a:gd name="T5" fmla="*/ 2147483646 h 275"/>
                <a:gd name="T6" fmla="*/ 2147483646 w 275"/>
                <a:gd name="T7" fmla="*/ 2147483646 h 275"/>
                <a:gd name="T8" fmla="*/ 0 w 275"/>
                <a:gd name="T9" fmla="*/ 2147483646 h 275"/>
                <a:gd name="T10" fmla="*/ 2147483646 w 275"/>
                <a:gd name="T11" fmla="*/ 2147483646 h 275"/>
                <a:gd name="T12" fmla="*/ 2147483646 w 275"/>
                <a:gd name="T13" fmla="*/ 2147483646 h 275"/>
                <a:gd name="T14" fmla="*/ 2147483646 w 275"/>
                <a:gd name="T15" fmla="*/ 2147483646 h 275"/>
                <a:gd name="T16" fmla="*/ 2147483646 w 275"/>
                <a:gd name="T17" fmla="*/ 2147483646 h 275"/>
                <a:gd name="T18" fmla="*/ 2147483646 w 275"/>
                <a:gd name="T19" fmla="*/ 2147483646 h 275"/>
                <a:gd name="T20" fmla="*/ 2147483646 w 275"/>
                <a:gd name="T21" fmla="*/ 2147483646 h 275"/>
                <a:gd name="T22" fmla="*/ 2147483646 w 275"/>
                <a:gd name="T23" fmla="*/ 2147483646 h 275"/>
                <a:gd name="T24" fmla="*/ 2147483646 w 275"/>
                <a:gd name="T25" fmla="*/ 2147483646 h 275"/>
                <a:gd name="T26" fmla="*/ 2147483646 w 275"/>
                <a:gd name="T27" fmla="*/ 2147483646 h 275"/>
                <a:gd name="T28" fmla="*/ 2147483646 w 275"/>
                <a:gd name="T29" fmla="*/ 2147483646 h 275"/>
                <a:gd name="T30" fmla="*/ 2147483646 w 275"/>
                <a:gd name="T31" fmla="*/ 2147483646 h 275"/>
                <a:gd name="T32" fmla="*/ 2147483646 w 275"/>
                <a:gd name="T33" fmla="*/ 2147483646 h 275"/>
                <a:gd name="T34" fmla="*/ 2147483646 w 275"/>
                <a:gd name="T35" fmla="*/ 2147483646 h 275"/>
                <a:gd name="T36" fmla="*/ 2147483646 w 275"/>
                <a:gd name="T37" fmla="*/ 2147483646 h 275"/>
                <a:gd name="T38" fmla="*/ 2147483646 w 275"/>
                <a:gd name="T39" fmla="*/ 0 h 275"/>
                <a:gd name="T40" fmla="*/ 2147483646 w 275"/>
                <a:gd name="T41" fmla="*/ 0 h 275"/>
                <a:gd name="T42" fmla="*/ 2147483646 w 275"/>
                <a:gd name="T43" fmla="*/ 2147483646 h 275"/>
                <a:gd name="T44" fmla="*/ 2147483646 w 275"/>
                <a:gd name="T45" fmla="*/ 2147483646 h 275"/>
                <a:gd name="T46" fmla="*/ 2147483646 w 275"/>
                <a:gd name="T47" fmla="*/ 2147483646 h 275"/>
                <a:gd name="T48" fmla="*/ 2147483646 w 275"/>
                <a:gd name="T49" fmla="*/ 2147483646 h 275"/>
                <a:gd name="T50" fmla="*/ 2147483646 w 275"/>
                <a:gd name="T51" fmla="*/ 2147483646 h 275"/>
                <a:gd name="T52" fmla="*/ 2147483646 w 275"/>
                <a:gd name="T53" fmla="*/ 2147483646 h 275"/>
                <a:gd name="T54" fmla="*/ 2147483646 w 275"/>
                <a:gd name="T55" fmla="*/ 2147483646 h 275"/>
                <a:gd name="T56" fmla="*/ 2147483646 w 275"/>
                <a:gd name="T57" fmla="*/ 2147483646 h 275"/>
                <a:gd name="T58" fmla="*/ 2147483646 w 275"/>
                <a:gd name="T59" fmla="*/ 2147483646 h 275"/>
                <a:gd name="T60" fmla="*/ 2147483646 w 275"/>
                <a:gd name="T61" fmla="*/ 2147483646 h 275"/>
                <a:gd name="T62" fmla="*/ 2147483646 w 275"/>
                <a:gd name="T63" fmla="*/ 2147483646 h 275"/>
                <a:gd name="T64" fmla="*/ 2147483646 w 275"/>
                <a:gd name="T65" fmla="*/ 2147483646 h 275"/>
                <a:gd name="T66" fmla="*/ 2147483646 w 275"/>
                <a:gd name="T67" fmla="*/ 2147483646 h 275"/>
                <a:gd name="T68" fmla="*/ 2147483646 w 275"/>
                <a:gd name="T69" fmla="*/ 2147483646 h 275"/>
                <a:gd name="T70" fmla="*/ 2147483646 w 275"/>
                <a:gd name="T71" fmla="*/ 2147483646 h 275"/>
                <a:gd name="T72" fmla="*/ 2147483646 w 275"/>
                <a:gd name="T73" fmla="*/ 2147483646 h 275"/>
                <a:gd name="T74" fmla="*/ 2147483646 w 275"/>
                <a:gd name="T75" fmla="*/ 2147483646 h 275"/>
                <a:gd name="T76" fmla="*/ 2147483646 w 275"/>
                <a:gd name="T77" fmla="*/ 2147483646 h 27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75"/>
                <a:gd name="T118" fmla="*/ 0 h 275"/>
                <a:gd name="T119" fmla="*/ 275 w 275"/>
                <a:gd name="T120" fmla="*/ 275 h 275"/>
              </a:gd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28" y="229"/>
                  </a:lnTo>
                  <a:lnTo>
                    <a:pt x="39" y="224"/>
                  </a:lnTo>
                  <a:lnTo>
                    <a:pt x="32" y="214"/>
                  </a:lnTo>
                  <a:lnTo>
                    <a:pt x="26" y="206"/>
                  </a:lnTo>
                  <a:lnTo>
                    <a:pt x="21" y="196"/>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101" y="6"/>
                  </a:lnTo>
                  <a:lnTo>
                    <a:pt x="113" y="2"/>
                  </a:lnTo>
                  <a:lnTo>
                    <a:pt x="127"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85" y="260"/>
                  </a:lnTo>
                  <a:lnTo>
                    <a:pt x="168" y="267"/>
                  </a:lnTo>
                  <a:lnTo>
                    <a:pt x="152" y="271"/>
                  </a:lnTo>
                  <a:lnTo>
                    <a:pt x="134" y="274"/>
                  </a:lnTo>
                  <a:lnTo>
                    <a:pt x="117" y="275"/>
                  </a:lnTo>
                  <a:close/>
                </a:path>
              </a:pathLst>
            </a:custGeom>
            <a:solidFill>
              <a:schemeClr val="accent1"/>
            </a:solidFill>
            <a:ln w="38100">
              <a:solidFill>
                <a:srgbClr val="F7F7F7"/>
              </a:solidFill>
              <a:round/>
            </a:ln>
          </p:spPr>
          <p:txBody>
            <a:bodyPr anchor="ctr" anchorCtr="1"/>
            <a:lstStyle/>
            <a:p>
              <a:pPr eaLnBrk="1" hangingPunct="1"/>
              <a:r>
                <a:rPr lang="fr-FR" altLang="zh-CN" sz="3200">
                  <a:solidFill>
                    <a:srgbClr val="F7F7F7"/>
                  </a:solidFill>
                  <a:latin typeface="Source Han Sans CN"/>
                  <a:ea typeface="微软雅黑" panose="020b0503020204020204" pitchFamily="34" charset="-122"/>
                  <a:sym typeface="Source Han Sans CN"/>
                </a:rPr>
                <a:t>W</a:t>
              </a:r>
              <a:endParaRPr lang="fr-FR" altLang="zh-CN" sz="3200">
                <a:solidFill>
                  <a:srgbClr val="F7F7F7"/>
                </a:solidFill>
                <a:latin typeface="Source Han Sans CN"/>
                <a:ea typeface="微软雅黑" panose="020b0503020204020204" pitchFamily="34" charset="-122"/>
                <a:sym typeface="Source Han Sans CN"/>
              </a:endParaRPr>
            </a:p>
          </p:txBody>
        </p:sp>
        <p:sp>
          <p:nvSpPr>
            <p:cNvPr id="5" name="Freeform 185"/>
            <p:cNvSpPr/>
            <p:nvPr/>
          </p:nvSpPr>
          <p:spPr bwMode="auto">
            <a:xfrm flipH="1">
              <a:off x="5737049" y="1585360"/>
              <a:ext cx="412233" cy="1024058"/>
            </a:xfrm>
            <a:custGeom>
              <a:gdLst>
                <a:gd name="T0" fmla="*/ 2147483646 w 283"/>
                <a:gd name="T1" fmla="*/ 2147483646 h 702"/>
                <a:gd name="T2" fmla="*/ 2147483646 w 283"/>
                <a:gd name="T3" fmla="*/ 2147483646 h 702"/>
                <a:gd name="T4" fmla="*/ 2147483646 w 283"/>
                <a:gd name="T5" fmla="*/ 2147483646 h 702"/>
                <a:gd name="T6" fmla="*/ 2147483646 w 283"/>
                <a:gd name="T7" fmla="*/ 2147483646 h 702"/>
                <a:gd name="T8" fmla="*/ 2147483646 w 283"/>
                <a:gd name="T9" fmla="*/ 2147483646 h 702"/>
                <a:gd name="T10" fmla="*/ 2147483646 w 283"/>
                <a:gd name="T11" fmla="*/ 2147483646 h 702"/>
                <a:gd name="T12" fmla="*/ 2147483646 w 283"/>
                <a:gd name="T13" fmla="*/ 2147483646 h 702"/>
                <a:gd name="T14" fmla="*/ 2147483646 w 283"/>
                <a:gd name="T15" fmla="*/ 2147483646 h 702"/>
                <a:gd name="T16" fmla="*/ 2147483646 w 283"/>
                <a:gd name="T17" fmla="*/ 2147483646 h 702"/>
                <a:gd name="T18" fmla="*/ 2147483646 w 283"/>
                <a:gd name="T19" fmla="*/ 2147483646 h 702"/>
                <a:gd name="T20" fmla="*/ 2147483646 w 283"/>
                <a:gd name="T21" fmla="*/ 2147483646 h 702"/>
                <a:gd name="T22" fmla="*/ 2147483646 w 283"/>
                <a:gd name="T23" fmla="*/ 2147483646 h 702"/>
                <a:gd name="T24" fmla="*/ 2147483646 w 283"/>
                <a:gd name="T25" fmla="*/ 2147483646 h 702"/>
                <a:gd name="T26" fmla="*/ 2147483646 w 283"/>
                <a:gd name="T27" fmla="*/ 2147483646 h 702"/>
                <a:gd name="T28" fmla="*/ 2147483646 w 283"/>
                <a:gd name="T29" fmla="*/ 2147483646 h 702"/>
                <a:gd name="T30" fmla="*/ 2147483646 w 283"/>
                <a:gd name="T31" fmla="*/ 2147483646 h 702"/>
                <a:gd name="T32" fmla="*/ 2147483646 w 283"/>
                <a:gd name="T33" fmla="*/ 2147483646 h 702"/>
                <a:gd name="T34" fmla="*/ 2147483646 w 283"/>
                <a:gd name="T35" fmla="*/ 0 h 702"/>
                <a:gd name="T36" fmla="*/ 2147483646 w 283"/>
                <a:gd name="T37" fmla="*/ 2147483646 h 702"/>
                <a:gd name="T38" fmla="*/ 2147483646 w 283"/>
                <a:gd name="T39" fmla="*/ 2147483646 h 702"/>
                <a:gd name="T40" fmla="*/ 2147483646 w 283"/>
                <a:gd name="T41" fmla="*/ 2147483646 h 702"/>
                <a:gd name="T42" fmla="*/ 2147483646 w 283"/>
                <a:gd name="T43" fmla="*/ 2147483646 h 702"/>
                <a:gd name="T44" fmla="*/ 2147483646 w 283"/>
                <a:gd name="T45" fmla="*/ 2147483646 h 702"/>
                <a:gd name="T46" fmla="*/ 0 w 283"/>
                <a:gd name="T47" fmla="*/ 2147483646 h 702"/>
                <a:gd name="T48" fmla="*/ 0 w 283"/>
                <a:gd name="T49" fmla="*/ 2147483646 h 702"/>
                <a:gd name="T50" fmla="*/ 2147483646 w 283"/>
                <a:gd name="T51" fmla="*/ 2147483646 h 702"/>
                <a:gd name="T52" fmla="*/ 2147483646 w 283"/>
                <a:gd name="T53" fmla="*/ 2147483646 h 702"/>
                <a:gd name="T54" fmla="*/ 2147483646 w 283"/>
                <a:gd name="T55" fmla="*/ 2147483646 h 702"/>
                <a:gd name="T56" fmla="*/ 2147483646 w 283"/>
                <a:gd name="T57" fmla="*/ 2147483646 h 702"/>
                <a:gd name="T58" fmla="*/ 2147483646 w 283"/>
                <a:gd name="T59" fmla="*/ 2147483646 h 702"/>
                <a:gd name="T60" fmla="*/ 2147483646 w 283"/>
                <a:gd name="T61" fmla="*/ 2147483646 h 702"/>
                <a:gd name="T62" fmla="*/ 2147483646 w 283"/>
                <a:gd name="T63" fmla="*/ 2147483646 h 702"/>
                <a:gd name="T64" fmla="*/ 2147483646 w 283"/>
                <a:gd name="T65" fmla="*/ 2147483646 h 702"/>
                <a:gd name="T66" fmla="*/ 2147483646 w 283"/>
                <a:gd name="T67" fmla="*/ 2147483646 h 702"/>
                <a:gd name="T68" fmla="*/ 2147483646 w 283"/>
                <a:gd name="T69" fmla="*/ 2147483646 h 702"/>
                <a:gd name="T70" fmla="*/ 2147483646 w 283"/>
                <a:gd name="T71" fmla="*/ 2147483646 h 702"/>
                <a:gd name="T72" fmla="*/ 2147483646 w 283"/>
                <a:gd name="T73" fmla="*/ 2147483646 h 702"/>
                <a:gd name="T74" fmla="*/ 2147483646 w 283"/>
                <a:gd name="T75" fmla="*/ 2147483646 h 70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83" h="702">
                  <a:moveTo>
                    <a:pt x="283" y="667"/>
                  </a:moveTo>
                  <a:lnTo>
                    <a:pt x="283" y="667"/>
                  </a:lnTo>
                  <a:lnTo>
                    <a:pt x="261" y="650"/>
                  </a:lnTo>
                  <a:lnTo>
                    <a:pt x="242" y="633"/>
                  </a:lnTo>
                  <a:lnTo>
                    <a:pt x="222" y="613"/>
                  </a:lnTo>
                  <a:lnTo>
                    <a:pt x="205" y="594"/>
                  </a:lnTo>
                  <a:lnTo>
                    <a:pt x="188" y="573"/>
                  </a:lnTo>
                  <a:lnTo>
                    <a:pt x="174" y="551"/>
                  </a:lnTo>
                  <a:lnTo>
                    <a:pt x="159" y="528"/>
                  </a:lnTo>
                  <a:lnTo>
                    <a:pt x="147" y="505"/>
                  </a:lnTo>
                  <a:lnTo>
                    <a:pt x="135" y="480"/>
                  </a:lnTo>
                  <a:lnTo>
                    <a:pt x="125" y="456"/>
                  </a:lnTo>
                  <a:lnTo>
                    <a:pt x="118" y="429"/>
                  </a:lnTo>
                  <a:lnTo>
                    <a:pt x="111" y="403"/>
                  </a:lnTo>
                  <a:lnTo>
                    <a:pt x="106" y="376"/>
                  </a:lnTo>
                  <a:lnTo>
                    <a:pt x="102" y="349"/>
                  </a:lnTo>
                  <a:lnTo>
                    <a:pt x="101" y="320"/>
                  </a:lnTo>
                  <a:lnTo>
                    <a:pt x="101" y="292"/>
                  </a:lnTo>
                  <a:lnTo>
                    <a:pt x="102" y="268"/>
                  </a:lnTo>
                  <a:lnTo>
                    <a:pt x="105" y="243"/>
                  </a:lnTo>
                  <a:lnTo>
                    <a:pt x="108" y="220"/>
                  </a:lnTo>
                  <a:lnTo>
                    <a:pt x="114" y="197"/>
                  </a:lnTo>
                  <a:lnTo>
                    <a:pt x="120" y="174"/>
                  </a:lnTo>
                  <a:lnTo>
                    <a:pt x="128" y="152"/>
                  </a:lnTo>
                  <a:lnTo>
                    <a:pt x="136" y="131"/>
                  </a:lnTo>
                  <a:lnTo>
                    <a:pt x="146" y="110"/>
                  </a:lnTo>
                  <a:lnTo>
                    <a:pt x="135" y="99"/>
                  </a:lnTo>
                  <a:lnTo>
                    <a:pt x="127" y="87"/>
                  </a:lnTo>
                  <a:lnTo>
                    <a:pt x="118" y="74"/>
                  </a:lnTo>
                  <a:lnTo>
                    <a:pt x="111" y="60"/>
                  </a:lnTo>
                  <a:lnTo>
                    <a:pt x="106" y="46"/>
                  </a:lnTo>
                  <a:lnTo>
                    <a:pt x="101" y="31"/>
                  </a:lnTo>
                  <a:lnTo>
                    <a:pt x="99" y="15"/>
                  </a:lnTo>
                  <a:lnTo>
                    <a:pt x="97" y="0"/>
                  </a:lnTo>
                  <a:lnTo>
                    <a:pt x="77" y="32"/>
                  </a:lnTo>
                  <a:lnTo>
                    <a:pt x="59" y="65"/>
                  </a:lnTo>
                  <a:lnTo>
                    <a:pt x="43" y="100"/>
                  </a:lnTo>
                  <a:lnTo>
                    <a:pt x="28" y="137"/>
                  </a:lnTo>
                  <a:lnTo>
                    <a:pt x="17" y="174"/>
                  </a:lnTo>
                  <a:lnTo>
                    <a:pt x="12" y="194"/>
                  </a:lnTo>
                  <a:lnTo>
                    <a:pt x="9" y="213"/>
                  </a:lnTo>
                  <a:lnTo>
                    <a:pt x="5" y="234"/>
                  </a:lnTo>
                  <a:lnTo>
                    <a:pt x="3" y="253"/>
                  </a:lnTo>
                  <a:lnTo>
                    <a:pt x="2" y="274"/>
                  </a:lnTo>
                  <a:lnTo>
                    <a:pt x="0" y="294"/>
                  </a:lnTo>
                  <a:lnTo>
                    <a:pt x="0" y="323"/>
                  </a:lnTo>
                  <a:lnTo>
                    <a:pt x="2" y="353"/>
                  </a:lnTo>
                  <a:lnTo>
                    <a:pt x="4" y="382"/>
                  </a:lnTo>
                  <a:lnTo>
                    <a:pt x="9" y="411"/>
                  </a:lnTo>
                  <a:lnTo>
                    <a:pt x="15" y="439"/>
                  </a:lnTo>
                  <a:lnTo>
                    <a:pt x="22" y="465"/>
                  </a:lnTo>
                  <a:lnTo>
                    <a:pt x="31" y="492"/>
                  </a:lnTo>
                  <a:lnTo>
                    <a:pt x="40" y="519"/>
                  </a:lnTo>
                  <a:lnTo>
                    <a:pt x="51" y="544"/>
                  </a:lnTo>
                  <a:lnTo>
                    <a:pt x="65" y="570"/>
                  </a:lnTo>
                  <a:lnTo>
                    <a:pt x="78" y="593"/>
                  </a:lnTo>
                  <a:lnTo>
                    <a:pt x="93" y="617"/>
                  </a:lnTo>
                  <a:lnTo>
                    <a:pt x="110" y="639"/>
                  </a:lnTo>
                  <a:lnTo>
                    <a:pt x="127" y="661"/>
                  </a:lnTo>
                  <a:lnTo>
                    <a:pt x="145" y="681"/>
                  </a:lnTo>
                  <a:lnTo>
                    <a:pt x="163" y="702"/>
                  </a:lnTo>
                  <a:lnTo>
                    <a:pt x="176" y="693"/>
                  </a:lnTo>
                  <a:lnTo>
                    <a:pt x="188" y="686"/>
                  </a:lnTo>
                  <a:lnTo>
                    <a:pt x="202" y="680"/>
                  </a:lnTo>
                  <a:lnTo>
                    <a:pt x="216" y="674"/>
                  </a:lnTo>
                  <a:lnTo>
                    <a:pt x="231" y="670"/>
                  </a:lnTo>
                  <a:lnTo>
                    <a:pt x="245" y="668"/>
                  </a:lnTo>
                  <a:lnTo>
                    <a:pt x="261" y="667"/>
                  </a:lnTo>
                  <a:lnTo>
                    <a:pt x="277" y="665"/>
                  </a:lnTo>
                  <a:lnTo>
                    <a:pt x="283" y="667"/>
                  </a:lnTo>
                  <a:close/>
                </a:path>
              </a:pathLst>
            </a:custGeom>
            <a:solidFill>
              <a:schemeClr val="accent1"/>
            </a:solidFill>
            <a:ln w="9525">
              <a:solidFill>
                <a:schemeClr val="accent1"/>
              </a:solidFill>
              <a:round/>
            </a:ln>
          </p:spPr>
          <p:txBody>
            <a:bodyPr/>
            <a:lstStyle/>
            <a:p>
              <a:endParaRPr lang="zh-CN" altLang="en-US" sz="2400">
                <a:latin typeface="Source Han Sans CN"/>
                <a:sym typeface="Source Han Sans CN"/>
              </a:endParaRPr>
            </a:p>
          </p:txBody>
        </p:sp>
      </p:grpSp>
      <p:grpSp>
        <p:nvGrpSpPr>
          <p:cNvPr id="22" name="组合 16"/>
          <p:cNvGrpSpPr/>
          <p:nvPr/>
        </p:nvGrpSpPr>
        <p:grpSpPr>
          <a:xfrm>
            <a:off x="3888097" y="1752026"/>
            <a:ext cx="1994191" cy="1782861"/>
            <a:chOff x="2915344" y="1314017"/>
            <a:chExt cx="1496299" cy="1337146"/>
          </a:xfrm>
        </p:grpSpPr>
        <p:sp>
          <p:nvSpPr>
            <p:cNvPr id="6" name="Ellipse 28"/>
            <p:cNvSpPr/>
            <p:nvPr/>
          </p:nvSpPr>
          <p:spPr>
            <a:xfrm>
              <a:off x="3126678" y="1367502"/>
              <a:ext cx="1284965" cy="1283661"/>
            </a:xfrm>
            <a:prstGeom prst="ellipse">
              <a:avLst/>
            </a:prstGeom>
            <a:solidFill>
              <a:srgbClr val="F7F7F7"/>
            </a:solidFill>
            <a:ln w="76200">
              <a:solidFill>
                <a:schemeClr val="accent4"/>
              </a:solidFill>
            </a:ln>
          </p:spPr>
          <p:txBody>
            <a:bodyPr anchor="ctr" anchorCtr="1"/>
            <a:lstStyle/>
            <a:p>
              <a:pPr>
                <a:defRPr/>
              </a:pPr>
              <a:r>
                <a:rPr lang="zh-CN" altLang="en-US" sz="3200">
                  <a:solidFill>
                    <a:schemeClr val="accent4"/>
                  </a:solidFill>
                  <a:latin typeface="Source Han Sans CN"/>
                  <a:sym typeface="Source Han Sans CN"/>
                </a:rPr>
                <a:t>优势</a:t>
              </a:r>
              <a:endParaRPr lang="fr-FR" sz="3200">
                <a:solidFill>
                  <a:schemeClr val="accent4"/>
                </a:solidFill>
                <a:latin typeface="Source Han Sans CN"/>
                <a:sym typeface="Source Han Sans CN"/>
              </a:endParaRPr>
            </a:p>
          </p:txBody>
        </p:sp>
        <p:sp>
          <p:nvSpPr>
            <p:cNvPr id="7" name="Freeform 95"/>
            <p:cNvSpPr/>
            <p:nvPr/>
          </p:nvSpPr>
          <p:spPr bwMode="auto">
            <a:xfrm flipH="1">
              <a:off x="3126678" y="1314017"/>
              <a:ext cx="400491" cy="403100"/>
            </a:xfrm>
            <a:custGeom>
              <a:gdLst>
                <a:gd name="T0" fmla="*/ 2147483646 w 275"/>
                <a:gd name="T1" fmla="*/ 2147483646 h 275"/>
                <a:gd name="T2" fmla="*/ 2147483646 w 275"/>
                <a:gd name="T3" fmla="*/ 2147483646 h 275"/>
                <a:gd name="T4" fmla="*/ 2147483646 w 275"/>
                <a:gd name="T5" fmla="*/ 2147483646 h 275"/>
                <a:gd name="T6" fmla="*/ 2147483646 w 275"/>
                <a:gd name="T7" fmla="*/ 2147483646 h 275"/>
                <a:gd name="T8" fmla="*/ 0 w 275"/>
                <a:gd name="T9" fmla="*/ 2147483646 h 275"/>
                <a:gd name="T10" fmla="*/ 2147483646 w 275"/>
                <a:gd name="T11" fmla="*/ 2147483646 h 275"/>
                <a:gd name="T12" fmla="*/ 2147483646 w 275"/>
                <a:gd name="T13" fmla="*/ 2147483646 h 275"/>
                <a:gd name="T14" fmla="*/ 2147483646 w 275"/>
                <a:gd name="T15" fmla="*/ 2147483646 h 275"/>
                <a:gd name="T16" fmla="*/ 2147483646 w 275"/>
                <a:gd name="T17" fmla="*/ 2147483646 h 275"/>
                <a:gd name="T18" fmla="*/ 2147483646 w 275"/>
                <a:gd name="T19" fmla="*/ 2147483646 h 275"/>
                <a:gd name="T20" fmla="*/ 2147483646 w 275"/>
                <a:gd name="T21" fmla="*/ 2147483646 h 275"/>
                <a:gd name="T22" fmla="*/ 2147483646 w 275"/>
                <a:gd name="T23" fmla="*/ 2147483646 h 275"/>
                <a:gd name="T24" fmla="*/ 2147483646 w 275"/>
                <a:gd name="T25" fmla="*/ 2147483646 h 275"/>
                <a:gd name="T26" fmla="*/ 2147483646 w 275"/>
                <a:gd name="T27" fmla="*/ 2147483646 h 275"/>
                <a:gd name="T28" fmla="*/ 2147483646 w 275"/>
                <a:gd name="T29" fmla="*/ 2147483646 h 275"/>
                <a:gd name="T30" fmla="*/ 2147483646 w 275"/>
                <a:gd name="T31" fmla="*/ 2147483646 h 275"/>
                <a:gd name="T32" fmla="*/ 2147483646 w 275"/>
                <a:gd name="T33" fmla="*/ 2147483646 h 275"/>
                <a:gd name="T34" fmla="*/ 2147483646 w 275"/>
                <a:gd name="T35" fmla="*/ 2147483646 h 275"/>
                <a:gd name="T36" fmla="*/ 2147483646 w 275"/>
                <a:gd name="T37" fmla="*/ 2147483646 h 275"/>
                <a:gd name="T38" fmla="*/ 2147483646 w 275"/>
                <a:gd name="T39" fmla="*/ 0 h 275"/>
                <a:gd name="T40" fmla="*/ 2147483646 w 275"/>
                <a:gd name="T41" fmla="*/ 0 h 275"/>
                <a:gd name="T42" fmla="*/ 2147483646 w 275"/>
                <a:gd name="T43" fmla="*/ 2147483646 h 275"/>
                <a:gd name="T44" fmla="*/ 2147483646 w 275"/>
                <a:gd name="T45" fmla="*/ 2147483646 h 275"/>
                <a:gd name="T46" fmla="*/ 2147483646 w 275"/>
                <a:gd name="T47" fmla="*/ 2147483646 h 275"/>
                <a:gd name="T48" fmla="*/ 2147483646 w 275"/>
                <a:gd name="T49" fmla="*/ 2147483646 h 275"/>
                <a:gd name="T50" fmla="*/ 2147483646 w 275"/>
                <a:gd name="T51" fmla="*/ 2147483646 h 275"/>
                <a:gd name="T52" fmla="*/ 2147483646 w 275"/>
                <a:gd name="T53" fmla="*/ 2147483646 h 275"/>
                <a:gd name="T54" fmla="*/ 2147483646 w 275"/>
                <a:gd name="T55" fmla="*/ 2147483646 h 275"/>
                <a:gd name="T56" fmla="*/ 2147483646 w 275"/>
                <a:gd name="T57" fmla="*/ 2147483646 h 275"/>
                <a:gd name="T58" fmla="*/ 2147483646 w 275"/>
                <a:gd name="T59" fmla="*/ 2147483646 h 275"/>
                <a:gd name="T60" fmla="*/ 2147483646 w 275"/>
                <a:gd name="T61" fmla="*/ 2147483646 h 275"/>
                <a:gd name="T62" fmla="*/ 2147483646 w 275"/>
                <a:gd name="T63" fmla="*/ 2147483646 h 275"/>
                <a:gd name="T64" fmla="*/ 2147483646 w 275"/>
                <a:gd name="T65" fmla="*/ 2147483646 h 275"/>
                <a:gd name="T66" fmla="*/ 2147483646 w 275"/>
                <a:gd name="T67" fmla="*/ 2147483646 h 275"/>
                <a:gd name="T68" fmla="*/ 2147483646 w 275"/>
                <a:gd name="T69" fmla="*/ 2147483646 h 275"/>
                <a:gd name="T70" fmla="*/ 2147483646 w 275"/>
                <a:gd name="T71" fmla="*/ 2147483646 h 275"/>
                <a:gd name="T72" fmla="*/ 2147483646 w 275"/>
                <a:gd name="T73" fmla="*/ 2147483646 h 275"/>
                <a:gd name="T74" fmla="*/ 2147483646 w 275"/>
                <a:gd name="T75" fmla="*/ 2147483646 h 275"/>
                <a:gd name="T76" fmla="*/ 2147483646 w 275"/>
                <a:gd name="T77" fmla="*/ 2147483646 h 27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75"/>
                <a:gd name="T118" fmla="*/ 0 h 275"/>
                <a:gd name="T119" fmla="*/ 275 w 275"/>
                <a:gd name="T120" fmla="*/ 275 h 275"/>
              </a:gd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28" y="229"/>
                  </a:lnTo>
                  <a:lnTo>
                    <a:pt x="39" y="224"/>
                  </a:lnTo>
                  <a:lnTo>
                    <a:pt x="32" y="214"/>
                  </a:lnTo>
                  <a:lnTo>
                    <a:pt x="26" y="206"/>
                  </a:lnTo>
                  <a:lnTo>
                    <a:pt x="21" y="196"/>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101" y="6"/>
                  </a:lnTo>
                  <a:lnTo>
                    <a:pt x="113" y="2"/>
                  </a:lnTo>
                  <a:lnTo>
                    <a:pt x="127"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85" y="260"/>
                  </a:lnTo>
                  <a:lnTo>
                    <a:pt x="168" y="267"/>
                  </a:lnTo>
                  <a:lnTo>
                    <a:pt x="152" y="271"/>
                  </a:lnTo>
                  <a:lnTo>
                    <a:pt x="134" y="274"/>
                  </a:lnTo>
                  <a:lnTo>
                    <a:pt x="117" y="275"/>
                  </a:lnTo>
                  <a:close/>
                </a:path>
              </a:pathLst>
            </a:custGeom>
            <a:solidFill>
              <a:schemeClr val="accent4"/>
            </a:solidFill>
            <a:ln w="38100">
              <a:solidFill>
                <a:srgbClr val="F7F7F7"/>
              </a:solidFill>
              <a:round/>
            </a:ln>
          </p:spPr>
          <p:txBody>
            <a:bodyPr anchor="ctr" anchorCtr="1"/>
            <a:lstStyle/>
            <a:p>
              <a:pPr eaLnBrk="1" hangingPunct="1"/>
              <a:r>
                <a:rPr lang="fr-FR" altLang="zh-CN" sz="3200">
                  <a:solidFill>
                    <a:srgbClr val="F7F7F7"/>
                  </a:solidFill>
                  <a:latin typeface="Source Han Sans CN"/>
                  <a:ea typeface="微软雅黑" panose="020b0503020204020204" pitchFamily="34" charset="-122"/>
                  <a:sym typeface="Source Han Sans CN"/>
                </a:rPr>
                <a:t>S</a:t>
              </a:r>
              <a:endParaRPr lang="fr-FR" altLang="zh-CN" sz="3200">
                <a:solidFill>
                  <a:srgbClr val="F7F7F7"/>
                </a:solidFill>
                <a:latin typeface="Source Han Sans CN"/>
                <a:ea typeface="微软雅黑" panose="020b0503020204020204" pitchFamily="34" charset="-122"/>
                <a:sym typeface="Source Han Sans CN"/>
              </a:endParaRPr>
            </a:p>
          </p:txBody>
        </p:sp>
        <p:sp>
          <p:nvSpPr>
            <p:cNvPr id="8" name="Freeform 185"/>
            <p:cNvSpPr/>
            <p:nvPr/>
          </p:nvSpPr>
          <p:spPr bwMode="auto">
            <a:xfrm>
              <a:off x="2915344" y="1585360"/>
              <a:ext cx="412233" cy="1024058"/>
            </a:xfrm>
            <a:custGeom>
              <a:gdLst>
                <a:gd name="T0" fmla="*/ 2147483646 w 283"/>
                <a:gd name="T1" fmla="*/ 2147483646 h 702"/>
                <a:gd name="T2" fmla="*/ 2147483646 w 283"/>
                <a:gd name="T3" fmla="*/ 2147483646 h 702"/>
                <a:gd name="T4" fmla="*/ 2147483646 w 283"/>
                <a:gd name="T5" fmla="*/ 2147483646 h 702"/>
                <a:gd name="T6" fmla="*/ 2147483646 w 283"/>
                <a:gd name="T7" fmla="*/ 2147483646 h 702"/>
                <a:gd name="T8" fmla="*/ 2147483646 w 283"/>
                <a:gd name="T9" fmla="*/ 2147483646 h 702"/>
                <a:gd name="T10" fmla="*/ 2147483646 w 283"/>
                <a:gd name="T11" fmla="*/ 2147483646 h 702"/>
                <a:gd name="T12" fmla="*/ 2147483646 w 283"/>
                <a:gd name="T13" fmla="*/ 2147483646 h 702"/>
                <a:gd name="T14" fmla="*/ 2147483646 w 283"/>
                <a:gd name="T15" fmla="*/ 2147483646 h 702"/>
                <a:gd name="T16" fmla="*/ 2147483646 w 283"/>
                <a:gd name="T17" fmla="*/ 2147483646 h 702"/>
                <a:gd name="T18" fmla="*/ 2147483646 w 283"/>
                <a:gd name="T19" fmla="*/ 2147483646 h 702"/>
                <a:gd name="T20" fmla="*/ 2147483646 w 283"/>
                <a:gd name="T21" fmla="*/ 2147483646 h 702"/>
                <a:gd name="T22" fmla="*/ 2147483646 w 283"/>
                <a:gd name="T23" fmla="*/ 2147483646 h 702"/>
                <a:gd name="T24" fmla="*/ 2147483646 w 283"/>
                <a:gd name="T25" fmla="*/ 2147483646 h 702"/>
                <a:gd name="T26" fmla="*/ 2147483646 w 283"/>
                <a:gd name="T27" fmla="*/ 2147483646 h 702"/>
                <a:gd name="T28" fmla="*/ 2147483646 w 283"/>
                <a:gd name="T29" fmla="*/ 2147483646 h 702"/>
                <a:gd name="T30" fmla="*/ 2147483646 w 283"/>
                <a:gd name="T31" fmla="*/ 2147483646 h 702"/>
                <a:gd name="T32" fmla="*/ 2147483646 w 283"/>
                <a:gd name="T33" fmla="*/ 2147483646 h 702"/>
                <a:gd name="T34" fmla="*/ 2147483646 w 283"/>
                <a:gd name="T35" fmla="*/ 0 h 702"/>
                <a:gd name="T36" fmla="*/ 2147483646 w 283"/>
                <a:gd name="T37" fmla="*/ 2147483646 h 702"/>
                <a:gd name="T38" fmla="*/ 2147483646 w 283"/>
                <a:gd name="T39" fmla="*/ 2147483646 h 702"/>
                <a:gd name="T40" fmla="*/ 2147483646 w 283"/>
                <a:gd name="T41" fmla="*/ 2147483646 h 702"/>
                <a:gd name="T42" fmla="*/ 2147483646 w 283"/>
                <a:gd name="T43" fmla="*/ 2147483646 h 702"/>
                <a:gd name="T44" fmla="*/ 2147483646 w 283"/>
                <a:gd name="T45" fmla="*/ 2147483646 h 702"/>
                <a:gd name="T46" fmla="*/ 0 w 283"/>
                <a:gd name="T47" fmla="*/ 2147483646 h 702"/>
                <a:gd name="T48" fmla="*/ 0 w 283"/>
                <a:gd name="T49" fmla="*/ 2147483646 h 702"/>
                <a:gd name="T50" fmla="*/ 2147483646 w 283"/>
                <a:gd name="T51" fmla="*/ 2147483646 h 702"/>
                <a:gd name="T52" fmla="*/ 2147483646 w 283"/>
                <a:gd name="T53" fmla="*/ 2147483646 h 702"/>
                <a:gd name="T54" fmla="*/ 2147483646 w 283"/>
                <a:gd name="T55" fmla="*/ 2147483646 h 702"/>
                <a:gd name="T56" fmla="*/ 2147483646 w 283"/>
                <a:gd name="T57" fmla="*/ 2147483646 h 702"/>
                <a:gd name="T58" fmla="*/ 2147483646 w 283"/>
                <a:gd name="T59" fmla="*/ 2147483646 h 702"/>
                <a:gd name="T60" fmla="*/ 2147483646 w 283"/>
                <a:gd name="T61" fmla="*/ 2147483646 h 702"/>
                <a:gd name="T62" fmla="*/ 2147483646 w 283"/>
                <a:gd name="T63" fmla="*/ 2147483646 h 702"/>
                <a:gd name="T64" fmla="*/ 2147483646 w 283"/>
                <a:gd name="T65" fmla="*/ 2147483646 h 702"/>
                <a:gd name="T66" fmla="*/ 2147483646 w 283"/>
                <a:gd name="T67" fmla="*/ 2147483646 h 702"/>
                <a:gd name="T68" fmla="*/ 2147483646 w 283"/>
                <a:gd name="T69" fmla="*/ 2147483646 h 702"/>
                <a:gd name="T70" fmla="*/ 2147483646 w 283"/>
                <a:gd name="T71" fmla="*/ 2147483646 h 702"/>
                <a:gd name="T72" fmla="*/ 2147483646 w 283"/>
                <a:gd name="T73" fmla="*/ 2147483646 h 702"/>
                <a:gd name="T74" fmla="*/ 2147483646 w 283"/>
                <a:gd name="T75" fmla="*/ 2147483646 h 70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83" h="702">
                  <a:moveTo>
                    <a:pt x="283" y="667"/>
                  </a:moveTo>
                  <a:lnTo>
                    <a:pt x="283" y="667"/>
                  </a:lnTo>
                  <a:lnTo>
                    <a:pt x="261" y="650"/>
                  </a:lnTo>
                  <a:lnTo>
                    <a:pt x="242" y="633"/>
                  </a:lnTo>
                  <a:lnTo>
                    <a:pt x="222" y="613"/>
                  </a:lnTo>
                  <a:lnTo>
                    <a:pt x="205" y="594"/>
                  </a:lnTo>
                  <a:lnTo>
                    <a:pt x="188" y="573"/>
                  </a:lnTo>
                  <a:lnTo>
                    <a:pt x="174" y="551"/>
                  </a:lnTo>
                  <a:lnTo>
                    <a:pt x="159" y="528"/>
                  </a:lnTo>
                  <a:lnTo>
                    <a:pt x="147" y="505"/>
                  </a:lnTo>
                  <a:lnTo>
                    <a:pt x="135" y="480"/>
                  </a:lnTo>
                  <a:lnTo>
                    <a:pt x="125" y="456"/>
                  </a:lnTo>
                  <a:lnTo>
                    <a:pt x="118" y="429"/>
                  </a:lnTo>
                  <a:lnTo>
                    <a:pt x="111" y="403"/>
                  </a:lnTo>
                  <a:lnTo>
                    <a:pt x="106" y="376"/>
                  </a:lnTo>
                  <a:lnTo>
                    <a:pt x="102" y="349"/>
                  </a:lnTo>
                  <a:lnTo>
                    <a:pt x="101" y="320"/>
                  </a:lnTo>
                  <a:lnTo>
                    <a:pt x="101" y="292"/>
                  </a:lnTo>
                  <a:lnTo>
                    <a:pt x="102" y="268"/>
                  </a:lnTo>
                  <a:lnTo>
                    <a:pt x="105" y="243"/>
                  </a:lnTo>
                  <a:lnTo>
                    <a:pt x="108" y="220"/>
                  </a:lnTo>
                  <a:lnTo>
                    <a:pt x="114" y="197"/>
                  </a:lnTo>
                  <a:lnTo>
                    <a:pt x="120" y="174"/>
                  </a:lnTo>
                  <a:lnTo>
                    <a:pt x="128" y="152"/>
                  </a:lnTo>
                  <a:lnTo>
                    <a:pt x="136" y="131"/>
                  </a:lnTo>
                  <a:lnTo>
                    <a:pt x="146" y="110"/>
                  </a:lnTo>
                  <a:lnTo>
                    <a:pt x="135" y="99"/>
                  </a:lnTo>
                  <a:lnTo>
                    <a:pt x="127" y="87"/>
                  </a:lnTo>
                  <a:lnTo>
                    <a:pt x="118" y="74"/>
                  </a:lnTo>
                  <a:lnTo>
                    <a:pt x="111" y="60"/>
                  </a:lnTo>
                  <a:lnTo>
                    <a:pt x="106" y="46"/>
                  </a:lnTo>
                  <a:lnTo>
                    <a:pt x="101" y="31"/>
                  </a:lnTo>
                  <a:lnTo>
                    <a:pt x="99" y="15"/>
                  </a:lnTo>
                  <a:lnTo>
                    <a:pt x="97" y="0"/>
                  </a:lnTo>
                  <a:lnTo>
                    <a:pt x="77" y="32"/>
                  </a:lnTo>
                  <a:lnTo>
                    <a:pt x="59" y="65"/>
                  </a:lnTo>
                  <a:lnTo>
                    <a:pt x="43" y="100"/>
                  </a:lnTo>
                  <a:lnTo>
                    <a:pt x="28" y="137"/>
                  </a:lnTo>
                  <a:lnTo>
                    <a:pt x="17" y="174"/>
                  </a:lnTo>
                  <a:lnTo>
                    <a:pt x="12" y="194"/>
                  </a:lnTo>
                  <a:lnTo>
                    <a:pt x="9" y="213"/>
                  </a:lnTo>
                  <a:lnTo>
                    <a:pt x="5" y="234"/>
                  </a:lnTo>
                  <a:lnTo>
                    <a:pt x="3" y="253"/>
                  </a:lnTo>
                  <a:lnTo>
                    <a:pt x="2" y="274"/>
                  </a:lnTo>
                  <a:lnTo>
                    <a:pt x="0" y="294"/>
                  </a:lnTo>
                  <a:lnTo>
                    <a:pt x="0" y="323"/>
                  </a:lnTo>
                  <a:lnTo>
                    <a:pt x="2" y="353"/>
                  </a:lnTo>
                  <a:lnTo>
                    <a:pt x="4" y="382"/>
                  </a:lnTo>
                  <a:lnTo>
                    <a:pt x="9" y="411"/>
                  </a:lnTo>
                  <a:lnTo>
                    <a:pt x="15" y="439"/>
                  </a:lnTo>
                  <a:lnTo>
                    <a:pt x="22" y="465"/>
                  </a:lnTo>
                  <a:lnTo>
                    <a:pt x="31" y="492"/>
                  </a:lnTo>
                  <a:lnTo>
                    <a:pt x="40" y="519"/>
                  </a:lnTo>
                  <a:lnTo>
                    <a:pt x="51" y="544"/>
                  </a:lnTo>
                  <a:lnTo>
                    <a:pt x="65" y="570"/>
                  </a:lnTo>
                  <a:lnTo>
                    <a:pt x="78" y="593"/>
                  </a:lnTo>
                  <a:lnTo>
                    <a:pt x="93" y="617"/>
                  </a:lnTo>
                  <a:lnTo>
                    <a:pt x="110" y="639"/>
                  </a:lnTo>
                  <a:lnTo>
                    <a:pt x="127" y="661"/>
                  </a:lnTo>
                  <a:lnTo>
                    <a:pt x="145" y="681"/>
                  </a:lnTo>
                  <a:lnTo>
                    <a:pt x="163" y="702"/>
                  </a:lnTo>
                  <a:lnTo>
                    <a:pt x="176" y="693"/>
                  </a:lnTo>
                  <a:lnTo>
                    <a:pt x="188" y="686"/>
                  </a:lnTo>
                  <a:lnTo>
                    <a:pt x="202" y="680"/>
                  </a:lnTo>
                  <a:lnTo>
                    <a:pt x="216" y="674"/>
                  </a:lnTo>
                  <a:lnTo>
                    <a:pt x="231" y="670"/>
                  </a:lnTo>
                  <a:lnTo>
                    <a:pt x="245" y="668"/>
                  </a:lnTo>
                  <a:lnTo>
                    <a:pt x="261" y="667"/>
                  </a:lnTo>
                  <a:lnTo>
                    <a:pt x="277" y="665"/>
                  </a:lnTo>
                  <a:lnTo>
                    <a:pt x="283" y="667"/>
                  </a:lnTo>
                  <a:close/>
                </a:path>
              </a:pathLst>
            </a:custGeom>
            <a:solidFill>
              <a:schemeClr val="accent4"/>
            </a:solidFill>
            <a:ln w="9525">
              <a:solidFill>
                <a:schemeClr val="bg1"/>
              </a:solidFill>
              <a:round/>
            </a:ln>
          </p:spPr>
          <p:txBody>
            <a:bodyPr/>
            <a:lstStyle/>
            <a:p>
              <a:endParaRPr lang="zh-CN" altLang="en-US" sz="2400">
                <a:latin typeface="Source Han Sans CN"/>
                <a:sym typeface="Source Han Sans CN"/>
              </a:endParaRPr>
            </a:p>
          </p:txBody>
        </p:sp>
      </p:grpSp>
      <p:grpSp>
        <p:nvGrpSpPr>
          <p:cNvPr id="23" name="组合 22"/>
          <p:cNvGrpSpPr/>
          <p:nvPr/>
        </p:nvGrpSpPr>
        <p:grpSpPr>
          <a:xfrm>
            <a:off x="6203933" y="3884502"/>
            <a:ext cx="1994191" cy="1782861"/>
            <a:chOff x="4652983" y="2913375"/>
            <a:chExt cx="1496299" cy="1337146"/>
          </a:xfrm>
        </p:grpSpPr>
        <p:sp>
          <p:nvSpPr>
            <p:cNvPr id="9" name="Ellipse 28"/>
            <p:cNvSpPr/>
            <p:nvPr/>
          </p:nvSpPr>
          <p:spPr>
            <a:xfrm>
              <a:off x="4652983" y="2966860"/>
              <a:ext cx="1283661" cy="1283661"/>
            </a:xfrm>
            <a:prstGeom prst="ellipse">
              <a:avLst/>
            </a:prstGeom>
            <a:solidFill>
              <a:srgbClr val="F7F7F7"/>
            </a:solidFill>
            <a:ln w="76200">
              <a:solidFill>
                <a:schemeClr val="accent2"/>
              </a:solidFill>
            </a:ln>
          </p:spPr>
          <p:txBody>
            <a:bodyPr anchor="ctr" anchorCtr="1"/>
            <a:lstStyle/>
            <a:p>
              <a:pPr>
                <a:defRPr/>
              </a:pPr>
              <a:r>
                <a:rPr lang="zh-CN" altLang="en-US" sz="3200">
                  <a:solidFill>
                    <a:schemeClr val="tx1">
                      <a:lumMod val="50000"/>
                      <a:lumOff val="50000"/>
                    </a:schemeClr>
                  </a:solidFill>
                  <a:latin typeface="Source Han Sans CN"/>
                  <a:sym typeface="Source Han Sans CN"/>
                </a:rPr>
                <a:t>威胁</a:t>
              </a:r>
              <a:endParaRPr lang="fr-FR" sz="3200">
                <a:solidFill>
                  <a:schemeClr val="tx1">
                    <a:lumMod val="50000"/>
                    <a:lumOff val="50000"/>
                  </a:schemeClr>
                </a:solidFill>
                <a:latin typeface="Source Han Sans CN"/>
                <a:sym typeface="Source Han Sans CN"/>
              </a:endParaRPr>
            </a:p>
          </p:txBody>
        </p:sp>
        <p:sp>
          <p:nvSpPr>
            <p:cNvPr id="10" name="Freeform 95"/>
            <p:cNvSpPr/>
            <p:nvPr/>
          </p:nvSpPr>
          <p:spPr bwMode="auto">
            <a:xfrm>
              <a:off x="5537456" y="2913375"/>
              <a:ext cx="399187" cy="403100"/>
            </a:xfrm>
            <a:custGeom>
              <a:gdLst>
                <a:gd name="T0" fmla="*/ 117 w 275"/>
                <a:gd name="T1" fmla="*/ 275 h 275"/>
                <a:gd name="T2" fmla="*/ 77 w 275"/>
                <a:gd name="T3" fmla="*/ 271 h 275"/>
                <a:gd name="T4" fmla="*/ 45 w 275"/>
                <a:gd name="T5" fmla="*/ 262 h 275"/>
                <a:gd name="T6" fmla="*/ 24 w 275"/>
                <a:gd name="T7" fmla="*/ 252 h 275"/>
                <a:gd name="T8" fmla="*/ 0 w 275"/>
                <a:gd name="T9" fmla="*/ 239 h 275"/>
                <a:gd name="T10" fmla="*/ 16 w 275"/>
                <a:gd name="T11" fmla="*/ 234 h 275"/>
                <a:gd name="T12" fmla="*/ 39 w 275"/>
                <a:gd name="T13" fmla="*/ 224 h 275"/>
                <a:gd name="T14" fmla="*/ 32 w 275"/>
                <a:gd name="T15" fmla="*/ 214 h 275"/>
                <a:gd name="T16" fmla="*/ 21 w 275"/>
                <a:gd name="T17" fmla="*/ 196 h 275"/>
                <a:gd name="T18" fmla="*/ 16 w 275"/>
                <a:gd name="T19" fmla="*/ 185 h 275"/>
                <a:gd name="T20" fmla="*/ 8 w 275"/>
                <a:gd name="T21" fmla="*/ 160 h 275"/>
                <a:gd name="T22" fmla="*/ 5 w 275"/>
                <a:gd name="T23" fmla="*/ 133 h 275"/>
                <a:gd name="T24" fmla="*/ 8 w 275"/>
                <a:gd name="T25" fmla="*/ 108 h 275"/>
                <a:gd name="T26" fmla="*/ 16 w 275"/>
                <a:gd name="T27" fmla="*/ 82 h 275"/>
                <a:gd name="T28" fmla="*/ 28 w 275"/>
                <a:gd name="T29" fmla="*/ 59 h 275"/>
                <a:gd name="T30" fmla="*/ 44 w 275"/>
                <a:gd name="T31" fmla="*/ 40 h 275"/>
                <a:gd name="T32" fmla="*/ 65 w 275"/>
                <a:gd name="T33" fmla="*/ 23 h 275"/>
                <a:gd name="T34" fmla="*/ 89 w 275"/>
                <a:gd name="T35" fmla="*/ 9 h 275"/>
                <a:gd name="T36" fmla="*/ 101 w 275"/>
                <a:gd name="T37" fmla="*/ 6 h 275"/>
                <a:gd name="T38" fmla="*/ 127 w 275"/>
                <a:gd name="T39" fmla="*/ 0 h 275"/>
                <a:gd name="T40" fmla="*/ 140 w 275"/>
                <a:gd name="T41" fmla="*/ 0 h 275"/>
                <a:gd name="T42" fmla="*/ 161 w 275"/>
                <a:gd name="T43" fmla="*/ 1 h 275"/>
                <a:gd name="T44" fmla="*/ 180 w 275"/>
                <a:gd name="T45" fmla="*/ 6 h 275"/>
                <a:gd name="T46" fmla="*/ 215 w 275"/>
                <a:gd name="T47" fmla="*/ 22 h 275"/>
                <a:gd name="T48" fmla="*/ 244 w 275"/>
                <a:gd name="T49" fmla="*/ 48 h 275"/>
                <a:gd name="T50" fmla="*/ 255 w 275"/>
                <a:gd name="T51" fmla="*/ 64 h 275"/>
                <a:gd name="T52" fmla="*/ 264 w 275"/>
                <a:gd name="T53" fmla="*/ 82 h 275"/>
                <a:gd name="T54" fmla="*/ 269 w 275"/>
                <a:gd name="T55" fmla="*/ 96 h 275"/>
                <a:gd name="T56" fmla="*/ 273 w 275"/>
                <a:gd name="T57" fmla="*/ 122 h 275"/>
                <a:gd name="T58" fmla="*/ 273 w 275"/>
                <a:gd name="T59" fmla="*/ 148 h 275"/>
                <a:gd name="T60" fmla="*/ 269 w 275"/>
                <a:gd name="T61" fmla="*/ 173 h 275"/>
                <a:gd name="T62" fmla="*/ 259 w 275"/>
                <a:gd name="T63" fmla="*/ 197 h 275"/>
                <a:gd name="T64" fmla="*/ 244 w 275"/>
                <a:gd name="T65" fmla="*/ 218 h 275"/>
                <a:gd name="T66" fmla="*/ 226 w 275"/>
                <a:gd name="T67" fmla="*/ 237 h 275"/>
                <a:gd name="T68" fmla="*/ 204 w 275"/>
                <a:gd name="T69" fmla="*/ 252 h 275"/>
                <a:gd name="T70" fmla="*/ 192 w 275"/>
                <a:gd name="T71" fmla="*/ 258 h 275"/>
                <a:gd name="T72" fmla="*/ 185 w 275"/>
                <a:gd name="T73" fmla="*/ 260 h 275"/>
                <a:gd name="T74" fmla="*/ 152 w 275"/>
                <a:gd name="T75" fmla="*/ 271 h 275"/>
                <a:gd name="T76" fmla="*/ 117 w 275"/>
                <a:gd name="T77" fmla="*/ 275 h 27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16" y="234"/>
                  </a:lnTo>
                  <a:lnTo>
                    <a:pt x="28" y="229"/>
                  </a:lnTo>
                  <a:lnTo>
                    <a:pt x="39" y="224"/>
                  </a:lnTo>
                  <a:lnTo>
                    <a:pt x="39" y="224"/>
                  </a:lnTo>
                  <a:lnTo>
                    <a:pt x="32" y="214"/>
                  </a:lnTo>
                  <a:lnTo>
                    <a:pt x="26" y="206"/>
                  </a:lnTo>
                  <a:lnTo>
                    <a:pt x="21" y="196"/>
                  </a:lnTo>
                  <a:lnTo>
                    <a:pt x="16" y="185"/>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89" y="9"/>
                  </a:lnTo>
                  <a:lnTo>
                    <a:pt x="101" y="6"/>
                  </a:lnTo>
                  <a:lnTo>
                    <a:pt x="113" y="2"/>
                  </a:lnTo>
                  <a:lnTo>
                    <a:pt x="127" y="0"/>
                  </a:lnTo>
                  <a:lnTo>
                    <a:pt x="140"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92" y="258"/>
                  </a:lnTo>
                  <a:lnTo>
                    <a:pt x="185" y="260"/>
                  </a:lnTo>
                  <a:lnTo>
                    <a:pt x="185" y="260"/>
                  </a:lnTo>
                  <a:lnTo>
                    <a:pt x="168" y="267"/>
                  </a:lnTo>
                  <a:lnTo>
                    <a:pt x="152" y="271"/>
                  </a:lnTo>
                  <a:lnTo>
                    <a:pt x="134" y="274"/>
                  </a:lnTo>
                  <a:lnTo>
                    <a:pt x="117" y="275"/>
                  </a:lnTo>
                  <a:lnTo>
                    <a:pt x="117" y="275"/>
                  </a:lnTo>
                  <a:close/>
                </a:path>
              </a:pathLst>
            </a:custGeom>
            <a:solidFill>
              <a:schemeClr val="bg1">
                <a:lumMod val="65000"/>
              </a:schemeClr>
            </a:solidFill>
            <a:ln w="38100">
              <a:solidFill>
                <a:srgbClr val="F7F7F7"/>
              </a:solidFill>
              <a:round/>
            </a:ln>
          </p:spPr>
          <p:txBody>
            <a:bodyPr anchor="ctr" anchorCtr="1"/>
            <a:lstStyle/>
            <a:p>
              <a:pPr>
                <a:defRPr/>
              </a:pPr>
              <a:r>
                <a:rPr lang="fr-FR" sz="3200">
                  <a:solidFill>
                    <a:srgbClr val="F7F7F7"/>
                  </a:solidFill>
                  <a:latin typeface="Source Han Sans CN"/>
                  <a:sym typeface="Source Han Sans CN"/>
                </a:rPr>
                <a:t>T</a:t>
              </a:r>
              <a:endParaRPr lang="fr-FR" sz="3200">
                <a:solidFill>
                  <a:srgbClr val="F7F7F7"/>
                </a:solidFill>
                <a:latin typeface="Source Han Sans CN"/>
                <a:sym typeface="Source Han Sans CN"/>
              </a:endParaRPr>
            </a:p>
          </p:txBody>
        </p:sp>
        <p:sp>
          <p:nvSpPr>
            <p:cNvPr id="11" name="Freeform 185"/>
            <p:cNvSpPr/>
            <p:nvPr/>
          </p:nvSpPr>
          <p:spPr bwMode="auto">
            <a:xfrm flipH="1">
              <a:off x="5737049" y="3184718"/>
              <a:ext cx="412233" cy="1024058"/>
            </a:xfrm>
            <a:custGeom>
              <a:gdLst>
                <a:gd name="T0" fmla="*/ 283 w 283"/>
                <a:gd name="T1" fmla="*/ 667 h 702"/>
                <a:gd name="T2" fmla="*/ 242 w 283"/>
                <a:gd name="T3" fmla="*/ 633 h 702"/>
                <a:gd name="T4" fmla="*/ 205 w 283"/>
                <a:gd name="T5" fmla="*/ 594 h 702"/>
                <a:gd name="T6" fmla="*/ 174 w 283"/>
                <a:gd name="T7" fmla="*/ 551 h 702"/>
                <a:gd name="T8" fmla="*/ 147 w 283"/>
                <a:gd name="T9" fmla="*/ 505 h 702"/>
                <a:gd name="T10" fmla="*/ 125 w 283"/>
                <a:gd name="T11" fmla="*/ 456 h 702"/>
                <a:gd name="T12" fmla="*/ 111 w 283"/>
                <a:gd name="T13" fmla="*/ 403 h 702"/>
                <a:gd name="T14" fmla="*/ 102 w 283"/>
                <a:gd name="T15" fmla="*/ 349 h 702"/>
                <a:gd name="T16" fmla="*/ 101 w 283"/>
                <a:gd name="T17" fmla="*/ 292 h 702"/>
                <a:gd name="T18" fmla="*/ 102 w 283"/>
                <a:gd name="T19" fmla="*/ 268 h 702"/>
                <a:gd name="T20" fmla="*/ 108 w 283"/>
                <a:gd name="T21" fmla="*/ 220 h 702"/>
                <a:gd name="T22" fmla="*/ 120 w 283"/>
                <a:gd name="T23" fmla="*/ 174 h 702"/>
                <a:gd name="T24" fmla="*/ 136 w 283"/>
                <a:gd name="T25" fmla="*/ 131 h 702"/>
                <a:gd name="T26" fmla="*/ 146 w 283"/>
                <a:gd name="T27" fmla="*/ 110 h 702"/>
                <a:gd name="T28" fmla="*/ 127 w 283"/>
                <a:gd name="T29" fmla="*/ 87 h 702"/>
                <a:gd name="T30" fmla="*/ 111 w 283"/>
                <a:gd name="T31" fmla="*/ 60 h 702"/>
                <a:gd name="T32" fmla="*/ 101 w 283"/>
                <a:gd name="T33" fmla="*/ 31 h 702"/>
                <a:gd name="T34" fmla="*/ 97 w 283"/>
                <a:gd name="T35" fmla="*/ 0 h 702"/>
                <a:gd name="T36" fmla="*/ 77 w 283"/>
                <a:gd name="T37" fmla="*/ 32 h 702"/>
                <a:gd name="T38" fmla="*/ 43 w 283"/>
                <a:gd name="T39" fmla="*/ 100 h 702"/>
                <a:gd name="T40" fmla="*/ 17 w 283"/>
                <a:gd name="T41" fmla="*/ 174 h 702"/>
                <a:gd name="T42" fmla="*/ 9 w 283"/>
                <a:gd name="T43" fmla="*/ 213 h 702"/>
                <a:gd name="T44" fmla="*/ 3 w 283"/>
                <a:gd name="T45" fmla="*/ 253 h 702"/>
                <a:gd name="T46" fmla="*/ 0 w 283"/>
                <a:gd name="T47" fmla="*/ 294 h 702"/>
                <a:gd name="T48" fmla="*/ 0 w 283"/>
                <a:gd name="T49" fmla="*/ 323 h 702"/>
                <a:gd name="T50" fmla="*/ 4 w 283"/>
                <a:gd name="T51" fmla="*/ 382 h 702"/>
                <a:gd name="T52" fmla="*/ 15 w 283"/>
                <a:gd name="T53" fmla="*/ 439 h 702"/>
                <a:gd name="T54" fmla="*/ 31 w 283"/>
                <a:gd name="T55" fmla="*/ 492 h 702"/>
                <a:gd name="T56" fmla="*/ 51 w 283"/>
                <a:gd name="T57" fmla="*/ 544 h 702"/>
                <a:gd name="T58" fmla="*/ 78 w 283"/>
                <a:gd name="T59" fmla="*/ 593 h 702"/>
                <a:gd name="T60" fmla="*/ 110 w 283"/>
                <a:gd name="T61" fmla="*/ 639 h 702"/>
                <a:gd name="T62" fmla="*/ 145 w 283"/>
                <a:gd name="T63" fmla="*/ 681 h 702"/>
                <a:gd name="T64" fmla="*/ 163 w 283"/>
                <a:gd name="T65" fmla="*/ 702 h 702"/>
                <a:gd name="T66" fmla="*/ 188 w 283"/>
                <a:gd name="T67" fmla="*/ 686 h 702"/>
                <a:gd name="T68" fmla="*/ 216 w 283"/>
                <a:gd name="T69" fmla="*/ 674 h 702"/>
                <a:gd name="T70" fmla="*/ 245 w 283"/>
                <a:gd name="T71" fmla="*/ 668 h 702"/>
                <a:gd name="T72" fmla="*/ 277 w 283"/>
                <a:gd name="T73" fmla="*/ 665 h 702"/>
                <a:gd name="T74" fmla="*/ 283 w 283"/>
                <a:gd name="T75" fmla="*/ 667 h 7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3" h="702">
                  <a:moveTo>
                    <a:pt x="283" y="667"/>
                  </a:moveTo>
                  <a:lnTo>
                    <a:pt x="283" y="667"/>
                  </a:lnTo>
                  <a:lnTo>
                    <a:pt x="261" y="650"/>
                  </a:lnTo>
                  <a:lnTo>
                    <a:pt x="242" y="633"/>
                  </a:lnTo>
                  <a:lnTo>
                    <a:pt x="222" y="613"/>
                  </a:lnTo>
                  <a:lnTo>
                    <a:pt x="205" y="594"/>
                  </a:lnTo>
                  <a:lnTo>
                    <a:pt x="188" y="573"/>
                  </a:lnTo>
                  <a:lnTo>
                    <a:pt x="174" y="551"/>
                  </a:lnTo>
                  <a:lnTo>
                    <a:pt x="159" y="528"/>
                  </a:lnTo>
                  <a:lnTo>
                    <a:pt x="147" y="505"/>
                  </a:lnTo>
                  <a:lnTo>
                    <a:pt x="135" y="480"/>
                  </a:lnTo>
                  <a:lnTo>
                    <a:pt x="125" y="456"/>
                  </a:lnTo>
                  <a:lnTo>
                    <a:pt x="118" y="429"/>
                  </a:lnTo>
                  <a:lnTo>
                    <a:pt x="111" y="403"/>
                  </a:lnTo>
                  <a:lnTo>
                    <a:pt x="106" y="376"/>
                  </a:lnTo>
                  <a:lnTo>
                    <a:pt x="102" y="349"/>
                  </a:lnTo>
                  <a:lnTo>
                    <a:pt x="101" y="320"/>
                  </a:lnTo>
                  <a:lnTo>
                    <a:pt x="101" y="292"/>
                  </a:lnTo>
                  <a:lnTo>
                    <a:pt x="101" y="292"/>
                  </a:lnTo>
                  <a:lnTo>
                    <a:pt x="102" y="268"/>
                  </a:lnTo>
                  <a:lnTo>
                    <a:pt x="105" y="243"/>
                  </a:lnTo>
                  <a:lnTo>
                    <a:pt x="108" y="220"/>
                  </a:lnTo>
                  <a:lnTo>
                    <a:pt x="114" y="197"/>
                  </a:lnTo>
                  <a:lnTo>
                    <a:pt x="120" y="174"/>
                  </a:lnTo>
                  <a:lnTo>
                    <a:pt x="128" y="152"/>
                  </a:lnTo>
                  <a:lnTo>
                    <a:pt x="136" y="131"/>
                  </a:lnTo>
                  <a:lnTo>
                    <a:pt x="146" y="110"/>
                  </a:lnTo>
                  <a:lnTo>
                    <a:pt x="146" y="110"/>
                  </a:lnTo>
                  <a:lnTo>
                    <a:pt x="135" y="99"/>
                  </a:lnTo>
                  <a:lnTo>
                    <a:pt x="127" y="87"/>
                  </a:lnTo>
                  <a:lnTo>
                    <a:pt x="118" y="74"/>
                  </a:lnTo>
                  <a:lnTo>
                    <a:pt x="111" y="60"/>
                  </a:lnTo>
                  <a:lnTo>
                    <a:pt x="106" y="46"/>
                  </a:lnTo>
                  <a:lnTo>
                    <a:pt x="101" y="31"/>
                  </a:lnTo>
                  <a:lnTo>
                    <a:pt x="99" y="15"/>
                  </a:lnTo>
                  <a:lnTo>
                    <a:pt x="97" y="0"/>
                  </a:lnTo>
                  <a:lnTo>
                    <a:pt x="97" y="0"/>
                  </a:lnTo>
                  <a:lnTo>
                    <a:pt x="77" y="32"/>
                  </a:lnTo>
                  <a:lnTo>
                    <a:pt x="59" y="65"/>
                  </a:lnTo>
                  <a:lnTo>
                    <a:pt x="43" y="100"/>
                  </a:lnTo>
                  <a:lnTo>
                    <a:pt x="28" y="137"/>
                  </a:lnTo>
                  <a:lnTo>
                    <a:pt x="17" y="174"/>
                  </a:lnTo>
                  <a:lnTo>
                    <a:pt x="12" y="194"/>
                  </a:lnTo>
                  <a:lnTo>
                    <a:pt x="9" y="213"/>
                  </a:lnTo>
                  <a:lnTo>
                    <a:pt x="5" y="234"/>
                  </a:lnTo>
                  <a:lnTo>
                    <a:pt x="3" y="253"/>
                  </a:lnTo>
                  <a:lnTo>
                    <a:pt x="2" y="274"/>
                  </a:lnTo>
                  <a:lnTo>
                    <a:pt x="0" y="294"/>
                  </a:lnTo>
                  <a:lnTo>
                    <a:pt x="0" y="294"/>
                  </a:lnTo>
                  <a:lnTo>
                    <a:pt x="0" y="323"/>
                  </a:lnTo>
                  <a:lnTo>
                    <a:pt x="2" y="353"/>
                  </a:lnTo>
                  <a:lnTo>
                    <a:pt x="4" y="382"/>
                  </a:lnTo>
                  <a:lnTo>
                    <a:pt x="9" y="411"/>
                  </a:lnTo>
                  <a:lnTo>
                    <a:pt x="15" y="439"/>
                  </a:lnTo>
                  <a:lnTo>
                    <a:pt x="22" y="465"/>
                  </a:lnTo>
                  <a:lnTo>
                    <a:pt x="31" y="492"/>
                  </a:lnTo>
                  <a:lnTo>
                    <a:pt x="40" y="519"/>
                  </a:lnTo>
                  <a:lnTo>
                    <a:pt x="51" y="544"/>
                  </a:lnTo>
                  <a:lnTo>
                    <a:pt x="65" y="570"/>
                  </a:lnTo>
                  <a:lnTo>
                    <a:pt x="78" y="593"/>
                  </a:lnTo>
                  <a:lnTo>
                    <a:pt x="93" y="617"/>
                  </a:lnTo>
                  <a:lnTo>
                    <a:pt x="110" y="639"/>
                  </a:lnTo>
                  <a:lnTo>
                    <a:pt x="127" y="661"/>
                  </a:lnTo>
                  <a:lnTo>
                    <a:pt x="145" y="681"/>
                  </a:lnTo>
                  <a:lnTo>
                    <a:pt x="163" y="702"/>
                  </a:lnTo>
                  <a:lnTo>
                    <a:pt x="163" y="702"/>
                  </a:lnTo>
                  <a:lnTo>
                    <a:pt x="176" y="693"/>
                  </a:lnTo>
                  <a:lnTo>
                    <a:pt x="188" y="686"/>
                  </a:lnTo>
                  <a:lnTo>
                    <a:pt x="202" y="680"/>
                  </a:lnTo>
                  <a:lnTo>
                    <a:pt x="216" y="674"/>
                  </a:lnTo>
                  <a:lnTo>
                    <a:pt x="231" y="670"/>
                  </a:lnTo>
                  <a:lnTo>
                    <a:pt x="245" y="668"/>
                  </a:lnTo>
                  <a:lnTo>
                    <a:pt x="261" y="667"/>
                  </a:lnTo>
                  <a:lnTo>
                    <a:pt x="277" y="665"/>
                  </a:lnTo>
                  <a:lnTo>
                    <a:pt x="277" y="665"/>
                  </a:lnTo>
                  <a:lnTo>
                    <a:pt x="283" y="667"/>
                  </a:lnTo>
                  <a:lnTo>
                    <a:pt x="283" y="667"/>
                  </a:lnTo>
                  <a:close/>
                </a:path>
              </a:pathLst>
            </a:custGeom>
            <a:solidFill>
              <a:schemeClr val="accent2"/>
            </a:solidFill>
            <a:ln w="9525">
              <a:solidFill>
                <a:schemeClr val="bg1"/>
              </a:solidFill>
              <a:round/>
            </a:ln>
          </p:spPr>
          <p:txBody>
            <a:bodyPr/>
            <a:lstStyle/>
            <a:p>
              <a:pPr>
                <a:defRPr/>
              </a:pPr>
              <a:endParaRPr lang="fr-FR" sz="665">
                <a:latin typeface="Source Han Sans CN"/>
                <a:sym typeface="Source Han Sans CN"/>
              </a:endParaRPr>
            </a:p>
          </p:txBody>
        </p:sp>
      </p:grpSp>
      <p:grpSp>
        <p:nvGrpSpPr>
          <p:cNvPr id="24" name="组合 23"/>
          <p:cNvGrpSpPr/>
          <p:nvPr/>
        </p:nvGrpSpPr>
        <p:grpSpPr>
          <a:xfrm>
            <a:off x="3888097" y="3884502"/>
            <a:ext cx="1994191" cy="1782861"/>
            <a:chOff x="2915344" y="2913375"/>
            <a:chExt cx="1496299" cy="1337146"/>
          </a:xfrm>
        </p:grpSpPr>
        <p:sp>
          <p:nvSpPr>
            <p:cNvPr id="12" name="Ellipse 28"/>
            <p:cNvSpPr/>
            <p:nvPr/>
          </p:nvSpPr>
          <p:spPr>
            <a:xfrm>
              <a:off x="3126678" y="2966860"/>
              <a:ext cx="1284965" cy="1283661"/>
            </a:xfrm>
            <a:prstGeom prst="ellipse">
              <a:avLst/>
            </a:prstGeom>
            <a:solidFill>
              <a:srgbClr val="F7F7F7"/>
            </a:solidFill>
            <a:ln w="76200">
              <a:solidFill>
                <a:schemeClr val="accent3"/>
              </a:solidFill>
            </a:ln>
          </p:spPr>
          <p:txBody>
            <a:bodyPr anchor="ctr" anchorCtr="1"/>
            <a:lstStyle/>
            <a:p>
              <a:pPr>
                <a:defRPr/>
              </a:pPr>
              <a:r>
                <a:rPr lang="zh-CN" altLang="en-US" sz="3200">
                  <a:solidFill>
                    <a:schemeClr val="accent3"/>
                  </a:solidFill>
                  <a:latin typeface="Source Han Sans CN"/>
                  <a:sym typeface="Source Han Sans CN"/>
                </a:rPr>
                <a:t>机会</a:t>
              </a:r>
              <a:endParaRPr lang="fr-FR" sz="3200">
                <a:solidFill>
                  <a:schemeClr val="accent3"/>
                </a:solidFill>
                <a:latin typeface="Source Han Sans CN"/>
                <a:sym typeface="Source Han Sans CN"/>
              </a:endParaRPr>
            </a:p>
          </p:txBody>
        </p:sp>
        <p:sp>
          <p:nvSpPr>
            <p:cNvPr id="13" name="Freeform 95"/>
            <p:cNvSpPr/>
            <p:nvPr/>
          </p:nvSpPr>
          <p:spPr bwMode="auto">
            <a:xfrm flipH="1">
              <a:off x="3126678" y="2913375"/>
              <a:ext cx="400491" cy="403100"/>
            </a:xfrm>
            <a:custGeom>
              <a:gdLst>
                <a:gd name="T0" fmla="*/ 117 w 275"/>
                <a:gd name="T1" fmla="*/ 275 h 275"/>
                <a:gd name="T2" fmla="*/ 77 w 275"/>
                <a:gd name="T3" fmla="*/ 271 h 275"/>
                <a:gd name="T4" fmla="*/ 45 w 275"/>
                <a:gd name="T5" fmla="*/ 262 h 275"/>
                <a:gd name="T6" fmla="*/ 24 w 275"/>
                <a:gd name="T7" fmla="*/ 252 h 275"/>
                <a:gd name="T8" fmla="*/ 0 w 275"/>
                <a:gd name="T9" fmla="*/ 239 h 275"/>
                <a:gd name="T10" fmla="*/ 16 w 275"/>
                <a:gd name="T11" fmla="*/ 234 h 275"/>
                <a:gd name="T12" fmla="*/ 39 w 275"/>
                <a:gd name="T13" fmla="*/ 224 h 275"/>
                <a:gd name="T14" fmla="*/ 32 w 275"/>
                <a:gd name="T15" fmla="*/ 214 h 275"/>
                <a:gd name="T16" fmla="*/ 21 w 275"/>
                <a:gd name="T17" fmla="*/ 196 h 275"/>
                <a:gd name="T18" fmla="*/ 16 w 275"/>
                <a:gd name="T19" fmla="*/ 185 h 275"/>
                <a:gd name="T20" fmla="*/ 8 w 275"/>
                <a:gd name="T21" fmla="*/ 160 h 275"/>
                <a:gd name="T22" fmla="*/ 5 w 275"/>
                <a:gd name="T23" fmla="*/ 133 h 275"/>
                <a:gd name="T24" fmla="*/ 8 w 275"/>
                <a:gd name="T25" fmla="*/ 108 h 275"/>
                <a:gd name="T26" fmla="*/ 16 w 275"/>
                <a:gd name="T27" fmla="*/ 82 h 275"/>
                <a:gd name="T28" fmla="*/ 28 w 275"/>
                <a:gd name="T29" fmla="*/ 59 h 275"/>
                <a:gd name="T30" fmla="*/ 44 w 275"/>
                <a:gd name="T31" fmla="*/ 40 h 275"/>
                <a:gd name="T32" fmla="*/ 65 w 275"/>
                <a:gd name="T33" fmla="*/ 23 h 275"/>
                <a:gd name="T34" fmla="*/ 89 w 275"/>
                <a:gd name="T35" fmla="*/ 9 h 275"/>
                <a:gd name="T36" fmla="*/ 101 w 275"/>
                <a:gd name="T37" fmla="*/ 6 h 275"/>
                <a:gd name="T38" fmla="*/ 127 w 275"/>
                <a:gd name="T39" fmla="*/ 0 h 275"/>
                <a:gd name="T40" fmla="*/ 140 w 275"/>
                <a:gd name="T41" fmla="*/ 0 h 275"/>
                <a:gd name="T42" fmla="*/ 161 w 275"/>
                <a:gd name="T43" fmla="*/ 1 h 275"/>
                <a:gd name="T44" fmla="*/ 180 w 275"/>
                <a:gd name="T45" fmla="*/ 6 h 275"/>
                <a:gd name="T46" fmla="*/ 215 w 275"/>
                <a:gd name="T47" fmla="*/ 22 h 275"/>
                <a:gd name="T48" fmla="*/ 244 w 275"/>
                <a:gd name="T49" fmla="*/ 48 h 275"/>
                <a:gd name="T50" fmla="*/ 255 w 275"/>
                <a:gd name="T51" fmla="*/ 64 h 275"/>
                <a:gd name="T52" fmla="*/ 264 w 275"/>
                <a:gd name="T53" fmla="*/ 82 h 275"/>
                <a:gd name="T54" fmla="*/ 269 w 275"/>
                <a:gd name="T55" fmla="*/ 96 h 275"/>
                <a:gd name="T56" fmla="*/ 273 w 275"/>
                <a:gd name="T57" fmla="*/ 122 h 275"/>
                <a:gd name="T58" fmla="*/ 273 w 275"/>
                <a:gd name="T59" fmla="*/ 148 h 275"/>
                <a:gd name="T60" fmla="*/ 269 w 275"/>
                <a:gd name="T61" fmla="*/ 173 h 275"/>
                <a:gd name="T62" fmla="*/ 259 w 275"/>
                <a:gd name="T63" fmla="*/ 197 h 275"/>
                <a:gd name="T64" fmla="*/ 244 w 275"/>
                <a:gd name="T65" fmla="*/ 218 h 275"/>
                <a:gd name="T66" fmla="*/ 226 w 275"/>
                <a:gd name="T67" fmla="*/ 237 h 275"/>
                <a:gd name="T68" fmla="*/ 204 w 275"/>
                <a:gd name="T69" fmla="*/ 252 h 275"/>
                <a:gd name="T70" fmla="*/ 192 w 275"/>
                <a:gd name="T71" fmla="*/ 258 h 275"/>
                <a:gd name="T72" fmla="*/ 185 w 275"/>
                <a:gd name="T73" fmla="*/ 260 h 275"/>
                <a:gd name="T74" fmla="*/ 152 w 275"/>
                <a:gd name="T75" fmla="*/ 271 h 275"/>
                <a:gd name="T76" fmla="*/ 117 w 275"/>
                <a:gd name="T77" fmla="*/ 275 h 27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16" y="234"/>
                  </a:lnTo>
                  <a:lnTo>
                    <a:pt x="28" y="229"/>
                  </a:lnTo>
                  <a:lnTo>
                    <a:pt x="39" y="224"/>
                  </a:lnTo>
                  <a:lnTo>
                    <a:pt x="39" y="224"/>
                  </a:lnTo>
                  <a:lnTo>
                    <a:pt x="32" y="214"/>
                  </a:lnTo>
                  <a:lnTo>
                    <a:pt x="26" y="206"/>
                  </a:lnTo>
                  <a:lnTo>
                    <a:pt x="21" y="196"/>
                  </a:lnTo>
                  <a:lnTo>
                    <a:pt x="16" y="185"/>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89" y="9"/>
                  </a:lnTo>
                  <a:lnTo>
                    <a:pt x="101" y="6"/>
                  </a:lnTo>
                  <a:lnTo>
                    <a:pt x="113" y="2"/>
                  </a:lnTo>
                  <a:lnTo>
                    <a:pt x="127" y="0"/>
                  </a:lnTo>
                  <a:lnTo>
                    <a:pt x="140"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92" y="258"/>
                  </a:lnTo>
                  <a:lnTo>
                    <a:pt x="185" y="260"/>
                  </a:lnTo>
                  <a:lnTo>
                    <a:pt x="185" y="260"/>
                  </a:lnTo>
                  <a:lnTo>
                    <a:pt x="168" y="267"/>
                  </a:lnTo>
                  <a:lnTo>
                    <a:pt x="152" y="271"/>
                  </a:lnTo>
                  <a:lnTo>
                    <a:pt x="134" y="274"/>
                  </a:lnTo>
                  <a:lnTo>
                    <a:pt x="117" y="275"/>
                  </a:lnTo>
                  <a:lnTo>
                    <a:pt x="117" y="275"/>
                  </a:lnTo>
                  <a:close/>
                </a:path>
              </a:pathLst>
            </a:custGeom>
            <a:solidFill>
              <a:schemeClr val="accent3"/>
            </a:solidFill>
            <a:ln w="38100">
              <a:solidFill>
                <a:srgbClr val="F7F7F7"/>
              </a:solidFill>
              <a:round/>
            </a:ln>
          </p:spPr>
          <p:txBody>
            <a:bodyPr anchor="ctr" anchorCtr="1"/>
            <a:lstStyle/>
            <a:p>
              <a:pPr>
                <a:defRPr/>
              </a:pPr>
              <a:r>
                <a:rPr lang="fr-FR" sz="3200">
                  <a:solidFill>
                    <a:srgbClr val="F7F7F7"/>
                  </a:solidFill>
                  <a:latin typeface="Source Han Sans CN"/>
                  <a:sym typeface="Source Han Sans CN"/>
                </a:rPr>
                <a:t>O</a:t>
              </a:r>
              <a:endParaRPr lang="fr-FR" sz="3200">
                <a:solidFill>
                  <a:srgbClr val="F7F7F7"/>
                </a:solidFill>
                <a:latin typeface="Source Han Sans CN"/>
                <a:sym typeface="Source Han Sans CN"/>
              </a:endParaRPr>
            </a:p>
          </p:txBody>
        </p:sp>
        <p:sp>
          <p:nvSpPr>
            <p:cNvPr id="14" name="Freeform 185"/>
            <p:cNvSpPr/>
            <p:nvPr/>
          </p:nvSpPr>
          <p:spPr bwMode="auto">
            <a:xfrm>
              <a:off x="2915344" y="3184718"/>
              <a:ext cx="412233" cy="1024058"/>
            </a:xfrm>
            <a:custGeom>
              <a:gdLst>
                <a:gd name="T0" fmla="*/ 283 w 283"/>
                <a:gd name="T1" fmla="*/ 667 h 702"/>
                <a:gd name="T2" fmla="*/ 242 w 283"/>
                <a:gd name="T3" fmla="*/ 633 h 702"/>
                <a:gd name="T4" fmla="*/ 205 w 283"/>
                <a:gd name="T5" fmla="*/ 594 h 702"/>
                <a:gd name="T6" fmla="*/ 174 w 283"/>
                <a:gd name="T7" fmla="*/ 551 h 702"/>
                <a:gd name="T8" fmla="*/ 147 w 283"/>
                <a:gd name="T9" fmla="*/ 505 h 702"/>
                <a:gd name="T10" fmla="*/ 125 w 283"/>
                <a:gd name="T11" fmla="*/ 456 h 702"/>
                <a:gd name="T12" fmla="*/ 111 w 283"/>
                <a:gd name="T13" fmla="*/ 403 h 702"/>
                <a:gd name="T14" fmla="*/ 102 w 283"/>
                <a:gd name="T15" fmla="*/ 349 h 702"/>
                <a:gd name="T16" fmla="*/ 101 w 283"/>
                <a:gd name="T17" fmla="*/ 292 h 702"/>
                <a:gd name="T18" fmla="*/ 102 w 283"/>
                <a:gd name="T19" fmla="*/ 268 h 702"/>
                <a:gd name="T20" fmla="*/ 108 w 283"/>
                <a:gd name="T21" fmla="*/ 220 h 702"/>
                <a:gd name="T22" fmla="*/ 120 w 283"/>
                <a:gd name="T23" fmla="*/ 174 h 702"/>
                <a:gd name="T24" fmla="*/ 136 w 283"/>
                <a:gd name="T25" fmla="*/ 131 h 702"/>
                <a:gd name="T26" fmla="*/ 146 w 283"/>
                <a:gd name="T27" fmla="*/ 110 h 702"/>
                <a:gd name="T28" fmla="*/ 127 w 283"/>
                <a:gd name="T29" fmla="*/ 87 h 702"/>
                <a:gd name="T30" fmla="*/ 111 w 283"/>
                <a:gd name="T31" fmla="*/ 60 h 702"/>
                <a:gd name="T32" fmla="*/ 101 w 283"/>
                <a:gd name="T33" fmla="*/ 31 h 702"/>
                <a:gd name="T34" fmla="*/ 97 w 283"/>
                <a:gd name="T35" fmla="*/ 0 h 702"/>
                <a:gd name="T36" fmla="*/ 77 w 283"/>
                <a:gd name="T37" fmla="*/ 32 h 702"/>
                <a:gd name="T38" fmla="*/ 43 w 283"/>
                <a:gd name="T39" fmla="*/ 100 h 702"/>
                <a:gd name="T40" fmla="*/ 17 w 283"/>
                <a:gd name="T41" fmla="*/ 174 h 702"/>
                <a:gd name="T42" fmla="*/ 9 w 283"/>
                <a:gd name="T43" fmla="*/ 213 h 702"/>
                <a:gd name="T44" fmla="*/ 3 w 283"/>
                <a:gd name="T45" fmla="*/ 253 h 702"/>
                <a:gd name="T46" fmla="*/ 0 w 283"/>
                <a:gd name="T47" fmla="*/ 294 h 702"/>
                <a:gd name="T48" fmla="*/ 0 w 283"/>
                <a:gd name="T49" fmla="*/ 323 h 702"/>
                <a:gd name="T50" fmla="*/ 4 w 283"/>
                <a:gd name="T51" fmla="*/ 382 h 702"/>
                <a:gd name="T52" fmla="*/ 15 w 283"/>
                <a:gd name="T53" fmla="*/ 439 h 702"/>
                <a:gd name="T54" fmla="*/ 31 w 283"/>
                <a:gd name="T55" fmla="*/ 492 h 702"/>
                <a:gd name="T56" fmla="*/ 51 w 283"/>
                <a:gd name="T57" fmla="*/ 544 h 702"/>
                <a:gd name="T58" fmla="*/ 78 w 283"/>
                <a:gd name="T59" fmla="*/ 593 h 702"/>
                <a:gd name="T60" fmla="*/ 110 w 283"/>
                <a:gd name="T61" fmla="*/ 639 h 702"/>
                <a:gd name="T62" fmla="*/ 145 w 283"/>
                <a:gd name="T63" fmla="*/ 681 h 702"/>
                <a:gd name="T64" fmla="*/ 163 w 283"/>
                <a:gd name="T65" fmla="*/ 702 h 702"/>
                <a:gd name="T66" fmla="*/ 188 w 283"/>
                <a:gd name="T67" fmla="*/ 686 h 702"/>
                <a:gd name="T68" fmla="*/ 216 w 283"/>
                <a:gd name="T69" fmla="*/ 674 h 702"/>
                <a:gd name="T70" fmla="*/ 245 w 283"/>
                <a:gd name="T71" fmla="*/ 668 h 702"/>
                <a:gd name="T72" fmla="*/ 277 w 283"/>
                <a:gd name="T73" fmla="*/ 665 h 702"/>
                <a:gd name="T74" fmla="*/ 283 w 283"/>
                <a:gd name="T75" fmla="*/ 667 h 7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3" h="702">
                  <a:moveTo>
                    <a:pt x="283" y="667"/>
                  </a:moveTo>
                  <a:lnTo>
                    <a:pt x="283" y="667"/>
                  </a:lnTo>
                  <a:lnTo>
                    <a:pt x="261" y="650"/>
                  </a:lnTo>
                  <a:lnTo>
                    <a:pt x="242" y="633"/>
                  </a:lnTo>
                  <a:lnTo>
                    <a:pt x="222" y="613"/>
                  </a:lnTo>
                  <a:lnTo>
                    <a:pt x="205" y="594"/>
                  </a:lnTo>
                  <a:lnTo>
                    <a:pt x="188" y="573"/>
                  </a:lnTo>
                  <a:lnTo>
                    <a:pt x="174" y="551"/>
                  </a:lnTo>
                  <a:lnTo>
                    <a:pt x="159" y="528"/>
                  </a:lnTo>
                  <a:lnTo>
                    <a:pt x="147" y="505"/>
                  </a:lnTo>
                  <a:lnTo>
                    <a:pt x="135" y="480"/>
                  </a:lnTo>
                  <a:lnTo>
                    <a:pt x="125" y="456"/>
                  </a:lnTo>
                  <a:lnTo>
                    <a:pt x="118" y="429"/>
                  </a:lnTo>
                  <a:lnTo>
                    <a:pt x="111" y="403"/>
                  </a:lnTo>
                  <a:lnTo>
                    <a:pt x="106" y="376"/>
                  </a:lnTo>
                  <a:lnTo>
                    <a:pt x="102" y="349"/>
                  </a:lnTo>
                  <a:lnTo>
                    <a:pt x="101" y="320"/>
                  </a:lnTo>
                  <a:lnTo>
                    <a:pt x="101" y="292"/>
                  </a:lnTo>
                  <a:lnTo>
                    <a:pt x="101" y="292"/>
                  </a:lnTo>
                  <a:lnTo>
                    <a:pt x="102" y="268"/>
                  </a:lnTo>
                  <a:lnTo>
                    <a:pt x="105" y="243"/>
                  </a:lnTo>
                  <a:lnTo>
                    <a:pt x="108" y="220"/>
                  </a:lnTo>
                  <a:lnTo>
                    <a:pt x="114" y="197"/>
                  </a:lnTo>
                  <a:lnTo>
                    <a:pt x="120" y="174"/>
                  </a:lnTo>
                  <a:lnTo>
                    <a:pt x="128" y="152"/>
                  </a:lnTo>
                  <a:lnTo>
                    <a:pt x="136" y="131"/>
                  </a:lnTo>
                  <a:lnTo>
                    <a:pt x="146" y="110"/>
                  </a:lnTo>
                  <a:lnTo>
                    <a:pt x="146" y="110"/>
                  </a:lnTo>
                  <a:lnTo>
                    <a:pt x="135" y="99"/>
                  </a:lnTo>
                  <a:lnTo>
                    <a:pt x="127" y="87"/>
                  </a:lnTo>
                  <a:lnTo>
                    <a:pt x="118" y="74"/>
                  </a:lnTo>
                  <a:lnTo>
                    <a:pt x="111" y="60"/>
                  </a:lnTo>
                  <a:lnTo>
                    <a:pt x="106" y="46"/>
                  </a:lnTo>
                  <a:lnTo>
                    <a:pt x="101" y="31"/>
                  </a:lnTo>
                  <a:lnTo>
                    <a:pt x="99" y="15"/>
                  </a:lnTo>
                  <a:lnTo>
                    <a:pt x="97" y="0"/>
                  </a:lnTo>
                  <a:lnTo>
                    <a:pt x="97" y="0"/>
                  </a:lnTo>
                  <a:lnTo>
                    <a:pt x="77" y="32"/>
                  </a:lnTo>
                  <a:lnTo>
                    <a:pt x="59" y="65"/>
                  </a:lnTo>
                  <a:lnTo>
                    <a:pt x="43" y="100"/>
                  </a:lnTo>
                  <a:lnTo>
                    <a:pt x="28" y="137"/>
                  </a:lnTo>
                  <a:lnTo>
                    <a:pt x="17" y="174"/>
                  </a:lnTo>
                  <a:lnTo>
                    <a:pt x="12" y="194"/>
                  </a:lnTo>
                  <a:lnTo>
                    <a:pt x="9" y="213"/>
                  </a:lnTo>
                  <a:lnTo>
                    <a:pt x="5" y="234"/>
                  </a:lnTo>
                  <a:lnTo>
                    <a:pt x="3" y="253"/>
                  </a:lnTo>
                  <a:lnTo>
                    <a:pt x="2" y="274"/>
                  </a:lnTo>
                  <a:lnTo>
                    <a:pt x="0" y="294"/>
                  </a:lnTo>
                  <a:lnTo>
                    <a:pt x="0" y="294"/>
                  </a:lnTo>
                  <a:lnTo>
                    <a:pt x="0" y="323"/>
                  </a:lnTo>
                  <a:lnTo>
                    <a:pt x="2" y="353"/>
                  </a:lnTo>
                  <a:lnTo>
                    <a:pt x="4" y="382"/>
                  </a:lnTo>
                  <a:lnTo>
                    <a:pt x="9" y="411"/>
                  </a:lnTo>
                  <a:lnTo>
                    <a:pt x="15" y="439"/>
                  </a:lnTo>
                  <a:lnTo>
                    <a:pt x="22" y="465"/>
                  </a:lnTo>
                  <a:lnTo>
                    <a:pt x="31" y="492"/>
                  </a:lnTo>
                  <a:lnTo>
                    <a:pt x="40" y="519"/>
                  </a:lnTo>
                  <a:lnTo>
                    <a:pt x="51" y="544"/>
                  </a:lnTo>
                  <a:lnTo>
                    <a:pt x="65" y="570"/>
                  </a:lnTo>
                  <a:lnTo>
                    <a:pt x="78" y="593"/>
                  </a:lnTo>
                  <a:lnTo>
                    <a:pt x="93" y="617"/>
                  </a:lnTo>
                  <a:lnTo>
                    <a:pt x="110" y="639"/>
                  </a:lnTo>
                  <a:lnTo>
                    <a:pt x="127" y="661"/>
                  </a:lnTo>
                  <a:lnTo>
                    <a:pt x="145" y="681"/>
                  </a:lnTo>
                  <a:lnTo>
                    <a:pt x="163" y="702"/>
                  </a:lnTo>
                  <a:lnTo>
                    <a:pt x="163" y="702"/>
                  </a:lnTo>
                  <a:lnTo>
                    <a:pt x="176" y="693"/>
                  </a:lnTo>
                  <a:lnTo>
                    <a:pt x="188" y="686"/>
                  </a:lnTo>
                  <a:lnTo>
                    <a:pt x="202" y="680"/>
                  </a:lnTo>
                  <a:lnTo>
                    <a:pt x="216" y="674"/>
                  </a:lnTo>
                  <a:lnTo>
                    <a:pt x="231" y="670"/>
                  </a:lnTo>
                  <a:lnTo>
                    <a:pt x="245" y="668"/>
                  </a:lnTo>
                  <a:lnTo>
                    <a:pt x="261" y="667"/>
                  </a:lnTo>
                  <a:lnTo>
                    <a:pt x="277" y="665"/>
                  </a:lnTo>
                  <a:lnTo>
                    <a:pt x="277" y="665"/>
                  </a:lnTo>
                  <a:lnTo>
                    <a:pt x="283" y="667"/>
                  </a:lnTo>
                  <a:lnTo>
                    <a:pt x="283" y="667"/>
                  </a:lnTo>
                  <a:close/>
                </a:path>
              </a:pathLst>
            </a:custGeom>
            <a:solidFill>
              <a:schemeClr val="accent3"/>
            </a:solidFill>
            <a:ln w="9525">
              <a:solidFill>
                <a:schemeClr val="bg1"/>
              </a:solidFill>
              <a:round/>
            </a:ln>
          </p:spPr>
          <p:txBody>
            <a:bodyPr/>
            <a:lstStyle/>
            <a:p>
              <a:pPr>
                <a:defRPr/>
              </a:pPr>
              <a:endParaRPr lang="fr-FR" sz="665">
                <a:latin typeface="Source Han Sans CN"/>
                <a:sym typeface="Source Han Sans CN"/>
              </a:endParaRPr>
            </a:p>
          </p:txBody>
        </p:sp>
      </p:grpSp>
      <p:cxnSp>
        <p:nvCxnSpPr>
          <p:cNvPr id="15" name="直接连接符 14"/>
          <p:cNvCxnSpPr/>
          <p:nvPr/>
        </p:nvCxnSpPr>
        <p:spPr>
          <a:xfrm>
            <a:off x="3888097" y="3780137"/>
            <a:ext cx="43100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6043977" y="1645922"/>
            <a:ext cx="0" cy="428582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486459" y="4297937"/>
            <a:ext cx="1961335" cy="1014973"/>
          </a:xfrm>
          <a:prstGeom prst="rect">
            <a:avLst/>
          </a:prstGeom>
          <a:noFill/>
        </p:spPr>
        <p:txBody>
          <a:bodyPr wrap="none" lIns="121871" tIns="60936" rIns="121871" bIns="60936" rtlCol="0">
            <a:spAutoFit/>
          </a:bodyPr>
          <a:lstStyle/>
          <a:p>
            <a:pPr algn="ctr">
              <a:lnSpc>
                <a:spcPct val="150000"/>
              </a:lnSpc>
            </a:pPr>
            <a:r>
              <a:rPr lang="zh-CN" altLang="en-US" sz="1335">
                <a:solidFill>
                  <a:schemeClr val="bg1">
                    <a:lumMod val="50000"/>
                  </a:schemeClr>
                </a:solidFill>
                <a:latin typeface="Source Han Sans CN"/>
                <a:sym typeface="Source Han Sans CN"/>
              </a:rPr>
              <a:t>单击此处添加段落文本</a:t>
            </a:r>
            <a:endParaRPr lang="en-US" altLang="zh-CN" sz="1335">
              <a:solidFill>
                <a:schemeClr val="bg1">
                  <a:lumMod val="50000"/>
                </a:schemeClr>
              </a:solidFill>
              <a:latin typeface="Source Han Sans CN"/>
              <a:sym typeface="Source Han Sans CN"/>
            </a:endParaRPr>
          </a:p>
          <a:p>
            <a:pPr algn="ctr">
              <a:lnSpc>
                <a:spcPct val="150000"/>
              </a:lnSpc>
            </a:pPr>
            <a:r>
              <a:rPr lang="zh-CN" altLang="en-US" sz="1335">
                <a:solidFill>
                  <a:schemeClr val="bg1">
                    <a:lumMod val="50000"/>
                  </a:schemeClr>
                </a:solidFill>
                <a:latin typeface="Source Han Sans CN"/>
                <a:sym typeface="Source Han Sans CN"/>
              </a:rPr>
              <a:t>单击此处添加段落文本</a:t>
            </a:r>
            <a:endParaRPr lang="zh-CN" altLang="en-US" sz="1335">
              <a:solidFill>
                <a:schemeClr val="bg1">
                  <a:lumMod val="50000"/>
                </a:schemeClr>
              </a:solidFill>
              <a:latin typeface="Source Han Sans CN"/>
              <a:sym typeface="Source Han Sans CN"/>
            </a:endParaRPr>
          </a:p>
          <a:p>
            <a:pPr algn="ctr">
              <a:lnSpc>
                <a:spcPct val="150000"/>
              </a:lnSpc>
            </a:pPr>
            <a:r>
              <a:rPr lang="zh-CN" altLang="en-US" sz="1335">
                <a:solidFill>
                  <a:schemeClr val="bg1">
                    <a:lumMod val="50000"/>
                  </a:schemeClr>
                </a:solidFill>
                <a:latin typeface="Source Han Sans CN"/>
                <a:sym typeface="Source Han Sans CN"/>
              </a:rPr>
              <a:t>单击此处添加段落文本</a:t>
            </a:r>
            <a:endParaRPr lang="zh-CN" altLang="en-US" sz="1335">
              <a:solidFill>
                <a:schemeClr val="bg1">
                  <a:lumMod val="50000"/>
                </a:schemeClr>
              </a:solidFill>
              <a:latin typeface="Source Han Sans CN"/>
              <a:sym typeface="Source Han Sans CN"/>
            </a:endParaRPr>
          </a:p>
        </p:txBody>
      </p:sp>
      <p:sp>
        <p:nvSpPr>
          <p:cNvPr id="19" name="TextBox 18"/>
          <p:cNvSpPr txBox="1"/>
          <p:nvPr/>
        </p:nvSpPr>
        <p:spPr>
          <a:xfrm>
            <a:off x="1486459" y="2143685"/>
            <a:ext cx="1961335" cy="1014973"/>
          </a:xfrm>
          <a:prstGeom prst="rect">
            <a:avLst/>
          </a:prstGeom>
          <a:noFill/>
        </p:spPr>
        <p:txBody>
          <a:bodyPr wrap="none" lIns="121871" tIns="60936" rIns="121871" bIns="60936" rtlCol="0">
            <a:spAutoFit/>
          </a:bodyPr>
          <a:lstStyle/>
          <a:p>
            <a:pPr algn="ctr">
              <a:lnSpc>
                <a:spcPct val="150000"/>
              </a:lnSpc>
            </a:pPr>
            <a:r>
              <a:rPr lang="zh-CN" altLang="en-US" sz="1335">
                <a:solidFill>
                  <a:schemeClr val="bg1">
                    <a:lumMod val="50000"/>
                  </a:schemeClr>
                </a:solidFill>
                <a:latin typeface="Source Han Sans CN"/>
                <a:sym typeface="Source Han Sans CN"/>
              </a:rPr>
              <a:t>单击此处添加段落文本</a:t>
            </a:r>
            <a:endParaRPr lang="en-US" altLang="zh-CN" sz="1335">
              <a:solidFill>
                <a:schemeClr val="bg1">
                  <a:lumMod val="50000"/>
                </a:schemeClr>
              </a:solidFill>
              <a:latin typeface="Source Han Sans CN"/>
              <a:sym typeface="Source Han Sans CN"/>
            </a:endParaRPr>
          </a:p>
          <a:p>
            <a:pPr algn="ctr">
              <a:lnSpc>
                <a:spcPct val="150000"/>
              </a:lnSpc>
            </a:pPr>
            <a:r>
              <a:rPr lang="zh-CN" altLang="en-US" sz="1335">
                <a:solidFill>
                  <a:schemeClr val="bg1">
                    <a:lumMod val="50000"/>
                  </a:schemeClr>
                </a:solidFill>
                <a:latin typeface="Source Han Sans CN"/>
                <a:sym typeface="Source Han Sans CN"/>
              </a:rPr>
              <a:t>单击此处添加段落文本</a:t>
            </a:r>
            <a:endParaRPr lang="zh-CN" altLang="en-US" sz="1335">
              <a:solidFill>
                <a:schemeClr val="bg1">
                  <a:lumMod val="50000"/>
                </a:schemeClr>
              </a:solidFill>
              <a:latin typeface="Source Han Sans CN"/>
              <a:sym typeface="Source Han Sans CN"/>
            </a:endParaRPr>
          </a:p>
          <a:p>
            <a:pPr algn="ctr">
              <a:lnSpc>
                <a:spcPct val="150000"/>
              </a:lnSpc>
            </a:pPr>
            <a:r>
              <a:rPr lang="zh-CN" altLang="en-US" sz="1335">
                <a:solidFill>
                  <a:schemeClr val="bg1">
                    <a:lumMod val="50000"/>
                  </a:schemeClr>
                </a:solidFill>
                <a:latin typeface="Source Han Sans CN"/>
                <a:sym typeface="Source Han Sans CN"/>
              </a:rPr>
              <a:t>单击此处添加段落文本</a:t>
            </a:r>
            <a:endParaRPr lang="zh-CN" altLang="en-US" sz="1335">
              <a:solidFill>
                <a:schemeClr val="bg1">
                  <a:lumMod val="50000"/>
                </a:schemeClr>
              </a:solidFill>
              <a:latin typeface="Source Han Sans CN"/>
              <a:sym typeface="Source Han Sans CN"/>
            </a:endParaRPr>
          </a:p>
        </p:txBody>
      </p:sp>
      <p:sp>
        <p:nvSpPr>
          <p:cNvPr id="20" name="TextBox 19"/>
          <p:cNvSpPr txBox="1"/>
          <p:nvPr/>
        </p:nvSpPr>
        <p:spPr>
          <a:xfrm>
            <a:off x="8456302" y="2143685"/>
            <a:ext cx="1961335" cy="1014973"/>
          </a:xfrm>
          <a:prstGeom prst="rect">
            <a:avLst/>
          </a:prstGeom>
          <a:noFill/>
        </p:spPr>
        <p:txBody>
          <a:bodyPr wrap="none" lIns="121871" tIns="60936" rIns="121871" bIns="60936" rtlCol="0">
            <a:spAutoFit/>
          </a:bodyPr>
          <a:lstStyle/>
          <a:p>
            <a:pPr algn="ctr">
              <a:lnSpc>
                <a:spcPct val="150000"/>
              </a:lnSpc>
            </a:pPr>
            <a:r>
              <a:rPr lang="zh-CN" altLang="en-US" sz="1335">
                <a:solidFill>
                  <a:schemeClr val="bg1">
                    <a:lumMod val="50000"/>
                  </a:schemeClr>
                </a:solidFill>
                <a:latin typeface="Source Han Sans CN"/>
                <a:sym typeface="Source Han Sans CN"/>
              </a:rPr>
              <a:t>单击此处添加段落文本</a:t>
            </a:r>
            <a:endParaRPr lang="en-US" altLang="zh-CN" sz="1335">
              <a:solidFill>
                <a:schemeClr val="bg1">
                  <a:lumMod val="50000"/>
                </a:schemeClr>
              </a:solidFill>
              <a:latin typeface="Source Han Sans CN"/>
              <a:sym typeface="Source Han Sans CN"/>
            </a:endParaRPr>
          </a:p>
          <a:p>
            <a:pPr algn="ctr">
              <a:lnSpc>
                <a:spcPct val="150000"/>
              </a:lnSpc>
            </a:pPr>
            <a:r>
              <a:rPr lang="zh-CN" altLang="en-US" sz="1335">
                <a:solidFill>
                  <a:schemeClr val="bg1">
                    <a:lumMod val="50000"/>
                  </a:schemeClr>
                </a:solidFill>
                <a:latin typeface="Source Han Sans CN"/>
                <a:sym typeface="Source Han Sans CN"/>
              </a:rPr>
              <a:t>单击此处添加段落文本</a:t>
            </a:r>
            <a:endParaRPr lang="zh-CN" altLang="en-US" sz="1335">
              <a:solidFill>
                <a:schemeClr val="bg1">
                  <a:lumMod val="50000"/>
                </a:schemeClr>
              </a:solidFill>
              <a:latin typeface="Source Han Sans CN"/>
              <a:sym typeface="Source Han Sans CN"/>
            </a:endParaRPr>
          </a:p>
          <a:p>
            <a:pPr algn="ctr">
              <a:lnSpc>
                <a:spcPct val="150000"/>
              </a:lnSpc>
            </a:pPr>
            <a:r>
              <a:rPr lang="zh-CN" altLang="en-US" sz="1335">
                <a:solidFill>
                  <a:schemeClr val="bg1">
                    <a:lumMod val="50000"/>
                  </a:schemeClr>
                </a:solidFill>
                <a:latin typeface="Source Han Sans CN"/>
                <a:sym typeface="Source Han Sans CN"/>
              </a:rPr>
              <a:t>单击此处添加段落文本</a:t>
            </a:r>
            <a:endParaRPr lang="zh-CN" altLang="en-US" sz="1335">
              <a:solidFill>
                <a:schemeClr val="bg1">
                  <a:lumMod val="50000"/>
                </a:schemeClr>
              </a:solidFill>
              <a:latin typeface="Source Han Sans CN"/>
              <a:sym typeface="Source Han Sans CN"/>
            </a:endParaRPr>
          </a:p>
        </p:txBody>
      </p:sp>
      <p:sp>
        <p:nvSpPr>
          <p:cNvPr id="21" name="TextBox 20"/>
          <p:cNvSpPr txBox="1"/>
          <p:nvPr/>
        </p:nvSpPr>
        <p:spPr>
          <a:xfrm>
            <a:off x="8456302" y="4297937"/>
            <a:ext cx="1961335" cy="1014973"/>
          </a:xfrm>
          <a:prstGeom prst="rect">
            <a:avLst/>
          </a:prstGeom>
          <a:noFill/>
        </p:spPr>
        <p:txBody>
          <a:bodyPr wrap="none" lIns="121871" tIns="60936" rIns="121871" bIns="60936" rtlCol="0">
            <a:spAutoFit/>
          </a:bodyPr>
          <a:lstStyle/>
          <a:p>
            <a:pPr algn="ctr">
              <a:lnSpc>
                <a:spcPct val="150000"/>
              </a:lnSpc>
            </a:pPr>
            <a:r>
              <a:rPr lang="zh-CN" altLang="en-US" sz="1335">
                <a:solidFill>
                  <a:schemeClr val="bg1">
                    <a:lumMod val="50000"/>
                  </a:schemeClr>
                </a:solidFill>
                <a:latin typeface="Source Han Sans CN"/>
                <a:sym typeface="Source Han Sans CN"/>
              </a:rPr>
              <a:t>单击此处添加段落文本</a:t>
            </a:r>
            <a:endParaRPr lang="en-US" altLang="zh-CN" sz="1335">
              <a:solidFill>
                <a:schemeClr val="bg1">
                  <a:lumMod val="50000"/>
                </a:schemeClr>
              </a:solidFill>
              <a:latin typeface="Source Han Sans CN"/>
              <a:sym typeface="Source Han Sans CN"/>
            </a:endParaRPr>
          </a:p>
          <a:p>
            <a:pPr algn="ctr">
              <a:lnSpc>
                <a:spcPct val="150000"/>
              </a:lnSpc>
            </a:pPr>
            <a:r>
              <a:rPr lang="zh-CN" altLang="en-US" sz="1335">
                <a:solidFill>
                  <a:schemeClr val="bg1">
                    <a:lumMod val="50000"/>
                  </a:schemeClr>
                </a:solidFill>
                <a:latin typeface="Source Han Sans CN"/>
                <a:sym typeface="Source Han Sans CN"/>
              </a:rPr>
              <a:t>单击此处添加段落文本</a:t>
            </a:r>
            <a:endParaRPr lang="zh-CN" altLang="en-US" sz="1335">
              <a:solidFill>
                <a:schemeClr val="bg1">
                  <a:lumMod val="50000"/>
                </a:schemeClr>
              </a:solidFill>
              <a:latin typeface="Source Han Sans CN"/>
              <a:sym typeface="Source Han Sans CN"/>
            </a:endParaRPr>
          </a:p>
          <a:p>
            <a:pPr algn="ctr">
              <a:lnSpc>
                <a:spcPct val="150000"/>
              </a:lnSpc>
            </a:pPr>
            <a:r>
              <a:rPr lang="zh-CN" altLang="en-US" sz="1335">
                <a:solidFill>
                  <a:schemeClr val="bg1">
                    <a:lumMod val="50000"/>
                  </a:schemeClr>
                </a:solidFill>
                <a:latin typeface="Source Han Sans CN"/>
                <a:sym typeface="Source Han Sans CN"/>
              </a:rPr>
              <a:t>单击此处添加段落文本</a:t>
            </a:r>
            <a:endParaRPr lang="zh-CN" altLang="en-US" sz="1335">
              <a:solidFill>
                <a:schemeClr val="bg1">
                  <a:lumMod val="50000"/>
                </a:schemeClr>
              </a:solidFill>
              <a:latin typeface="Source Han Sans CN"/>
              <a:sym typeface="Source Han Sans CN"/>
            </a:endParaRPr>
          </a:p>
        </p:txBody>
      </p:sp>
      <p:sp>
        <p:nvSpPr>
          <p:cNvPr id="25" name="矩形 24"/>
          <p:cNvSpPr/>
          <p:nvPr/>
        </p:nvSpPr>
        <p:spPr>
          <a:xfrm>
            <a:off x="808061" y="459969"/>
            <a:ext cx="2656496" cy="584775"/>
          </a:xfrm>
          <a:prstGeom prst="rect">
            <a:avLst/>
          </a:prstGeom>
        </p:spPr>
        <p:txBody>
          <a:bodyPr wrap="none">
            <a:spAutoFit/>
          </a:bodyPr>
          <a:lstStyle/>
          <a:p>
            <a:pPr algn="ctr"/>
            <a:r>
              <a:rPr lang="zh-CN" altLang="en-US" sz="3200">
                <a:solidFill>
                  <a:schemeClr val="accent1"/>
                </a:solidFill>
                <a:latin typeface="Source Han Sans CN"/>
                <a:ea typeface="FZKai-Z03S" panose="03000509000000000000" pitchFamily="65" charset="-122"/>
                <a:sym typeface="Source Han Sans CN"/>
              </a:rPr>
              <a:t>标题文本预设</a:t>
            </a:r>
            <a:endParaRPr lang="zh-CN" altLang="en-US" sz="3200">
              <a:solidFill>
                <a:schemeClr val="accent1"/>
              </a:solidFill>
              <a:latin typeface="Source Han Sans CN"/>
              <a:ea typeface="FZKai-Z03S" panose="03000509000000000000" pitchFamily="65" charset="-122"/>
              <a:sym typeface="Source Han Sans CN"/>
            </a:endParaRPr>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nodeType="afterGroup">
                            <p:stCondLst>
                              <p:cond delay="500"/>
                            </p:stCondLst>
                            <p:childTnLst>
                              <p:par>
                                <p:cTn id="9" presetID="14" presetClass="entr" presetSubtype="1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randombar(horizontal)">
                                      <p:cBhvr>
                                        <p:cTn id="11" dur="500"/>
                                        <p:tgtEl>
                                          <p:spTgt spid="16"/>
                                        </p:tgtEl>
                                      </p:cBhvr>
                                    </p:animEffect>
                                  </p:childTnLst>
                                </p:cTn>
                              </p:par>
                            </p:childTnLst>
                          </p:cTn>
                        </p:par>
                        <p:par>
                          <p:cTn id="12" fill="hold" nodeType="afterGroup">
                            <p:stCondLst>
                              <p:cond delay="1000"/>
                            </p:stCondLst>
                            <p:childTnLst>
                              <p:par>
                                <p:cTn id="13" presetID="14" presetClass="entr" presetSubtype="10"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randombar(horizontal)">
                                      <p:cBhvr>
                                        <p:cTn id="15" dur="500"/>
                                        <p:tgtEl>
                                          <p:spTgt spid="24"/>
                                        </p:tgtEl>
                                      </p:cBhvr>
                                    </p:animEffect>
                                  </p:childTnLst>
                                </p:cTn>
                              </p:par>
                            </p:childTnLst>
                          </p:cTn>
                        </p:par>
                        <p:par>
                          <p:cTn id="16" fill="hold" nodeType="afterGroup">
                            <p:stCondLst>
                              <p:cond delay="1500"/>
                            </p:stCondLst>
                            <p:childTnLst>
                              <p:par>
                                <p:cTn id="17" presetID="14" presetClass="entr" presetSubtype="1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randombar(horizontal)">
                                      <p:cBhvr>
                                        <p:cTn id="19" dur="500"/>
                                        <p:tgtEl>
                                          <p:spTgt spid="22"/>
                                        </p:tgtEl>
                                      </p:cBhvr>
                                    </p:animEffect>
                                  </p:childTnLst>
                                </p:cTn>
                              </p:par>
                            </p:childTnLst>
                          </p:cTn>
                        </p:par>
                        <p:par>
                          <p:cTn id="20" fill="hold" nodeType="afterGroup">
                            <p:stCondLst>
                              <p:cond delay="2000"/>
                            </p:stCondLst>
                            <p:childTnLst>
                              <p:par>
                                <p:cTn id="21" presetID="14" presetClass="entr" presetSubtype="1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randombar(horizontal)">
                                      <p:cBhvr>
                                        <p:cTn id="23" dur="500"/>
                                        <p:tgtEl>
                                          <p:spTgt spid="17"/>
                                        </p:tgtEl>
                                      </p:cBhvr>
                                    </p:animEffect>
                                  </p:childTnLst>
                                </p:cTn>
                              </p:par>
                            </p:childTnLst>
                          </p:cTn>
                        </p:par>
                        <p:par>
                          <p:cTn id="24" fill="hold" nodeType="afterGroup">
                            <p:stCondLst>
                              <p:cond delay="2500"/>
                            </p:stCondLst>
                            <p:childTnLst>
                              <p:par>
                                <p:cTn id="25" presetID="14" presetClass="entr" presetSubtype="10"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randombar(horizontal)">
                                      <p:cBhvr>
                                        <p:cTn id="27" dur="500"/>
                                        <p:tgtEl>
                                          <p:spTgt spid="23"/>
                                        </p:tgtEl>
                                      </p:cBhvr>
                                    </p:animEffect>
                                  </p:childTnLst>
                                </p:cTn>
                              </p:par>
                            </p:childTnLst>
                          </p:cTn>
                        </p:par>
                        <p:par>
                          <p:cTn id="28" fill="hold" nodeType="afterGroup">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randombar(horizontal)">
                                      <p:cBhvr>
                                        <p:cTn id="31" dur="500"/>
                                        <p:tgtEl>
                                          <p:spTgt spid="19"/>
                                        </p:tgtEl>
                                      </p:cBhvr>
                                    </p:animEffect>
                                  </p:childTnLst>
                                </p:cTn>
                              </p:par>
                            </p:childTnLst>
                          </p:cTn>
                        </p:par>
                        <p:par>
                          <p:cTn id="32" fill="hold" nodeType="afterGroup">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randombar(horizontal)">
                                      <p:cBhvr>
                                        <p:cTn id="35" dur="500"/>
                                        <p:tgtEl>
                                          <p:spTgt spid="20"/>
                                        </p:tgtEl>
                                      </p:cBhvr>
                                    </p:animEffect>
                                  </p:childTnLst>
                                </p:cTn>
                              </p:par>
                            </p:childTnLst>
                          </p:cTn>
                        </p:par>
                        <p:par>
                          <p:cTn id="36" fill="hold" nodeType="afterGroup">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randombar(horizontal)">
                                      <p:cBhvr>
                                        <p:cTn id="39" dur="500"/>
                                        <p:tgtEl>
                                          <p:spTgt spid="21"/>
                                        </p:tgtEl>
                                      </p:cBhvr>
                                    </p:animEffect>
                                  </p:childTnLst>
                                </p:cTn>
                              </p:par>
                            </p:childTnLst>
                          </p:cTn>
                        </p:par>
                        <p:par>
                          <p:cTn id="40" fill="hold" nodeType="afterGroup">
                            <p:stCondLst>
                              <p:cond delay="4500"/>
                            </p:stCondLst>
                            <p:childTnLst>
                              <p:par>
                                <p:cTn id="41" presetID="14" presetClass="entr" presetSubtype="1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randombar(horizontal)">
                                      <p:cBhvr>
                                        <p:cTn id="43" dur="500"/>
                                        <p:tgtEl>
                                          <p:spTgt spid="18"/>
                                        </p:tgtEl>
                                      </p:cBhvr>
                                    </p:animEffect>
                                  </p:childTnLst>
                                </p:cTn>
                              </p:par>
                            </p:childTnLst>
                          </p:cTn>
                        </p:par>
                        <p:par>
                          <p:cTn id="44" fill="hold" nodeType="afterGroup">
                            <p:stCondLst>
                              <p:cond delay="5000"/>
                            </p:stCondLst>
                            <p:childTnLst>
                              <p:par>
                                <p:cTn id="45" presetID="14" presetClass="entr" presetSubtype="1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randombar(horizontal)">
                                      <p:cBhvr>
                                        <p:cTn id="4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 name="Freeform: Shape 3"/>
          <p:cNvSpPr/>
          <p:nvPr/>
        </p:nvSpPr>
        <p:spPr>
          <a:xfrm>
            <a:off x="720800" y="1776131"/>
            <a:ext cx="1249955" cy="4166696"/>
          </a:xfrm>
          <a:custGeom>
            <a:cxnLst>
              <a:cxn ang="0">
                <a:pos x="wd2" y="hd2"/>
              </a:cxn>
              <a:cxn ang="5400000">
                <a:pos x="wd2" y="hd2"/>
              </a:cxn>
              <a:cxn ang="10800000">
                <a:pos x="wd2" y="hd2"/>
              </a:cxn>
              <a:cxn ang="16200000">
                <a:pos x="wd2" y="hd2"/>
              </a:cxn>
            </a:cxnLst>
            <a:rect l="0" t="0" r="r" b="b"/>
            <a:pathLst>
              <a:path w="21600" h="21600" extrusionOk="0">
                <a:moveTo>
                  <a:pt x="0" y="0"/>
                </a:moveTo>
                <a:lnTo>
                  <a:pt x="21600" y="2365"/>
                </a:lnTo>
                <a:lnTo>
                  <a:pt x="21600" y="19235"/>
                </a:lnTo>
                <a:lnTo>
                  <a:pt x="0" y="21600"/>
                </a:lnTo>
                <a:lnTo>
                  <a:pt x="0" y="0"/>
                </a:lnTo>
                <a:close/>
              </a:path>
            </a:pathLst>
          </a:custGeom>
          <a:solidFill>
            <a:schemeClr val="bg2">
              <a:lumMod val="90000"/>
            </a:schemeClr>
          </a:solidFill>
          <a:ln w="12700">
            <a:miter lim="400000"/>
          </a:ln>
        </p:spPr>
        <p:txBody>
          <a:bodyPr anchor="ctr"/>
          <a:lstStyle/>
          <a:p>
            <a:pPr algn="ctr"/>
            <a:endParaRPr sz="2400">
              <a:latin typeface="Source Han Sans CN"/>
              <a:sym typeface="Source Han Sans CN"/>
            </a:endParaRPr>
          </a:p>
        </p:txBody>
      </p:sp>
      <p:grpSp>
        <p:nvGrpSpPr>
          <p:cNvPr id="21" name="组合 20"/>
          <p:cNvGrpSpPr/>
          <p:nvPr/>
        </p:nvGrpSpPr>
        <p:grpSpPr>
          <a:xfrm>
            <a:off x="-166763" y="4323605"/>
            <a:ext cx="5996995" cy="832508"/>
            <a:chOff x="-126522" y="3242910"/>
            <a:chExt cx="4499134" cy="624574"/>
          </a:xfrm>
        </p:grpSpPr>
        <p:sp>
          <p:nvSpPr>
            <p:cNvPr id="5" name="Freeform: Shape 5"/>
            <p:cNvSpPr/>
            <p:nvPr/>
          </p:nvSpPr>
          <p:spPr>
            <a:xfrm>
              <a:off x="-126522" y="3242910"/>
              <a:ext cx="4499134" cy="624574"/>
            </a:xfrm>
            <a:custGeom>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4113" y="21600"/>
                  </a:lnTo>
                  <a:lnTo>
                    <a:pt x="7287" y="15984"/>
                  </a:lnTo>
                  <a:lnTo>
                    <a:pt x="7287" y="15830"/>
                  </a:lnTo>
                  <a:lnTo>
                    <a:pt x="20613" y="15830"/>
                  </a:lnTo>
                  <a:lnTo>
                    <a:pt x="21600" y="7915"/>
                  </a:lnTo>
                  <a:lnTo>
                    <a:pt x="20613" y="0"/>
                  </a:lnTo>
                  <a:lnTo>
                    <a:pt x="7287" y="0"/>
                  </a:lnTo>
                  <a:lnTo>
                    <a:pt x="4113" y="0"/>
                  </a:lnTo>
                  <a:lnTo>
                    <a:pt x="0" y="0"/>
                  </a:lnTo>
                  <a:close/>
                </a:path>
              </a:pathLst>
            </a:custGeom>
            <a:solidFill>
              <a:schemeClr val="accent3"/>
            </a:solidFill>
            <a:ln w="12700" cap="flat">
              <a:noFill/>
              <a:miter lim="400000"/>
            </a:ln>
            <a:effectLst/>
          </p:spPr>
          <p:txBody>
            <a:bodyPr wrap="none" lIns="60940" tIns="60940" rIns="479852" bIns="60940" anchor="t" anchorCtr="0">
              <a:normAutofit/>
            </a:bodyPr>
            <a:lstStyle/>
            <a:p>
              <a:pPr lvl="0" algn="r"/>
              <a:r>
                <a:rPr lang="zh-CN" altLang="en-US" sz="2665" b="1">
                  <a:solidFill>
                    <a:schemeClr val="bg1"/>
                  </a:solidFill>
                  <a:latin typeface="Source Han Sans CN"/>
                  <a:sym typeface="Source Han Sans CN"/>
                </a:rPr>
                <a:t>标题文本预设</a:t>
              </a:r>
              <a:endParaRPr lang="zh-CN" altLang="en-US" sz="2665" b="1">
                <a:solidFill>
                  <a:schemeClr val="bg1"/>
                </a:solidFill>
                <a:latin typeface="Source Han Sans CN"/>
                <a:sym typeface="Source Han Sans CN"/>
              </a:endParaRPr>
            </a:p>
          </p:txBody>
        </p:sp>
        <p:sp>
          <p:nvSpPr>
            <p:cNvPr id="6" name="Freeform: Shape 6"/>
            <p:cNvSpPr/>
            <p:nvPr/>
          </p:nvSpPr>
          <p:spPr>
            <a:xfrm>
              <a:off x="790493" y="3466831"/>
              <a:ext cx="234527" cy="234527"/>
            </a:xfrm>
            <a:custGeom>
              <a:cxnLst>
                <a:cxn ang="0">
                  <a:pos x="wd2" y="hd2"/>
                </a:cxn>
                <a:cxn ang="5400000">
                  <a:pos x="wd2" y="hd2"/>
                </a:cxn>
                <a:cxn ang="10800000">
                  <a:pos x="wd2" y="hd2"/>
                </a:cxn>
                <a:cxn ang="16200000">
                  <a:pos x="wd2" y="hd2"/>
                </a:cxn>
              </a:cxnLst>
              <a:rect l="0" t="0" r="r" b="b"/>
              <a:pathLst>
                <a:path w="21600" h="21600" extrusionOk="0">
                  <a:moveTo>
                    <a:pt x="21138" y="19791"/>
                  </a:moveTo>
                  <a:lnTo>
                    <a:pt x="19803" y="21138"/>
                  </a:lnTo>
                  <a:cubicBezTo>
                    <a:pt x="19504" y="21425"/>
                    <a:pt x="19092" y="21600"/>
                    <a:pt x="18668" y="21600"/>
                  </a:cubicBezTo>
                  <a:cubicBezTo>
                    <a:pt x="18243" y="21600"/>
                    <a:pt x="17832" y="21425"/>
                    <a:pt x="17545" y="21138"/>
                  </a:cubicBezTo>
                  <a:lnTo>
                    <a:pt x="13015" y="16596"/>
                  </a:lnTo>
                  <a:cubicBezTo>
                    <a:pt x="12715" y="16309"/>
                    <a:pt x="12541" y="15897"/>
                    <a:pt x="12541" y="15473"/>
                  </a:cubicBezTo>
                  <a:cubicBezTo>
                    <a:pt x="12541" y="14999"/>
                    <a:pt x="12740" y="14612"/>
                    <a:pt x="13077" y="14275"/>
                  </a:cubicBezTo>
                  <a:lnTo>
                    <a:pt x="9883" y="11081"/>
                  </a:lnTo>
                  <a:lnTo>
                    <a:pt x="8311" y="12653"/>
                  </a:lnTo>
                  <a:cubicBezTo>
                    <a:pt x="8198" y="12765"/>
                    <a:pt x="8049" y="12828"/>
                    <a:pt x="7886" y="12828"/>
                  </a:cubicBezTo>
                  <a:cubicBezTo>
                    <a:pt x="7724" y="12828"/>
                    <a:pt x="7574" y="12765"/>
                    <a:pt x="7462" y="12653"/>
                  </a:cubicBezTo>
                  <a:cubicBezTo>
                    <a:pt x="7836" y="13027"/>
                    <a:pt x="8186" y="13302"/>
                    <a:pt x="8186" y="13876"/>
                  </a:cubicBezTo>
                  <a:cubicBezTo>
                    <a:pt x="8186" y="14200"/>
                    <a:pt x="8061" y="14487"/>
                    <a:pt x="7836" y="14724"/>
                  </a:cubicBezTo>
                  <a:cubicBezTo>
                    <a:pt x="7412" y="15174"/>
                    <a:pt x="6963" y="15773"/>
                    <a:pt x="6289" y="15773"/>
                  </a:cubicBezTo>
                  <a:cubicBezTo>
                    <a:pt x="5977" y="15773"/>
                    <a:pt x="5665" y="15648"/>
                    <a:pt x="5441" y="15423"/>
                  </a:cubicBezTo>
                  <a:lnTo>
                    <a:pt x="349" y="10332"/>
                  </a:lnTo>
                  <a:cubicBezTo>
                    <a:pt x="125" y="10107"/>
                    <a:pt x="0" y="9795"/>
                    <a:pt x="0" y="9484"/>
                  </a:cubicBezTo>
                  <a:cubicBezTo>
                    <a:pt x="0" y="8810"/>
                    <a:pt x="599" y="8360"/>
                    <a:pt x="1048" y="7936"/>
                  </a:cubicBezTo>
                  <a:cubicBezTo>
                    <a:pt x="1285" y="7712"/>
                    <a:pt x="1572" y="7587"/>
                    <a:pt x="1897" y="7587"/>
                  </a:cubicBezTo>
                  <a:cubicBezTo>
                    <a:pt x="2471" y="7587"/>
                    <a:pt x="2745" y="7936"/>
                    <a:pt x="3120" y="8311"/>
                  </a:cubicBezTo>
                  <a:cubicBezTo>
                    <a:pt x="3007" y="8198"/>
                    <a:pt x="2945" y="8049"/>
                    <a:pt x="2945" y="7886"/>
                  </a:cubicBezTo>
                  <a:cubicBezTo>
                    <a:pt x="2945" y="7724"/>
                    <a:pt x="3007" y="7574"/>
                    <a:pt x="3120" y="7462"/>
                  </a:cubicBezTo>
                  <a:lnTo>
                    <a:pt x="7462" y="3120"/>
                  </a:lnTo>
                  <a:cubicBezTo>
                    <a:pt x="7574" y="3007"/>
                    <a:pt x="7724" y="2945"/>
                    <a:pt x="7886" y="2945"/>
                  </a:cubicBezTo>
                  <a:cubicBezTo>
                    <a:pt x="8049" y="2945"/>
                    <a:pt x="8198" y="3007"/>
                    <a:pt x="8311" y="3120"/>
                  </a:cubicBezTo>
                  <a:cubicBezTo>
                    <a:pt x="7936" y="2745"/>
                    <a:pt x="7587" y="2471"/>
                    <a:pt x="7587" y="1897"/>
                  </a:cubicBezTo>
                  <a:cubicBezTo>
                    <a:pt x="7587" y="1572"/>
                    <a:pt x="7712" y="1285"/>
                    <a:pt x="7936" y="1048"/>
                  </a:cubicBezTo>
                  <a:cubicBezTo>
                    <a:pt x="8360" y="599"/>
                    <a:pt x="8810" y="0"/>
                    <a:pt x="9484" y="0"/>
                  </a:cubicBezTo>
                  <a:cubicBezTo>
                    <a:pt x="9795" y="0"/>
                    <a:pt x="10107" y="125"/>
                    <a:pt x="10332" y="349"/>
                  </a:cubicBezTo>
                  <a:lnTo>
                    <a:pt x="15423" y="5441"/>
                  </a:lnTo>
                  <a:cubicBezTo>
                    <a:pt x="15648" y="5665"/>
                    <a:pt x="15773" y="5977"/>
                    <a:pt x="15773" y="6289"/>
                  </a:cubicBezTo>
                  <a:cubicBezTo>
                    <a:pt x="15773" y="6963"/>
                    <a:pt x="15174" y="7412"/>
                    <a:pt x="14724" y="7836"/>
                  </a:cubicBezTo>
                  <a:cubicBezTo>
                    <a:pt x="14487" y="8061"/>
                    <a:pt x="14200" y="8186"/>
                    <a:pt x="13876" y="8186"/>
                  </a:cubicBezTo>
                  <a:cubicBezTo>
                    <a:pt x="13302" y="8186"/>
                    <a:pt x="13027" y="7836"/>
                    <a:pt x="12653" y="7462"/>
                  </a:cubicBezTo>
                  <a:cubicBezTo>
                    <a:pt x="12765" y="7574"/>
                    <a:pt x="12828" y="7724"/>
                    <a:pt x="12828" y="7886"/>
                  </a:cubicBezTo>
                  <a:cubicBezTo>
                    <a:pt x="12828" y="8049"/>
                    <a:pt x="12765" y="8198"/>
                    <a:pt x="12653" y="8311"/>
                  </a:cubicBezTo>
                  <a:lnTo>
                    <a:pt x="11081" y="9883"/>
                  </a:lnTo>
                  <a:lnTo>
                    <a:pt x="14275" y="13077"/>
                  </a:lnTo>
                  <a:cubicBezTo>
                    <a:pt x="14612" y="12740"/>
                    <a:pt x="14999" y="12541"/>
                    <a:pt x="15473" y="12541"/>
                  </a:cubicBezTo>
                  <a:cubicBezTo>
                    <a:pt x="15897" y="12541"/>
                    <a:pt x="16309" y="12715"/>
                    <a:pt x="16609" y="13002"/>
                  </a:cubicBezTo>
                  <a:lnTo>
                    <a:pt x="21138" y="17532"/>
                  </a:lnTo>
                  <a:cubicBezTo>
                    <a:pt x="21425" y="17832"/>
                    <a:pt x="21600" y="18243"/>
                    <a:pt x="21600" y="18668"/>
                  </a:cubicBezTo>
                  <a:cubicBezTo>
                    <a:pt x="21600" y="19092"/>
                    <a:pt x="21425" y="19504"/>
                    <a:pt x="21138" y="19791"/>
                  </a:cubicBezTo>
                  <a:close/>
                </a:path>
              </a:pathLst>
            </a:custGeom>
            <a:solidFill>
              <a:srgbClr val="FFFFFF"/>
            </a:solidFill>
            <a:ln w="12700" cap="flat">
              <a:noFill/>
              <a:miter lim="400000"/>
            </a:ln>
            <a:effectLst/>
          </p:spPr>
          <p:txBody>
            <a:bodyPr anchor="ctr"/>
            <a:lstStyle/>
            <a:p>
              <a:pPr algn="ctr"/>
              <a:endParaRPr sz="2400">
                <a:latin typeface="Source Han Sans CN"/>
                <a:sym typeface="Source Han Sans CN"/>
              </a:endParaRPr>
            </a:p>
          </p:txBody>
        </p:sp>
      </p:grpSp>
      <p:grpSp>
        <p:nvGrpSpPr>
          <p:cNvPr id="20" name="组合 19"/>
          <p:cNvGrpSpPr/>
          <p:nvPr/>
        </p:nvGrpSpPr>
        <p:grpSpPr>
          <a:xfrm>
            <a:off x="-315697" y="3438831"/>
            <a:ext cx="6678125" cy="841299"/>
            <a:chOff x="-238257" y="2579124"/>
            <a:chExt cx="5010140" cy="631169"/>
          </a:xfrm>
        </p:grpSpPr>
        <p:sp>
          <p:nvSpPr>
            <p:cNvPr id="7" name="Freeform: Shape 8"/>
            <p:cNvSpPr/>
            <p:nvPr/>
          </p:nvSpPr>
          <p:spPr>
            <a:xfrm>
              <a:off x="-238257" y="2579124"/>
              <a:ext cx="5010140" cy="631169"/>
            </a:xfrm>
            <a:custGeom>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3693" y="21600"/>
                  </a:lnTo>
                  <a:lnTo>
                    <a:pt x="6543" y="21600"/>
                  </a:lnTo>
                  <a:lnTo>
                    <a:pt x="6543" y="21380"/>
                  </a:lnTo>
                  <a:lnTo>
                    <a:pt x="20714" y="21380"/>
                  </a:lnTo>
                  <a:lnTo>
                    <a:pt x="21600" y="13548"/>
                  </a:lnTo>
                  <a:lnTo>
                    <a:pt x="20714" y="5441"/>
                  </a:lnTo>
                  <a:lnTo>
                    <a:pt x="6543" y="5441"/>
                  </a:lnTo>
                  <a:lnTo>
                    <a:pt x="3693" y="0"/>
                  </a:lnTo>
                  <a:lnTo>
                    <a:pt x="0" y="0"/>
                  </a:lnTo>
                  <a:close/>
                </a:path>
              </a:pathLst>
            </a:custGeom>
            <a:solidFill>
              <a:schemeClr val="accent2"/>
            </a:solidFill>
            <a:ln w="12700" cap="flat">
              <a:noFill/>
              <a:miter lim="400000"/>
            </a:ln>
            <a:effectLst/>
          </p:spPr>
          <p:txBody>
            <a:bodyPr wrap="none" lIns="60940" tIns="60940" rIns="479852" bIns="191941" anchor="b" anchorCtr="0">
              <a:normAutofit/>
            </a:bodyPr>
            <a:lstStyle/>
            <a:p>
              <a:pPr lvl="0" algn="r"/>
              <a:r>
                <a:rPr lang="zh-CN" altLang="en-US" sz="2665" b="1">
                  <a:solidFill>
                    <a:schemeClr val="bg1"/>
                  </a:solidFill>
                  <a:latin typeface="Source Han Sans CN"/>
                  <a:sym typeface="Source Han Sans CN"/>
                </a:rPr>
                <a:t>标题文本预设</a:t>
              </a:r>
              <a:endParaRPr lang="zh-CN" altLang="en-US" sz="2665" b="1">
                <a:solidFill>
                  <a:schemeClr val="bg1"/>
                </a:solidFill>
                <a:latin typeface="Source Han Sans CN"/>
                <a:sym typeface="Source Han Sans CN"/>
              </a:endParaRPr>
            </a:p>
          </p:txBody>
        </p:sp>
        <p:sp>
          <p:nvSpPr>
            <p:cNvPr id="8" name="Freeform: Shape 9"/>
            <p:cNvSpPr/>
            <p:nvPr/>
          </p:nvSpPr>
          <p:spPr>
            <a:xfrm>
              <a:off x="783371" y="2824182"/>
              <a:ext cx="248771" cy="210500"/>
            </a:xfrm>
            <a:custGeom>
              <a:cxnLst>
                <a:cxn ang="0">
                  <a:pos x="wd2" y="hd2"/>
                </a:cxn>
                <a:cxn ang="5400000">
                  <a:pos x="wd2" y="hd2"/>
                </a:cxn>
                <a:cxn ang="10800000">
                  <a:pos x="wd2" y="hd2"/>
                </a:cxn>
                <a:cxn ang="16200000">
                  <a:pos x="wd2" y="hd2"/>
                </a:cxn>
              </a:cxnLst>
              <a:rect l="0" t="0" r="r" b="b"/>
              <a:pathLst>
                <a:path w="21600" h="21600" extrusionOk="0">
                  <a:moveTo>
                    <a:pt x="21600" y="18655"/>
                  </a:moveTo>
                  <a:cubicBezTo>
                    <a:pt x="21600" y="20281"/>
                    <a:pt x="20484" y="21600"/>
                    <a:pt x="19108" y="21600"/>
                  </a:cubicBezTo>
                  <a:lnTo>
                    <a:pt x="14123" y="21600"/>
                  </a:lnTo>
                  <a:cubicBezTo>
                    <a:pt x="12747" y="21600"/>
                    <a:pt x="11631" y="20281"/>
                    <a:pt x="11631" y="18655"/>
                  </a:cubicBezTo>
                  <a:lnTo>
                    <a:pt x="11631" y="7855"/>
                  </a:lnTo>
                  <a:cubicBezTo>
                    <a:pt x="11631" y="3528"/>
                    <a:pt x="14616" y="0"/>
                    <a:pt x="18277" y="0"/>
                  </a:cubicBezTo>
                  <a:lnTo>
                    <a:pt x="19108" y="0"/>
                  </a:lnTo>
                  <a:cubicBezTo>
                    <a:pt x="19562" y="0"/>
                    <a:pt x="19938" y="445"/>
                    <a:pt x="19938" y="982"/>
                  </a:cubicBezTo>
                  <a:lnTo>
                    <a:pt x="19938" y="2945"/>
                  </a:lnTo>
                  <a:cubicBezTo>
                    <a:pt x="19938" y="3482"/>
                    <a:pt x="19562" y="3927"/>
                    <a:pt x="19108" y="3927"/>
                  </a:cubicBezTo>
                  <a:lnTo>
                    <a:pt x="18277" y="3927"/>
                  </a:lnTo>
                  <a:cubicBezTo>
                    <a:pt x="16447" y="3927"/>
                    <a:pt x="14954" y="5691"/>
                    <a:pt x="14954" y="7855"/>
                  </a:cubicBezTo>
                  <a:lnTo>
                    <a:pt x="14954" y="8345"/>
                  </a:lnTo>
                  <a:cubicBezTo>
                    <a:pt x="14954" y="9159"/>
                    <a:pt x="15512" y="9818"/>
                    <a:pt x="16200" y="9818"/>
                  </a:cubicBezTo>
                  <a:lnTo>
                    <a:pt x="19108" y="9818"/>
                  </a:lnTo>
                  <a:cubicBezTo>
                    <a:pt x="20484" y="9818"/>
                    <a:pt x="21600" y="11137"/>
                    <a:pt x="21600" y="12764"/>
                  </a:cubicBezTo>
                  <a:cubicBezTo>
                    <a:pt x="21600" y="12764"/>
                    <a:pt x="21600" y="18655"/>
                    <a:pt x="21600" y="18655"/>
                  </a:cubicBezTo>
                  <a:close/>
                  <a:moveTo>
                    <a:pt x="9969" y="18655"/>
                  </a:moveTo>
                  <a:cubicBezTo>
                    <a:pt x="9969" y="20281"/>
                    <a:pt x="8853" y="21600"/>
                    <a:pt x="7477" y="21600"/>
                  </a:cubicBezTo>
                  <a:lnTo>
                    <a:pt x="2492" y="21600"/>
                  </a:lnTo>
                  <a:cubicBezTo>
                    <a:pt x="1116" y="21600"/>
                    <a:pt x="0" y="20281"/>
                    <a:pt x="0" y="18655"/>
                  </a:cubicBezTo>
                  <a:lnTo>
                    <a:pt x="0" y="7855"/>
                  </a:lnTo>
                  <a:cubicBezTo>
                    <a:pt x="0" y="3528"/>
                    <a:pt x="2986" y="0"/>
                    <a:pt x="6646" y="0"/>
                  </a:cubicBezTo>
                  <a:lnTo>
                    <a:pt x="7477" y="0"/>
                  </a:lnTo>
                  <a:cubicBezTo>
                    <a:pt x="7931" y="0"/>
                    <a:pt x="8308" y="445"/>
                    <a:pt x="8308" y="982"/>
                  </a:cubicBezTo>
                  <a:lnTo>
                    <a:pt x="8308" y="2945"/>
                  </a:lnTo>
                  <a:cubicBezTo>
                    <a:pt x="8308" y="3482"/>
                    <a:pt x="7931" y="3927"/>
                    <a:pt x="7477" y="3927"/>
                  </a:cubicBezTo>
                  <a:lnTo>
                    <a:pt x="6646" y="3927"/>
                  </a:lnTo>
                  <a:cubicBezTo>
                    <a:pt x="4816" y="3927"/>
                    <a:pt x="3323" y="5691"/>
                    <a:pt x="3323" y="7855"/>
                  </a:cubicBezTo>
                  <a:lnTo>
                    <a:pt x="3323" y="8345"/>
                  </a:lnTo>
                  <a:cubicBezTo>
                    <a:pt x="3323" y="9159"/>
                    <a:pt x="3881" y="9818"/>
                    <a:pt x="4569" y="9818"/>
                  </a:cubicBezTo>
                  <a:lnTo>
                    <a:pt x="7477" y="9818"/>
                  </a:lnTo>
                  <a:cubicBezTo>
                    <a:pt x="8853" y="9818"/>
                    <a:pt x="9969" y="11137"/>
                    <a:pt x="9969" y="12764"/>
                  </a:cubicBezTo>
                  <a:cubicBezTo>
                    <a:pt x="9969" y="12764"/>
                    <a:pt x="9969" y="18655"/>
                    <a:pt x="9969" y="18655"/>
                  </a:cubicBezTo>
                  <a:close/>
                </a:path>
              </a:pathLst>
            </a:custGeom>
            <a:solidFill>
              <a:srgbClr val="FFFFFF"/>
            </a:solidFill>
            <a:ln w="12700" cap="flat">
              <a:noFill/>
              <a:miter lim="400000"/>
            </a:ln>
            <a:effectLst/>
          </p:spPr>
          <p:txBody>
            <a:bodyPr anchor="ctr"/>
            <a:lstStyle/>
            <a:p>
              <a:pPr algn="ctr"/>
              <a:endParaRPr sz="2400">
                <a:latin typeface="Source Han Sans CN"/>
                <a:sym typeface="Source Han Sans CN"/>
              </a:endParaRPr>
            </a:p>
          </p:txBody>
        </p:sp>
      </p:grpSp>
      <p:grpSp>
        <p:nvGrpSpPr>
          <p:cNvPr id="2" name="组合 1"/>
          <p:cNvGrpSpPr/>
          <p:nvPr/>
        </p:nvGrpSpPr>
        <p:grpSpPr>
          <a:xfrm>
            <a:off x="-145483" y="2544549"/>
            <a:ext cx="5899689" cy="1055128"/>
            <a:chOff x="-110558" y="1908207"/>
            <a:chExt cx="4426133" cy="791590"/>
          </a:xfrm>
        </p:grpSpPr>
        <p:sp>
          <p:nvSpPr>
            <p:cNvPr id="9" name="Freeform: Shape 11"/>
            <p:cNvSpPr/>
            <p:nvPr/>
          </p:nvSpPr>
          <p:spPr>
            <a:xfrm>
              <a:off x="-110558" y="1908207"/>
              <a:ext cx="4426133" cy="791590"/>
            </a:xfrm>
            <a:custGeom>
              <a:cxnLst>
                <a:cxn ang="0">
                  <a:pos x="wd2" y="hd2"/>
                </a:cxn>
                <a:cxn ang="5400000">
                  <a:pos x="wd2" y="hd2"/>
                </a:cxn>
                <a:cxn ang="10800000">
                  <a:pos x="wd2" y="hd2"/>
                </a:cxn>
                <a:cxn ang="16200000">
                  <a:pos x="wd2" y="hd2"/>
                </a:cxn>
              </a:cxnLst>
              <a:rect l="0" t="0" r="r" b="b"/>
              <a:pathLst>
                <a:path w="21600" h="21600" extrusionOk="0">
                  <a:moveTo>
                    <a:pt x="0" y="0"/>
                  </a:moveTo>
                  <a:lnTo>
                    <a:pt x="0" y="17262"/>
                  </a:lnTo>
                  <a:lnTo>
                    <a:pt x="4180" y="17262"/>
                  </a:lnTo>
                  <a:lnTo>
                    <a:pt x="7407" y="21600"/>
                  </a:lnTo>
                  <a:lnTo>
                    <a:pt x="20597" y="21600"/>
                  </a:lnTo>
                  <a:lnTo>
                    <a:pt x="21600" y="15399"/>
                  </a:lnTo>
                  <a:lnTo>
                    <a:pt x="20597" y="8935"/>
                  </a:lnTo>
                  <a:lnTo>
                    <a:pt x="7407" y="8935"/>
                  </a:lnTo>
                  <a:lnTo>
                    <a:pt x="4180" y="0"/>
                  </a:lnTo>
                  <a:lnTo>
                    <a:pt x="0" y="0"/>
                  </a:lnTo>
                  <a:close/>
                </a:path>
              </a:pathLst>
            </a:custGeom>
            <a:solidFill>
              <a:schemeClr val="accent1"/>
            </a:solidFill>
            <a:ln w="12700" cap="flat">
              <a:noFill/>
              <a:miter lim="400000"/>
            </a:ln>
            <a:effectLst/>
          </p:spPr>
          <p:txBody>
            <a:bodyPr wrap="none" lIns="60940" tIns="60940" rIns="479852" bIns="191941" anchor="b" anchorCtr="0">
              <a:normAutofit/>
            </a:bodyPr>
            <a:lstStyle/>
            <a:p>
              <a:pPr lvl="0" algn="r"/>
              <a:r>
                <a:rPr lang="zh-CN" altLang="en-US" sz="2665" b="1">
                  <a:solidFill>
                    <a:schemeClr val="bg1"/>
                  </a:solidFill>
                  <a:latin typeface="Source Han Sans CN"/>
                  <a:sym typeface="Source Han Sans CN"/>
                </a:rPr>
                <a:t>标题文本预设</a:t>
              </a:r>
              <a:endParaRPr lang="zh-CN" altLang="en-US" sz="2665" b="1">
                <a:solidFill>
                  <a:schemeClr val="bg1"/>
                </a:solidFill>
                <a:latin typeface="Source Han Sans CN"/>
                <a:sym typeface="Source Han Sans CN"/>
              </a:endParaRPr>
            </a:p>
          </p:txBody>
        </p:sp>
        <p:sp>
          <p:nvSpPr>
            <p:cNvPr id="10" name="Freeform: Shape 12"/>
            <p:cNvSpPr/>
            <p:nvPr/>
          </p:nvSpPr>
          <p:spPr>
            <a:xfrm>
              <a:off x="784802" y="2145491"/>
              <a:ext cx="245906" cy="234527"/>
            </a:xfrm>
            <a:custGeom>
              <a:cxnLst>
                <a:cxn ang="0">
                  <a:pos x="wd2" y="hd2"/>
                </a:cxn>
                <a:cxn ang="5400000">
                  <a:pos x="wd2" y="hd2"/>
                </a:cxn>
                <a:cxn ang="10800000">
                  <a:pos x="wd2" y="hd2"/>
                </a:cxn>
                <a:cxn ang="16200000">
                  <a:pos x="wd2" y="hd2"/>
                </a:cxn>
              </a:cxnLst>
              <a:rect l="0" t="0" r="r" b="b"/>
              <a:pathLst>
                <a:path w="21600" h="21600" extrusionOk="0">
                  <a:moveTo>
                    <a:pt x="21263" y="9024"/>
                  </a:moveTo>
                  <a:lnTo>
                    <a:pt x="16550" y="13842"/>
                  </a:lnTo>
                  <a:lnTo>
                    <a:pt x="17667" y="20647"/>
                  </a:lnTo>
                  <a:cubicBezTo>
                    <a:pt x="17680" y="20743"/>
                    <a:pt x="17680" y="20824"/>
                    <a:pt x="17680" y="20919"/>
                  </a:cubicBezTo>
                  <a:cubicBezTo>
                    <a:pt x="17680" y="21273"/>
                    <a:pt x="17524" y="21600"/>
                    <a:pt x="17148" y="21600"/>
                  </a:cubicBezTo>
                  <a:cubicBezTo>
                    <a:pt x="16966" y="21600"/>
                    <a:pt x="16784" y="21532"/>
                    <a:pt x="16628" y="21437"/>
                  </a:cubicBezTo>
                  <a:lnTo>
                    <a:pt x="10800" y="18225"/>
                  </a:lnTo>
                  <a:lnTo>
                    <a:pt x="4972" y="21437"/>
                  </a:lnTo>
                  <a:cubicBezTo>
                    <a:pt x="4803" y="21532"/>
                    <a:pt x="4634" y="21600"/>
                    <a:pt x="4452" y="21600"/>
                  </a:cubicBezTo>
                  <a:cubicBezTo>
                    <a:pt x="4076" y="21600"/>
                    <a:pt x="3907" y="21273"/>
                    <a:pt x="3907" y="20919"/>
                  </a:cubicBezTo>
                  <a:cubicBezTo>
                    <a:pt x="3907" y="20824"/>
                    <a:pt x="3920" y="20743"/>
                    <a:pt x="3933" y="20647"/>
                  </a:cubicBezTo>
                  <a:lnTo>
                    <a:pt x="5050" y="13842"/>
                  </a:lnTo>
                  <a:lnTo>
                    <a:pt x="325" y="9024"/>
                  </a:lnTo>
                  <a:cubicBezTo>
                    <a:pt x="169" y="8847"/>
                    <a:pt x="0" y="8616"/>
                    <a:pt x="0" y="8371"/>
                  </a:cubicBezTo>
                  <a:cubicBezTo>
                    <a:pt x="0" y="7962"/>
                    <a:pt x="402" y="7799"/>
                    <a:pt x="727" y="7744"/>
                  </a:cubicBezTo>
                  <a:lnTo>
                    <a:pt x="7243" y="6751"/>
                  </a:lnTo>
                  <a:lnTo>
                    <a:pt x="10164" y="558"/>
                  </a:lnTo>
                  <a:cubicBezTo>
                    <a:pt x="10281" y="299"/>
                    <a:pt x="10501" y="0"/>
                    <a:pt x="10800" y="0"/>
                  </a:cubicBezTo>
                  <a:cubicBezTo>
                    <a:pt x="11099" y="0"/>
                    <a:pt x="11319" y="299"/>
                    <a:pt x="11436" y="558"/>
                  </a:cubicBezTo>
                  <a:lnTo>
                    <a:pt x="14357" y="6751"/>
                  </a:lnTo>
                  <a:lnTo>
                    <a:pt x="20873" y="7744"/>
                  </a:lnTo>
                  <a:cubicBezTo>
                    <a:pt x="21185" y="7799"/>
                    <a:pt x="21600" y="7962"/>
                    <a:pt x="21600" y="8371"/>
                  </a:cubicBezTo>
                  <a:cubicBezTo>
                    <a:pt x="21600" y="8616"/>
                    <a:pt x="21431" y="8847"/>
                    <a:pt x="21263" y="9024"/>
                  </a:cubicBezTo>
                  <a:close/>
                </a:path>
              </a:pathLst>
            </a:custGeom>
            <a:solidFill>
              <a:srgbClr val="FFFFFF"/>
            </a:solidFill>
            <a:ln w="12700" cap="flat">
              <a:noFill/>
              <a:miter lim="400000"/>
            </a:ln>
            <a:effectLst/>
          </p:spPr>
          <p:txBody>
            <a:bodyPr anchor="ctr"/>
            <a:lstStyle/>
            <a:p>
              <a:pPr algn="ctr"/>
              <a:endParaRPr sz="2400">
                <a:latin typeface="Source Han Sans CN"/>
                <a:sym typeface="Source Han Sans CN"/>
              </a:endParaRPr>
            </a:p>
          </p:txBody>
        </p:sp>
      </p:grpSp>
      <p:grpSp>
        <p:nvGrpSpPr>
          <p:cNvPr id="11" name="Group 31"/>
          <p:cNvGrpSpPr/>
          <p:nvPr/>
        </p:nvGrpSpPr>
        <p:grpSpPr>
          <a:xfrm>
            <a:off x="6887844" y="4487068"/>
            <a:ext cx="4226333" cy="993536"/>
            <a:chOff x="7284132" y="5074715"/>
            <a:chExt cx="2262955" cy="993840"/>
          </a:xfrm>
        </p:grpSpPr>
        <p:sp>
          <p:nvSpPr>
            <p:cNvPr id="18" name="TextBox 32"/>
            <p:cNvSpPr txBox="1"/>
            <p:nvPr/>
          </p:nvSpPr>
          <p:spPr>
            <a:xfrm>
              <a:off x="7284132" y="5074715"/>
              <a:ext cx="2262955" cy="291403"/>
            </a:xfrm>
            <a:prstGeom prst="rect">
              <a:avLst/>
            </a:prstGeom>
            <a:noFill/>
            <a:ln w="12700" cap="flat" cmpd="sng" algn="ctr">
              <a:noFill/>
              <a:prstDash val="solid"/>
              <a:round/>
              <a:headEnd type="none" w="med" len="med"/>
              <a:tailEnd type="none" w="med" len="med"/>
            </a:ln>
            <a:extLst>
              <a:ext uri="{91240B29-F687-4F45-9708-019B960494DF}">
                <a14:hiddenLine xmlns:a14="http://schemas.microsoft.com/office/drawing/2010/main" w="12700">
                  <a:solidFill>
                    <a:schemeClr val="accent4">
                      <a:lumMod val="100000"/>
                    </a:schemeClr>
                  </a:solidFill>
                  <a:prstDash val="solid"/>
                  <a:round/>
                  <a:headEnd type="none" w="med" len="med"/>
                  <a:tailEnd type="none" w="med" len="med"/>
                </a14:hiddenLine>
              </a:ext>
            </a:extLst>
          </p:spPr>
          <p:txBody>
            <a:bodyPr wrap="none" lIns="479852" tIns="0" rIns="383881" bIns="0" anchor="ctr" anchorCtr="0">
              <a:normAutofit fontScale="92500" lnSpcReduction="10000"/>
            </a:bodyPr>
            <a:lstStyle/>
            <a:p>
              <a:r>
                <a:rPr lang="zh-CN" altLang="en-US" sz="2135" b="1">
                  <a:solidFill>
                    <a:schemeClr val="accent3">
                      <a:lumMod val="100000"/>
                    </a:schemeClr>
                  </a:solidFill>
                  <a:latin typeface="Source Han Sans CN"/>
                  <a:sym typeface="Source Han Sans CN"/>
                </a:rPr>
                <a:t>标题文本预设</a:t>
              </a:r>
              <a:endParaRPr lang="zh-CN" altLang="en-US" sz="2135" b="1">
                <a:solidFill>
                  <a:schemeClr val="accent3">
                    <a:lumMod val="100000"/>
                  </a:schemeClr>
                </a:solidFill>
                <a:latin typeface="Source Han Sans CN"/>
                <a:sym typeface="Source Han Sans CN"/>
              </a:endParaRPr>
            </a:p>
          </p:txBody>
        </p:sp>
        <p:sp>
          <p:nvSpPr>
            <p:cNvPr id="19" name="TextBox 33"/>
            <p:cNvSpPr txBox="1"/>
            <p:nvPr/>
          </p:nvSpPr>
          <p:spPr>
            <a:xfrm>
              <a:off x="7284132" y="5366119"/>
              <a:ext cx="2262955" cy="702436"/>
            </a:xfrm>
            <a:prstGeom prst="rect">
              <a:avLst/>
            </a:prstGeom>
          </p:spPr>
          <p:txBody>
            <a:bodyPr vert="horz" wrap="square" lIns="479852" tIns="0" rIns="383881" bIns="0" anchor="ctr" anchorCtr="0">
              <a:normAutofit fontScale="77500" lnSpcReduction="20000"/>
            </a:bodyPr>
            <a:lstStyle/>
            <a:p>
              <a:pPr algn="l">
                <a:lnSpc>
                  <a:spcPct val="120000"/>
                </a:lnSpc>
              </a:pPr>
              <a:r>
                <a:rPr lang="zh-CN" altLang="en-US" sz="1400">
                  <a:solidFill>
                    <a:schemeClr val="dk1">
                      <a:lumMod val="100000"/>
                    </a:schemeClr>
                  </a:solidFill>
                  <a:latin typeface="Source Han Sans CN"/>
                  <a:sym typeface="Source Han Sans CN"/>
                </a:rPr>
                <a:t>此部分内容作为文字排版占位显示（建议使用主题字体）</a:t>
              </a:r>
              <a:br>
                <a:rPr lang="zh-CN" altLang="en-US" sz="1400">
                  <a:solidFill>
                    <a:schemeClr val="dk1">
                      <a:lumMod val="100000"/>
                    </a:schemeClr>
                  </a:solidFill>
                  <a:latin typeface="Source Han Sans CN"/>
                  <a:sym typeface="Source Han Sans CN"/>
                </a:rPr>
              </a:br>
              <a:r>
                <a:rPr lang="zh-CN" altLang="en-US" sz="1400">
                  <a:solidFill>
                    <a:schemeClr val="dk1">
                      <a:lumMod val="100000"/>
                    </a:schemeClr>
                  </a:solidFill>
                  <a:latin typeface="Source Han Sans CN"/>
                  <a:sym typeface="Source Han Sans CN"/>
                </a:rPr>
                <a:t>如需更改请在（设置形状格式）菜单下（文本选项）中调整</a:t>
              </a:r>
              <a:endParaRPr lang="zh-CN" altLang="en-US" sz="1400">
                <a:solidFill>
                  <a:schemeClr val="dk1">
                    <a:lumMod val="100000"/>
                  </a:schemeClr>
                </a:solidFill>
                <a:latin typeface="Source Han Sans CN"/>
                <a:sym typeface="Source Han Sans CN"/>
              </a:endParaRPr>
            </a:p>
          </p:txBody>
        </p:sp>
      </p:grpSp>
      <p:grpSp>
        <p:nvGrpSpPr>
          <p:cNvPr id="12" name="Group 34"/>
          <p:cNvGrpSpPr/>
          <p:nvPr/>
        </p:nvGrpSpPr>
        <p:grpSpPr>
          <a:xfrm>
            <a:off x="6887844" y="3311126"/>
            <a:ext cx="4226333" cy="969015"/>
            <a:chOff x="7284132" y="5074715"/>
            <a:chExt cx="2262955" cy="969311"/>
          </a:xfrm>
        </p:grpSpPr>
        <p:sp>
          <p:nvSpPr>
            <p:cNvPr id="16" name="TextBox 35"/>
            <p:cNvSpPr txBox="1"/>
            <p:nvPr/>
          </p:nvSpPr>
          <p:spPr>
            <a:xfrm>
              <a:off x="7284132" y="5074715"/>
              <a:ext cx="2262955" cy="291403"/>
            </a:xfrm>
            <a:prstGeom prst="rect">
              <a:avLst/>
            </a:prstGeom>
            <a:noFill/>
            <a:ln w="12700" cap="flat" cmpd="sng" algn="ctr">
              <a:noFill/>
              <a:prstDash val="solid"/>
              <a:round/>
              <a:headEnd type="none" w="med" len="med"/>
              <a:tailEnd type="none" w="med" len="med"/>
            </a:ln>
            <a:extLst>
              <a:ext uri="{91240B29-F687-4F45-9708-019B960494DF}">
                <a14:hiddenLine xmlns:a14="http://schemas.microsoft.com/office/drawing/2010/main" w="12700">
                  <a:solidFill>
                    <a:schemeClr val="accent4">
                      <a:lumMod val="100000"/>
                    </a:schemeClr>
                  </a:solidFill>
                  <a:prstDash val="solid"/>
                  <a:round/>
                  <a:headEnd type="none" w="med" len="med"/>
                  <a:tailEnd type="none" w="med" len="med"/>
                </a14:hiddenLine>
              </a:ext>
            </a:extLst>
          </p:spPr>
          <p:txBody>
            <a:bodyPr wrap="none" lIns="479852" tIns="0" rIns="383881" bIns="0" anchor="ctr" anchorCtr="0">
              <a:normAutofit fontScale="92500" lnSpcReduction="10000"/>
            </a:bodyPr>
            <a:lstStyle/>
            <a:p>
              <a:r>
                <a:rPr lang="zh-CN" altLang="en-US" sz="2135" b="1">
                  <a:solidFill>
                    <a:schemeClr val="accent2">
                      <a:lumMod val="100000"/>
                    </a:schemeClr>
                  </a:solidFill>
                  <a:latin typeface="Source Han Sans CN"/>
                  <a:sym typeface="Source Han Sans CN"/>
                </a:rPr>
                <a:t>标题文本预设</a:t>
              </a:r>
              <a:endParaRPr lang="zh-CN" altLang="en-US" sz="2135" b="1">
                <a:solidFill>
                  <a:schemeClr val="accent2">
                    <a:lumMod val="100000"/>
                  </a:schemeClr>
                </a:solidFill>
                <a:latin typeface="Source Han Sans CN"/>
                <a:sym typeface="Source Han Sans CN"/>
              </a:endParaRPr>
            </a:p>
          </p:txBody>
        </p:sp>
        <p:sp>
          <p:nvSpPr>
            <p:cNvPr id="17" name="TextBox 36"/>
            <p:cNvSpPr txBox="1"/>
            <p:nvPr/>
          </p:nvSpPr>
          <p:spPr>
            <a:xfrm>
              <a:off x="7284132" y="5366119"/>
              <a:ext cx="2262955" cy="677907"/>
            </a:xfrm>
            <a:prstGeom prst="rect">
              <a:avLst/>
            </a:prstGeom>
          </p:spPr>
          <p:txBody>
            <a:bodyPr vert="horz" wrap="square" lIns="479852" tIns="0" rIns="383881" bIns="0" anchor="ctr" anchorCtr="0">
              <a:normAutofit fontScale="77500" lnSpcReduction="20000"/>
            </a:bodyPr>
            <a:lstStyle/>
            <a:p>
              <a:pPr algn="l">
                <a:lnSpc>
                  <a:spcPct val="120000"/>
                </a:lnSpc>
              </a:pPr>
              <a:r>
                <a:rPr lang="zh-CN" altLang="en-US" sz="1400">
                  <a:solidFill>
                    <a:schemeClr val="dk1">
                      <a:lumMod val="100000"/>
                    </a:schemeClr>
                  </a:solidFill>
                  <a:latin typeface="Source Han Sans CN"/>
                  <a:sym typeface="Source Han Sans CN"/>
                </a:rPr>
                <a:t>此部分内容作为文字排版占位显示（建议使用主题字体）</a:t>
              </a:r>
              <a:br>
                <a:rPr lang="zh-CN" altLang="en-US" sz="1400">
                  <a:solidFill>
                    <a:schemeClr val="dk1">
                      <a:lumMod val="100000"/>
                    </a:schemeClr>
                  </a:solidFill>
                  <a:latin typeface="Source Han Sans CN"/>
                  <a:sym typeface="Source Han Sans CN"/>
                </a:rPr>
              </a:br>
              <a:r>
                <a:rPr lang="zh-CN" altLang="en-US" sz="1400">
                  <a:solidFill>
                    <a:schemeClr val="dk1">
                      <a:lumMod val="100000"/>
                    </a:schemeClr>
                  </a:solidFill>
                  <a:latin typeface="Source Han Sans CN"/>
                  <a:sym typeface="Source Han Sans CN"/>
                </a:rPr>
                <a:t>如需更改请在（设置形状格式）菜单下（文本选项）中调整</a:t>
              </a:r>
              <a:endParaRPr lang="zh-CN" altLang="en-US" sz="1400">
                <a:solidFill>
                  <a:schemeClr val="dk1">
                    <a:lumMod val="100000"/>
                  </a:schemeClr>
                </a:solidFill>
                <a:latin typeface="Source Han Sans CN"/>
                <a:sym typeface="Source Han Sans CN"/>
              </a:endParaRPr>
            </a:p>
          </p:txBody>
        </p:sp>
      </p:grpSp>
      <p:grpSp>
        <p:nvGrpSpPr>
          <p:cNvPr id="13" name="Group 37"/>
          <p:cNvGrpSpPr/>
          <p:nvPr/>
        </p:nvGrpSpPr>
        <p:grpSpPr>
          <a:xfrm>
            <a:off x="6887844" y="2135162"/>
            <a:ext cx="4226333" cy="969023"/>
            <a:chOff x="7284132" y="5074715"/>
            <a:chExt cx="2262955" cy="969322"/>
          </a:xfrm>
        </p:grpSpPr>
        <p:sp>
          <p:nvSpPr>
            <p:cNvPr id="14" name="TextBox 38"/>
            <p:cNvSpPr txBox="1"/>
            <p:nvPr/>
          </p:nvSpPr>
          <p:spPr>
            <a:xfrm>
              <a:off x="7284132" y="5074715"/>
              <a:ext cx="2262955" cy="291403"/>
            </a:xfrm>
            <a:prstGeom prst="rect">
              <a:avLst/>
            </a:prstGeom>
            <a:noFill/>
            <a:ln w="12700" cap="flat" cmpd="sng" algn="ctr">
              <a:noFill/>
              <a:prstDash val="solid"/>
              <a:round/>
              <a:headEnd type="none" w="med" len="med"/>
              <a:tailEnd type="none" w="med" len="med"/>
            </a:ln>
            <a:extLst>
              <a:ext uri="{91240B29-F687-4F45-9708-019B960494DF}">
                <a14:hiddenLine xmlns:a14="http://schemas.microsoft.com/office/drawing/2010/main" w="12700">
                  <a:solidFill>
                    <a:schemeClr val="accent4">
                      <a:lumMod val="100000"/>
                    </a:schemeClr>
                  </a:solidFill>
                  <a:prstDash val="solid"/>
                  <a:round/>
                  <a:headEnd type="none" w="med" len="med"/>
                  <a:tailEnd type="none" w="med" len="med"/>
                </a14:hiddenLine>
              </a:ext>
            </a:extLst>
          </p:spPr>
          <p:txBody>
            <a:bodyPr wrap="none" lIns="479852" tIns="0" rIns="383881" bIns="0" anchor="ctr" anchorCtr="0">
              <a:normAutofit fontScale="92500" lnSpcReduction="10000"/>
            </a:bodyPr>
            <a:lstStyle/>
            <a:p>
              <a:r>
                <a:rPr lang="zh-CN" altLang="en-US" sz="2135" b="1">
                  <a:solidFill>
                    <a:schemeClr val="accent1">
                      <a:lumMod val="100000"/>
                    </a:schemeClr>
                  </a:solidFill>
                  <a:latin typeface="Source Han Sans CN"/>
                  <a:sym typeface="Source Han Sans CN"/>
                </a:rPr>
                <a:t>标题文本预设</a:t>
              </a:r>
              <a:endParaRPr lang="zh-CN" altLang="en-US" sz="2135" b="1">
                <a:solidFill>
                  <a:schemeClr val="accent1">
                    <a:lumMod val="100000"/>
                  </a:schemeClr>
                </a:solidFill>
                <a:latin typeface="Source Han Sans CN"/>
                <a:sym typeface="Source Han Sans CN"/>
              </a:endParaRPr>
            </a:p>
          </p:txBody>
        </p:sp>
        <p:sp>
          <p:nvSpPr>
            <p:cNvPr id="15" name="TextBox 39"/>
            <p:cNvSpPr txBox="1"/>
            <p:nvPr/>
          </p:nvSpPr>
          <p:spPr>
            <a:xfrm>
              <a:off x="7284132" y="5366120"/>
              <a:ext cx="2262955" cy="677917"/>
            </a:xfrm>
            <a:prstGeom prst="rect">
              <a:avLst/>
            </a:prstGeom>
          </p:spPr>
          <p:txBody>
            <a:bodyPr vert="horz" wrap="square" lIns="479852" tIns="0" rIns="383881" bIns="0" anchor="ctr" anchorCtr="0">
              <a:normAutofit fontScale="77500" lnSpcReduction="20000"/>
            </a:bodyPr>
            <a:lstStyle/>
            <a:p>
              <a:pPr algn="l">
                <a:lnSpc>
                  <a:spcPct val="120000"/>
                </a:lnSpc>
              </a:pPr>
              <a:r>
                <a:rPr lang="zh-CN" altLang="en-US" sz="1465">
                  <a:solidFill>
                    <a:schemeClr val="dk1">
                      <a:lumMod val="100000"/>
                    </a:schemeClr>
                  </a:solidFill>
                  <a:latin typeface="Source Han Sans CN"/>
                  <a:sym typeface="Source Han Sans CN"/>
                </a:rPr>
                <a:t>此部分内容作为文字排版占位显示（建议使用主题字体）</a:t>
              </a:r>
              <a:br>
                <a:rPr lang="zh-CN" altLang="en-US" sz="1465">
                  <a:solidFill>
                    <a:schemeClr val="dk1">
                      <a:lumMod val="100000"/>
                    </a:schemeClr>
                  </a:solidFill>
                  <a:latin typeface="Source Han Sans CN"/>
                  <a:sym typeface="Source Han Sans CN"/>
                </a:rPr>
              </a:br>
              <a:r>
                <a:rPr lang="zh-CN" altLang="en-US" sz="1465">
                  <a:solidFill>
                    <a:schemeClr val="dk1">
                      <a:lumMod val="100000"/>
                    </a:schemeClr>
                  </a:solidFill>
                  <a:latin typeface="Source Han Sans CN"/>
                  <a:sym typeface="Source Han Sans CN"/>
                </a:rPr>
                <a:t>如需更改请在（设置形状格式）菜单下（文本选项）中调整</a:t>
              </a:r>
              <a:endParaRPr lang="zh-CN" altLang="en-US" sz="1465">
                <a:solidFill>
                  <a:schemeClr val="dk1">
                    <a:lumMod val="100000"/>
                  </a:schemeClr>
                </a:solidFill>
                <a:latin typeface="Source Han Sans CN"/>
                <a:sym typeface="Source Han Sans CN"/>
              </a:endParaRPr>
            </a:p>
          </p:txBody>
        </p:sp>
      </p:grpSp>
      <p:sp>
        <p:nvSpPr>
          <p:cNvPr id="22" name="矩形 21"/>
          <p:cNvSpPr/>
          <p:nvPr/>
        </p:nvSpPr>
        <p:spPr>
          <a:xfrm>
            <a:off x="808061" y="459969"/>
            <a:ext cx="2656496" cy="584775"/>
          </a:xfrm>
          <a:prstGeom prst="rect">
            <a:avLst/>
          </a:prstGeom>
        </p:spPr>
        <p:txBody>
          <a:bodyPr wrap="none">
            <a:spAutoFit/>
          </a:bodyPr>
          <a:lstStyle/>
          <a:p>
            <a:pPr algn="ctr"/>
            <a:r>
              <a:rPr lang="zh-CN" altLang="en-US" sz="3200">
                <a:solidFill>
                  <a:schemeClr val="accent1"/>
                </a:solidFill>
                <a:latin typeface="Source Han Sans CN"/>
                <a:ea typeface="FZKai-Z03S" panose="03000509000000000000" pitchFamily="65" charset="-122"/>
                <a:sym typeface="Source Han Sans CN"/>
              </a:rPr>
              <a:t>标题文本预设</a:t>
            </a:r>
            <a:endParaRPr lang="zh-CN" altLang="en-US" sz="3200">
              <a:solidFill>
                <a:schemeClr val="accent1"/>
              </a:solidFill>
              <a:latin typeface="Source Han Sans CN"/>
              <a:ea typeface="FZKai-Z03S" panose="03000509000000000000" pitchFamily="65" charset="-122"/>
              <a:sym typeface="Source Han Sans CN"/>
            </a:endParaRPr>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nodeType="afterGroup">
                            <p:stCondLst>
                              <p:cond delay="500"/>
                            </p:stCondLst>
                            <p:childTnLst>
                              <p:par>
                                <p:cTn id="9" presetID="14" presetClass="entr" presetSubtype="1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horizontal)">
                                      <p:cBhvr>
                                        <p:cTn id="11" dur="500"/>
                                        <p:tgtEl>
                                          <p:spTgt spid="2"/>
                                        </p:tgtEl>
                                      </p:cBhvr>
                                    </p:animEffect>
                                  </p:childTnLst>
                                </p:cTn>
                              </p:par>
                            </p:childTnLst>
                          </p:cTn>
                        </p:par>
                        <p:par>
                          <p:cTn id="12" fill="hold" nodeType="afterGroup">
                            <p:stCondLst>
                              <p:cond delay="1000"/>
                            </p:stCondLst>
                            <p:childTnLst>
                              <p:par>
                                <p:cTn id="13" presetID="14" presetClass="entr" presetSubtype="1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randombar(horizontal)">
                                      <p:cBhvr>
                                        <p:cTn id="15" dur="500"/>
                                        <p:tgtEl>
                                          <p:spTgt spid="20"/>
                                        </p:tgtEl>
                                      </p:cBhvr>
                                    </p:animEffect>
                                  </p:childTnLst>
                                </p:cTn>
                              </p:par>
                            </p:childTnLst>
                          </p:cTn>
                        </p:par>
                        <p:par>
                          <p:cTn id="16" fill="hold" nodeType="afterGroup">
                            <p:stCondLst>
                              <p:cond delay="1500"/>
                            </p:stCondLst>
                            <p:childTnLst>
                              <p:par>
                                <p:cTn id="17" presetID="14" presetClass="entr" presetSubtype="10"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randombar(horizontal)">
                                      <p:cBhvr>
                                        <p:cTn id="19" dur="500"/>
                                        <p:tgtEl>
                                          <p:spTgt spid="21"/>
                                        </p:tgtEl>
                                      </p:cBhvr>
                                    </p:animEffect>
                                  </p:childTnLst>
                                </p:cTn>
                              </p:par>
                            </p:childTnLst>
                          </p:cTn>
                        </p:par>
                        <p:par>
                          <p:cTn id="20" fill="hold" nodeType="afterGroup">
                            <p:stCondLst>
                              <p:cond delay="2000"/>
                            </p:stCondLst>
                            <p:childTnLst>
                              <p:par>
                                <p:cTn id="21" presetID="14" presetClass="entr" presetSubtype="1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randombar(horizontal)">
                                      <p:cBhvr>
                                        <p:cTn id="23" dur="500"/>
                                        <p:tgtEl>
                                          <p:spTgt spid="13"/>
                                        </p:tgtEl>
                                      </p:cBhvr>
                                    </p:animEffect>
                                  </p:childTnLst>
                                </p:cTn>
                              </p:par>
                            </p:childTnLst>
                          </p:cTn>
                        </p:par>
                        <p:par>
                          <p:cTn id="24" fill="hold" nodeType="afterGroup">
                            <p:stCondLst>
                              <p:cond delay="2500"/>
                            </p:stCondLst>
                            <p:childTnLst>
                              <p:par>
                                <p:cTn id="25" presetID="14" presetClass="entr" presetSubtype="1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500"/>
                                        <p:tgtEl>
                                          <p:spTgt spid="12"/>
                                        </p:tgtEl>
                                      </p:cBhvr>
                                    </p:animEffect>
                                  </p:childTnLst>
                                </p:cTn>
                              </p:par>
                            </p:childTnLst>
                          </p:cTn>
                        </p:par>
                        <p:par>
                          <p:cTn id="28" fill="hold" nodeType="afterGroup">
                            <p:stCondLst>
                              <p:cond delay="3000"/>
                            </p:stCondLst>
                            <p:childTnLst>
                              <p:par>
                                <p:cTn id="29" presetID="14" presetClass="entr" presetSubtype="1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par>
                          <p:cTn id="32" fill="hold" nodeType="afterGroup">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randombar(horizontal)">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矩形 12"/>
          <p:cNvSpPr/>
          <p:nvPr/>
        </p:nvSpPr>
        <p:spPr>
          <a:xfrm>
            <a:off x="0" y="0"/>
            <a:ext cx="12192000" cy="6858000"/>
          </a:xfrm>
          <a:prstGeom prst="rect">
            <a:avLst/>
          </a:prstGeom>
          <a:solidFill>
            <a:schemeClr val="tx2">
              <a:lumMod val="50000"/>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ource Han Sans CN"/>
              <a:ea typeface="+mj-ea"/>
              <a:sym typeface="Source Han Sans CN"/>
            </a:endParaRPr>
          </a:p>
        </p:txBody>
      </p:sp>
      <p:grpSp>
        <p:nvGrpSpPr>
          <p:cNvPr id="4" name="组合 60"/>
          <p:cNvGrpSpPr/>
          <p:nvPr/>
        </p:nvGrpSpPr>
        <p:grpSpPr>
          <a:xfrm>
            <a:off x="3683000" y="1776413"/>
            <a:ext cx="5084763" cy="4146550"/>
            <a:chExt cx="5084570" cy="4145756"/>
          </a:xfrm>
        </p:grpSpPr>
        <p:sp>
          <p:nvSpPr>
            <p:cNvPr id="5" name="任意多边形 36"/>
            <p:cNvSpPr/>
            <p:nvPr/>
          </p:nvSpPr>
          <p:spPr bwMode="auto">
            <a:xfrm flipV="1">
              <a:off x="122233" y="0"/>
              <a:ext cx="4809942" cy="4145756"/>
            </a:xfrm>
            <a:custGeom>
              <a:gdLst>
                <a:gd name="T0" fmla="*/ 2404969 w 4809078"/>
                <a:gd name="T1" fmla="*/ 1179011 h 4145756"/>
                <a:gd name="T2" fmla="*/ 2357709 w 4809078"/>
                <a:gd name="T3" fmla="*/ 1086906 h 4145756"/>
                <a:gd name="T4" fmla="*/ 2259779 w 4809078"/>
                <a:gd name="T5" fmla="*/ 1068117 h 4145756"/>
                <a:gd name="T6" fmla="*/ 2328500 w 4809078"/>
                <a:gd name="T7" fmla="*/ 992403 h 4145756"/>
                <a:gd name="T8" fmla="*/ 2315237 w 4809078"/>
                <a:gd name="T9" fmla="*/ 888686 h 4145756"/>
                <a:gd name="T10" fmla="*/ 2404969 w 4809078"/>
                <a:gd name="T11" fmla="*/ 933997 h 4145756"/>
                <a:gd name="T12" fmla="*/ 2494701 w 4809078"/>
                <a:gd name="T13" fmla="*/ 888686 h 4145756"/>
                <a:gd name="T14" fmla="*/ 2481438 w 4809078"/>
                <a:gd name="T15" fmla="*/ 992403 h 4145756"/>
                <a:gd name="T16" fmla="*/ 2550159 w 4809078"/>
                <a:gd name="T17" fmla="*/ 1068117 h 4145756"/>
                <a:gd name="T18" fmla="*/ 2452229 w 4809078"/>
                <a:gd name="T19" fmla="*/ 1086906 h 4145756"/>
                <a:gd name="T20" fmla="*/ 2404969 w 4809078"/>
                <a:gd name="T21" fmla="*/ 1179011 h 4145756"/>
                <a:gd name="T22" fmla="*/ 2035110 w 4809078"/>
                <a:gd name="T23" fmla="*/ 2668782 h 4145756"/>
                <a:gd name="T24" fmla="*/ 2032759 w 4809078"/>
                <a:gd name="T25" fmla="*/ 2667209 h 4145756"/>
                <a:gd name="T26" fmla="*/ 2032759 w 4809078"/>
                <a:gd name="T27" fmla="*/ 2668270 h 4145756"/>
                <a:gd name="T28" fmla="*/ 1164961 w 4809078"/>
                <a:gd name="T29" fmla="*/ 2643947 h 4145756"/>
                <a:gd name="T30" fmla="*/ 2032759 w 4809078"/>
                <a:gd name="T31" fmla="*/ 2619625 h 4145756"/>
                <a:gd name="T32" fmla="*/ 2032759 w 4809078"/>
                <a:gd name="T33" fmla="*/ 2621198 h 4145756"/>
                <a:gd name="T34" fmla="*/ 2035110 w 4809078"/>
                <a:gd name="T35" fmla="*/ 2619624 h 4145756"/>
                <a:gd name="T36" fmla="*/ 2050317 w 4809078"/>
                <a:gd name="T37" fmla="*/ 2644204 h 4145756"/>
                <a:gd name="T38" fmla="*/ 2035110 w 4809078"/>
                <a:gd name="T39" fmla="*/ 2668782 h 4145756"/>
                <a:gd name="T40" fmla="*/ 2774829 w 4809078"/>
                <a:gd name="T41" fmla="*/ 2668784 h 4145756"/>
                <a:gd name="T42" fmla="*/ 2759623 w 4809078"/>
                <a:gd name="T43" fmla="*/ 2644205 h 4145756"/>
                <a:gd name="T44" fmla="*/ 2774829 w 4809078"/>
                <a:gd name="T45" fmla="*/ 2619625 h 4145756"/>
                <a:gd name="T46" fmla="*/ 2777179 w 4809078"/>
                <a:gd name="T47" fmla="*/ 2621200 h 4145756"/>
                <a:gd name="T48" fmla="*/ 2777179 w 4809078"/>
                <a:gd name="T49" fmla="*/ 2619626 h 4145756"/>
                <a:gd name="T50" fmla="*/ 3644978 w 4809078"/>
                <a:gd name="T51" fmla="*/ 2643948 h 4145756"/>
                <a:gd name="T52" fmla="*/ 2777179 w 4809078"/>
                <a:gd name="T53" fmla="*/ 2668271 h 4145756"/>
                <a:gd name="T54" fmla="*/ 2777179 w 4809078"/>
                <a:gd name="T55" fmla="*/ 2667210 h 4145756"/>
                <a:gd name="T56" fmla="*/ 2774829 w 4809078"/>
                <a:gd name="T57" fmla="*/ 2668784 h 4145756"/>
                <a:gd name="T58" fmla="*/ 2668976 w 4809078"/>
                <a:gd name="T59" fmla="*/ 2693363 h 4145756"/>
                <a:gd name="T60" fmla="*/ 2619809 w 4809078"/>
                <a:gd name="T61" fmla="*/ 2644204 h 4145756"/>
                <a:gd name="T62" fmla="*/ 2668976 w 4809078"/>
                <a:gd name="T63" fmla="*/ 2595045 h 4145756"/>
                <a:gd name="T64" fmla="*/ 2718144 w 4809078"/>
                <a:gd name="T65" fmla="*/ 2644204 h 4145756"/>
                <a:gd name="T66" fmla="*/ 2668976 w 4809078"/>
                <a:gd name="T67" fmla="*/ 2693363 h 4145756"/>
                <a:gd name="T68" fmla="*/ 2140963 w 4809078"/>
                <a:gd name="T69" fmla="*/ 2693363 h 4145756"/>
                <a:gd name="T70" fmla="*/ 2091795 w 4809078"/>
                <a:gd name="T71" fmla="*/ 2644204 h 4145756"/>
                <a:gd name="T72" fmla="*/ 2140963 w 4809078"/>
                <a:gd name="T73" fmla="*/ 2595045 h 4145756"/>
                <a:gd name="T74" fmla="*/ 2190130 w 4809078"/>
                <a:gd name="T75" fmla="*/ 2644204 h 4145756"/>
                <a:gd name="T76" fmla="*/ 2140963 w 4809078"/>
                <a:gd name="T77" fmla="*/ 2693363 h 4145756"/>
                <a:gd name="T78" fmla="*/ 2404970 w 4809078"/>
                <a:gd name="T79" fmla="*/ 2716414 h 4145756"/>
                <a:gd name="T80" fmla="*/ 2273087 w 4809078"/>
                <a:gd name="T81" fmla="*/ 2644204 h 4145756"/>
                <a:gd name="T82" fmla="*/ 2404970 w 4809078"/>
                <a:gd name="T83" fmla="*/ 2571994 h 4145756"/>
                <a:gd name="T84" fmla="*/ 2536852 w 4809078"/>
                <a:gd name="T85" fmla="*/ 2644204 h 4145756"/>
                <a:gd name="T86" fmla="*/ 2404970 w 4809078"/>
                <a:gd name="T87" fmla="*/ 2716414 h 4145756"/>
                <a:gd name="T88" fmla="*/ 288271 w 4809078"/>
                <a:gd name="T89" fmla="*/ 3984874 h 4145756"/>
                <a:gd name="T90" fmla="*/ 4521671 w 4809078"/>
                <a:gd name="T91" fmla="*/ 3984874 h 4145756"/>
                <a:gd name="T92" fmla="*/ 2404971 w 4809078"/>
                <a:gd name="T93" fmla="*/ 325793 h 4145756"/>
                <a:gd name="T94" fmla="*/ 288271 w 4809078"/>
                <a:gd name="T95" fmla="*/ 3984874 h 4145756"/>
                <a:gd name="T96" fmla="*/ 183688 w 4809078"/>
                <a:gd name="T97" fmla="*/ 4054276 h 4145756"/>
                <a:gd name="T98" fmla="*/ 2404972 w 4809078"/>
                <a:gd name="T99" fmla="*/ 158323 h 4145756"/>
                <a:gd name="T100" fmla="*/ 4626255 w 4809078"/>
                <a:gd name="T101" fmla="*/ 4054276 h 4145756"/>
                <a:gd name="T102" fmla="*/ 183688 w 4809078"/>
                <a:gd name="T103" fmla="*/ 4054276 h 4145756"/>
                <a:gd name="T104" fmla="*/ 0 w 4809078"/>
                <a:gd name="T105" fmla="*/ 4145756 h 4145756"/>
                <a:gd name="T106" fmla="*/ 4809942 w 4809078"/>
                <a:gd name="T107" fmla="*/ 4145756 h 4145756"/>
                <a:gd name="T108" fmla="*/ 2404972 w 4809078"/>
                <a:gd name="T109" fmla="*/ 0 h 4145756"/>
                <a:gd name="T110" fmla="*/ 0 w 4809078"/>
                <a:gd name="T111" fmla="*/ 4145756 h 414575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809078" h="4145756">
                  <a:moveTo>
                    <a:pt x="2404537" y="1179011"/>
                  </a:moveTo>
                  <a:lnTo>
                    <a:pt x="2357285" y="1086906"/>
                  </a:lnTo>
                  <a:lnTo>
                    <a:pt x="2259373" y="1068117"/>
                  </a:lnTo>
                  <a:lnTo>
                    <a:pt x="2328082" y="992403"/>
                  </a:lnTo>
                  <a:lnTo>
                    <a:pt x="2314821" y="888686"/>
                  </a:lnTo>
                  <a:lnTo>
                    <a:pt x="2404537" y="933997"/>
                  </a:lnTo>
                  <a:lnTo>
                    <a:pt x="2494253" y="888686"/>
                  </a:lnTo>
                  <a:lnTo>
                    <a:pt x="2480992" y="992403"/>
                  </a:lnTo>
                  <a:lnTo>
                    <a:pt x="2549701" y="1068117"/>
                  </a:lnTo>
                  <a:lnTo>
                    <a:pt x="2451789" y="1086906"/>
                  </a:lnTo>
                  <a:lnTo>
                    <a:pt x="2404537" y="1179011"/>
                  </a:lnTo>
                  <a:close/>
                  <a:moveTo>
                    <a:pt x="2034744" y="2668782"/>
                  </a:moveTo>
                  <a:lnTo>
                    <a:pt x="2032394" y="2667209"/>
                  </a:lnTo>
                  <a:lnTo>
                    <a:pt x="2032394" y="2668270"/>
                  </a:lnTo>
                  <a:lnTo>
                    <a:pt x="1164752" y="2643947"/>
                  </a:lnTo>
                  <a:lnTo>
                    <a:pt x="2032394" y="2619625"/>
                  </a:lnTo>
                  <a:lnTo>
                    <a:pt x="2032394" y="2621198"/>
                  </a:lnTo>
                  <a:lnTo>
                    <a:pt x="2034744" y="2619624"/>
                  </a:lnTo>
                  <a:cubicBezTo>
                    <a:pt x="2043141" y="2619624"/>
                    <a:pt x="2049949" y="2630629"/>
                    <a:pt x="2049949" y="2644204"/>
                  </a:cubicBezTo>
                  <a:cubicBezTo>
                    <a:pt x="2049949" y="2657778"/>
                    <a:pt x="2043141" y="2668782"/>
                    <a:pt x="2034744" y="2668782"/>
                  </a:cubicBezTo>
                  <a:close/>
                  <a:moveTo>
                    <a:pt x="2774331" y="2668784"/>
                  </a:moveTo>
                  <a:cubicBezTo>
                    <a:pt x="2765934" y="2668784"/>
                    <a:pt x="2759127" y="2657779"/>
                    <a:pt x="2759127" y="2644205"/>
                  </a:cubicBezTo>
                  <a:cubicBezTo>
                    <a:pt x="2759127" y="2630630"/>
                    <a:pt x="2765934" y="2619625"/>
                    <a:pt x="2774331" y="2619625"/>
                  </a:cubicBezTo>
                  <a:lnTo>
                    <a:pt x="2776680" y="2621200"/>
                  </a:lnTo>
                  <a:lnTo>
                    <a:pt x="2776680" y="2619626"/>
                  </a:lnTo>
                  <a:lnTo>
                    <a:pt x="3644323" y="2643948"/>
                  </a:lnTo>
                  <a:lnTo>
                    <a:pt x="2776680" y="2668271"/>
                  </a:lnTo>
                  <a:lnTo>
                    <a:pt x="2776680" y="2667210"/>
                  </a:lnTo>
                  <a:lnTo>
                    <a:pt x="2774331" y="2668784"/>
                  </a:lnTo>
                  <a:close/>
                  <a:moveTo>
                    <a:pt x="2668497" y="2693363"/>
                  </a:moveTo>
                  <a:cubicBezTo>
                    <a:pt x="2641348" y="2693363"/>
                    <a:pt x="2619338" y="2671353"/>
                    <a:pt x="2619338" y="2644204"/>
                  </a:cubicBezTo>
                  <a:cubicBezTo>
                    <a:pt x="2619338" y="2617055"/>
                    <a:pt x="2641348" y="2595045"/>
                    <a:pt x="2668497" y="2595045"/>
                  </a:cubicBezTo>
                  <a:cubicBezTo>
                    <a:pt x="2695646" y="2595045"/>
                    <a:pt x="2717656" y="2617055"/>
                    <a:pt x="2717656" y="2644204"/>
                  </a:cubicBezTo>
                  <a:cubicBezTo>
                    <a:pt x="2717656" y="2671353"/>
                    <a:pt x="2695646" y="2693363"/>
                    <a:pt x="2668497" y="2693363"/>
                  </a:cubicBezTo>
                  <a:close/>
                  <a:moveTo>
                    <a:pt x="2140578" y="2693363"/>
                  </a:moveTo>
                  <a:cubicBezTo>
                    <a:pt x="2113429" y="2693363"/>
                    <a:pt x="2091419" y="2671353"/>
                    <a:pt x="2091419" y="2644204"/>
                  </a:cubicBezTo>
                  <a:cubicBezTo>
                    <a:pt x="2091419" y="2617055"/>
                    <a:pt x="2113429" y="2595045"/>
                    <a:pt x="2140578" y="2595045"/>
                  </a:cubicBezTo>
                  <a:cubicBezTo>
                    <a:pt x="2167727" y="2595045"/>
                    <a:pt x="2189737" y="2617055"/>
                    <a:pt x="2189737" y="2644204"/>
                  </a:cubicBezTo>
                  <a:cubicBezTo>
                    <a:pt x="2189737" y="2671353"/>
                    <a:pt x="2167727" y="2693363"/>
                    <a:pt x="2140578" y="2693363"/>
                  </a:cubicBezTo>
                  <a:close/>
                  <a:moveTo>
                    <a:pt x="2404538" y="2716414"/>
                  </a:moveTo>
                  <a:lnTo>
                    <a:pt x="2272679" y="2644204"/>
                  </a:lnTo>
                  <a:lnTo>
                    <a:pt x="2404538" y="2571994"/>
                  </a:lnTo>
                  <a:lnTo>
                    <a:pt x="2536396" y="2644204"/>
                  </a:lnTo>
                  <a:lnTo>
                    <a:pt x="2404538" y="2716414"/>
                  </a:lnTo>
                  <a:close/>
                  <a:moveTo>
                    <a:pt x="288219" y="3984874"/>
                  </a:moveTo>
                  <a:lnTo>
                    <a:pt x="4520859" y="3984874"/>
                  </a:lnTo>
                  <a:lnTo>
                    <a:pt x="2404539" y="325793"/>
                  </a:lnTo>
                  <a:lnTo>
                    <a:pt x="288219" y="3984874"/>
                  </a:lnTo>
                  <a:close/>
                  <a:moveTo>
                    <a:pt x="183655" y="4054276"/>
                  </a:moveTo>
                  <a:lnTo>
                    <a:pt x="2404540" y="158323"/>
                  </a:lnTo>
                  <a:lnTo>
                    <a:pt x="4625424" y="4054276"/>
                  </a:lnTo>
                  <a:lnTo>
                    <a:pt x="183655" y="4054276"/>
                  </a:lnTo>
                  <a:close/>
                  <a:moveTo>
                    <a:pt x="0" y="4145756"/>
                  </a:moveTo>
                  <a:lnTo>
                    <a:pt x="4809078" y="4145756"/>
                  </a:lnTo>
                  <a:lnTo>
                    <a:pt x="2404540" y="0"/>
                  </a:lnTo>
                  <a:lnTo>
                    <a:pt x="0" y="4145756"/>
                  </a:lnTo>
                  <a:close/>
                </a:path>
              </a:pathLst>
            </a:custGeom>
            <a:solidFill>
              <a:schemeClr val="bg1">
                <a:alpha val="87057"/>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latin typeface="Source Han Sans CN"/>
                <a:ea typeface="+mj-ea"/>
                <a:sym typeface="Source Han Sans CN"/>
              </a:endParaRPr>
            </a:p>
          </p:txBody>
        </p:sp>
        <p:sp>
          <p:nvSpPr>
            <p:cNvPr id="6" name="等腰三角形 28"/>
            <p:cNvSpPr>
              <a:spLocks noChangeArrowheads="1"/>
            </p:cNvSpPr>
            <p:nvPr/>
          </p:nvSpPr>
          <p:spPr bwMode="auto">
            <a:xfrm rot="-10021505">
              <a:off x="0" y="104755"/>
              <a:ext cx="5084570" cy="3839427"/>
            </a:xfrm>
            <a:prstGeom prst="triangle">
              <a:avLst>
                <a:gd name="adj" fmla="val 50000"/>
              </a:avLst>
            </a:prstGeom>
            <a:noFill/>
            <a:ln w="63500">
              <a:solidFill>
                <a:schemeClr val="bg1">
                  <a:alpha val="63136"/>
                </a:schemeClr>
              </a:solidFill>
              <a:miter lim="800000"/>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latin typeface="Source Han Sans CN"/>
                <a:ea typeface="+mj-ea"/>
                <a:sym typeface="Source Han Sans CN"/>
              </a:endParaRPr>
            </a:p>
          </p:txBody>
        </p:sp>
        <p:sp>
          <p:nvSpPr>
            <p:cNvPr id="7" name="等腰三角形 29"/>
            <p:cNvSpPr>
              <a:spLocks noChangeArrowheads="1"/>
            </p:cNvSpPr>
            <p:nvPr/>
          </p:nvSpPr>
          <p:spPr bwMode="auto">
            <a:xfrm rot="10021505" flipH="1">
              <a:off x="0" y="104755"/>
              <a:ext cx="5084570" cy="3839427"/>
            </a:xfrm>
            <a:prstGeom prst="triangle">
              <a:avLst>
                <a:gd name="adj" fmla="val 50000"/>
              </a:avLst>
            </a:prstGeom>
            <a:noFill/>
            <a:ln w="63500">
              <a:solidFill>
                <a:schemeClr val="bg1">
                  <a:alpha val="63136"/>
                </a:schemeClr>
              </a:solidFill>
              <a:miter lim="800000"/>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latin typeface="Source Han Sans CN"/>
                <a:ea typeface="+mj-ea"/>
                <a:sym typeface="Source Han Sans CN"/>
              </a:endParaRPr>
            </a:p>
          </p:txBody>
        </p:sp>
        <p:sp>
          <p:nvSpPr>
            <p:cNvPr id="8" name="文本框 31"/>
            <p:cNvSpPr txBox="1">
              <a:spLocks noChangeArrowheads="1"/>
            </p:cNvSpPr>
            <p:nvPr/>
          </p:nvSpPr>
          <p:spPr bwMode="auto">
            <a:xfrm>
              <a:off x="1065016" y="305917"/>
              <a:ext cx="2954543" cy="646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defRPr/>
              </a:pPr>
              <a:r>
                <a:rPr lang="zh-CN" altLang="en-US" sz="3600">
                  <a:solidFill>
                    <a:schemeClr val="tx2">
                      <a:lumMod val="75000"/>
                    </a:schemeClr>
                  </a:solidFill>
                  <a:latin typeface="Source Han Sans CN"/>
                  <a:cs typeface="+mn-ea"/>
                  <a:sym typeface="Source Han Sans CN"/>
                </a:rPr>
                <a:t>主要做法经验</a:t>
              </a:r>
              <a:endParaRPr lang="zh-CN" altLang="en-US" sz="3600">
                <a:solidFill>
                  <a:schemeClr val="tx2">
                    <a:lumMod val="75000"/>
                  </a:schemeClr>
                </a:solidFill>
                <a:latin typeface="Source Han Sans CN"/>
                <a:cs typeface="+mn-ea"/>
                <a:sym typeface="Source Han Sans CN"/>
              </a:endParaRPr>
            </a:p>
          </p:txBody>
        </p:sp>
        <p:sp>
          <p:nvSpPr>
            <p:cNvPr id="9" name="文本框 32"/>
            <p:cNvSpPr txBox="1">
              <a:spLocks noChangeArrowheads="1"/>
            </p:cNvSpPr>
            <p:nvPr/>
          </p:nvSpPr>
          <p:spPr bwMode="auto">
            <a:xfrm>
              <a:off x="1292038" y="920333"/>
              <a:ext cx="2470198" cy="400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a:solidFill>
                    <a:schemeClr val="tx2">
                      <a:lumMod val="75000"/>
                    </a:schemeClr>
                  </a:solidFill>
                  <a:latin typeface="Source Han Sans CN"/>
                  <a:ea typeface="+mj-ea"/>
                  <a:sym typeface="Source Han Sans CN"/>
                </a:rPr>
                <a:t>ADD YOUR TEXT HERE</a:t>
              </a:r>
              <a:endParaRPr lang="zh-CN" altLang="en-US" sz="2000">
                <a:solidFill>
                  <a:schemeClr val="tx2">
                    <a:lumMod val="75000"/>
                  </a:schemeClr>
                </a:solidFill>
                <a:latin typeface="Source Han Sans CN"/>
                <a:ea typeface="+mj-ea"/>
                <a:sym typeface="Source Han Sans CN"/>
              </a:endParaRPr>
            </a:p>
          </p:txBody>
        </p:sp>
        <p:sp>
          <p:nvSpPr>
            <p:cNvPr id="10" name="文本框 33"/>
            <p:cNvSpPr txBox="1">
              <a:spLocks noChangeArrowheads="1"/>
            </p:cNvSpPr>
            <p:nvPr/>
          </p:nvSpPr>
          <p:spPr bwMode="auto">
            <a:xfrm>
              <a:off x="2165986" y="1414169"/>
              <a:ext cx="766528" cy="1446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8800">
                  <a:solidFill>
                    <a:srgbClr val="AD161B"/>
                  </a:solidFill>
                  <a:latin typeface="Source Han Sans CN"/>
                  <a:ea typeface="+mj-ea"/>
                  <a:sym typeface="Source Han Sans CN"/>
                </a:rPr>
                <a:t>2</a:t>
              </a:r>
              <a:endParaRPr lang="zh-CN" altLang="en-US" sz="8800">
                <a:solidFill>
                  <a:srgbClr val="AD161B"/>
                </a:solidFill>
                <a:latin typeface="Source Han Sans CN"/>
                <a:ea typeface="+mj-ea"/>
                <a:sym typeface="Source Han Sans CN"/>
              </a:endParaRPr>
            </a:p>
          </p:txBody>
        </p:sp>
      </p:gr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nodeType="afterGroup">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randombar(horizontal)">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6" name="图片 25"/>
          <p:cNvPicPr>
            <a:picLocks noChangeAspect="1"/>
          </p:cNvPicPr>
          <p:nvPr/>
        </p:nvPicPr>
        <p:blipFill>
          <a:blip r:embed="rId2">
            <a:extLst>
              <a:ext uri="{28A0092B-C50C-407E-A947-70E740481C1C}">
                <a14:useLocalDpi xmlns:a14="http://schemas.microsoft.com/office/drawing/2010/main" val="0"/>
              </a:ext>
            </a:extLst>
          </a:blip>
          <a:srcRect t="73" b="48629"/>
          <a:stretch>
            <a:fillRect/>
          </a:stretch>
        </p:blipFill>
        <p:spPr>
          <a:xfrm>
            <a:off x="6068156" y="1697963"/>
            <a:ext cx="5373157" cy="1988643"/>
          </a:xfrm>
          <a:custGeom>
            <a:gdLst>
              <a:gd name="connsiteX0" fmla="*/ 0 w 5373157"/>
              <a:gd name="connsiteY0" fmla="*/ 0 h 1988643"/>
              <a:gd name="connsiteX1" fmla="*/ 5373157 w 5373157"/>
              <a:gd name="connsiteY1" fmla="*/ 0 h 1988643"/>
              <a:gd name="connsiteX2" fmla="*/ 5373157 w 5373157"/>
              <a:gd name="connsiteY2" fmla="*/ 1988643 h 1988643"/>
              <a:gd name="connsiteX3" fmla="*/ 0 w 5373157"/>
              <a:gd name="connsiteY3" fmla="*/ 1988643 h 1988643"/>
            </a:gdLst>
            <a:cxnLst>
              <a:cxn ang="0">
                <a:pos x="connsiteX0" y="connsiteY0"/>
              </a:cxn>
              <a:cxn ang="0">
                <a:pos x="connsiteX1" y="connsiteY1"/>
              </a:cxn>
              <a:cxn ang="0">
                <a:pos x="connsiteX2" y="connsiteY2"/>
              </a:cxn>
              <a:cxn ang="0">
                <a:pos x="connsiteX3" y="connsiteY3"/>
              </a:cxn>
            </a:cxnLst>
            <a:rect l="l" t="t" r="r" b="b"/>
            <a:pathLst>
              <a:path w="5373157" h="1988643">
                <a:moveTo>
                  <a:pt x="0" y="0"/>
                </a:moveTo>
                <a:lnTo>
                  <a:pt x="5373157" y="0"/>
                </a:lnTo>
                <a:lnTo>
                  <a:pt x="5373157" y="1988643"/>
                </a:lnTo>
                <a:lnTo>
                  <a:pt x="0" y="1988643"/>
                </a:lnTo>
                <a:close/>
              </a:path>
            </a:pathLst>
          </a:custGeom>
        </p:spPr>
      </p:pic>
      <p:pic>
        <p:nvPicPr>
          <p:cNvPr id="29" name="图片 28"/>
          <p:cNvPicPr>
            <a:picLocks noChangeAspect="1"/>
          </p:cNvPicPr>
          <p:nvPr/>
        </p:nvPicPr>
        <p:blipFill>
          <a:blip r:embed="rId2">
            <a:extLst>
              <a:ext uri="{28A0092B-C50C-407E-A947-70E740481C1C}">
                <a14:useLocalDpi xmlns:a14="http://schemas.microsoft.com/office/drawing/2010/main" val="0"/>
              </a:ext>
            </a:extLst>
          </a:blip>
          <a:srcRect t="73" b="48629"/>
          <a:stretch>
            <a:fillRect/>
          </a:stretch>
        </p:blipFill>
        <p:spPr>
          <a:xfrm>
            <a:off x="694990" y="1697963"/>
            <a:ext cx="5373157" cy="1988643"/>
          </a:xfrm>
          <a:custGeom>
            <a:gdLst>
              <a:gd name="connsiteX0" fmla="*/ 0 w 5373157"/>
              <a:gd name="connsiteY0" fmla="*/ 0 h 1988643"/>
              <a:gd name="connsiteX1" fmla="*/ 5373157 w 5373157"/>
              <a:gd name="connsiteY1" fmla="*/ 0 h 1988643"/>
              <a:gd name="connsiteX2" fmla="*/ 5373157 w 5373157"/>
              <a:gd name="connsiteY2" fmla="*/ 1988643 h 1988643"/>
              <a:gd name="connsiteX3" fmla="*/ 0 w 5373157"/>
              <a:gd name="connsiteY3" fmla="*/ 1988643 h 1988643"/>
            </a:gdLst>
            <a:cxnLst>
              <a:cxn ang="0">
                <a:pos x="connsiteX0" y="connsiteY0"/>
              </a:cxn>
              <a:cxn ang="0">
                <a:pos x="connsiteX1" y="connsiteY1"/>
              </a:cxn>
              <a:cxn ang="0">
                <a:pos x="connsiteX2" y="connsiteY2"/>
              </a:cxn>
              <a:cxn ang="0">
                <a:pos x="connsiteX3" y="connsiteY3"/>
              </a:cxn>
            </a:cxnLst>
            <a:rect l="l" t="t" r="r" b="b"/>
            <a:pathLst>
              <a:path w="5373157" h="1988643">
                <a:moveTo>
                  <a:pt x="0" y="0"/>
                </a:moveTo>
                <a:lnTo>
                  <a:pt x="5373157" y="0"/>
                </a:lnTo>
                <a:lnTo>
                  <a:pt x="5373157" y="1988643"/>
                </a:lnTo>
                <a:lnTo>
                  <a:pt x="0" y="1988643"/>
                </a:lnTo>
                <a:close/>
              </a:path>
            </a:pathLst>
          </a:custGeom>
        </p:spPr>
      </p:pic>
      <p:pic>
        <p:nvPicPr>
          <p:cNvPr id="30" name="图片 29"/>
          <p:cNvPicPr>
            <a:picLocks noChangeAspect="1"/>
          </p:cNvPicPr>
          <p:nvPr/>
        </p:nvPicPr>
        <p:blipFill>
          <a:blip r:embed="rId2">
            <a:extLst>
              <a:ext uri="{28A0092B-C50C-407E-A947-70E740481C1C}">
                <a14:useLocalDpi xmlns:a14="http://schemas.microsoft.com/office/drawing/2010/main" val="0"/>
              </a:ext>
            </a:extLst>
          </a:blip>
          <a:srcRect t="73" b="48629"/>
          <a:stretch>
            <a:fillRect/>
          </a:stretch>
        </p:blipFill>
        <p:spPr>
          <a:xfrm>
            <a:off x="700618" y="3685938"/>
            <a:ext cx="5373157" cy="1988643"/>
          </a:xfrm>
          <a:custGeom>
            <a:gdLst>
              <a:gd name="connsiteX0" fmla="*/ 0 w 5373157"/>
              <a:gd name="connsiteY0" fmla="*/ 0 h 1988643"/>
              <a:gd name="connsiteX1" fmla="*/ 5373157 w 5373157"/>
              <a:gd name="connsiteY1" fmla="*/ 0 h 1988643"/>
              <a:gd name="connsiteX2" fmla="*/ 5373157 w 5373157"/>
              <a:gd name="connsiteY2" fmla="*/ 1988643 h 1988643"/>
              <a:gd name="connsiteX3" fmla="*/ 0 w 5373157"/>
              <a:gd name="connsiteY3" fmla="*/ 1988643 h 1988643"/>
            </a:gdLst>
            <a:cxnLst>
              <a:cxn ang="0">
                <a:pos x="connsiteX0" y="connsiteY0"/>
              </a:cxn>
              <a:cxn ang="0">
                <a:pos x="connsiteX1" y="connsiteY1"/>
              </a:cxn>
              <a:cxn ang="0">
                <a:pos x="connsiteX2" y="connsiteY2"/>
              </a:cxn>
              <a:cxn ang="0">
                <a:pos x="connsiteX3" y="connsiteY3"/>
              </a:cxn>
            </a:cxnLst>
            <a:rect l="l" t="t" r="r" b="b"/>
            <a:pathLst>
              <a:path w="5373157" h="1988643">
                <a:moveTo>
                  <a:pt x="0" y="0"/>
                </a:moveTo>
                <a:lnTo>
                  <a:pt x="5373157" y="0"/>
                </a:lnTo>
                <a:lnTo>
                  <a:pt x="5373157" y="1988643"/>
                </a:lnTo>
                <a:lnTo>
                  <a:pt x="0" y="1988643"/>
                </a:lnTo>
                <a:close/>
              </a:path>
            </a:pathLst>
          </a:custGeom>
        </p:spPr>
      </p:pic>
      <p:pic>
        <p:nvPicPr>
          <p:cNvPr id="24" name="图片 23"/>
          <p:cNvPicPr>
            <a:picLocks noChangeAspect="1"/>
          </p:cNvPicPr>
          <p:nvPr/>
        </p:nvPicPr>
        <p:blipFill>
          <a:blip r:embed="rId2">
            <a:extLst>
              <a:ext uri="{28A0092B-C50C-407E-A947-70E740481C1C}">
                <a14:useLocalDpi xmlns:a14="http://schemas.microsoft.com/office/drawing/2010/main" val="0"/>
              </a:ext>
            </a:extLst>
          </a:blip>
          <a:srcRect t="73" b="48629"/>
          <a:stretch>
            <a:fillRect/>
          </a:stretch>
        </p:blipFill>
        <p:spPr>
          <a:xfrm>
            <a:off x="6092833" y="3717038"/>
            <a:ext cx="5373157" cy="1988643"/>
          </a:xfrm>
          <a:custGeom>
            <a:gdLst>
              <a:gd name="connsiteX0" fmla="*/ 0 w 5373157"/>
              <a:gd name="connsiteY0" fmla="*/ 0 h 1988643"/>
              <a:gd name="connsiteX1" fmla="*/ 5373157 w 5373157"/>
              <a:gd name="connsiteY1" fmla="*/ 0 h 1988643"/>
              <a:gd name="connsiteX2" fmla="*/ 5373157 w 5373157"/>
              <a:gd name="connsiteY2" fmla="*/ 1988643 h 1988643"/>
              <a:gd name="connsiteX3" fmla="*/ 0 w 5373157"/>
              <a:gd name="connsiteY3" fmla="*/ 1988643 h 1988643"/>
            </a:gdLst>
            <a:cxnLst>
              <a:cxn ang="0">
                <a:pos x="connsiteX0" y="connsiteY0"/>
              </a:cxn>
              <a:cxn ang="0">
                <a:pos x="connsiteX1" y="connsiteY1"/>
              </a:cxn>
              <a:cxn ang="0">
                <a:pos x="connsiteX2" y="connsiteY2"/>
              </a:cxn>
              <a:cxn ang="0">
                <a:pos x="connsiteX3" y="connsiteY3"/>
              </a:cxn>
            </a:cxnLst>
            <a:rect l="l" t="t" r="r" b="b"/>
            <a:pathLst>
              <a:path w="5373157" h="1988643">
                <a:moveTo>
                  <a:pt x="0" y="0"/>
                </a:moveTo>
                <a:lnTo>
                  <a:pt x="5373157" y="0"/>
                </a:lnTo>
                <a:lnTo>
                  <a:pt x="5373157" y="1988643"/>
                </a:lnTo>
                <a:lnTo>
                  <a:pt x="0" y="1988643"/>
                </a:lnTo>
                <a:close/>
              </a:path>
            </a:pathLst>
          </a:custGeom>
        </p:spPr>
      </p:pic>
      <p:grpSp>
        <p:nvGrpSpPr>
          <p:cNvPr id="20" name="组合 19"/>
          <p:cNvGrpSpPr/>
          <p:nvPr/>
        </p:nvGrpSpPr>
        <p:grpSpPr>
          <a:xfrm>
            <a:off x="4104841" y="1726220"/>
            <a:ext cx="3982328" cy="3982305"/>
            <a:chOff x="3078631" y="1294664"/>
            <a:chExt cx="2986746" cy="2986729"/>
          </a:xfrm>
        </p:grpSpPr>
        <p:sp>
          <p:nvSpPr>
            <p:cNvPr id="8" name="Freeform: Shape 2"/>
            <p:cNvSpPr/>
            <p:nvPr/>
          </p:nvSpPr>
          <p:spPr bwMode="auto">
            <a:xfrm>
              <a:off x="3078631" y="1294664"/>
              <a:ext cx="1490988" cy="1490987"/>
            </a:xfrm>
            <a:custGeom>
              <a:cxnLst>
                <a:cxn ang="0">
                  <a:pos x="421" y="0"/>
                </a:cxn>
                <a:cxn ang="0">
                  <a:pos x="0" y="421"/>
                </a:cxn>
                <a:cxn ang="0">
                  <a:pos x="421" y="421"/>
                </a:cxn>
                <a:cxn ang="0">
                  <a:pos x="421" y="0"/>
                </a:cxn>
              </a:cxnLst>
              <a:rect l="0" t="0" r="r" b="b"/>
              <a:pathLst>
                <a:path w="421" h="421">
                  <a:moveTo>
                    <a:pt x="421" y="0"/>
                  </a:moveTo>
                  <a:cubicBezTo>
                    <a:pt x="188" y="0"/>
                    <a:pt x="0" y="189"/>
                    <a:pt x="0" y="421"/>
                  </a:cubicBezTo>
                  <a:cubicBezTo>
                    <a:pt x="421" y="421"/>
                    <a:pt x="421" y="421"/>
                    <a:pt x="421" y="421"/>
                  </a:cubicBezTo>
                  <a:lnTo>
                    <a:pt x="421" y="0"/>
                  </a:lnTo>
                  <a:close/>
                </a:path>
              </a:pathLst>
            </a:custGeom>
            <a:solidFill>
              <a:schemeClr val="accent1">
                <a:alpha val="70000"/>
              </a:schemeClr>
            </a:solidFill>
            <a:ln w="9525">
              <a:noFill/>
              <a:round/>
            </a:ln>
          </p:spPr>
          <p:txBody>
            <a:bodyPr anchor="ctr"/>
            <a:lstStyle/>
            <a:p>
              <a:pPr algn="ctr"/>
              <a:endParaRPr sz="2400">
                <a:latin typeface="Source Han Sans CN"/>
                <a:sym typeface="Source Han Sans CN"/>
              </a:endParaRPr>
            </a:p>
          </p:txBody>
        </p:sp>
        <p:sp>
          <p:nvSpPr>
            <p:cNvPr id="9" name="Freeform: Shape 3"/>
            <p:cNvSpPr/>
            <p:nvPr/>
          </p:nvSpPr>
          <p:spPr bwMode="auto">
            <a:xfrm>
              <a:off x="3078631" y="2785645"/>
              <a:ext cx="1490988" cy="1495748"/>
            </a:xfrm>
            <a:custGeom>
              <a:cxnLst>
                <a:cxn ang="0">
                  <a:pos x="0" y="0"/>
                </a:cxn>
                <a:cxn ang="0">
                  <a:pos x="421" y="422"/>
                </a:cxn>
                <a:cxn ang="0">
                  <a:pos x="421" y="0"/>
                </a:cxn>
                <a:cxn ang="0">
                  <a:pos x="0" y="0"/>
                </a:cxn>
              </a:cxnLst>
              <a:rect l="0" t="0" r="r" b="b"/>
              <a:pathLst>
                <a:path w="421" h="422">
                  <a:moveTo>
                    <a:pt x="0" y="0"/>
                  </a:moveTo>
                  <a:cubicBezTo>
                    <a:pt x="0" y="233"/>
                    <a:pt x="188" y="422"/>
                    <a:pt x="421" y="422"/>
                  </a:cubicBezTo>
                  <a:cubicBezTo>
                    <a:pt x="421" y="0"/>
                    <a:pt x="421" y="0"/>
                    <a:pt x="421" y="0"/>
                  </a:cubicBezTo>
                  <a:lnTo>
                    <a:pt x="0" y="0"/>
                  </a:lnTo>
                  <a:close/>
                </a:path>
              </a:pathLst>
            </a:custGeom>
            <a:solidFill>
              <a:schemeClr val="accent4">
                <a:alpha val="70000"/>
              </a:schemeClr>
            </a:solidFill>
            <a:ln w="9525">
              <a:noFill/>
              <a:round/>
            </a:ln>
          </p:spPr>
          <p:txBody>
            <a:bodyPr anchor="ctr"/>
            <a:lstStyle/>
            <a:p>
              <a:pPr algn="ctr"/>
              <a:endParaRPr sz="2400">
                <a:latin typeface="Source Han Sans CN"/>
                <a:sym typeface="Source Han Sans CN"/>
              </a:endParaRPr>
            </a:p>
          </p:txBody>
        </p:sp>
        <p:sp>
          <p:nvSpPr>
            <p:cNvPr id="10" name="Freeform: Shape 4"/>
            <p:cNvSpPr/>
            <p:nvPr/>
          </p:nvSpPr>
          <p:spPr bwMode="auto">
            <a:xfrm>
              <a:off x="4569626" y="1294664"/>
              <a:ext cx="1495751" cy="1490987"/>
            </a:xfrm>
            <a:custGeom>
              <a:cxnLst>
                <a:cxn ang="0">
                  <a:pos x="0" y="0"/>
                </a:cxn>
                <a:cxn ang="0">
                  <a:pos x="0" y="0"/>
                </a:cxn>
                <a:cxn ang="0">
                  <a:pos x="0" y="421"/>
                </a:cxn>
                <a:cxn ang="0">
                  <a:pos x="422" y="421"/>
                </a:cxn>
                <a:cxn ang="0">
                  <a:pos x="0" y="0"/>
                </a:cxn>
              </a:cxnLst>
              <a:rect l="0" t="0" r="r" b="b"/>
              <a:pathLst>
                <a:path w="422" h="421">
                  <a:moveTo>
                    <a:pt x="0" y="0"/>
                  </a:moveTo>
                  <a:cubicBezTo>
                    <a:pt x="0" y="0"/>
                    <a:pt x="0" y="0"/>
                    <a:pt x="0" y="0"/>
                  </a:cubicBezTo>
                  <a:cubicBezTo>
                    <a:pt x="0" y="421"/>
                    <a:pt x="0" y="421"/>
                    <a:pt x="0" y="421"/>
                  </a:cubicBezTo>
                  <a:cubicBezTo>
                    <a:pt x="422" y="421"/>
                    <a:pt x="422" y="421"/>
                    <a:pt x="422" y="421"/>
                  </a:cubicBezTo>
                  <a:cubicBezTo>
                    <a:pt x="422" y="189"/>
                    <a:pt x="233" y="0"/>
                    <a:pt x="0" y="0"/>
                  </a:cubicBezTo>
                  <a:close/>
                </a:path>
              </a:pathLst>
            </a:custGeom>
            <a:solidFill>
              <a:schemeClr val="accent2">
                <a:alpha val="70000"/>
              </a:schemeClr>
            </a:solidFill>
            <a:ln w="9525">
              <a:noFill/>
              <a:round/>
            </a:ln>
          </p:spPr>
          <p:txBody>
            <a:bodyPr anchor="ctr"/>
            <a:lstStyle/>
            <a:p>
              <a:pPr algn="ctr"/>
              <a:endParaRPr sz="2400">
                <a:latin typeface="Source Han Sans CN"/>
                <a:sym typeface="Source Han Sans CN"/>
              </a:endParaRPr>
            </a:p>
          </p:txBody>
        </p:sp>
        <p:sp>
          <p:nvSpPr>
            <p:cNvPr id="11" name="Freeform: Shape 5"/>
            <p:cNvSpPr/>
            <p:nvPr/>
          </p:nvSpPr>
          <p:spPr bwMode="auto">
            <a:xfrm>
              <a:off x="4569626" y="2785645"/>
              <a:ext cx="1495751" cy="1495748"/>
            </a:xfrm>
            <a:custGeom>
              <a:cxnLst>
                <a:cxn ang="0">
                  <a:pos x="0" y="422"/>
                </a:cxn>
                <a:cxn ang="0">
                  <a:pos x="0" y="422"/>
                </a:cxn>
                <a:cxn ang="0">
                  <a:pos x="422" y="0"/>
                </a:cxn>
                <a:cxn ang="0">
                  <a:pos x="0" y="0"/>
                </a:cxn>
                <a:cxn ang="0">
                  <a:pos x="0" y="422"/>
                </a:cxn>
              </a:cxnLst>
              <a:rect l="0" t="0" r="r" b="b"/>
              <a:pathLst>
                <a:path w="422" h="422">
                  <a:moveTo>
                    <a:pt x="0" y="422"/>
                  </a:moveTo>
                  <a:cubicBezTo>
                    <a:pt x="0" y="422"/>
                    <a:pt x="0" y="422"/>
                    <a:pt x="0" y="422"/>
                  </a:cubicBezTo>
                  <a:cubicBezTo>
                    <a:pt x="233" y="422"/>
                    <a:pt x="422" y="233"/>
                    <a:pt x="422" y="0"/>
                  </a:cubicBezTo>
                  <a:cubicBezTo>
                    <a:pt x="0" y="0"/>
                    <a:pt x="0" y="0"/>
                    <a:pt x="0" y="0"/>
                  </a:cubicBezTo>
                  <a:lnTo>
                    <a:pt x="0" y="422"/>
                  </a:lnTo>
                  <a:close/>
                </a:path>
              </a:pathLst>
            </a:custGeom>
            <a:solidFill>
              <a:schemeClr val="accent3">
                <a:alpha val="70000"/>
              </a:schemeClr>
            </a:solidFill>
            <a:ln w="9525">
              <a:noFill/>
              <a:round/>
            </a:ln>
          </p:spPr>
          <p:txBody>
            <a:bodyPr anchor="ctr"/>
            <a:lstStyle/>
            <a:p>
              <a:pPr algn="ctr"/>
              <a:endParaRPr sz="2400">
                <a:latin typeface="Source Han Sans CN"/>
                <a:sym typeface="Source Han Sans CN"/>
              </a:endParaRPr>
            </a:p>
          </p:txBody>
        </p:sp>
        <p:sp>
          <p:nvSpPr>
            <p:cNvPr id="12" name="Freeform: Shape 7"/>
            <p:cNvSpPr/>
            <p:nvPr/>
          </p:nvSpPr>
          <p:spPr bwMode="auto">
            <a:xfrm>
              <a:off x="3746437" y="2216263"/>
              <a:ext cx="136874" cy="136874"/>
            </a:xfrm>
            <a:custGeom>
              <a:cxnLst>
                <a:cxn ang="0">
                  <a:pos x="8" y="0"/>
                </a:cxn>
                <a:cxn ang="0">
                  <a:pos x="3" y="29"/>
                </a:cxn>
                <a:cxn ang="0">
                  <a:pos x="0" y="58"/>
                </a:cxn>
                <a:cxn ang="0">
                  <a:pos x="29" y="53"/>
                </a:cxn>
                <a:cxn ang="0">
                  <a:pos x="58" y="50"/>
                </a:cxn>
                <a:cxn ang="0">
                  <a:pos x="32" y="24"/>
                </a:cxn>
                <a:cxn ang="0">
                  <a:pos x="8" y="0"/>
                </a:cxn>
              </a:cxnLst>
              <a:rect l="0" t="0" r="r" b="b"/>
              <a:pathLst>
                <a:path w="57" h="57">
                  <a:moveTo>
                    <a:pt x="8" y="0"/>
                  </a:moveTo>
                  <a:lnTo>
                    <a:pt x="3" y="29"/>
                  </a:lnTo>
                  <a:lnTo>
                    <a:pt x="0" y="58"/>
                  </a:lnTo>
                  <a:lnTo>
                    <a:pt x="29" y="53"/>
                  </a:lnTo>
                  <a:lnTo>
                    <a:pt x="58" y="50"/>
                  </a:lnTo>
                  <a:lnTo>
                    <a:pt x="32" y="24"/>
                  </a:lnTo>
                  <a:lnTo>
                    <a:pt x="8" y="0"/>
                  </a:lnTo>
                  <a:close/>
                </a:path>
              </a:pathLst>
            </a:custGeom>
            <a:solidFill>
              <a:schemeClr val="bg1"/>
            </a:solidFill>
            <a:ln w="9525">
              <a:noFill/>
              <a:round/>
            </a:ln>
          </p:spPr>
          <p:txBody>
            <a:bodyPr anchor="ctr"/>
            <a:lstStyle/>
            <a:p>
              <a:pPr algn="ctr"/>
              <a:endParaRPr sz="2400">
                <a:latin typeface="Source Han Sans CN"/>
                <a:sym typeface="Source Han Sans CN"/>
              </a:endParaRPr>
            </a:p>
          </p:txBody>
        </p:sp>
        <p:sp>
          <p:nvSpPr>
            <p:cNvPr id="13" name="Freeform: Shape 8"/>
            <p:cNvSpPr/>
            <p:nvPr/>
          </p:nvSpPr>
          <p:spPr bwMode="auto">
            <a:xfrm>
              <a:off x="3784195" y="2003872"/>
              <a:ext cx="306787" cy="311506"/>
            </a:xfrm>
            <a:custGeom>
              <a:cxnLst>
                <a:cxn ang="0">
                  <a:pos x="50" y="114"/>
                </a:cxn>
                <a:cxn ang="0">
                  <a:pos x="40" y="106"/>
                </a:cxn>
                <a:cxn ang="0">
                  <a:pos x="114" y="32"/>
                </a:cxn>
                <a:cxn ang="0">
                  <a:pos x="98" y="16"/>
                </a:cxn>
                <a:cxn ang="0">
                  <a:pos x="24" y="90"/>
                </a:cxn>
                <a:cxn ang="0">
                  <a:pos x="16" y="82"/>
                </a:cxn>
                <a:cxn ang="0">
                  <a:pos x="90" y="8"/>
                </a:cxn>
                <a:cxn ang="0">
                  <a:pos x="82" y="0"/>
                </a:cxn>
                <a:cxn ang="0">
                  <a:pos x="0" y="82"/>
                </a:cxn>
                <a:cxn ang="0">
                  <a:pos x="50" y="132"/>
                </a:cxn>
                <a:cxn ang="0">
                  <a:pos x="130" y="50"/>
                </a:cxn>
                <a:cxn ang="0">
                  <a:pos x="122" y="42"/>
                </a:cxn>
                <a:cxn ang="0">
                  <a:pos x="50" y="114"/>
                </a:cxn>
              </a:cxnLst>
              <a:rect l="0" t="0" r="r" b="b"/>
              <a:pathLst>
                <a:path w="130" h="132">
                  <a:moveTo>
                    <a:pt x="50" y="114"/>
                  </a:moveTo>
                  <a:lnTo>
                    <a:pt x="40" y="106"/>
                  </a:lnTo>
                  <a:lnTo>
                    <a:pt x="114" y="32"/>
                  </a:lnTo>
                  <a:lnTo>
                    <a:pt x="98" y="16"/>
                  </a:lnTo>
                  <a:lnTo>
                    <a:pt x="24" y="90"/>
                  </a:lnTo>
                  <a:lnTo>
                    <a:pt x="16" y="82"/>
                  </a:lnTo>
                  <a:lnTo>
                    <a:pt x="90" y="8"/>
                  </a:lnTo>
                  <a:lnTo>
                    <a:pt x="82" y="0"/>
                  </a:lnTo>
                  <a:lnTo>
                    <a:pt x="0" y="82"/>
                  </a:lnTo>
                  <a:lnTo>
                    <a:pt x="50" y="132"/>
                  </a:lnTo>
                  <a:lnTo>
                    <a:pt x="130" y="50"/>
                  </a:lnTo>
                  <a:lnTo>
                    <a:pt x="122" y="42"/>
                  </a:lnTo>
                  <a:lnTo>
                    <a:pt x="50" y="114"/>
                  </a:lnTo>
                  <a:close/>
                </a:path>
              </a:pathLst>
            </a:custGeom>
            <a:solidFill>
              <a:schemeClr val="bg1"/>
            </a:solidFill>
            <a:ln w="9525">
              <a:noFill/>
              <a:round/>
            </a:ln>
          </p:spPr>
          <p:txBody>
            <a:bodyPr anchor="ctr"/>
            <a:lstStyle/>
            <a:p>
              <a:pPr algn="ctr"/>
              <a:endParaRPr sz="2400">
                <a:latin typeface="Source Han Sans CN"/>
                <a:sym typeface="Source Han Sans CN"/>
              </a:endParaRPr>
            </a:p>
          </p:txBody>
        </p:sp>
        <p:sp>
          <p:nvSpPr>
            <p:cNvPr id="14" name="Freeform: Shape 9"/>
            <p:cNvSpPr/>
            <p:nvPr/>
          </p:nvSpPr>
          <p:spPr bwMode="auto">
            <a:xfrm>
              <a:off x="3998945" y="1935436"/>
              <a:ext cx="165193" cy="167554"/>
            </a:xfrm>
            <a:custGeom>
              <a:cxnLst>
                <a:cxn ang="0">
                  <a:pos x="40" y="24"/>
                </a:cxn>
                <a:cxn ang="0">
                  <a:pos x="20" y="3"/>
                </a:cxn>
                <a:cxn ang="0">
                  <a:pos x="10" y="3"/>
                </a:cxn>
                <a:cxn ang="0">
                  <a:pos x="9" y="4"/>
                </a:cxn>
                <a:cxn ang="0">
                  <a:pos x="9" y="4"/>
                </a:cxn>
                <a:cxn ang="0">
                  <a:pos x="0" y="13"/>
                </a:cxn>
                <a:cxn ang="0">
                  <a:pos x="30" y="44"/>
                </a:cxn>
                <a:cxn ang="0">
                  <a:pos x="40" y="34"/>
                </a:cxn>
                <a:cxn ang="0">
                  <a:pos x="40" y="34"/>
                </a:cxn>
                <a:cxn ang="0">
                  <a:pos x="40" y="33"/>
                </a:cxn>
                <a:cxn ang="0">
                  <a:pos x="40" y="24"/>
                </a:cxn>
              </a:cxnLst>
              <a:rect l="0" t="0" r="r" b="b"/>
              <a:pathLst>
                <a:path w="43" h="44">
                  <a:moveTo>
                    <a:pt x="40" y="24"/>
                  </a:moveTo>
                  <a:cubicBezTo>
                    <a:pt x="20" y="3"/>
                    <a:pt x="20" y="3"/>
                    <a:pt x="20" y="3"/>
                  </a:cubicBezTo>
                  <a:cubicBezTo>
                    <a:pt x="17" y="0"/>
                    <a:pt x="13" y="0"/>
                    <a:pt x="10" y="3"/>
                  </a:cubicBezTo>
                  <a:cubicBezTo>
                    <a:pt x="9" y="4"/>
                    <a:pt x="9" y="4"/>
                    <a:pt x="9" y="4"/>
                  </a:cubicBezTo>
                  <a:cubicBezTo>
                    <a:pt x="9" y="4"/>
                    <a:pt x="9" y="4"/>
                    <a:pt x="9" y="4"/>
                  </a:cubicBezTo>
                  <a:cubicBezTo>
                    <a:pt x="0" y="13"/>
                    <a:pt x="0" y="13"/>
                    <a:pt x="0" y="13"/>
                  </a:cubicBezTo>
                  <a:cubicBezTo>
                    <a:pt x="30" y="44"/>
                    <a:pt x="30" y="44"/>
                    <a:pt x="30" y="44"/>
                  </a:cubicBezTo>
                  <a:cubicBezTo>
                    <a:pt x="40" y="34"/>
                    <a:pt x="40" y="34"/>
                    <a:pt x="40" y="34"/>
                  </a:cubicBezTo>
                  <a:cubicBezTo>
                    <a:pt x="40" y="34"/>
                    <a:pt x="40" y="34"/>
                    <a:pt x="40" y="34"/>
                  </a:cubicBezTo>
                  <a:cubicBezTo>
                    <a:pt x="40" y="33"/>
                    <a:pt x="40" y="33"/>
                    <a:pt x="40" y="33"/>
                  </a:cubicBezTo>
                  <a:cubicBezTo>
                    <a:pt x="43" y="31"/>
                    <a:pt x="43" y="26"/>
                    <a:pt x="40" y="24"/>
                  </a:cubicBezTo>
                  <a:close/>
                </a:path>
              </a:pathLst>
            </a:custGeom>
            <a:solidFill>
              <a:schemeClr val="bg1"/>
            </a:solidFill>
            <a:ln w="9525">
              <a:noFill/>
              <a:round/>
            </a:ln>
          </p:spPr>
          <p:txBody>
            <a:bodyPr anchor="ctr"/>
            <a:lstStyle/>
            <a:p>
              <a:pPr algn="ctr"/>
              <a:endParaRPr sz="2400">
                <a:latin typeface="Source Han Sans CN"/>
                <a:sym typeface="Source Han Sans CN"/>
              </a:endParaRPr>
            </a:p>
          </p:txBody>
        </p:sp>
        <p:sp>
          <p:nvSpPr>
            <p:cNvPr id="15" name="Freeform: Shape 10"/>
            <p:cNvSpPr/>
            <p:nvPr/>
          </p:nvSpPr>
          <p:spPr bwMode="auto">
            <a:xfrm>
              <a:off x="4920650" y="1933075"/>
              <a:ext cx="495576" cy="422420"/>
            </a:xfrm>
            <a:custGeom>
              <a:cxnLst>
                <a:cxn ang="0">
                  <a:pos x="36" y="111"/>
                </a:cxn>
                <a:cxn ang="0">
                  <a:pos x="23" y="104"/>
                </a:cxn>
                <a:cxn ang="0">
                  <a:pos x="22" y="104"/>
                </a:cxn>
                <a:cxn ang="0">
                  <a:pos x="22" y="65"/>
                </a:cxn>
                <a:cxn ang="0">
                  <a:pos x="55" y="32"/>
                </a:cxn>
                <a:cxn ang="0">
                  <a:pos x="75" y="12"/>
                </a:cxn>
                <a:cxn ang="0">
                  <a:pos x="111" y="16"/>
                </a:cxn>
                <a:cxn ang="0">
                  <a:pos x="123" y="55"/>
                </a:cxn>
                <a:cxn ang="0">
                  <a:pos x="76" y="104"/>
                </a:cxn>
                <a:cxn ang="0">
                  <a:pos x="69" y="104"/>
                </a:cxn>
                <a:cxn ang="0">
                  <a:pos x="69" y="97"/>
                </a:cxn>
                <a:cxn ang="0">
                  <a:pos x="115" y="49"/>
                </a:cxn>
                <a:cxn ang="0">
                  <a:pos x="104" y="23"/>
                </a:cxn>
                <a:cxn ang="0">
                  <a:pos x="83" y="19"/>
                </a:cxn>
                <a:cxn ang="0">
                  <a:pos x="62" y="40"/>
                </a:cxn>
                <a:cxn ang="0">
                  <a:pos x="30" y="72"/>
                </a:cxn>
                <a:cxn ang="0">
                  <a:pos x="30" y="97"/>
                </a:cxn>
                <a:cxn ang="0">
                  <a:pos x="30" y="97"/>
                </a:cxn>
                <a:cxn ang="0">
                  <a:pos x="43" y="96"/>
                </a:cxn>
                <a:cxn ang="0">
                  <a:pos x="52" y="88"/>
                </a:cxn>
                <a:cxn ang="0">
                  <a:pos x="88" y="51"/>
                </a:cxn>
                <a:cxn ang="0">
                  <a:pos x="89" y="44"/>
                </a:cxn>
                <a:cxn ang="0">
                  <a:pos x="81" y="48"/>
                </a:cxn>
                <a:cxn ang="0">
                  <a:pos x="47" y="82"/>
                </a:cxn>
                <a:cxn ang="0">
                  <a:pos x="39" y="82"/>
                </a:cxn>
                <a:cxn ang="0">
                  <a:pos x="40" y="74"/>
                </a:cxn>
                <a:cxn ang="0">
                  <a:pos x="73" y="41"/>
                </a:cxn>
                <a:cxn ang="0">
                  <a:pos x="96" y="36"/>
                </a:cxn>
                <a:cxn ang="0">
                  <a:pos x="96" y="58"/>
                </a:cxn>
                <a:cxn ang="0">
                  <a:pos x="59" y="95"/>
                </a:cxn>
                <a:cxn ang="0">
                  <a:pos x="50" y="104"/>
                </a:cxn>
                <a:cxn ang="0">
                  <a:pos x="36" y="111"/>
                </a:cxn>
              </a:cxnLst>
              <a:rect l="0" t="0" r="r" b="b"/>
              <a:pathLst>
                <a:path w="130" h="110">
                  <a:moveTo>
                    <a:pt x="36" y="111"/>
                  </a:moveTo>
                  <a:cubicBezTo>
                    <a:pt x="31" y="111"/>
                    <a:pt x="27" y="109"/>
                    <a:pt x="23" y="104"/>
                  </a:cubicBezTo>
                  <a:cubicBezTo>
                    <a:pt x="22" y="104"/>
                    <a:pt x="22" y="104"/>
                    <a:pt x="22" y="104"/>
                  </a:cubicBezTo>
                  <a:cubicBezTo>
                    <a:pt x="18" y="100"/>
                    <a:pt x="0" y="85"/>
                    <a:pt x="22" y="65"/>
                  </a:cubicBezTo>
                  <a:cubicBezTo>
                    <a:pt x="31" y="56"/>
                    <a:pt x="43" y="44"/>
                    <a:pt x="55" y="32"/>
                  </a:cubicBezTo>
                  <a:cubicBezTo>
                    <a:pt x="61" y="26"/>
                    <a:pt x="68" y="19"/>
                    <a:pt x="75" y="12"/>
                  </a:cubicBezTo>
                  <a:cubicBezTo>
                    <a:pt x="88" y="0"/>
                    <a:pt x="97" y="2"/>
                    <a:pt x="111" y="16"/>
                  </a:cubicBezTo>
                  <a:cubicBezTo>
                    <a:pt x="127" y="32"/>
                    <a:pt x="130" y="47"/>
                    <a:pt x="123" y="55"/>
                  </a:cubicBezTo>
                  <a:cubicBezTo>
                    <a:pt x="114" y="66"/>
                    <a:pt x="78" y="103"/>
                    <a:pt x="76" y="104"/>
                  </a:cubicBezTo>
                  <a:cubicBezTo>
                    <a:pt x="74" y="106"/>
                    <a:pt x="71" y="106"/>
                    <a:pt x="69" y="104"/>
                  </a:cubicBezTo>
                  <a:cubicBezTo>
                    <a:pt x="67" y="102"/>
                    <a:pt x="67" y="99"/>
                    <a:pt x="69" y="97"/>
                  </a:cubicBezTo>
                  <a:cubicBezTo>
                    <a:pt x="69" y="96"/>
                    <a:pt x="106" y="59"/>
                    <a:pt x="115" y="49"/>
                  </a:cubicBezTo>
                  <a:cubicBezTo>
                    <a:pt x="118" y="46"/>
                    <a:pt x="118" y="37"/>
                    <a:pt x="104" y="23"/>
                  </a:cubicBezTo>
                  <a:cubicBezTo>
                    <a:pt x="95" y="15"/>
                    <a:pt x="93" y="9"/>
                    <a:pt x="83" y="19"/>
                  </a:cubicBezTo>
                  <a:cubicBezTo>
                    <a:pt x="76" y="26"/>
                    <a:pt x="69" y="33"/>
                    <a:pt x="62" y="40"/>
                  </a:cubicBezTo>
                  <a:cubicBezTo>
                    <a:pt x="50" y="52"/>
                    <a:pt x="38" y="63"/>
                    <a:pt x="30" y="72"/>
                  </a:cubicBezTo>
                  <a:cubicBezTo>
                    <a:pt x="16" y="85"/>
                    <a:pt x="25" y="92"/>
                    <a:pt x="30" y="97"/>
                  </a:cubicBezTo>
                  <a:cubicBezTo>
                    <a:pt x="30" y="97"/>
                    <a:pt x="30" y="97"/>
                    <a:pt x="30" y="97"/>
                  </a:cubicBezTo>
                  <a:cubicBezTo>
                    <a:pt x="34" y="101"/>
                    <a:pt x="37" y="102"/>
                    <a:pt x="43" y="96"/>
                  </a:cubicBezTo>
                  <a:cubicBezTo>
                    <a:pt x="44" y="95"/>
                    <a:pt x="47" y="92"/>
                    <a:pt x="52" y="88"/>
                  </a:cubicBezTo>
                  <a:cubicBezTo>
                    <a:pt x="63" y="77"/>
                    <a:pt x="84" y="57"/>
                    <a:pt x="88" y="51"/>
                  </a:cubicBezTo>
                  <a:cubicBezTo>
                    <a:pt x="89" y="50"/>
                    <a:pt x="91" y="46"/>
                    <a:pt x="89" y="44"/>
                  </a:cubicBezTo>
                  <a:cubicBezTo>
                    <a:pt x="87" y="42"/>
                    <a:pt x="82" y="46"/>
                    <a:pt x="81" y="48"/>
                  </a:cubicBezTo>
                  <a:cubicBezTo>
                    <a:pt x="66" y="63"/>
                    <a:pt x="47" y="82"/>
                    <a:pt x="47" y="82"/>
                  </a:cubicBezTo>
                  <a:cubicBezTo>
                    <a:pt x="45" y="84"/>
                    <a:pt x="41" y="84"/>
                    <a:pt x="39" y="82"/>
                  </a:cubicBezTo>
                  <a:cubicBezTo>
                    <a:pt x="37" y="80"/>
                    <a:pt x="37" y="76"/>
                    <a:pt x="40" y="74"/>
                  </a:cubicBezTo>
                  <a:cubicBezTo>
                    <a:pt x="40" y="74"/>
                    <a:pt x="59" y="56"/>
                    <a:pt x="73" y="41"/>
                  </a:cubicBezTo>
                  <a:cubicBezTo>
                    <a:pt x="82" y="31"/>
                    <a:pt x="91" y="32"/>
                    <a:pt x="96" y="36"/>
                  </a:cubicBezTo>
                  <a:cubicBezTo>
                    <a:pt x="102" y="42"/>
                    <a:pt x="101" y="52"/>
                    <a:pt x="96" y="58"/>
                  </a:cubicBezTo>
                  <a:cubicBezTo>
                    <a:pt x="92" y="63"/>
                    <a:pt x="75" y="79"/>
                    <a:pt x="59" y="95"/>
                  </a:cubicBezTo>
                  <a:cubicBezTo>
                    <a:pt x="55" y="99"/>
                    <a:pt x="52" y="102"/>
                    <a:pt x="50" y="104"/>
                  </a:cubicBezTo>
                  <a:cubicBezTo>
                    <a:pt x="45" y="108"/>
                    <a:pt x="41" y="111"/>
                    <a:pt x="36" y="111"/>
                  </a:cubicBezTo>
                  <a:close/>
                </a:path>
              </a:pathLst>
            </a:custGeom>
            <a:solidFill>
              <a:schemeClr val="bg1"/>
            </a:solidFill>
            <a:ln w="9525">
              <a:noFill/>
              <a:round/>
            </a:ln>
          </p:spPr>
          <p:txBody>
            <a:bodyPr anchor="ctr"/>
            <a:lstStyle/>
            <a:p>
              <a:pPr algn="ctr"/>
              <a:endParaRPr sz="2400">
                <a:latin typeface="Source Han Sans CN"/>
                <a:sym typeface="Source Han Sans CN"/>
              </a:endParaRPr>
            </a:p>
          </p:txBody>
        </p:sp>
        <p:sp>
          <p:nvSpPr>
            <p:cNvPr id="16" name="Freeform: Shape 12"/>
            <p:cNvSpPr/>
            <p:nvPr/>
          </p:nvSpPr>
          <p:spPr bwMode="auto">
            <a:xfrm>
              <a:off x="4978469" y="3157052"/>
              <a:ext cx="410619" cy="306784"/>
            </a:xfrm>
            <a:custGeom>
              <a:cxnLst>
                <a:cxn ang="0">
                  <a:pos x="19" y="64"/>
                </a:cxn>
                <a:cxn ang="0">
                  <a:pos x="0" y="79"/>
                </a:cxn>
                <a:cxn ang="0">
                  <a:pos x="8" y="81"/>
                </a:cxn>
                <a:cxn ang="0">
                  <a:pos x="25" y="67"/>
                </a:cxn>
                <a:cxn ang="0">
                  <a:pos x="78" y="53"/>
                </a:cxn>
                <a:cxn ang="0">
                  <a:pos x="66" y="44"/>
                </a:cxn>
                <a:cxn ang="0">
                  <a:pos x="92" y="44"/>
                </a:cxn>
                <a:cxn ang="0">
                  <a:pos x="108" y="9"/>
                </a:cxn>
                <a:cxn ang="0">
                  <a:pos x="19" y="64"/>
                </a:cxn>
                <a:cxn ang="0">
                  <a:pos x="28" y="60"/>
                </a:cxn>
                <a:cxn ang="0">
                  <a:pos x="28" y="60"/>
                </a:cxn>
                <a:cxn ang="0">
                  <a:pos x="100" y="14"/>
                </a:cxn>
                <a:cxn ang="0">
                  <a:pos x="28" y="60"/>
                </a:cxn>
              </a:cxnLst>
              <a:rect l="0" t="0" r="r" b="b"/>
              <a:pathLst>
                <a:path w="108" h="81">
                  <a:moveTo>
                    <a:pt x="19" y="64"/>
                  </a:moveTo>
                  <a:cubicBezTo>
                    <a:pt x="0" y="79"/>
                    <a:pt x="0" y="79"/>
                    <a:pt x="0" y="79"/>
                  </a:cubicBezTo>
                  <a:cubicBezTo>
                    <a:pt x="8" y="81"/>
                    <a:pt x="8" y="81"/>
                    <a:pt x="8" y="81"/>
                  </a:cubicBezTo>
                  <a:cubicBezTo>
                    <a:pt x="25" y="67"/>
                    <a:pt x="25" y="67"/>
                    <a:pt x="25" y="67"/>
                  </a:cubicBezTo>
                  <a:cubicBezTo>
                    <a:pt x="58" y="66"/>
                    <a:pt x="78" y="53"/>
                    <a:pt x="78" y="53"/>
                  </a:cubicBezTo>
                  <a:cubicBezTo>
                    <a:pt x="66" y="44"/>
                    <a:pt x="66" y="44"/>
                    <a:pt x="66" y="44"/>
                  </a:cubicBezTo>
                  <a:cubicBezTo>
                    <a:pt x="66" y="44"/>
                    <a:pt x="87" y="42"/>
                    <a:pt x="92" y="44"/>
                  </a:cubicBezTo>
                  <a:cubicBezTo>
                    <a:pt x="97" y="42"/>
                    <a:pt x="106" y="34"/>
                    <a:pt x="108" y="9"/>
                  </a:cubicBezTo>
                  <a:cubicBezTo>
                    <a:pt x="49" y="0"/>
                    <a:pt x="34" y="33"/>
                    <a:pt x="19" y="64"/>
                  </a:cubicBezTo>
                  <a:close/>
                  <a:moveTo>
                    <a:pt x="28" y="60"/>
                  </a:moveTo>
                  <a:cubicBezTo>
                    <a:pt x="28" y="60"/>
                    <a:pt x="28" y="60"/>
                    <a:pt x="28" y="60"/>
                  </a:cubicBezTo>
                  <a:cubicBezTo>
                    <a:pt x="33" y="54"/>
                    <a:pt x="66" y="21"/>
                    <a:pt x="100" y="14"/>
                  </a:cubicBezTo>
                  <a:cubicBezTo>
                    <a:pt x="81" y="20"/>
                    <a:pt x="37" y="54"/>
                    <a:pt x="28" y="60"/>
                  </a:cubicBezTo>
                  <a:close/>
                </a:path>
              </a:pathLst>
            </a:custGeom>
            <a:solidFill>
              <a:schemeClr val="bg1"/>
            </a:solidFill>
            <a:ln w="9525">
              <a:noFill/>
              <a:round/>
            </a:ln>
          </p:spPr>
          <p:txBody>
            <a:bodyPr anchor="ctr"/>
            <a:lstStyle/>
            <a:p>
              <a:pPr algn="ctr"/>
              <a:endParaRPr sz="2400">
                <a:latin typeface="Source Han Sans CN"/>
                <a:sym typeface="Source Han Sans CN"/>
              </a:endParaRPr>
            </a:p>
          </p:txBody>
        </p:sp>
        <p:sp>
          <p:nvSpPr>
            <p:cNvPr id="17" name="Freeform: Shape 13"/>
            <p:cNvSpPr/>
            <p:nvPr/>
          </p:nvSpPr>
          <p:spPr bwMode="auto">
            <a:xfrm>
              <a:off x="4947791" y="3487435"/>
              <a:ext cx="195871" cy="141592"/>
            </a:xfrm>
            <a:custGeom>
              <a:cxnLst>
                <a:cxn ang="0">
                  <a:pos x="44" y="8"/>
                </a:cxn>
                <a:cxn ang="0">
                  <a:pos x="36" y="8"/>
                </a:cxn>
                <a:cxn ang="0">
                  <a:pos x="29" y="0"/>
                </a:cxn>
                <a:cxn ang="0">
                  <a:pos x="22" y="0"/>
                </a:cxn>
                <a:cxn ang="0">
                  <a:pos x="15" y="8"/>
                </a:cxn>
                <a:cxn ang="0">
                  <a:pos x="7" y="8"/>
                </a:cxn>
                <a:cxn ang="0">
                  <a:pos x="0" y="15"/>
                </a:cxn>
                <a:cxn ang="0">
                  <a:pos x="0" y="29"/>
                </a:cxn>
                <a:cxn ang="0">
                  <a:pos x="7" y="37"/>
                </a:cxn>
                <a:cxn ang="0">
                  <a:pos x="44" y="37"/>
                </a:cxn>
                <a:cxn ang="0">
                  <a:pos x="51" y="29"/>
                </a:cxn>
                <a:cxn ang="0">
                  <a:pos x="51" y="15"/>
                </a:cxn>
                <a:cxn ang="0">
                  <a:pos x="44" y="8"/>
                </a:cxn>
              </a:cxnLst>
              <a:rect l="0" t="0" r="r" b="b"/>
              <a:pathLst>
                <a:path w="51" h="37">
                  <a:moveTo>
                    <a:pt x="44" y="8"/>
                  </a:moveTo>
                  <a:cubicBezTo>
                    <a:pt x="36" y="8"/>
                    <a:pt x="36" y="8"/>
                    <a:pt x="36" y="8"/>
                  </a:cubicBezTo>
                  <a:cubicBezTo>
                    <a:pt x="36" y="4"/>
                    <a:pt x="33" y="0"/>
                    <a:pt x="29" y="0"/>
                  </a:cubicBezTo>
                  <a:cubicBezTo>
                    <a:pt x="22" y="0"/>
                    <a:pt x="22" y="0"/>
                    <a:pt x="22" y="0"/>
                  </a:cubicBezTo>
                  <a:cubicBezTo>
                    <a:pt x="18" y="0"/>
                    <a:pt x="15" y="4"/>
                    <a:pt x="15" y="8"/>
                  </a:cubicBezTo>
                  <a:cubicBezTo>
                    <a:pt x="7" y="8"/>
                    <a:pt x="7" y="8"/>
                    <a:pt x="7" y="8"/>
                  </a:cubicBezTo>
                  <a:cubicBezTo>
                    <a:pt x="3" y="8"/>
                    <a:pt x="0" y="11"/>
                    <a:pt x="0" y="15"/>
                  </a:cubicBezTo>
                  <a:cubicBezTo>
                    <a:pt x="0" y="29"/>
                    <a:pt x="0" y="29"/>
                    <a:pt x="0" y="29"/>
                  </a:cubicBezTo>
                  <a:cubicBezTo>
                    <a:pt x="0" y="33"/>
                    <a:pt x="3" y="37"/>
                    <a:pt x="7" y="37"/>
                  </a:cubicBezTo>
                  <a:cubicBezTo>
                    <a:pt x="44" y="37"/>
                    <a:pt x="44" y="37"/>
                    <a:pt x="44" y="37"/>
                  </a:cubicBezTo>
                  <a:cubicBezTo>
                    <a:pt x="48" y="37"/>
                    <a:pt x="51" y="33"/>
                    <a:pt x="51" y="29"/>
                  </a:cubicBezTo>
                  <a:cubicBezTo>
                    <a:pt x="51" y="15"/>
                    <a:pt x="51" y="15"/>
                    <a:pt x="51" y="15"/>
                  </a:cubicBezTo>
                  <a:cubicBezTo>
                    <a:pt x="51" y="11"/>
                    <a:pt x="48" y="8"/>
                    <a:pt x="44" y="8"/>
                  </a:cubicBezTo>
                  <a:close/>
                </a:path>
              </a:pathLst>
            </a:custGeom>
            <a:solidFill>
              <a:schemeClr val="bg1"/>
            </a:solidFill>
            <a:ln w="9525">
              <a:noFill/>
              <a:round/>
            </a:ln>
          </p:spPr>
          <p:txBody>
            <a:bodyPr anchor="ctr"/>
            <a:lstStyle/>
            <a:p>
              <a:pPr algn="ctr"/>
              <a:endParaRPr sz="2400">
                <a:latin typeface="Source Han Sans CN"/>
                <a:sym typeface="Source Han Sans CN"/>
              </a:endParaRPr>
            </a:p>
          </p:txBody>
        </p:sp>
        <p:sp>
          <p:nvSpPr>
            <p:cNvPr id="18" name="Freeform: Shape 15"/>
            <p:cNvSpPr/>
            <p:nvPr/>
          </p:nvSpPr>
          <p:spPr bwMode="auto">
            <a:xfrm>
              <a:off x="3797170" y="3174749"/>
              <a:ext cx="316226" cy="436578"/>
            </a:xfrm>
            <a:custGeom>
              <a:cxnLst>
                <a:cxn ang="0">
                  <a:pos x="78" y="11"/>
                </a:cxn>
                <a:cxn ang="0">
                  <a:pos x="84" y="11"/>
                </a:cxn>
                <a:cxn ang="0">
                  <a:pos x="84" y="0"/>
                </a:cxn>
                <a:cxn ang="0">
                  <a:pos x="0" y="0"/>
                </a:cxn>
                <a:cxn ang="0">
                  <a:pos x="0" y="11"/>
                </a:cxn>
                <a:cxn ang="0">
                  <a:pos x="7" y="11"/>
                </a:cxn>
                <a:cxn ang="0">
                  <a:pos x="30" y="52"/>
                </a:cxn>
                <a:cxn ang="0">
                  <a:pos x="30" y="64"/>
                </a:cxn>
                <a:cxn ang="0">
                  <a:pos x="8" y="105"/>
                </a:cxn>
                <a:cxn ang="0">
                  <a:pos x="0" y="105"/>
                </a:cxn>
                <a:cxn ang="0">
                  <a:pos x="0" y="116"/>
                </a:cxn>
                <a:cxn ang="0">
                  <a:pos x="84" y="116"/>
                </a:cxn>
                <a:cxn ang="0">
                  <a:pos x="84" y="105"/>
                </a:cxn>
                <a:cxn ang="0">
                  <a:pos x="78" y="105"/>
                </a:cxn>
                <a:cxn ang="0">
                  <a:pos x="55" y="64"/>
                </a:cxn>
                <a:cxn ang="0">
                  <a:pos x="55" y="52"/>
                </a:cxn>
                <a:cxn ang="0">
                  <a:pos x="78" y="11"/>
                </a:cxn>
                <a:cxn ang="0">
                  <a:pos x="52" y="69"/>
                </a:cxn>
                <a:cxn ang="0">
                  <a:pos x="72" y="105"/>
                </a:cxn>
                <a:cxn ang="0">
                  <a:pos x="67" y="105"/>
                </a:cxn>
                <a:cxn ang="0">
                  <a:pos x="56" y="93"/>
                </a:cxn>
                <a:cxn ang="0">
                  <a:pos x="43" y="77"/>
                </a:cxn>
                <a:cxn ang="0">
                  <a:pos x="30" y="93"/>
                </a:cxn>
                <a:cxn ang="0">
                  <a:pos x="20" y="105"/>
                </a:cxn>
                <a:cxn ang="0">
                  <a:pos x="13" y="105"/>
                </a:cxn>
                <a:cxn ang="0">
                  <a:pos x="34" y="69"/>
                </a:cxn>
                <a:cxn ang="0">
                  <a:pos x="36" y="69"/>
                </a:cxn>
                <a:cxn ang="0">
                  <a:pos x="36" y="48"/>
                </a:cxn>
                <a:cxn ang="0">
                  <a:pos x="34" y="47"/>
                </a:cxn>
                <a:cxn ang="0">
                  <a:pos x="13" y="11"/>
                </a:cxn>
                <a:cxn ang="0">
                  <a:pos x="72" y="11"/>
                </a:cxn>
                <a:cxn ang="0">
                  <a:pos x="52" y="47"/>
                </a:cxn>
                <a:cxn ang="0">
                  <a:pos x="49" y="48"/>
                </a:cxn>
                <a:cxn ang="0">
                  <a:pos x="49" y="69"/>
                </a:cxn>
                <a:cxn ang="0">
                  <a:pos x="52" y="69"/>
                </a:cxn>
              </a:cxnLst>
              <a:rect l="0" t="0" r="r" b="b"/>
              <a:pathLst>
                <a:path w="84" h="115">
                  <a:moveTo>
                    <a:pt x="78" y="11"/>
                  </a:moveTo>
                  <a:cubicBezTo>
                    <a:pt x="84" y="11"/>
                    <a:pt x="84" y="11"/>
                    <a:pt x="84" y="11"/>
                  </a:cubicBezTo>
                  <a:cubicBezTo>
                    <a:pt x="84" y="0"/>
                    <a:pt x="84" y="0"/>
                    <a:pt x="84" y="0"/>
                  </a:cubicBezTo>
                  <a:cubicBezTo>
                    <a:pt x="0" y="0"/>
                    <a:pt x="0" y="0"/>
                    <a:pt x="0" y="0"/>
                  </a:cubicBezTo>
                  <a:cubicBezTo>
                    <a:pt x="0" y="11"/>
                    <a:pt x="0" y="11"/>
                    <a:pt x="0" y="11"/>
                  </a:cubicBezTo>
                  <a:cubicBezTo>
                    <a:pt x="7" y="11"/>
                    <a:pt x="7" y="11"/>
                    <a:pt x="7" y="11"/>
                  </a:cubicBezTo>
                  <a:cubicBezTo>
                    <a:pt x="8" y="33"/>
                    <a:pt x="16" y="48"/>
                    <a:pt x="30" y="52"/>
                  </a:cubicBezTo>
                  <a:cubicBezTo>
                    <a:pt x="30" y="64"/>
                    <a:pt x="30" y="64"/>
                    <a:pt x="30" y="64"/>
                  </a:cubicBezTo>
                  <a:cubicBezTo>
                    <a:pt x="17" y="69"/>
                    <a:pt x="9" y="83"/>
                    <a:pt x="8" y="105"/>
                  </a:cubicBezTo>
                  <a:cubicBezTo>
                    <a:pt x="0" y="105"/>
                    <a:pt x="0" y="105"/>
                    <a:pt x="0" y="105"/>
                  </a:cubicBezTo>
                  <a:cubicBezTo>
                    <a:pt x="0" y="116"/>
                    <a:pt x="0" y="116"/>
                    <a:pt x="0" y="116"/>
                  </a:cubicBezTo>
                  <a:cubicBezTo>
                    <a:pt x="84" y="116"/>
                    <a:pt x="84" y="116"/>
                    <a:pt x="84" y="116"/>
                  </a:cubicBezTo>
                  <a:cubicBezTo>
                    <a:pt x="84" y="105"/>
                    <a:pt x="84" y="105"/>
                    <a:pt x="84" y="105"/>
                  </a:cubicBezTo>
                  <a:cubicBezTo>
                    <a:pt x="78" y="105"/>
                    <a:pt x="78" y="105"/>
                    <a:pt x="78" y="105"/>
                  </a:cubicBezTo>
                  <a:cubicBezTo>
                    <a:pt x="77" y="83"/>
                    <a:pt x="69" y="69"/>
                    <a:pt x="55" y="64"/>
                  </a:cubicBezTo>
                  <a:cubicBezTo>
                    <a:pt x="55" y="52"/>
                    <a:pt x="55" y="52"/>
                    <a:pt x="55" y="52"/>
                  </a:cubicBezTo>
                  <a:cubicBezTo>
                    <a:pt x="69" y="48"/>
                    <a:pt x="77" y="33"/>
                    <a:pt x="78" y="11"/>
                  </a:cubicBezTo>
                  <a:close/>
                  <a:moveTo>
                    <a:pt x="52" y="69"/>
                  </a:moveTo>
                  <a:cubicBezTo>
                    <a:pt x="67" y="73"/>
                    <a:pt x="72" y="90"/>
                    <a:pt x="72" y="105"/>
                  </a:cubicBezTo>
                  <a:cubicBezTo>
                    <a:pt x="67" y="105"/>
                    <a:pt x="67" y="105"/>
                    <a:pt x="67" y="105"/>
                  </a:cubicBezTo>
                  <a:cubicBezTo>
                    <a:pt x="56" y="93"/>
                    <a:pt x="56" y="93"/>
                    <a:pt x="56" y="93"/>
                  </a:cubicBezTo>
                  <a:cubicBezTo>
                    <a:pt x="43" y="77"/>
                    <a:pt x="43" y="77"/>
                    <a:pt x="43" y="77"/>
                  </a:cubicBezTo>
                  <a:cubicBezTo>
                    <a:pt x="30" y="93"/>
                    <a:pt x="30" y="93"/>
                    <a:pt x="30" y="93"/>
                  </a:cubicBezTo>
                  <a:cubicBezTo>
                    <a:pt x="20" y="105"/>
                    <a:pt x="20" y="105"/>
                    <a:pt x="20" y="105"/>
                  </a:cubicBezTo>
                  <a:cubicBezTo>
                    <a:pt x="13" y="105"/>
                    <a:pt x="13" y="105"/>
                    <a:pt x="13" y="105"/>
                  </a:cubicBezTo>
                  <a:cubicBezTo>
                    <a:pt x="14" y="90"/>
                    <a:pt x="18" y="73"/>
                    <a:pt x="34" y="69"/>
                  </a:cubicBezTo>
                  <a:cubicBezTo>
                    <a:pt x="36" y="69"/>
                    <a:pt x="36" y="69"/>
                    <a:pt x="36" y="69"/>
                  </a:cubicBezTo>
                  <a:cubicBezTo>
                    <a:pt x="36" y="48"/>
                    <a:pt x="36" y="48"/>
                    <a:pt x="36" y="48"/>
                  </a:cubicBezTo>
                  <a:cubicBezTo>
                    <a:pt x="34" y="47"/>
                    <a:pt x="34" y="47"/>
                    <a:pt x="34" y="47"/>
                  </a:cubicBezTo>
                  <a:cubicBezTo>
                    <a:pt x="18" y="43"/>
                    <a:pt x="14" y="27"/>
                    <a:pt x="13" y="11"/>
                  </a:cubicBezTo>
                  <a:cubicBezTo>
                    <a:pt x="72" y="11"/>
                    <a:pt x="72" y="11"/>
                    <a:pt x="72" y="11"/>
                  </a:cubicBezTo>
                  <a:cubicBezTo>
                    <a:pt x="72" y="27"/>
                    <a:pt x="67" y="43"/>
                    <a:pt x="52" y="47"/>
                  </a:cubicBezTo>
                  <a:cubicBezTo>
                    <a:pt x="49" y="48"/>
                    <a:pt x="49" y="48"/>
                    <a:pt x="49" y="48"/>
                  </a:cubicBezTo>
                  <a:cubicBezTo>
                    <a:pt x="49" y="69"/>
                    <a:pt x="49" y="69"/>
                    <a:pt x="49" y="69"/>
                  </a:cubicBezTo>
                  <a:lnTo>
                    <a:pt x="52" y="69"/>
                  </a:lnTo>
                  <a:close/>
                </a:path>
              </a:pathLst>
            </a:custGeom>
            <a:solidFill>
              <a:schemeClr val="bg1"/>
            </a:solidFill>
            <a:ln w="9525">
              <a:noFill/>
              <a:round/>
            </a:ln>
          </p:spPr>
          <p:txBody>
            <a:bodyPr anchor="ctr"/>
            <a:lstStyle/>
            <a:p>
              <a:pPr algn="ctr"/>
              <a:endParaRPr sz="2400">
                <a:latin typeface="Source Han Sans CN"/>
                <a:sym typeface="Source Han Sans CN"/>
              </a:endParaRPr>
            </a:p>
          </p:txBody>
        </p:sp>
        <p:sp>
          <p:nvSpPr>
            <p:cNvPr id="19" name="Freeform: Shape 16"/>
            <p:cNvSpPr/>
            <p:nvPr/>
          </p:nvSpPr>
          <p:spPr bwMode="auto">
            <a:xfrm>
              <a:off x="3917525" y="3306902"/>
              <a:ext cx="89676" cy="51917"/>
            </a:xfrm>
            <a:custGeom>
              <a:cxnLst>
                <a:cxn ang="0">
                  <a:pos x="38" y="0"/>
                </a:cxn>
                <a:cxn ang="0">
                  <a:pos x="0" y="0"/>
                </a:cxn>
                <a:cxn ang="0">
                  <a:pos x="9" y="11"/>
                </a:cxn>
                <a:cxn ang="0">
                  <a:pos x="19" y="22"/>
                </a:cxn>
                <a:cxn ang="0">
                  <a:pos x="29" y="11"/>
                </a:cxn>
                <a:cxn ang="0">
                  <a:pos x="38" y="0"/>
                </a:cxn>
              </a:cxnLst>
              <a:rect l="0" t="0" r="r" b="b"/>
              <a:pathLst>
                <a:path w="38" h="22">
                  <a:moveTo>
                    <a:pt x="38" y="0"/>
                  </a:moveTo>
                  <a:lnTo>
                    <a:pt x="0" y="0"/>
                  </a:lnTo>
                  <a:lnTo>
                    <a:pt x="9" y="11"/>
                  </a:lnTo>
                  <a:lnTo>
                    <a:pt x="19" y="22"/>
                  </a:lnTo>
                  <a:lnTo>
                    <a:pt x="29" y="11"/>
                  </a:lnTo>
                  <a:lnTo>
                    <a:pt x="38" y="0"/>
                  </a:lnTo>
                  <a:close/>
                </a:path>
              </a:pathLst>
            </a:custGeom>
            <a:solidFill>
              <a:schemeClr val="bg1"/>
            </a:solidFill>
            <a:ln w="9525">
              <a:noFill/>
              <a:round/>
            </a:ln>
          </p:spPr>
          <p:txBody>
            <a:bodyPr anchor="ctr"/>
            <a:lstStyle/>
            <a:p>
              <a:pPr algn="ctr"/>
              <a:endParaRPr sz="2400">
                <a:latin typeface="Source Han Sans CN"/>
                <a:sym typeface="Source Han Sans CN"/>
              </a:endParaRPr>
            </a:p>
          </p:txBody>
        </p:sp>
      </p:grpSp>
      <p:sp>
        <p:nvSpPr>
          <p:cNvPr id="28" name="矩形 27"/>
          <p:cNvSpPr/>
          <p:nvPr/>
        </p:nvSpPr>
        <p:spPr>
          <a:xfrm>
            <a:off x="808061" y="459969"/>
            <a:ext cx="2656496" cy="584775"/>
          </a:xfrm>
          <a:prstGeom prst="rect">
            <a:avLst/>
          </a:prstGeom>
        </p:spPr>
        <p:txBody>
          <a:bodyPr wrap="none">
            <a:spAutoFit/>
          </a:bodyPr>
          <a:lstStyle/>
          <a:p>
            <a:pPr algn="ctr"/>
            <a:r>
              <a:rPr lang="zh-CN" altLang="en-US" sz="3200">
                <a:solidFill>
                  <a:schemeClr val="accent1"/>
                </a:solidFill>
                <a:latin typeface="Source Han Sans CN"/>
                <a:ea typeface="FZKai-Z03S" panose="03000509000000000000" pitchFamily="65" charset="-122"/>
                <a:sym typeface="Source Han Sans CN"/>
              </a:rPr>
              <a:t>标题文本预设</a:t>
            </a:r>
            <a:endParaRPr lang="zh-CN" altLang="en-US" sz="3200">
              <a:solidFill>
                <a:schemeClr val="accent1"/>
              </a:solidFill>
              <a:latin typeface="Source Han Sans CN"/>
              <a:ea typeface="FZKai-Z03S" panose="03000509000000000000" pitchFamily="65" charset="-122"/>
              <a:sym typeface="Source Han Sans CN"/>
            </a:endParaRPr>
          </a:p>
        </p:txBody>
      </p:sp>
    </p:spTree>
  </p:cSld>
  <p:clrMapOvr>
    <a:masterClrMapping/>
  </p:clrMapOvr>
  <mc:AlternateContent>
    <mc:Choice xmlns:p14="http://schemas.microsoft.com/office/powerpoint/2010/main" Requires="p14">
      <p:transition spd="slow" advClick="0" advTm="0" p14:dur="1250">
        <p14:window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nodeType="afterGroup">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randombar(horizontal)">
                                      <p:cBhvr>
                                        <p:cTn id="1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tags/tag1.xml><?xml version="1.0" encoding="utf-8"?>
<p:tagLst xmlns:p="http://schemas.openxmlformats.org/presentationml/2006/main">
  <p:tag name="AS_NET" val="4.0.30319.42000"/>
  <p:tag name="AS_OS" val="Microsoft Windows NT 6.1.7601 Service Pack 1"/>
  <p:tag name="AS_RELEASE_DATE" val="2023.09.14"/>
  <p:tag name="AS_TITLE" val="Aspose.Slides for .NET 4.0 Client Profile"/>
  <p:tag name="AS_VERSION" val="23.9"/>
  <p:tag name="ISPRING_PRESENTATION_TITLE" val="1-1211-7医疗行业年终总结"/>
</p:tagLst>
</file>

<file path=ppt/theme/theme1.xml><?xml version="1.0" encoding="utf-8"?>
<a:theme xmlns:r="http://schemas.openxmlformats.org/officeDocument/2006/relationships" xmlns:a="http://schemas.openxmlformats.org/drawingml/2006/main" name="AAAAAAAAAAAAAAAAAAAAA">
  <a:themeElements>
    <a:clrScheme name="自定义 26">
      <a:dk1>
        <a:sysClr val="windowText" lastClr="000000"/>
      </a:dk1>
      <a:lt1>
        <a:sysClr val="window" lastClr="FFFFFF"/>
      </a:lt1>
      <a:dk2>
        <a:srgbClr val="000000"/>
      </a:dk2>
      <a:lt2>
        <a:srgbClr val="F8F8F8"/>
      </a:lt2>
      <a:accent1>
        <a:srgbClr val="262626"/>
      </a:accent1>
      <a:accent2>
        <a:srgbClr val="C00000"/>
      </a:accent2>
      <a:accent3>
        <a:srgbClr val="262626"/>
      </a:accent3>
      <a:accent4>
        <a:srgbClr val="262626"/>
      </a:accent4>
      <a:accent5>
        <a:srgbClr val="C00000"/>
      </a:accent5>
      <a:accent6>
        <a:srgbClr val="3E3E3E"/>
      </a:accent6>
      <a:hlink>
        <a:srgbClr val="262626"/>
      </a:hlink>
      <a:folHlink>
        <a:srgbClr val="919191"/>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宽屏</PresentationFormat>
  <Paragraphs>205</Paragraphs>
  <Slides>24</Slides>
  <Notes>0</Notes>
  <TotalTime>0</TotalTime>
  <HiddenSlides>0</HiddenSlides>
  <MMClips>1</MMClips>
  <ScaleCrop>0</ScaleCrop>
  <HeadingPairs>
    <vt:vector baseType="variant" size="6">
      <vt:variant>
        <vt:lpstr>Fonts used</vt:lpstr>
      </vt:variant>
      <vt:variant>
        <vt:i4>11</vt:i4>
      </vt:variant>
      <vt:variant>
        <vt:lpstr>Theme</vt:lpstr>
      </vt:variant>
      <vt:variant>
        <vt:i4>1</vt:i4>
      </vt:variant>
      <vt:variant>
        <vt:lpstr>Slide Titles</vt:lpstr>
      </vt:variant>
      <vt:variant>
        <vt:i4>24</vt:i4>
      </vt:variant>
    </vt:vector>
  </HeadingPairs>
  <TitlesOfParts>
    <vt:vector baseType="lpstr" size="36">
      <vt:lpstr>Arial</vt:lpstr>
      <vt:lpstr>等线 Light</vt:lpstr>
      <vt:lpstr>等线</vt:lpstr>
      <vt:lpstr>Source Han Sans CN</vt:lpstr>
      <vt:lpstr>Noto Sans S Chinese DemiLight</vt:lpstr>
      <vt:lpstr>FZKai-Z03S</vt:lpstr>
      <vt:lpstr>华康宋体W12(P)</vt:lpstr>
      <vt:lpstr>Calibri</vt:lpstr>
      <vt:lpstr>宋体</vt:lpstr>
      <vt:lpstr>方正黑体简体</vt:lpstr>
      <vt:lpstr>微软雅黑</vt:lpstr>
      <vt:lpstr>AAAAAAAAAAAAAAAAAAAAA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1-1211-7医疗行业年终总结</dc:title>
  <dc:creator>Administrator</dc:creator>
  <cp:lastModifiedBy>  旪    、</cp:lastModifiedBy>
  <cp:revision>12</cp:revision>
  <dcterms:created xsi:type="dcterms:W3CDTF">2018-12-11T06:35:00Z</dcterms:created>
  <dcterms:modified xsi:type="dcterms:W3CDTF">2023-10-16T16:17:20Z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2052-11.1.0.9339</vt:lpwstr>
  </property>
</Properties>
</file>