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53" r:id="rId2"/>
  </p:sldMasterIdLst>
  <p:notesMasterIdLst>
    <p:notesMasterId r:id="rId3"/>
  </p:notesMasterIdLst>
  <p:sldIdLst>
    <p:sldId id="298" r:id="rId4"/>
    <p:sldId id="299" r:id="rId5"/>
    <p:sldId id="300" r:id="rId6"/>
    <p:sldId id="270" r:id="rId7"/>
    <p:sldId id="301" r:id="rId8"/>
    <p:sldId id="302" r:id="rId9"/>
    <p:sldId id="304" r:id="rId10"/>
    <p:sldId id="305" r:id="rId11"/>
    <p:sldId id="267" r:id="rId12"/>
    <p:sldId id="263" r:id="rId13"/>
    <p:sldId id="264" r:id="rId14"/>
    <p:sldId id="265" r:id="rId15"/>
    <p:sldId id="262" r:id="rId16"/>
    <p:sldId id="306" r:id="rId17"/>
    <p:sldId id="307" r:id="rId18"/>
    <p:sldId id="308" r:id="rId19"/>
    <p:sldId id="309" r:id="rId20"/>
    <p:sldId id="261" r:id="rId21"/>
    <p:sldId id="294" r:id="rId22"/>
    <p:sldId id="319" r:id="rId23"/>
  </p:sldIdLst>
  <p:sldSz cx="12192000" cy="6858000"/>
  <p:notesSz cx="6858000" cy="91440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94" autoAdjust="0"/>
    <p:restoredTop sz="94660"/>
  </p:normalViewPr>
  <p:slideViewPr>
    <p:cSldViewPr snapToGrid="0">
      <p:cViewPr varScale="1">
        <p:scale>
          <a:sx n="100" d="100"/>
          <a:sy n="100" d="100"/>
        </p:scale>
        <p:origin x="96" y="186"/>
      </p:cViewPr>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4.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仅标题">
    <p:spTree>
      <p:nvGrpSpPr>
        <p:cNvPr id="1" name=""/>
        <p:cNvGrpSpPr/>
        <p:nvPr/>
      </p:nvGrpSpPr>
      <p:grpSpPr>
        <a:xfrm>
          <a:off x="0" y="0"/>
          <a: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2019/11/8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a:t>编辑文本</a:t>
            </a: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2019/11/8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2019/11/8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2019/11/8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a:t>单击此处编辑标题</a:t>
            </a: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2019/11/8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media/image1.png" /><Relationship Id="rId6" Type="http://schemas.openxmlformats.org/officeDocument/2006/relationships/image" Target="../media/image2.png" /><Relationship Id="rId7"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slideLayout" Target="../slideLayouts/slideLayout14.xml" /><Relationship Id="rId11" Type="http://schemas.openxmlformats.org/officeDocument/2006/relationships/slideLayout" Target="../slideLayouts/slideLayout15.xml" /><Relationship Id="rId12" Type="http://schemas.openxmlformats.org/officeDocument/2006/relationships/tags" Target="../tags/tag1.xml" /><Relationship Id="rId13" Type="http://schemas.openxmlformats.org/officeDocument/2006/relationships/tags" Target="../tags/tag2.xml" /><Relationship Id="rId14" Type="http://schemas.openxmlformats.org/officeDocument/2006/relationships/tags" Target="../tags/tag3.xml" /><Relationship Id="rId15" Type="http://schemas.openxmlformats.org/officeDocument/2006/relationships/theme" Target="../theme/theme2.xml" /><Relationship Id="rId2" Type="http://schemas.openxmlformats.org/officeDocument/2006/relationships/slideLayout" Target="../slideLayouts/slideLayout6.xml" /><Relationship Id="rId3" Type="http://schemas.openxmlformats.org/officeDocument/2006/relationships/slideLayout" Target="../slideLayouts/slideLayout7.xml" /><Relationship Id="rId4" Type="http://schemas.openxmlformats.org/officeDocument/2006/relationships/slideLayout" Target="../slideLayouts/slideLayout8.xml" /><Relationship Id="rId5" Type="http://schemas.openxmlformats.org/officeDocument/2006/relationships/slideLayout" Target="../slideLayouts/slideLayout9.xml" /><Relationship Id="rId6" Type="http://schemas.openxmlformats.org/officeDocument/2006/relationships/slideLayout" Target="../slideLayouts/slideLayout10.xml" /><Relationship Id="rId7" Type="http://schemas.openxmlformats.org/officeDocument/2006/relationships/slideLayout" Target="../slideLayouts/slideLayout11.xml" /><Relationship Id="rId8" Type="http://schemas.openxmlformats.org/officeDocument/2006/relationships/slideLayout" Target="../slideLayouts/slideLayout12.xml" /><Relationship Id="rId9" Type="http://schemas.openxmlformats.org/officeDocument/2006/relationships/slideLayout" Target="../slideLayouts/slideLayout1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3" name="图片 2" descr="太空"/>
          <p:cNvPicPr>
            <a:picLocks noChangeAspect="1"/>
          </p:cNvPicPr>
          <p:nvPr userDrawn="1"/>
        </p:nvPicPr>
        <p:blipFill>
          <a:blip r:embed="rId5">
            <a:lum bright="6000"/>
          </a:blip>
          <a:srcRect l="5439" t="4672" r="11327" b="5789"/>
          <a:stretch>
            <a:fillRect/>
          </a:stretch>
        </p:blipFill>
        <p:spPr>
          <a:xfrm rot="16200000">
            <a:off x="2625725" y="-2722880"/>
            <a:ext cx="6940550" cy="12266930"/>
          </a:xfrm>
          <a:prstGeom prst="rect">
            <a:avLst/>
          </a:prstGeom>
        </p:spPr>
      </p:pic>
      <p:pic>
        <p:nvPicPr>
          <p:cNvPr id="5" name="图片 4" descr="嗯嗯太空"/>
          <p:cNvPicPr>
            <a:picLocks noChangeAspect="1"/>
          </p:cNvPicPr>
          <p:nvPr userDrawn="1"/>
        </p:nvPicPr>
        <p:blipFill>
          <a:blip r:embed="rId6"/>
          <a:srcRect l="21057" t="8158" b="44206"/>
          <a:stretch>
            <a:fillRect/>
          </a:stretch>
        </p:blipFill>
        <p:spPr>
          <a:xfrm>
            <a:off x="7080250" y="223520"/>
            <a:ext cx="4451985" cy="3943985"/>
          </a:xfrm>
          <a:prstGeom prst="ellipse">
            <a:avLst/>
          </a:prstGeom>
        </p:spPr>
      </p:pic>
      <p:pic>
        <p:nvPicPr>
          <p:cNvPr id="4" name="图片 3" descr="嗯嗯太空"/>
          <p:cNvPicPr>
            <a:picLocks noChangeAspect="1"/>
          </p:cNvPicPr>
          <p:nvPr userDrawn="1"/>
        </p:nvPicPr>
        <p:blipFill>
          <a:blip r:embed="rId6"/>
          <a:srcRect l="21057" t="8158" b="44206"/>
          <a:stretch>
            <a:fillRect/>
          </a:stretch>
        </p:blipFill>
        <p:spPr>
          <a:xfrm>
            <a:off x="725170" y="1654175"/>
            <a:ext cx="4451985" cy="3943985"/>
          </a:xfrm>
          <a:prstGeom prst="ellipse">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chemeClr val="bg1"/>
        </a:solidFill>
        <a:effectLst/>
      </p:bgPr>
    </p:bg>
    <p:spTree>
      <p:nvGrpSpPr>
        <p:cNvPr id="1" name=""/>
        <p:cNvGrpSpPr/>
        <p:nvPr/>
      </p:nvGrpSpPr>
      <p:grpSpPr>
        <a:xfrm>
          <a:off x="0" y="0"/>
          <a: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2019/11/8</a:t>
            </a:fld>
            <a:endParaRPr lang="zh-CN" altLang="en-US"/>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0</a:t>
            </a:fld>
            <a:endParaRPr lang="zh-CN" altLang="en-US"/>
          </a:p>
        </p:txBody>
      </p:sp>
      <p:sp>
        <p:nvSpPr>
          <p:cNvPr id="2" name="KSO_TEMPLATE" hidden="1"/>
          <p:cNvSpPr/>
          <p:nvPr userDrawn="1">
            <p:custDataLst>
              <p:tags r:id="rId1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openxmlformats.org/officeDocument/2006/relationships/image" Target="../media/image20.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png" /><Relationship Id="rId3" Type="http://schemas.openxmlformats.org/officeDocument/2006/relationships/image" Target="../media/image25.png" /><Relationship Id="rId4" Type="http://schemas.openxmlformats.org/officeDocument/2006/relationships/image" Target="../media/image26.png" /><Relationship Id="rId5"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png" /><Relationship Id="rId3" Type="http://schemas.openxmlformats.org/officeDocument/2006/relationships/image" Target="../media/image28.png" /><Relationship Id="rId4" Type="http://schemas.openxmlformats.org/officeDocument/2006/relationships/image" Target="../media/image2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jpeg" /><Relationship Id="rId3" Type="http://schemas.openxmlformats.org/officeDocument/2006/relationships/image" Target="../media/image31.jpeg" /><Relationship Id="rId4" Type="http://schemas.openxmlformats.org/officeDocument/2006/relationships/image" Target="../media/image32.jpeg" /><Relationship Id="rId5" Type="http://schemas.openxmlformats.org/officeDocument/2006/relationships/image" Target="../media/image3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4.png" /><Relationship Id="rId3" Type="http://schemas.openxmlformats.org/officeDocument/2006/relationships/image" Target="../media/image3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png" /><Relationship Id="rId3" Type="http://schemas.openxmlformats.org/officeDocument/2006/relationships/image" Target="../media/image37.png" /><Relationship Id="rId4" Type="http://schemas.openxmlformats.org/officeDocument/2006/relationships/image" Target="../media/image3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太方法空"/>
          <p:cNvPicPr>
            <a:picLocks noChangeAspect="1"/>
          </p:cNvPicPr>
          <p:nvPr/>
        </p:nvPicPr>
        <p:blipFill>
          <a:blip r:embed="rId2"/>
          <a:srcRect l="78969" t="73918" r="905" b="7630"/>
          <a:stretch>
            <a:fillRect/>
          </a:stretch>
        </p:blipFill>
        <p:spPr>
          <a:xfrm>
            <a:off x="6386830" y="4085590"/>
            <a:ext cx="2853690" cy="3232150"/>
          </a:xfrm>
          <a:prstGeom prst="rect">
            <a:avLst/>
          </a:prstGeom>
        </p:spPr>
      </p:pic>
      <p:pic>
        <p:nvPicPr>
          <p:cNvPr id="11" name="图片 10" descr="太空"/>
          <p:cNvPicPr>
            <a:picLocks noChangeAspect="1"/>
          </p:cNvPicPr>
          <p:nvPr/>
        </p:nvPicPr>
        <p:blipFill>
          <a:blip r:embed="rId3"/>
          <a:srcRect l="25794" t="78235" r="16643" b="-662"/>
          <a:stretch>
            <a:fillRect/>
          </a:stretch>
        </p:blipFill>
        <p:spPr>
          <a:xfrm>
            <a:off x="1284605" y="4730115"/>
            <a:ext cx="4236085" cy="2226945"/>
          </a:xfrm>
          <a:prstGeom prst="rect">
            <a:avLst/>
          </a:prstGeom>
        </p:spPr>
      </p:pic>
      <p:pic>
        <p:nvPicPr>
          <p:cNvPr id="9" name="图片 8" descr="嗯嗯太空"/>
          <p:cNvPicPr>
            <a:picLocks noChangeAspect="1"/>
          </p:cNvPicPr>
          <p:nvPr/>
        </p:nvPicPr>
        <p:blipFill>
          <a:blip r:embed="rId4"/>
          <a:srcRect r="37963" b="56899"/>
          <a:stretch>
            <a:fillRect/>
          </a:stretch>
        </p:blipFill>
        <p:spPr>
          <a:xfrm>
            <a:off x="-41910" y="-31115"/>
            <a:ext cx="3410585" cy="3507740"/>
          </a:xfrm>
          <a:prstGeom prst="rect">
            <a:avLst/>
          </a:prstGeom>
        </p:spPr>
      </p:pic>
      <p:pic>
        <p:nvPicPr>
          <p:cNvPr id="3" name="图片 2" descr="嗯嗯太空"/>
          <p:cNvPicPr>
            <a:picLocks noChangeAspect="1"/>
          </p:cNvPicPr>
          <p:nvPr/>
        </p:nvPicPr>
        <p:blipFill>
          <a:blip r:embed="rId4"/>
          <a:srcRect l="-2124" t="54770" r="50163"/>
          <a:stretch>
            <a:fillRect/>
          </a:stretch>
        </p:blipFill>
        <p:spPr>
          <a:xfrm>
            <a:off x="-212090" y="3196590"/>
            <a:ext cx="2870200" cy="3698240"/>
          </a:xfrm>
          <a:prstGeom prst="rect">
            <a:avLst/>
          </a:prstGeom>
        </p:spPr>
      </p:pic>
      <p:pic>
        <p:nvPicPr>
          <p:cNvPr id="5" name="图片 4" descr="嗯嗯太空"/>
          <p:cNvPicPr>
            <a:picLocks noChangeAspect="1"/>
          </p:cNvPicPr>
          <p:nvPr/>
        </p:nvPicPr>
        <p:blipFill>
          <a:blip r:embed="rId4"/>
          <a:srcRect l="21057" t="8158" b="44206"/>
          <a:stretch>
            <a:fillRect/>
          </a:stretch>
        </p:blipFill>
        <p:spPr>
          <a:xfrm>
            <a:off x="6376670" y="223520"/>
            <a:ext cx="4451985" cy="3943985"/>
          </a:xfrm>
          <a:prstGeom prst="ellipse">
            <a:avLst/>
          </a:prstGeom>
        </p:spPr>
      </p:pic>
      <p:pic>
        <p:nvPicPr>
          <p:cNvPr id="7" name="图片 6" descr="太空"/>
          <p:cNvPicPr>
            <a:picLocks noChangeAspect="1"/>
          </p:cNvPicPr>
          <p:nvPr/>
        </p:nvPicPr>
        <p:blipFill>
          <a:blip r:embed="rId3"/>
          <a:srcRect r="54089" b="47709"/>
          <a:stretch>
            <a:fillRect/>
          </a:stretch>
        </p:blipFill>
        <p:spPr>
          <a:xfrm>
            <a:off x="358775" y="-31115"/>
            <a:ext cx="2299335" cy="3533775"/>
          </a:xfrm>
          <a:prstGeom prst="rect">
            <a:avLst/>
          </a:prstGeom>
        </p:spPr>
      </p:pic>
      <p:pic>
        <p:nvPicPr>
          <p:cNvPr id="8" name="图片 7" descr="太空"/>
          <p:cNvPicPr>
            <a:picLocks noChangeAspect="1"/>
          </p:cNvPicPr>
          <p:nvPr/>
        </p:nvPicPr>
        <p:blipFill>
          <a:blip r:embed="rId3"/>
          <a:srcRect l="62397" b="79930"/>
          <a:stretch>
            <a:fillRect/>
          </a:stretch>
        </p:blipFill>
        <p:spPr>
          <a:xfrm>
            <a:off x="8941435" y="-31115"/>
            <a:ext cx="3272790" cy="2357120"/>
          </a:xfrm>
          <a:prstGeom prst="rect">
            <a:avLst/>
          </a:prstGeom>
        </p:spPr>
      </p:pic>
      <p:pic>
        <p:nvPicPr>
          <p:cNvPr id="10" name="图片 9" descr="太空"/>
          <p:cNvPicPr>
            <a:picLocks noChangeAspect="1"/>
          </p:cNvPicPr>
          <p:nvPr/>
        </p:nvPicPr>
        <p:blipFill>
          <a:blip r:embed="rId3"/>
          <a:srcRect l="42983" t="25163" r="31183" b="58698"/>
          <a:stretch>
            <a:fillRect/>
          </a:stretch>
        </p:blipFill>
        <p:spPr>
          <a:xfrm>
            <a:off x="9240520" y="3037205"/>
            <a:ext cx="2248535" cy="1895475"/>
          </a:xfrm>
          <a:prstGeom prst="rect">
            <a:avLst/>
          </a:prstGeom>
        </p:spPr>
      </p:pic>
      <p:pic>
        <p:nvPicPr>
          <p:cNvPr id="12" name="图片 11" descr="太方法空"/>
          <p:cNvPicPr>
            <a:picLocks noChangeAspect="1"/>
          </p:cNvPicPr>
          <p:nvPr/>
        </p:nvPicPr>
        <p:blipFill>
          <a:blip r:embed="rId2"/>
          <a:srcRect l="41262" t="63135" r="22635"/>
          <a:stretch>
            <a:fillRect/>
          </a:stretch>
        </p:blipFill>
        <p:spPr>
          <a:xfrm>
            <a:off x="1683385" y="3360420"/>
            <a:ext cx="3072130" cy="3534410"/>
          </a:xfrm>
          <a:prstGeom prst="rect">
            <a:avLst/>
          </a:prstGeom>
        </p:spPr>
      </p:pic>
      <p:pic>
        <p:nvPicPr>
          <p:cNvPr id="4" name="图片 3" descr="嗯嗯太空"/>
          <p:cNvPicPr>
            <a:picLocks noChangeAspect="1"/>
          </p:cNvPicPr>
          <p:nvPr/>
        </p:nvPicPr>
        <p:blipFill>
          <a:blip r:embed="rId4"/>
          <a:srcRect l="49104" t="72389" r="-21"/>
          <a:stretch>
            <a:fillRect/>
          </a:stretch>
        </p:blipFill>
        <p:spPr>
          <a:xfrm>
            <a:off x="6741795" y="3609975"/>
            <a:ext cx="5472430" cy="3284855"/>
          </a:xfrm>
          <a:prstGeom prst="rect">
            <a:avLst/>
          </a:prstGeom>
        </p:spPr>
      </p:pic>
      <p:sp>
        <p:nvSpPr>
          <p:cNvPr id="2" name="文本框 1"/>
          <p:cNvSpPr txBox="1"/>
          <p:nvPr/>
        </p:nvSpPr>
        <p:spPr>
          <a:xfrm>
            <a:off x="3234096" y="1402990"/>
            <a:ext cx="5724644"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a:ln>
                  <a:noFill/>
                </a:ln>
                <a:solidFill>
                  <a:schemeClr val="bg1"/>
                </a:solidFill>
                <a:effectLst/>
                <a:uLnTx/>
                <a:uFillTx/>
                <a:cs typeface="+mn-ea"/>
                <a:sym typeface="+mn-lt"/>
              </a:rPr>
              <a:t>小学生班干部竞选</a:t>
            </a:r>
          </a:p>
        </p:txBody>
      </p:sp>
      <p:sp>
        <p:nvSpPr>
          <p:cNvPr id="6" name="文本框 5"/>
          <p:cNvSpPr txBox="1"/>
          <p:nvPr/>
        </p:nvSpPr>
        <p:spPr>
          <a:xfrm>
            <a:off x="2888399" y="2489191"/>
            <a:ext cx="6278880" cy="193802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0" b="0" i="0" u="none" strike="noStrike" kern="1200" cap="none" spc="0" normalizeH="0" baseline="0" noProof="0">
                <a:ln>
                  <a:noFill/>
                </a:ln>
                <a:solidFill>
                  <a:schemeClr val="bg1"/>
                </a:solidFill>
                <a:effectLst/>
                <a:uLnTx/>
                <a:uFillTx/>
                <a:cs typeface="+mn-ea"/>
                <a:sym typeface="+mn-lt"/>
              </a:rPr>
              <a:t>自我介绍</a:t>
            </a:r>
          </a:p>
        </p:txBody>
      </p:sp>
      <p:sp>
        <p:nvSpPr>
          <p:cNvPr id="14" name="文本框 13"/>
          <p:cNvSpPr txBox="1"/>
          <p:nvPr/>
        </p:nvSpPr>
        <p:spPr>
          <a:xfrm>
            <a:off x="5044042" y="4472376"/>
            <a:ext cx="243368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bg1"/>
                </a:solidFill>
                <a:effectLst/>
                <a:uLnTx/>
                <a:uFillTx/>
                <a:cs typeface="+mn-ea"/>
                <a:sym typeface="+mn-lt"/>
              </a:rPr>
              <a:t>三年级二班 </a:t>
            </a:r>
            <a:r>
              <a:rPr kumimoji="0" lang="en-US" altLang="zh-CN" sz="2400" b="0" i="0" u="none" strike="noStrike" kern="1200" cap="none" spc="0" normalizeH="0" baseline="0" noProof="0">
                <a:ln>
                  <a:noFill/>
                </a:ln>
                <a:solidFill>
                  <a:schemeClr val="bg1"/>
                </a:solidFill>
                <a:effectLst/>
                <a:uLnTx/>
                <a:uFillTx/>
                <a:cs typeface="+mn-ea"/>
                <a:sym typeface="+mn-lt"/>
              </a:rPr>
              <a:t>XXXX</a:t>
            </a:r>
            <a:endParaRPr kumimoji="0" lang="zh-CN" altLang="en-US" sz="2400" b="0" i="0" u="none" strike="noStrike" kern="1200" cap="none" spc="0" normalizeH="0" baseline="0" noProof="0">
              <a:ln>
                <a:noFill/>
              </a:ln>
              <a:solidFill>
                <a:schemeClr val="bg1"/>
              </a:solidFill>
              <a:effectLst/>
              <a:uLnTx/>
              <a:uFillTx/>
              <a:cs typeface="+mn-ea"/>
              <a:sym typeface="+mn-lt"/>
            </a:endParaRP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p:cNvSpPr txBox="1"/>
          <p:nvPr/>
        </p:nvSpPr>
        <p:spPr>
          <a:xfrm>
            <a:off x="7262707" y="600740"/>
            <a:ext cx="4260426" cy="706755"/>
          </a:xfrm>
          <a:prstGeom prst="rect">
            <a:avLst/>
          </a:prstGeom>
          <a:noFill/>
        </p:spPr>
        <p:txBody>
          <a:bodyPr wrap="square" rtlCol="0">
            <a:spAutoFit/>
            <a:scene3d>
              <a:camera prst="orthographicFront"/>
              <a:lightRig rig="threePt" dir="t"/>
            </a:scene3d>
            <a:sp3d contourW="12700"/>
          </a:bodyPr>
          <a:lstStyle/>
          <a:p>
            <a:pPr algn="ctr"/>
            <a:r>
              <a:rPr lang="zh-CN" altLang="en-US" sz="4000" b="1">
                <a:solidFill>
                  <a:schemeClr val="bg1"/>
                </a:solidFill>
                <a:cs typeface="+mn-ea"/>
                <a:sym typeface="+mn-lt"/>
              </a:rPr>
              <a:t>我的爱好</a:t>
            </a:r>
          </a:p>
        </p:txBody>
      </p:sp>
      <p:grpSp>
        <p:nvGrpSpPr>
          <p:cNvPr id="22" name="组合 21"/>
          <p:cNvGrpSpPr/>
          <p:nvPr/>
        </p:nvGrpSpPr>
        <p:grpSpPr>
          <a:xfrm>
            <a:off x="2202031" y="600620"/>
            <a:ext cx="2280510" cy="2602542"/>
            <a:chOff x="7510631" y="943520"/>
            <a:chExt cx="2280510" cy="2602542"/>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0631" y="943520"/>
              <a:ext cx="2280510" cy="2602542"/>
            </a:xfrm>
            <a:prstGeom prst="rect">
              <a:avLst/>
            </a:prstGeom>
          </p:spPr>
        </p:pic>
        <p:sp>
          <p:nvSpPr>
            <p:cNvPr id="7" name="文本框 6"/>
            <p:cNvSpPr txBox="1"/>
            <p:nvPr/>
          </p:nvSpPr>
          <p:spPr>
            <a:xfrm rot="20901092">
              <a:off x="7688087" y="2086976"/>
              <a:ext cx="1569660" cy="923330"/>
            </a:xfrm>
            <a:prstGeom prst="rect">
              <a:avLst/>
            </a:prstGeom>
            <a:noFill/>
          </p:spPr>
          <p:txBody>
            <a:bodyPr wrap="none" rtlCol="0">
              <a:spAutoFit/>
            </a:bodyPr>
            <a:lstStyle/>
            <a:p>
              <a:pPr lvl="0" algn="ctr" defTabSz="914400">
                <a:defRPr/>
              </a:pPr>
              <a:r>
                <a:rPr lang="zh-CN" altLang="en-US" sz="5400">
                  <a:solidFill>
                    <a:schemeClr val="tx1">
                      <a:lumMod val="75000"/>
                      <a:lumOff val="25000"/>
                    </a:schemeClr>
                  </a:solidFill>
                  <a:cs typeface="+mn-ea"/>
                  <a:sym typeface="+mn-lt"/>
                </a:rPr>
                <a:t>画画</a:t>
              </a:r>
            </a:p>
          </p:txBody>
        </p:sp>
      </p:grpSp>
      <p:grpSp>
        <p:nvGrpSpPr>
          <p:cNvPr id="23" name="组合 22"/>
          <p:cNvGrpSpPr/>
          <p:nvPr/>
        </p:nvGrpSpPr>
        <p:grpSpPr>
          <a:xfrm>
            <a:off x="737630" y="3203162"/>
            <a:ext cx="2280510" cy="2602542"/>
            <a:chOff x="6046230" y="3546062"/>
            <a:chExt cx="2280510" cy="2602542"/>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6230" y="3546062"/>
              <a:ext cx="2280510" cy="2602542"/>
            </a:xfrm>
            <a:prstGeom prst="rect">
              <a:avLst/>
            </a:prstGeom>
          </p:spPr>
        </p:pic>
        <p:sp>
          <p:nvSpPr>
            <p:cNvPr id="16" name="文本框 15"/>
            <p:cNvSpPr txBox="1"/>
            <p:nvPr/>
          </p:nvSpPr>
          <p:spPr>
            <a:xfrm>
              <a:off x="6299619" y="4638753"/>
              <a:ext cx="1569660" cy="923330"/>
            </a:xfrm>
            <a:prstGeom prst="rect">
              <a:avLst/>
            </a:prstGeom>
            <a:noFill/>
          </p:spPr>
          <p:txBody>
            <a:bodyPr wrap="none" rtlCol="0">
              <a:spAutoFit/>
            </a:bodyPr>
            <a:lstStyle/>
            <a:p>
              <a:pPr lvl="0" algn="ctr" defTabSz="914400">
                <a:defRPr/>
              </a:pPr>
              <a:r>
                <a:rPr lang="zh-CN" altLang="en-US" sz="5400">
                  <a:solidFill>
                    <a:schemeClr val="tx1">
                      <a:lumMod val="75000"/>
                      <a:lumOff val="25000"/>
                    </a:schemeClr>
                  </a:solidFill>
                  <a:cs typeface="+mn-ea"/>
                  <a:sym typeface="+mn-lt"/>
                </a:rPr>
                <a:t>阅读</a:t>
              </a:r>
            </a:p>
          </p:txBody>
        </p:sp>
      </p:grpSp>
      <p:grpSp>
        <p:nvGrpSpPr>
          <p:cNvPr id="24" name="组合 23"/>
          <p:cNvGrpSpPr/>
          <p:nvPr/>
        </p:nvGrpSpPr>
        <p:grpSpPr>
          <a:xfrm>
            <a:off x="3666432" y="3203162"/>
            <a:ext cx="2280510" cy="2602542"/>
            <a:chOff x="8975032" y="3546062"/>
            <a:chExt cx="2280510" cy="2602542"/>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5032" y="3546062"/>
              <a:ext cx="2280510" cy="2602542"/>
            </a:xfrm>
            <a:prstGeom prst="rect">
              <a:avLst/>
            </a:prstGeom>
          </p:spPr>
        </p:pic>
        <p:sp>
          <p:nvSpPr>
            <p:cNvPr id="19" name="文本框 18"/>
            <p:cNvSpPr txBox="1"/>
            <p:nvPr/>
          </p:nvSpPr>
          <p:spPr>
            <a:xfrm rot="662559">
              <a:off x="9279472" y="4683569"/>
              <a:ext cx="1569660" cy="923330"/>
            </a:xfrm>
            <a:prstGeom prst="rect">
              <a:avLst/>
            </a:prstGeom>
            <a:noFill/>
          </p:spPr>
          <p:txBody>
            <a:bodyPr wrap="none" rtlCol="0">
              <a:spAutoFit/>
            </a:bodyPr>
            <a:lstStyle/>
            <a:p>
              <a:pPr lvl="0" algn="ctr" defTabSz="914400">
                <a:defRPr/>
              </a:pPr>
              <a:r>
                <a:rPr lang="zh-CN" altLang="en-US" sz="5400">
                  <a:solidFill>
                    <a:schemeClr val="tx1">
                      <a:lumMod val="75000"/>
                      <a:lumOff val="25000"/>
                    </a:schemeClr>
                  </a:solidFill>
                  <a:cs typeface="+mn-ea"/>
                  <a:sym typeface="+mn-lt"/>
                </a:rPr>
                <a:t>运动</a:t>
              </a:r>
            </a:p>
          </p:txBody>
        </p:sp>
      </p:grpSp>
      <p:pic>
        <p:nvPicPr>
          <p:cNvPr id="10" name="图片 9" descr="摄图网_400959601"/>
          <p:cNvPicPr>
            <a:picLocks noChangeAspect="1"/>
          </p:cNvPicPr>
          <p:nvPr/>
        </p:nvPicPr>
        <p:blipFill>
          <a:blip r:embed="rId3"/>
          <a:stretch>
            <a:fillRect/>
          </a:stretch>
        </p:blipFill>
        <p:spPr>
          <a:xfrm>
            <a:off x="5614670" y="396240"/>
            <a:ext cx="6702425" cy="670242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par>
                                <p:cTn id="17" presetID="3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fltVal val="0"/>
                                          </p:val>
                                        </p:tav>
                                        <p:tav tm="100000">
                                          <p:val>
                                            <p:strVal val="#ppt_w"/>
                                          </p:val>
                                        </p:tav>
                                      </p:tavLst>
                                    </p:anim>
                                    <p:anim calcmode="lin" valueType="num">
                                      <p:cBhvr>
                                        <p:cTn id="20" dur="1000" fill="hold"/>
                                        <p:tgtEl>
                                          <p:spTgt spid="24"/>
                                        </p:tgtEl>
                                        <p:attrNameLst>
                                          <p:attrName>ppt_h</p:attrName>
                                        </p:attrNameLst>
                                      </p:cBhvr>
                                      <p:tavLst>
                                        <p:tav tm="0">
                                          <p:val>
                                            <p:fltVal val="0"/>
                                          </p:val>
                                        </p:tav>
                                        <p:tav tm="100000">
                                          <p:val>
                                            <p:strVal val="#ppt_h"/>
                                          </p:val>
                                        </p:tav>
                                      </p:tavLst>
                                    </p:anim>
                                    <p:anim calcmode="lin" valueType="num">
                                      <p:cBhvr>
                                        <p:cTn id="21" dur="1000" fill="hold"/>
                                        <p:tgtEl>
                                          <p:spTgt spid="24"/>
                                        </p:tgtEl>
                                        <p:attrNameLst>
                                          <p:attrName>style.rotation</p:attrName>
                                        </p:attrNameLst>
                                      </p:cBhvr>
                                      <p:tavLst>
                                        <p:tav tm="0">
                                          <p:val>
                                            <p:fltVal val="90"/>
                                          </p:val>
                                        </p:tav>
                                        <p:tav tm="100000">
                                          <p:val>
                                            <p:fltVal val="0"/>
                                          </p:val>
                                        </p:tav>
                                      </p:tavLst>
                                    </p:anim>
                                    <p:animEffect transition="in" filter="fade">
                                      <p:cBhvr>
                                        <p:cTn id="2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p:cNvSpPr txBox="1"/>
          <p:nvPr/>
        </p:nvSpPr>
        <p:spPr>
          <a:xfrm>
            <a:off x="-385445" y="702945"/>
            <a:ext cx="3940810" cy="706755"/>
          </a:xfrm>
          <a:prstGeom prst="rect">
            <a:avLst/>
          </a:prstGeom>
          <a:noFill/>
        </p:spPr>
        <p:txBody>
          <a:bodyPr wrap="square" rtlCol="0">
            <a:spAutoFit/>
            <a:scene3d>
              <a:camera prst="orthographicFront"/>
              <a:lightRig rig="threePt" dir="t"/>
            </a:scene3d>
            <a:sp3d contourW="12700"/>
          </a:bodyPr>
          <a:lstStyle/>
          <a:p>
            <a:pPr algn="ctr"/>
            <a:r>
              <a:rPr lang="zh-CN" altLang="en-US" sz="4000" b="1">
                <a:solidFill>
                  <a:schemeClr val="bg1"/>
                </a:solidFill>
                <a:cs typeface="+mn-ea"/>
                <a:sym typeface="+mn-lt"/>
              </a:rPr>
              <a:t>奖牌展示</a:t>
            </a:r>
          </a:p>
        </p:txBody>
      </p:sp>
      <p:pic>
        <p:nvPicPr>
          <p:cNvPr id="3" name="图片 2"/>
          <p:cNvPicPr>
            <a:picLocks noChangeAspect="1"/>
          </p:cNvPicPr>
          <p:nvPr/>
        </p:nvPicPr>
        <p:blipFill>
          <a:blip r:embed="rId2"/>
          <a:srcRect l="4051" t="18611" r="2410" b="14103"/>
          <a:stretch>
            <a:fillRect/>
          </a:stretch>
        </p:blipFill>
        <p:spPr>
          <a:xfrm>
            <a:off x="2597240" y="2471717"/>
            <a:ext cx="1832207" cy="1318002"/>
          </a:xfrm>
          <a:prstGeom prst="rect">
            <a:avLst/>
          </a:prstGeom>
          <a:ln w="76200">
            <a:solidFill>
              <a:schemeClr val="bg1"/>
            </a:solidFill>
          </a:ln>
        </p:spPr>
      </p:pic>
      <p:pic>
        <p:nvPicPr>
          <p:cNvPr id="5" name="图片 4"/>
          <p:cNvPicPr>
            <a:picLocks noChangeAspect="1"/>
          </p:cNvPicPr>
          <p:nvPr/>
        </p:nvPicPr>
        <p:blipFill>
          <a:blip r:embed="rId2"/>
          <a:srcRect l="4051" t="18611" r="2410" b="14103"/>
          <a:stretch>
            <a:fillRect/>
          </a:stretch>
        </p:blipFill>
        <p:spPr>
          <a:xfrm>
            <a:off x="5423736" y="1944667"/>
            <a:ext cx="1832207" cy="1318002"/>
          </a:xfrm>
          <a:prstGeom prst="rect">
            <a:avLst/>
          </a:prstGeom>
          <a:ln w="76200">
            <a:solidFill>
              <a:schemeClr val="bg1"/>
            </a:solidFill>
          </a:ln>
        </p:spPr>
      </p:pic>
      <p:pic>
        <p:nvPicPr>
          <p:cNvPr id="6" name="图片 5"/>
          <p:cNvPicPr>
            <a:picLocks noChangeAspect="1"/>
          </p:cNvPicPr>
          <p:nvPr/>
        </p:nvPicPr>
        <p:blipFill>
          <a:blip r:embed="rId2"/>
          <a:srcRect l="4051" t="18611" r="2410" b="14103"/>
          <a:stretch>
            <a:fillRect/>
          </a:stretch>
        </p:blipFill>
        <p:spPr>
          <a:xfrm>
            <a:off x="8394376" y="1153457"/>
            <a:ext cx="1832207" cy="1318002"/>
          </a:xfrm>
          <a:prstGeom prst="rect">
            <a:avLst/>
          </a:prstGeom>
          <a:ln w="76200">
            <a:solidFill>
              <a:schemeClr val="bg1"/>
            </a:solidFill>
          </a:ln>
        </p:spPr>
      </p:pic>
      <p:pic>
        <p:nvPicPr>
          <p:cNvPr id="7" name="图片 6"/>
          <p:cNvPicPr>
            <a:picLocks noChangeAspect="1"/>
          </p:cNvPicPr>
          <p:nvPr/>
        </p:nvPicPr>
        <p:blipFill>
          <a:blip r:embed="rId2"/>
          <a:srcRect l="4051" t="18611" r="2410" b="14103"/>
          <a:stretch>
            <a:fillRect/>
          </a:stretch>
        </p:blipFill>
        <p:spPr>
          <a:xfrm>
            <a:off x="1723480" y="4118341"/>
            <a:ext cx="1832207" cy="1318002"/>
          </a:xfrm>
          <a:prstGeom prst="rect">
            <a:avLst/>
          </a:prstGeom>
          <a:ln w="76200">
            <a:solidFill>
              <a:schemeClr val="bg1"/>
            </a:solidFill>
          </a:ln>
        </p:spPr>
      </p:pic>
      <p:pic>
        <p:nvPicPr>
          <p:cNvPr id="8" name="图片 7"/>
          <p:cNvPicPr>
            <a:picLocks noChangeAspect="1"/>
          </p:cNvPicPr>
          <p:nvPr/>
        </p:nvPicPr>
        <p:blipFill>
          <a:blip r:embed="rId2"/>
          <a:srcRect l="4051" t="18611" r="2410" b="14103"/>
          <a:stretch>
            <a:fillRect/>
          </a:stretch>
        </p:blipFill>
        <p:spPr>
          <a:xfrm>
            <a:off x="4943676" y="3586211"/>
            <a:ext cx="1832207" cy="1318002"/>
          </a:xfrm>
          <a:prstGeom prst="rect">
            <a:avLst/>
          </a:prstGeom>
          <a:ln w="76200">
            <a:solidFill>
              <a:schemeClr val="bg1"/>
            </a:solidFill>
          </a:ln>
        </p:spPr>
      </p:pic>
      <p:pic>
        <p:nvPicPr>
          <p:cNvPr id="9" name="图片 8"/>
          <p:cNvPicPr>
            <a:picLocks noChangeAspect="1"/>
          </p:cNvPicPr>
          <p:nvPr/>
        </p:nvPicPr>
        <p:blipFill>
          <a:blip r:embed="rId2"/>
          <a:srcRect l="4051" t="18611" r="2410" b="14103"/>
          <a:stretch>
            <a:fillRect/>
          </a:stretch>
        </p:blipFill>
        <p:spPr>
          <a:xfrm>
            <a:off x="7884471" y="2906761"/>
            <a:ext cx="1832207" cy="1318002"/>
          </a:xfrm>
          <a:prstGeom prst="rect">
            <a:avLst/>
          </a:prstGeom>
          <a:ln w="76200">
            <a:solidFill>
              <a:schemeClr val="bg1"/>
            </a:solidFill>
          </a:ln>
        </p:spPr>
      </p:pic>
      <p:pic>
        <p:nvPicPr>
          <p:cNvPr id="13" name="图片 12" descr="太方法空"/>
          <p:cNvPicPr>
            <a:picLocks noChangeAspect="1"/>
          </p:cNvPicPr>
          <p:nvPr/>
        </p:nvPicPr>
        <p:blipFill>
          <a:blip r:embed="rId3"/>
          <a:srcRect l="78969" t="73918" r="905" b="7630"/>
          <a:stretch>
            <a:fillRect/>
          </a:stretch>
        </p:blipFill>
        <p:spPr>
          <a:xfrm>
            <a:off x="8623935" y="3362325"/>
            <a:ext cx="3652520" cy="413702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53" presetClass="entr" presetSubtype="52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anim calcmode="lin" valueType="num">
                                      <p:cBhvr>
                                        <p:cTn id="18" dur="500" fill="hold"/>
                                        <p:tgtEl>
                                          <p:spTgt spid="5"/>
                                        </p:tgtEl>
                                        <p:attrNameLst>
                                          <p:attrName>ppt_x</p:attrName>
                                        </p:attrNameLst>
                                      </p:cBhvr>
                                      <p:tavLst>
                                        <p:tav tm="0">
                                          <p:val>
                                            <p:fltVal val="0.5"/>
                                          </p:val>
                                        </p:tav>
                                        <p:tav tm="100000">
                                          <p:val>
                                            <p:strVal val="#ppt_x"/>
                                          </p:val>
                                        </p:tav>
                                      </p:tavLst>
                                    </p:anim>
                                    <p:anim calcmode="lin" valueType="num">
                                      <p:cBhvr>
                                        <p:cTn id="19" dur="500" fill="hold"/>
                                        <p:tgtEl>
                                          <p:spTgt spid="5"/>
                                        </p:tgtEl>
                                        <p:attrNameLst>
                                          <p:attrName>ppt_y</p:attrName>
                                        </p:attrNameLst>
                                      </p:cBhvr>
                                      <p:tavLst>
                                        <p:tav tm="0">
                                          <p:val>
                                            <p:fltVal val="0.5"/>
                                          </p:val>
                                        </p:tav>
                                        <p:tav tm="100000">
                                          <p:val>
                                            <p:strVal val="#ppt_y"/>
                                          </p:val>
                                        </p:tav>
                                      </p:tavLst>
                                    </p:anim>
                                  </p:childTnLst>
                                </p:cTn>
                              </p:par>
                            </p:childTnLst>
                          </p:cTn>
                        </p:par>
                        <p:par>
                          <p:cTn id="20" fill="hold" nodeType="afterGroup">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anim calcmode="lin" valueType="num">
                                      <p:cBhvr>
                                        <p:cTn id="26" dur="500" fill="hold"/>
                                        <p:tgtEl>
                                          <p:spTgt spid="6"/>
                                        </p:tgtEl>
                                        <p:attrNameLst>
                                          <p:attrName>ppt_x</p:attrName>
                                        </p:attrNameLst>
                                      </p:cBhvr>
                                      <p:tavLst>
                                        <p:tav tm="0">
                                          <p:val>
                                            <p:fltVal val="0.5"/>
                                          </p:val>
                                        </p:tav>
                                        <p:tav tm="100000">
                                          <p:val>
                                            <p:strVal val="#ppt_x"/>
                                          </p:val>
                                        </p:tav>
                                      </p:tavLst>
                                    </p:anim>
                                    <p:anim calcmode="lin" valueType="num">
                                      <p:cBhvr>
                                        <p:cTn id="27" dur="500" fill="hold"/>
                                        <p:tgtEl>
                                          <p:spTgt spid="6"/>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childTnLst>
                          </p:cTn>
                        </p:par>
                        <p:par>
                          <p:cTn id="36" fill="hold" nodeType="afterGroup">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par>
                          <p:cTn id="44" fill="hold" nodeType="afterGroup">
                            <p:stCondLst>
                              <p:cond delay="2500"/>
                            </p:stCondLst>
                            <p:childTnLst>
                              <p:par>
                                <p:cTn id="45" presetID="53" presetClass="entr" presetSubtype="52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p:cNvSpPr txBox="1"/>
          <p:nvPr/>
        </p:nvSpPr>
        <p:spPr>
          <a:xfrm>
            <a:off x="-294640" y="748665"/>
            <a:ext cx="3787775" cy="706755"/>
          </a:xfrm>
          <a:prstGeom prst="rect">
            <a:avLst/>
          </a:prstGeom>
          <a:noFill/>
        </p:spPr>
        <p:txBody>
          <a:bodyPr wrap="square" rtlCol="0">
            <a:spAutoFit/>
            <a:scene3d>
              <a:camera prst="orthographicFront"/>
              <a:lightRig rig="threePt" dir="t"/>
            </a:scene3d>
            <a:sp3d contourW="12700"/>
          </a:bodyPr>
          <a:lstStyle/>
          <a:p>
            <a:pPr algn="ctr"/>
            <a:r>
              <a:rPr lang="zh-CN" altLang="en-US" sz="4000" b="1">
                <a:solidFill>
                  <a:schemeClr val="bg1"/>
                </a:solidFill>
                <a:cs typeface="+mn-ea"/>
                <a:sym typeface="+mn-lt"/>
              </a:rPr>
              <a:t>我的愿望</a:t>
            </a:r>
          </a:p>
        </p:txBody>
      </p:sp>
      <p:grpSp>
        <p:nvGrpSpPr>
          <p:cNvPr id="8" name="组合 7"/>
          <p:cNvGrpSpPr/>
          <p:nvPr/>
        </p:nvGrpSpPr>
        <p:grpSpPr>
          <a:xfrm>
            <a:off x="1785987" y="2658380"/>
            <a:ext cx="3566428" cy="2374213"/>
            <a:chOff x="2554972" y="2673620"/>
            <a:chExt cx="3566428" cy="2374213"/>
          </a:xfrm>
        </p:grpSpPr>
        <p:pic>
          <p:nvPicPr>
            <p:cNvPr id="4" name="图片 3"/>
            <p:cNvPicPr>
              <a:picLocks noChangeAspect="1"/>
            </p:cNvPicPr>
            <p:nvPr/>
          </p:nvPicPr>
          <p:blipFill>
            <a:blip r:embed="rId2"/>
            <a:stretch>
              <a:fillRect/>
            </a:stretch>
          </p:blipFill>
          <p:spPr>
            <a:xfrm>
              <a:off x="2554972" y="2673620"/>
              <a:ext cx="3444192" cy="2374213"/>
            </a:xfrm>
            <a:prstGeom prst="rect">
              <a:avLst/>
            </a:prstGeom>
          </p:spPr>
        </p:pic>
        <p:sp>
          <p:nvSpPr>
            <p:cNvPr id="7" name="文本框 6"/>
            <p:cNvSpPr txBox="1"/>
            <p:nvPr/>
          </p:nvSpPr>
          <p:spPr>
            <a:xfrm>
              <a:off x="3493442" y="3322117"/>
              <a:ext cx="2627958" cy="1076325"/>
            </a:xfrm>
            <a:prstGeom prst="rect">
              <a:avLst/>
            </a:prstGeom>
            <a:noFill/>
          </p:spPr>
          <p:txBody>
            <a:bodyPr wrap="square" rtlCol="0">
              <a:spAutoFit/>
              <a:scene3d>
                <a:camera prst="orthographicFront"/>
                <a:lightRig rig="threePt" dir="t"/>
              </a:scene3d>
              <a:sp3d contourW="12700"/>
            </a:bodyPr>
            <a:lstStyle/>
            <a:p>
              <a:pPr algn="ctr"/>
              <a:r>
                <a:rPr lang="zh-CN" altLang="en-US" sz="3200" b="1">
                  <a:cs typeface="+mn-ea"/>
                  <a:sym typeface="+mn-lt"/>
                </a:rPr>
                <a:t>一名</a:t>
              </a:r>
            </a:p>
            <a:p>
              <a:pPr algn="ctr"/>
              <a:r>
                <a:rPr lang="zh-CN" altLang="en-US" sz="3200" b="1">
                  <a:cs typeface="+mn-ea"/>
                  <a:sym typeface="+mn-lt"/>
                </a:rPr>
                <a:t>宇航员</a:t>
              </a:r>
            </a:p>
          </p:txBody>
        </p:sp>
      </p:grpSp>
      <p:pic>
        <p:nvPicPr>
          <p:cNvPr id="6" name="图片 5" descr="摄图网_400997253"/>
          <p:cNvPicPr>
            <a:picLocks noChangeAspect="1"/>
          </p:cNvPicPr>
          <p:nvPr/>
        </p:nvPicPr>
        <p:blipFill>
          <a:blip r:embed="rId3"/>
          <a:stretch>
            <a:fillRect/>
          </a:stretch>
        </p:blipFill>
        <p:spPr>
          <a:xfrm>
            <a:off x="5424170" y="453390"/>
            <a:ext cx="6496685" cy="6496685"/>
          </a:xfrm>
          <a:prstGeom prst="rect">
            <a:avLst/>
          </a:prstGeom>
        </p:spPr>
      </p:pic>
      <p:pic>
        <p:nvPicPr>
          <p:cNvPr id="12" name="图片 11" descr="太空"/>
          <p:cNvPicPr>
            <a:picLocks noChangeAspect="1"/>
          </p:cNvPicPr>
          <p:nvPr/>
        </p:nvPicPr>
        <p:blipFill>
          <a:blip r:embed="rId4"/>
          <a:srcRect l="62397" b="79930"/>
          <a:stretch>
            <a:fillRect/>
          </a:stretch>
        </p:blipFill>
        <p:spPr>
          <a:xfrm>
            <a:off x="8941435" y="-31115"/>
            <a:ext cx="3272790" cy="2357120"/>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descr="1eaf46463982b50ba8cbe275fff463ea"/>
          <p:cNvPicPr>
            <a:picLocks noChangeAspect="1"/>
          </p:cNvPicPr>
          <p:nvPr/>
        </p:nvPicPr>
        <p:blipFill>
          <a:blip r:embed="rId2"/>
          <a:stretch>
            <a:fillRect/>
          </a:stretch>
        </p:blipFill>
        <p:spPr>
          <a:xfrm rot="1980000">
            <a:off x="4450080" y="-137160"/>
            <a:ext cx="4672965" cy="5790565"/>
          </a:xfrm>
          <a:prstGeom prst="rect">
            <a:avLst/>
          </a:prstGeom>
        </p:spPr>
      </p:pic>
      <p:pic>
        <p:nvPicPr>
          <p:cNvPr id="8" name="图片 7" descr="15"/>
          <p:cNvPicPr>
            <a:picLocks noChangeAspect="1"/>
          </p:cNvPicPr>
          <p:nvPr/>
        </p:nvPicPr>
        <p:blipFill>
          <a:blip r:embed="rId3"/>
          <a:stretch>
            <a:fillRect/>
          </a:stretch>
        </p:blipFill>
        <p:spPr>
          <a:xfrm>
            <a:off x="10226040" y="-6350"/>
            <a:ext cx="1980565" cy="912495"/>
          </a:xfrm>
          <a:prstGeom prst="rect">
            <a:avLst/>
          </a:prstGeom>
        </p:spPr>
      </p:pic>
      <p:sp>
        <p:nvSpPr>
          <p:cNvPr id="2" name="文本框 1"/>
          <p:cNvSpPr txBox="1"/>
          <p:nvPr/>
        </p:nvSpPr>
        <p:spPr>
          <a:xfrm>
            <a:off x="-149225" y="733425"/>
            <a:ext cx="3803015" cy="706755"/>
          </a:xfrm>
          <a:prstGeom prst="rect">
            <a:avLst/>
          </a:prstGeom>
          <a:noFill/>
        </p:spPr>
        <p:txBody>
          <a:bodyPr wrap="square" rtlCol="0">
            <a:spAutoFit/>
            <a:scene3d>
              <a:camera prst="orthographicFront"/>
              <a:lightRig rig="threePt" dir="t"/>
            </a:scene3d>
            <a:sp3d contourW="12700"/>
          </a:bodyPr>
          <a:lstStyle/>
          <a:p>
            <a:pPr algn="ctr"/>
            <a:r>
              <a:rPr lang="zh-CN" altLang="en-US" sz="4000" b="1">
                <a:solidFill>
                  <a:schemeClr val="bg1"/>
                </a:solidFill>
                <a:cs typeface="+mn-ea"/>
                <a:sym typeface="+mn-lt"/>
              </a:rPr>
              <a:t>我的履历</a:t>
            </a:r>
          </a:p>
        </p:txBody>
      </p:sp>
      <p:grpSp>
        <p:nvGrpSpPr>
          <p:cNvPr id="19" name="组合 18"/>
          <p:cNvGrpSpPr/>
          <p:nvPr/>
        </p:nvGrpSpPr>
        <p:grpSpPr>
          <a:xfrm>
            <a:off x="5514099" y="1694580"/>
            <a:ext cx="5245735" cy="829945"/>
            <a:chOff x="5514099" y="1694580"/>
            <a:chExt cx="5245735" cy="829945"/>
          </a:xfrm>
        </p:grpSpPr>
        <p:sp>
          <p:nvSpPr>
            <p:cNvPr id="111" name="文本框 110"/>
            <p:cNvSpPr txBox="1"/>
            <p:nvPr/>
          </p:nvSpPr>
          <p:spPr>
            <a:xfrm>
              <a:off x="7285749" y="1694580"/>
              <a:ext cx="3474085" cy="829945"/>
            </a:xfrm>
            <a:prstGeom prst="rect">
              <a:avLst/>
            </a:prstGeom>
            <a:noFill/>
          </p:spPr>
          <p:txBody>
            <a:bodyPr wrap="square" rtlCol="0">
              <a:spAutoFit/>
            </a:bodyPr>
            <a:lstStyle/>
            <a:p>
              <a:pPr marL="342900" lvl="0" indent="-342900" defTabSz="914400">
                <a:buFont typeface="Wingdings" panose="05000000000000000000" pitchFamily="2" charset="2"/>
                <a:buChar char="l"/>
                <a:defRPr/>
              </a:pPr>
              <a:r>
                <a:rPr lang="zh-CN" altLang="en-US" sz="2400">
                  <a:solidFill>
                    <a:schemeClr val="bg1"/>
                  </a:solidFill>
                  <a:cs typeface="+mn-ea"/>
                  <a:sym typeface="+mn-lt"/>
                </a:rPr>
                <a:t>获得全国小学生美术大赛个人三等奖</a:t>
              </a:r>
            </a:p>
          </p:txBody>
        </p:sp>
        <p:sp>
          <p:nvSpPr>
            <p:cNvPr id="108" name="文本框 107"/>
            <p:cNvSpPr txBox="1"/>
            <p:nvPr/>
          </p:nvSpPr>
          <p:spPr>
            <a:xfrm>
              <a:off x="5514099" y="1694580"/>
              <a:ext cx="1661892" cy="369332"/>
            </a:xfrm>
            <a:prstGeom prst="rect">
              <a:avLst/>
            </a:prstGeom>
            <a:noFill/>
          </p:spPr>
          <p:txBody>
            <a:bodyPr wrap="square" rtlCol="0">
              <a:spAutoFit/>
            </a:bodyPr>
            <a:lstStyle/>
            <a:p>
              <a:pPr lvl="0" algn="ctr" defTabSz="914400">
                <a:defRPr/>
              </a:pPr>
              <a:r>
                <a:rPr lang="en-US" altLang="zh-CN">
                  <a:solidFill>
                    <a:schemeClr val="bg1"/>
                  </a:solidFill>
                  <a:cs typeface="+mn-ea"/>
                  <a:sym typeface="+mn-lt"/>
                </a:rPr>
                <a:t>2016</a:t>
              </a:r>
              <a:r>
                <a:rPr lang="zh-CN" altLang="en-US">
                  <a:solidFill>
                    <a:schemeClr val="bg1"/>
                  </a:solidFill>
                  <a:cs typeface="+mn-ea"/>
                  <a:sym typeface="+mn-lt"/>
                </a:rPr>
                <a:t>年</a:t>
              </a:r>
              <a:r>
                <a:rPr lang="en-US" altLang="zh-CN">
                  <a:solidFill>
                    <a:schemeClr val="bg1"/>
                  </a:solidFill>
                  <a:cs typeface="+mn-ea"/>
                  <a:sym typeface="+mn-lt"/>
                </a:rPr>
                <a:t>5</a:t>
              </a:r>
              <a:r>
                <a:rPr lang="zh-CN" altLang="en-US">
                  <a:solidFill>
                    <a:schemeClr val="bg1"/>
                  </a:solidFill>
                  <a:cs typeface="+mn-ea"/>
                  <a:sym typeface="+mn-lt"/>
                </a:rPr>
                <a:t>月</a:t>
              </a:r>
            </a:p>
          </p:txBody>
        </p:sp>
      </p:grpSp>
      <p:grpSp>
        <p:nvGrpSpPr>
          <p:cNvPr id="28" name="组合 27"/>
          <p:cNvGrpSpPr/>
          <p:nvPr/>
        </p:nvGrpSpPr>
        <p:grpSpPr>
          <a:xfrm>
            <a:off x="5586095" y="3292475"/>
            <a:ext cx="5173980" cy="829945"/>
            <a:chOff x="5626089" y="3495437"/>
            <a:chExt cx="5133490" cy="836759"/>
          </a:xfrm>
        </p:grpSpPr>
        <p:sp>
          <p:nvSpPr>
            <p:cNvPr id="109" name="文本框 108"/>
            <p:cNvSpPr txBox="1"/>
            <p:nvPr/>
          </p:nvSpPr>
          <p:spPr>
            <a:xfrm>
              <a:off x="5626089" y="3655490"/>
              <a:ext cx="1449701" cy="371324"/>
            </a:xfrm>
            <a:prstGeom prst="rect">
              <a:avLst/>
            </a:prstGeom>
            <a:noFill/>
          </p:spPr>
          <p:txBody>
            <a:bodyPr wrap="square" rtlCol="0">
              <a:spAutoFit/>
            </a:bodyPr>
            <a:lstStyle/>
            <a:p>
              <a:pPr lvl="0" algn="ctr" defTabSz="914400">
                <a:defRPr/>
              </a:pPr>
              <a:r>
                <a:rPr lang="en-US" altLang="zh-CN">
                  <a:solidFill>
                    <a:schemeClr val="bg1"/>
                  </a:solidFill>
                  <a:cs typeface="+mn-ea"/>
                  <a:sym typeface="+mn-lt"/>
                </a:rPr>
                <a:t>2017</a:t>
              </a:r>
              <a:r>
                <a:rPr lang="zh-CN" altLang="en-US">
                  <a:solidFill>
                    <a:schemeClr val="bg1"/>
                  </a:solidFill>
                  <a:cs typeface="+mn-ea"/>
                  <a:sym typeface="+mn-lt"/>
                </a:rPr>
                <a:t>年</a:t>
              </a:r>
              <a:r>
                <a:rPr lang="en-US" altLang="zh-CN">
                  <a:solidFill>
                    <a:schemeClr val="bg1"/>
                  </a:solidFill>
                  <a:cs typeface="+mn-ea"/>
                  <a:sym typeface="+mn-lt"/>
                </a:rPr>
                <a:t>3</a:t>
              </a:r>
              <a:r>
                <a:rPr lang="zh-CN" altLang="en-US">
                  <a:solidFill>
                    <a:schemeClr val="bg1"/>
                  </a:solidFill>
                  <a:cs typeface="+mn-ea"/>
                  <a:sym typeface="+mn-lt"/>
                </a:rPr>
                <a:t>月 </a:t>
              </a:r>
            </a:p>
          </p:txBody>
        </p:sp>
        <p:sp>
          <p:nvSpPr>
            <p:cNvPr id="112" name="文本框 111"/>
            <p:cNvSpPr txBox="1"/>
            <p:nvPr/>
          </p:nvSpPr>
          <p:spPr>
            <a:xfrm>
              <a:off x="7325630" y="3495437"/>
              <a:ext cx="3433949" cy="836759"/>
            </a:xfrm>
            <a:prstGeom prst="rect">
              <a:avLst/>
            </a:prstGeom>
            <a:noFill/>
          </p:spPr>
          <p:txBody>
            <a:bodyPr wrap="square" rtlCol="0">
              <a:spAutoFit/>
            </a:bodyPr>
            <a:lstStyle/>
            <a:p>
              <a:pPr marL="342900" lvl="0" indent="-342900" defTabSz="914400">
                <a:buFont typeface="Wingdings" panose="05000000000000000000" pitchFamily="2" charset="2"/>
                <a:buChar char="l"/>
                <a:defRPr/>
              </a:pPr>
              <a:r>
                <a:rPr lang="zh-CN" altLang="en-US" sz="2400">
                  <a:solidFill>
                    <a:schemeClr val="bg1"/>
                  </a:solidFill>
                  <a:cs typeface="+mn-ea"/>
                  <a:sym typeface="+mn-lt"/>
                </a:rPr>
                <a:t>获得全班三好学生荣誉称号</a:t>
              </a:r>
            </a:p>
          </p:txBody>
        </p:sp>
      </p:grpSp>
      <p:grpSp>
        <p:nvGrpSpPr>
          <p:cNvPr id="29" name="组合 28"/>
          <p:cNvGrpSpPr/>
          <p:nvPr/>
        </p:nvGrpSpPr>
        <p:grpSpPr>
          <a:xfrm>
            <a:off x="5371859" y="5055036"/>
            <a:ext cx="5109590" cy="830997"/>
            <a:chOff x="5649989" y="4413051"/>
            <a:chExt cx="5109590" cy="830997"/>
          </a:xfrm>
        </p:grpSpPr>
        <p:sp>
          <p:nvSpPr>
            <p:cNvPr id="110" name="文本框 109"/>
            <p:cNvSpPr txBox="1"/>
            <p:nvPr/>
          </p:nvSpPr>
          <p:spPr>
            <a:xfrm>
              <a:off x="5649989" y="4413236"/>
              <a:ext cx="1661892" cy="369332"/>
            </a:xfrm>
            <a:prstGeom prst="rect">
              <a:avLst/>
            </a:prstGeom>
            <a:noFill/>
          </p:spPr>
          <p:txBody>
            <a:bodyPr wrap="square" rtlCol="0">
              <a:spAutoFit/>
            </a:bodyPr>
            <a:lstStyle/>
            <a:p>
              <a:pPr lvl="0" algn="ctr" defTabSz="914400">
                <a:defRPr/>
              </a:pPr>
              <a:r>
                <a:rPr lang="en-US" altLang="zh-CN">
                  <a:solidFill>
                    <a:schemeClr val="bg1"/>
                  </a:solidFill>
                  <a:cs typeface="+mn-ea"/>
                  <a:sym typeface="+mn-lt"/>
                </a:rPr>
                <a:t>2018</a:t>
              </a:r>
              <a:r>
                <a:rPr lang="zh-CN" altLang="en-US">
                  <a:solidFill>
                    <a:schemeClr val="bg1"/>
                  </a:solidFill>
                  <a:cs typeface="+mn-ea"/>
                  <a:sym typeface="+mn-lt"/>
                </a:rPr>
                <a:t>年</a:t>
              </a:r>
              <a:r>
                <a:rPr lang="en-US" altLang="zh-CN">
                  <a:solidFill>
                    <a:schemeClr val="bg1"/>
                  </a:solidFill>
                  <a:cs typeface="+mn-ea"/>
                  <a:sym typeface="+mn-lt"/>
                </a:rPr>
                <a:t>9</a:t>
              </a:r>
              <a:r>
                <a:rPr lang="zh-CN" altLang="en-US">
                  <a:solidFill>
                    <a:schemeClr val="bg1"/>
                  </a:solidFill>
                  <a:cs typeface="+mn-ea"/>
                  <a:sym typeface="+mn-lt"/>
                </a:rPr>
                <a:t>月</a:t>
              </a:r>
            </a:p>
          </p:txBody>
        </p:sp>
        <p:sp>
          <p:nvSpPr>
            <p:cNvPr id="113" name="文本框 112"/>
            <p:cNvSpPr txBox="1"/>
            <p:nvPr/>
          </p:nvSpPr>
          <p:spPr>
            <a:xfrm>
              <a:off x="7325630" y="4413051"/>
              <a:ext cx="3433949" cy="830997"/>
            </a:xfrm>
            <a:prstGeom prst="rect">
              <a:avLst/>
            </a:prstGeom>
            <a:noFill/>
          </p:spPr>
          <p:txBody>
            <a:bodyPr wrap="square" rtlCol="0">
              <a:spAutoFit/>
            </a:bodyPr>
            <a:lstStyle/>
            <a:p>
              <a:pPr marL="342900" lvl="0" indent="-342900" defTabSz="914400">
                <a:buFont typeface="Wingdings" panose="05000000000000000000" pitchFamily="2" charset="2"/>
                <a:buChar char="l"/>
                <a:defRPr/>
              </a:pPr>
              <a:r>
                <a:rPr lang="zh-CN" altLang="en-US" sz="2400">
                  <a:solidFill>
                    <a:schemeClr val="bg1"/>
                  </a:solidFill>
                  <a:cs typeface="+mn-ea"/>
                  <a:sym typeface="+mn-lt"/>
                </a:rPr>
                <a:t>获得全国小学生作文大赛二等奖</a:t>
              </a:r>
            </a:p>
          </p:txBody>
        </p:sp>
      </p:grpSp>
      <p:pic>
        <p:nvPicPr>
          <p:cNvPr id="36" name="图片 35" descr="摄图网_401051337"/>
          <p:cNvPicPr>
            <a:picLocks noChangeAspect="1"/>
          </p:cNvPicPr>
          <p:nvPr/>
        </p:nvPicPr>
        <p:blipFill>
          <a:blip r:embed="rId4"/>
          <a:srcRect l="16323" t="20852" r="59223" b="57937"/>
          <a:stretch>
            <a:fillRect/>
          </a:stretch>
        </p:blipFill>
        <p:spPr>
          <a:xfrm>
            <a:off x="4530090" y="1440815"/>
            <a:ext cx="1249680" cy="1083945"/>
          </a:xfrm>
          <a:prstGeom prst="ellipse">
            <a:avLst/>
          </a:prstGeom>
        </p:spPr>
      </p:pic>
      <p:pic>
        <p:nvPicPr>
          <p:cNvPr id="38" name="图片 37" descr="摄图网_401051337"/>
          <p:cNvPicPr>
            <a:picLocks noChangeAspect="1"/>
          </p:cNvPicPr>
          <p:nvPr/>
        </p:nvPicPr>
        <p:blipFill>
          <a:blip r:embed="rId4"/>
          <a:srcRect l="16323" t="20852" r="59223" b="57937"/>
          <a:stretch>
            <a:fillRect/>
          </a:stretch>
        </p:blipFill>
        <p:spPr>
          <a:xfrm>
            <a:off x="4530090" y="3038475"/>
            <a:ext cx="1249680" cy="1083945"/>
          </a:xfrm>
          <a:prstGeom prst="ellipse">
            <a:avLst/>
          </a:prstGeom>
        </p:spPr>
      </p:pic>
      <p:pic>
        <p:nvPicPr>
          <p:cNvPr id="39" name="图片 38" descr="摄图网_401051337"/>
          <p:cNvPicPr>
            <a:picLocks noChangeAspect="1"/>
          </p:cNvPicPr>
          <p:nvPr/>
        </p:nvPicPr>
        <p:blipFill>
          <a:blip r:embed="rId4"/>
          <a:srcRect l="16323" t="20852" r="59223" b="57937"/>
          <a:stretch>
            <a:fillRect/>
          </a:stretch>
        </p:blipFill>
        <p:spPr>
          <a:xfrm>
            <a:off x="4451350" y="4698365"/>
            <a:ext cx="1249680" cy="1083945"/>
          </a:xfrm>
          <a:prstGeom prst="ellipse">
            <a:avLst/>
          </a:prstGeom>
        </p:spPr>
      </p:pic>
      <p:pic>
        <p:nvPicPr>
          <p:cNvPr id="40" name="图片 39" descr="太空"/>
          <p:cNvPicPr>
            <a:picLocks noChangeAspect="1"/>
          </p:cNvPicPr>
          <p:nvPr/>
        </p:nvPicPr>
        <p:blipFill>
          <a:blip r:embed="rId5"/>
          <a:srcRect l="42983" t="25163" r="31183" b="58698"/>
          <a:stretch>
            <a:fillRect/>
          </a:stretch>
        </p:blipFill>
        <p:spPr>
          <a:xfrm>
            <a:off x="107950" y="2080260"/>
            <a:ext cx="3860800" cy="325437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1+#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矩形: 圆角 3"/>
          <p:cNvSpPr/>
          <p:nvPr/>
        </p:nvSpPr>
        <p:spPr>
          <a:xfrm>
            <a:off x="417689" y="2156178"/>
            <a:ext cx="11367911" cy="3499555"/>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Box 1"/>
          <p:cNvSpPr txBox="1"/>
          <p:nvPr/>
        </p:nvSpPr>
        <p:spPr>
          <a:xfrm>
            <a:off x="3455670" y="925749"/>
            <a:ext cx="5280660" cy="769441"/>
          </a:xfrm>
          <a:prstGeom prst="rect">
            <a:avLst/>
          </a:prstGeom>
          <a:noFill/>
        </p:spPr>
        <p:txBody>
          <a:bodyPr wrap="square" rtlCol="0">
            <a:spAutoFit/>
          </a:bodyPr>
          <a:lstStyle/>
          <a:p>
            <a:pPr algn="ctr"/>
            <a:r>
              <a:rPr lang="zh-CN" altLang="en-US" sz="4400">
                <a:solidFill>
                  <a:schemeClr val="bg1"/>
                </a:solidFill>
                <a:effectLst>
                  <a:outerShdw blurRad="38100" dist="38100" dir="2700000" algn="tl">
                    <a:srgbClr val="000000">
                      <a:alpha val="43137"/>
                    </a:srgbClr>
                  </a:outerShdw>
                </a:effectLst>
                <a:cs typeface="+mn-ea"/>
                <a:sym typeface="+mn-lt"/>
              </a:rPr>
              <a:t>我的精彩瞬间</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370" y="2291080"/>
            <a:ext cx="2776220" cy="3219450"/>
          </a:xfrm>
          <a:prstGeom prst="rect">
            <a:avLst/>
          </a:prstGeom>
          <a:effectLst>
            <a:outerShdw sx="104000" sy="104000" algn="ctr" rotWithShape="0">
              <a:sysClr val="window" lastClr="FFFFFF"/>
            </a:outerShdw>
          </a:effectLst>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1143" y="2301543"/>
            <a:ext cx="3209544" cy="3209544"/>
          </a:xfrm>
          <a:prstGeom prst="rect">
            <a:avLst/>
          </a:prstGeom>
        </p:spPr>
      </p:pic>
      <p:pic>
        <p:nvPicPr>
          <p:cNvPr id="18" name="图片 17" descr="1988d17254a6abd4c4bc39a580456f8f"/>
          <p:cNvPicPr>
            <a:picLocks noChangeAspect="1"/>
          </p:cNvPicPr>
          <p:nvPr/>
        </p:nvPicPr>
        <p:blipFill>
          <a:blip r:embed="rId4"/>
          <a:stretch>
            <a:fillRect/>
          </a:stretch>
        </p:blipFill>
        <p:spPr>
          <a:xfrm>
            <a:off x="8428990" y="2304415"/>
            <a:ext cx="3230245" cy="298132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1"/>
          <p:cNvSpPr txBox="1"/>
          <p:nvPr/>
        </p:nvSpPr>
        <p:spPr>
          <a:xfrm>
            <a:off x="-258375" y="1327766"/>
            <a:ext cx="5280660" cy="707886"/>
          </a:xfrm>
          <a:prstGeom prst="rect">
            <a:avLst/>
          </a:prstGeom>
          <a:noFill/>
        </p:spPr>
        <p:txBody>
          <a:bodyPr wrap="square" rtlCol="0">
            <a:spAutoFit/>
          </a:bodyPr>
          <a:lstStyle/>
          <a:p>
            <a:pPr algn="ctr"/>
            <a:r>
              <a:rPr lang="zh-CN" altLang="en-US" sz="4000">
                <a:solidFill>
                  <a:schemeClr val="bg1"/>
                </a:solidFill>
                <a:effectLst>
                  <a:outerShdw blurRad="38100" dist="38100" dir="2700000" algn="tl">
                    <a:srgbClr val="000000">
                      <a:alpha val="43137"/>
                    </a:srgbClr>
                  </a:outerShdw>
                </a:effectLst>
                <a:cs typeface="+mn-ea"/>
                <a:sym typeface="+mn-lt"/>
              </a:rPr>
              <a:t>我的精彩瞬间</a:t>
            </a:r>
          </a:p>
        </p:txBody>
      </p:sp>
      <p:sp>
        <p:nvSpPr>
          <p:cNvPr id="9" name="椭圆 8"/>
          <p:cNvSpPr/>
          <p:nvPr/>
        </p:nvSpPr>
        <p:spPr>
          <a:xfrm>
            <a:off x="1035283" y="2755196"/>
            <a:ext cx="3386166" cy="3383258"/>
          </a:xfrm>
          <a:prstGeom prst="ellipse">
            <a:avLst/>
          </a:prstGeom>
          <a:blipFill rotWithShape="1">
            <a:blip r:embed="rId2"/>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596350" y="745067"/>
            <a:ext cx="3257880" cy="3265234"/>
          </a:xfrm>
          <a:prstGeom prst="ellipse">
            <a:avLst/>
          </a:prstGeom>
          <a:blipFill rotWithShape="1">
            <a:blip r:embed="rId3"/>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7549225" y="3110796"/>
            <a:ext cx="3386166" cy="3383258"/>
          </a:xfrm>
          <a:prstGeom prst="ellipse">
            <a:avLst/>
          </a:prstGeom>
          <a:blipFill rotWithShape="1">
            <a:blip r:embed="rId4"/>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4019" y="369136"/>
            <a:ext cx="2377716" cy="2377716"/>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p:nvPr/>
        </p:nvSpPr>
        <p:spPr>
          <a:xfrm>
            <a:off x="3675439" y="602077"/>
            <a:ext cx="4859264" cy="923330"/>
          </a:xfrm>
          <a:prstGeom prst="rect">
            <a:avLst/>
          </a:prstGeom>
          <a:noFill/>
        </p:spPr>
        <p:txBody>
          <a:bodyPr wrap="square" rtlCol="0">
            <a:spAutoFit/>
          </a:bodyPr>
          <a:lstStyle/>
          <a:p>
            <a:pPr algn="ctr"/>
            <a:r>
              <a:rPr lang="zh-CN" altLang="en-US" sz="5400">
                <a:solidFill>
                  <a:schemeClr val="bg1"/>
                </a:solidFill>
                <a:effectLst>
                  <a:outerShdw blurRad="38100" dist="38100" dir="2700000" algn="tl">
                    <a:srgbClr val="000000">
                      <a:alpha val="43137"/>
                    </a:srgbClr>
                  </a:outerShdw>
                </a:effectLst>
                <a:cs typeface="+mn-ea"/>
                <a:sym typeface="+mn-lt"/>
              </a:rPr>
              <a:t>我的竞选目标</a:t>
            </a:r>
            <a:endParaRPr lang="zh-CN" altLang="en-US" sz="5400">
              <a:solidFill>
                <a:schemeClr val="bg1"/>
              </a:solidFill>
              <a:effectLst>
                <a:outerShdw blurRad="38100" dist="38100" dir="2700000" algn="tl">
                  <a:srgbClr val="000000">
                    <a:alpha val="43137"/>
                  </a:srgbClr>
                </a:outerShdw>
              </a:effectLst>
              <a:cs typeface="+mn-ea"/>
              <a:sym typeface="+mn-lt"/>
            </a:endParaRPr>
          </a:p>
        </p:txBody>
      </p:sp>
      <p:sp>
        <p:nvSpPr>
          <p:cNvPr id="7" name="矩形: 圆角 6"/>
          <p:cNvSpPr/>
          <p:nvPr/>
        </p:nvSpPr>
        <p:spPr>
          <a:xfrm>
            <a:off x="559218" y="3860800"/>
            <a:ext cx="8697671" cy="20647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824089"/>
            <a:ext cx="6858000" cy="6858000"/>
          </a:xfrm>
          <a:prstGeom prst="rect">
            <a:avLst/>
          </a:prstGeom>
        </p:spPr>
      </p:pic>
      <p:sp>
        <p:nvSpPr>
          <p:cNvPr id="4" name="文本框 3"/>
          <p:cNvSpPr txBox="1"/>
          <p:nvPr/>
        </p:nvSpPr>
        <p:spPr>
          <a:xfrm>
            <a:off x="1267556" y="3951113"/>
            <a:ext cx="6310640" cy="1708160"/>
          </a:xfrm>
          <a:prstGeom prst="rect">
            <a:avLst/>
          </a:prstGeom>
          <a:noFill/>
        </p:spPr>
        <p:txBody>
          <a:bodyPr wrap="square" rtlCol="0">
            <a:spAutoFit/>
          </a:bodyPr>
          <a:lstStyle/>
          <a:p>
            <a:pPr>
              <a:lnSpc>
                <a:spcPct val="150000"/>
              </a:lnSpc>
            </a:pPr>
            <a:r>
              <a:rPr lang="zh-CN" altLang="en-US" sz="2400">
                <a:cs typeface="+mn-ea"/>
                <a:sym typeface="+mn-lt"/>
              </a:rPr>
              <a:t>      班长是我主要的竞选目标，如果这次我可以当选班长，统领好自己的班委，配合老师的工作，争做优秀班集体。</a:t>
            </a:r>
          </a:p>
        </p:txBody>
      </p:sp>
      <p:sp>
        <p:nvSpPr>
          <p:cNvPr id="8" name="文本框 7"/>
          <p:cNvSpPr txBox="1"/>
          <p:nvPr/>
        </p:nvSpPr>
        <p:spPr>
          <a:xfrm>
            <a:off x="1394179" y="2105559"/>
            <a:ext cx="2381955" cy="1323439"/>
          </a:xfrm>
          <a:prstGeom prst="rect">
            <a:avLst/>
          </a:prstGeom>
          <a:noFill/>
        </p:spPr>
        <p:txBody>
          <a:bodyPr wrap="square" rtlCol="0">
            <a:spAutoFit/>
          </a:bodyPr>
          <a:lstStyle/>
          <a:p>
            <a:r>
              <a:rPr lang="zh-CN" altLang="en-US" sz="8000">
                <a:solidFill>
                  <a:schemeClr val="bg1"/>
                </a:solidFill>
                <a:effectLst>
                  <a:outerShdw blurRad="38100" dist="38100" dir="2700000" algn="tl">
                    <a:srgbClr val="000000">
                      <a:alpha val="43137"/>
                    </a:srgbClr>
                  </a:outerShdw>
                </a:effectLst>
                <a:cs typeface="+mn-ea"/>
                <a:sym typeface="+mn-lt"/>
              </a:rPr>
              <a:t>班长</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482" y="1568098"/>
            <a:ext cx="3237095" cy="323709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45530" y="3909003"/>
            <a:ext cx="9478540" cy="236552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5558" y="1225121"/>
            <a:ext cx="9478540" cy="2911008"/>
          </a:xfrm>
          <a:prstGeom prst="rect">
            <a:avLst/>
          </a:prstGeom>
        </p:spPr>
      </p:pic>
      <p:sp>
        <p:nvSpPr>
          <p:cNvPr id="3" name="矩形 2"/>
          <p:cNvSpPr/>
          <p:nvPr/>
        </p:nvSpPr>
        <p:spPr>
          <a:xfrm>
            <a:off x="2983457" y="1616802"/>
            <a:ext cx="7842742" cy="1900520"/>
          </a:xfrm>
          <a:prstGeom prst="rect">
            <a:avLst/>
          </a:prstGeom>
        </p:spPr>
        <p:txBody>
          <a:bodyPr wrap="square">
            <a:spAutoFit/>
          </a:bodyPr>
          <a:lstStyle/>
          <a:p>
            <a:pPr>
              <a:lnSpc>
                <a:spcPct val="150000"/>
              </a:lnSpc>
            </a:pPr>
            <a:r>
              <a:rPr lang="zh-CN" altLang="en-US" sz="2000" b="1">
                <a:cs typeface="+mn-ea"/>
                <a:sym typeface="+mn-lt"/>
              </a:rPr>
              <a:t>假如在新的学期如果我当上班长我一定会用学生守则严格要求自己行为规范，以身作则，积极做好老师的帮手，让我们的班级在新的一学期中更上一层楼。</a:t>
            </a:r>
            <a:endParaRPr lang="en-US" altLang="zh-CN" sz="2000" b="1">
              <a:cs typeface="+mn-ea"/>
              <a:sym typeface="+mn-lt"/>
            </a:endParaRPr>
          </a:p>
          <a:p>
            <a:pPr>
              <a:lnSpc>
                <a:spcPct val="150000"/>
              </a:lnSpc>
            </a:pPr>
            <a:endParaRPr lang="zh-CN" altLang="en-US" sz="2000" b="1">
              <a:cs typeface="+mn-ea"/>
              <a:sym typeface="+mn-lt"/>
            </a:endParaRPr>
          </a:p>
        </p:txBody>
      </p:sp>
      <p:sp>
        <p:nvSpPr>
          <p:cNvPr id="4" name="矩形 3"/>
          <p:cNvSpPr/>
          <p:nvPr/>
        </p:nvSpPr>
        <p:spPr>
          <a:xfrm>
            <a:off x="1454358" y="4165644"/>
            <a:ext cx="7842742" cy="1438855"/>
          </a:xfrm>
          <a:prstGeom prst="rect">
            <a:avLst/>
          </a:prstGeom>
        </p:spPr>
        <p:txBody>
          <a:bodyPr wrap="square">
            <a:spAutoFit/>
          </a:bodyPr>
          <a:lstStyle/>
          <a:p>
            <a:pPr>
              <a:lnSpc>
                <a:spcPct val="150000"/>
              </a:lnSpc>
            </a:pPr>
            <a:r>
              <a:rPr lang="zh-CN" altLang="en-US" sz="2000" b="1">
                <a:cs typeface="+mn-ea"/>
                <a:sym typeface="+mn-lt"/>
              </a:rPr>
              <a:t>假如我竞选成功当上班长，我将用我旺盛的精力、清醒的头脑来做好这项工作，我将举办一系列活动如朗诵、演讲比赛等等。不需要那些美丽的词汇来修饰这个职位。</a:t>
            </a:r>
          </a:p>
        </p:txBody>
      </p:sp>
      <p:sp>
        <p:nvSpPr>
          <p:cNvPr id="8" name="文本框 7"/>
          <p:cNvSpPr txBox="1"/>
          <p:nvPr/>
        </p:nvSpPr>
        <p:spPr>
          <a:xfrm>
            <a:off x="3641572" y="179981"/>
            <a:ext cx="4926998" cy="923330"/>
          </a:xfrm>
          <a:prstGeom prst="rect">
            <a:avLst/>
          </a:prstGeom>
          <a:noFill/>
        </p:spPr>
        <p:txBody>
          <a:bodyPr wrap="square" rtlCol="0">
            <a:spAutoFit/>
          </a:bodyPr>
          <a:lstStyle/>
          <a:p>
            <a:pPr algn="ctr"/>
            <a:r>
              <a:rPr lang="zh-CN" altLang="en-US" sz="5400">
                <a:solidFill>
                  <a:schemeClr val="bg1"/>
                </a:solidFill>
                <a:effectLst>
                  <a:outerShdw blurRad="38100" dist="38100" dir="2700000" algn="tl">
                    <a:srgbClr val="000000">
                      <a:alpha val="43137"/>
                    </a:srgbClr>
                  </a:outerShdw>
                </a:effectLst>
                <a:cs typeface="+mn-ea"/>
                <a:sym typeface="+mn-lt"/>
              </a:rPr>
              <a:t>我的竞选宣言</a:t>
            </a:r>
          </a:p>
        </p:txBody>
      </p:sp>
      <p:pic>
        <p:nvPicPr>
          <p:cNvPr id="9" name="图片 8" descr="图片包含 物体&#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4206" y="4068137"/>
            <a:ext cx="2559756" cy="2559756"/>
          </a:xfrm>
          <a:prstGeom prst="rect">
            <a:avLst/>
          </a:prstGeom>
        </p:spPr>
      </p:pic>
      <p:pic>
        <p:nvPicPr>
          <p:cNvPr id="10" name="图片 9" descr="图片包含 物体&#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66" y="957566"/>
            <a:ext cx="2559756" cy="2559756"/>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nodeType="afterGroup">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太空"/>
          <p:cNvPicPr>
            <a:picLocks noChangeAspect="1"/>
          </p:cNvPicPr>
          <p:nvPr/>
        </p:nvPicPr>
        <p:blipFill>
          <a:blip r:embed="rId2"/>
          <a:srcRect l="25794" t="78235" r="16643" b="-662"/>
          <a:stretch>
            <a:fillRect/>
          </a:stretch>
        </p:blipFill>
        <p:spPr>
          <a:xfrm>
            <a:off x="1284605" y="4730115"/>
            <a:ext cx="4236085" cy="2226945"/>
          </a:xfrm>
          <a:prstGeom prst="rect">
            <a:avLst/>
          </a:prstGeom>
        </p:spPr>
      </p:pic>
      <p:sp>
        <p:nvSpPr>
          <p:cNvPr id="3" name="文本框 2"/>
          <p:cNvSpPr txBox="1"/>
          <p:nvPr/>
        </p:nvSpPr>
        <p:spPr>
          <a:xfrm>
            <a:off x="2713173" y="2326138"/>
            <a:ext cx="6765472" cy="1900520"/>
          </a:xfrm>
          <a:prstGeom prst="rect">
            <a:avLst/>
          </a:prstGeom>
          <a:noFill/>
        </p:spPr>
        <p:txBody>
          <a:bodyPr wrap="square" rtlCol="0">
            <a:spAutoFit/>
            <a:scene3d>
              <a:camera prst="orthographicFront"/>
              <a:lightRig rig="threePt" dir="t"/>
            </a:scene3d>
            <a:sp3d contourW="12700"/>
          </a:bodyPr>
          <a:lstStyle>
            <a:defPPr>
              <a:defRPr lang="en-US"/>
            </a:defPPr>
            <a:lvl1pPr algn="just">
              <a:lnSpc>
                <a:spcPct val="150000"/>
              </a:lnSpc>
              <a:defRPr sz="2000">
                <a:solidFill>
                  <a:srgbClr val="2D3E51"/>
                </a:solidFill>
                <a:latin typeface="汉仪秀英体简" panose="02010609000101010101" pitchFamily="49" charset="-122"/>
                <a:ea typeface="汉仪秀英体简" panose="02010609000101010101" pitchFamily="49" charset="-122"/>
              </a:defRPr>
            </a:lvl1pPr>
          </a:lstStyle>
          <a:p>
            <a:r>
              <a:rPr lang="zh-CN" altLang="en-US" b="1">
                <a:solidFill>
                  <a:schemeClr val="bg1"/>
                </a:solidFill>
                <a:latin typeface="+mn-lt"/>
                <a:ea typeface="+mn-ea"/>
                <a:cs typeface="+mn-ea"/>
                <a:sym typeface="+mn-lt"/>
              </a:rPr>
              <a:t>     当选大队长，是一种光荣，更是一种责任。我知道这条路上有许多挑战，但我自信我有能力担起这重担，因为我的热情，我的毅力。我将用旺盛的精力，认真出色的完成工作。</a:t>
            </a:r>
          </a:p>
        </p:txBody>
      </p:sp>
      <p:sp>
        <p:nvSpPr>
          <p:cNvPr id="2" name="文本框 1"/>
          <p:cNvSpPr txBox="1"/>
          <p:nvPr/>
        </p:nvSpPr>
        <p:spPr>
          <a:xfrm>
            <a:off x="-376978" y="718215"/>
            <a:ext cx="4260426" cy="706755"/>
          </a:xfrm>
          <a:prstGeom prst="rect">
            <a:avLst/>
          </a:prstGeom>
          <a:noFill/>
        </p:spPr>
        <p:txBody>
          <a:bodyPr wrap="square" rtlCol="0">
            <a:spAutoFit/>
            <a:scene3d>
              <a:camera prst="orthographicFront"/>
              <a:lightRig rig="threePt" dir="t"/>
            </a:scene3d>
            <a:sp3d contourW="12700"/>
          </a:bodyPr>
          <a:lstStyle/>
          <a:p>
            <a:pPr algn="ctr"/>
            <a:r>
              <a:rPr lang="zh-CN" altLang="en-US" sz="4000" b="1">
                <a:solidFill>
                  <a:schemeClr val="bg1"/>
                </a:solidFill>
                <a:cs typeface="+mn-ea"/>
                <a:sym typeface="+mn-lt"/>
              </a:rPr>
              <a:t>竞选感言</a:t>
            </a:r>
          </a:p>
        </p:txBody>
      </p:sp>
      <p:pic>
        <p:nvPicPr>
          <p:cNvPr id="7" name="图片 6" descr="太空"/>
          <p:cNvPicPr>
            <a:picLocks noChangeAspect="1"/>
          </p:cNvPicPr>
          <p:nvPr/>
        </p:nvPicPr>
        <p:blipFill>
          <a:blip r:embed="rId2"/>
          <a:srcRect l="62397" b="79930"/>
          <a:stretch>
            <a:fillRect/>
          </a:stretch>
        </p:blipFill>
        <p:spPr>
          <a:xfrm>
            <a:off x="8941435" y="-31115"/>
            <a:ext cx="3272790" cy="2357120"/>
          </a:xfrm>
          <a:prstGeom prst="rect">
            <a:avLst/>
          </a:prstGeom>
        </p:spPr>
      </p:pic>
      <p:pic>
        <p:nvPicPr>
          <p:cNvPr id="10" name="图片 9" descr="嗯嗯太空"/>
          <p:cNvPicPr>
            <a:picLocks noChangeAspect="1"/>
          </p:cNvPicPr>
          <p:nvPr/>
        </p:nvPicPr>
        <p:blipFill>
          <a:blip r:embed="rId3"/>
          <a:srcRect l="49104" t="72389" r="-21"/>
          <a:stretch>
            <a:fillRect/>
          </a:stretch>
        </p:blipFill>
        <p:spPr>
          <a:xfrm>
            <a:off x="6741795" y="3609975"/>
            <a:ext cx="5472430" cy="3284855"/>
          </a:xfrm>
          <a:prstGeom prst="rect">
            <a:avLst/>
          </a:prstGeom>
        </p:spPr>
      </p:pic>
      <p:pic>
        <p:nvPicPr>
          <p:cNvPr id="12" name="图片 11" descr="嗯嗯太空"/>
          <p:cNvPicPr>
            <a:picLocks noChangeAspect="1"/>
          </p:cNvPicPr>
          <p:nvPr/>
        </p:nvPicPr>
        <p:blipFill>
          <a:blip r:embed="rId3"/>
          <a:srcRect l="-2124" t="54770" r="50163"/>
          <a:stretch>
            <a:fillRect/>
          </a:stretch>
        </p:blipFill>
        <p:spPr>
          <a:xfrm>
            <a:off x="-212090" y="3196590"/>
            <a:ext cx="2870200" cy="3698240"/>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6" name="文本框 175"/>
          <p:cNvSpPr txBox="1"/>
          <p:nvPr/>
        </p:nvSpPr>
        <p:spPr>
          <a:xfrm>
            <a:off x="5737503" y="2368223"/>
            <a:ext cx="4801314" cy="2308324"/>
          </a:xfrm>
          <a:prstGeom prst="rect">
            <a:avLst/>
          </a:prstGeom>
          <a:noFill/>
        </p:spPr>
        <p:txBody>
          <a:bodyPr wrap="none" rtlCol="0">
            <a:spAutoFit/>
            <a:scene3d>
              <a:camera prst="orthographicFront"/>
              <a:lightRig rig="threePt" dir="t"/>
            </a:scene3d>
            <a:sp3d contourW="12700"/>
          </a:bodyPr>
          <a:lstStyle/>
          <a:p>
            <a:pPr algn="ctr"/>
            <a:r>
              <a:rPr lang="zh-CN" altLang="en-US" sz="7200">
                <a:solidFill>
                  <a:schemeClr val="bg1"/>
                </a:solidFill>
                <a:cs typeface="+mn-ea"/>
                <a:sym typeface="+mn-lt"/>
              </a:rPr>
              <a:t>请投我一票</a:t>
            </a:r>
            <a:endParaRPr lang="en-US" altLang="zh-CN" sz="7200">
              <a:solidFill>
                <a:schemeClr val="bg1"/>
              </a:solidFill>
              <a:cs typeface="+mn-ea"/>
              <a:sym typeface="+mn-lt"/>
            </a:endParaRPr>
          </a:p>
          <a:p>
            <a:pPr algn="ctr"/>
            <a:r>
              <a:rPr lang="zh-CN" altLang="en-US" sz="7200">
                <a:solidFill>
                  <a:schemeClr val="bg1"/>
                </a:solidFill>
                <a:cs typeface="+mn-ea"/>
                <a:sym typeface="+mn-lt"/>
              </a:rPr>
              <a:t>谢谢大家</a:t>
            </a:r>
          </a:p>
        </p:txBody>
      </p:sp>
      <p:pic>
        <p:nvPicPr>
          <p:cNvPr id="2" name="图片 1" descr="摄图网_401571056"/>
          <p:cNvPicPr>
            <a:picLocks noChangeAspect="1"/>
          </p:cNvPicPr>
          <p:nvPr/>
        </p:nvPicPr>
        <p:blipFill>
          <a:blip r:embed="rId2"/>
          <a:stretch>
            <a:fillRect/>
          </a:stretch>
        </p:blipFill>
        <p:spPr>
          <a:xfrm>
            <a:off x="603250" y="989330"/>
            <a:ext cx="5229860" cy="5229860"/>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1000"/>
                                        <p:tgtEl>
                                          <p:spTgt spid="176"/>
                                        </p:tgtEl>
                                      </p:cBhvr>
                                    </p:animEffect>
                                    <p:anim calcmode="lin" valueType="num">
                                      <p:cBhvr>
                                        <p:cTn id="8" dur="1000" fill="hold"/>
                                        <p:tgtEl>
                                          <p:spTgt spid="176"/>
                                        </p:tgtEl>
                                        <p:attrNameLst>
                                          <p:attrName>ppt_x</p:attrName>
                                        </p:attrNameLst>
                                      </p:cBhvr>
                                      <p:tavLst>
                                        <p:tav tm="0">
                                          <p:val>
                                            <p:strVal val="#ppt_x"/>
                                          </p:val>
                                        </p:tav>
                                        <p:tav tm="100000">
                                          <p:val>
                                            <p:strVal val="#ppt_x"/>
                                          </p:val>
                                        </p:tav>
                                      </p:tavLst>
                                    </p:anim>
                                    <p:anim calcmode="lin" valueType="num">
                                      <p:cBhvr>
                                        <p:cTn id="9" dur="1000" fill="hold"/>
                                        <p:tgtEl>
                                          <p:spTgt spid="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文本框 6"/>
          <p:cNvSpPr txBox="1"/>
          <p:nvPr/>
        </p:nvSpPr>
        <p:spPr>
          <a:xfrm>
            <a:off x="1283918" y="2257147"/>
            <a:ext cx="5798458" cy="3285515"/>
          </a:xfrm>
          <a:prstGeom prst="rect">
            <a:avLst/>
          </a:prstGeom>
          <a:noFill/>
        </p:spPr>
        <p:txBody>
          <a:bodyPr wrap="square" rtlCol="0">
            <a:spAutoFit/>
          </a:bodyPr>
          <a:lstStyle/>
          <a:p>
            <a:pPr>
              <a:lnSpc>
                <a:spcPct val="150000"/>
              </a:lnSpc>
            </a:pPr>
            <a:r>
              <a:rPr lang="zh-CN" altLang="en-US" sz="2000">
                <a:solidFill>
                  <a:schemeClr val="bg1"/>
                </a:solidFill>
                <a:cs typeface="+mn-ea"/>
                <a:sym typeface="+mn-lt"/>
              </a:rPr>
              <a:t>成长是一个过程，是一个不算漫长但的确丰富多彩的过程；成长是一段历史，是我人生中一段绚丽多姿的历史；成长是这一段时间的生活，是我成长过程中一段无忧无虑的幸福生活。我要把这一段过程，这一段历史，这一段时间的生活，写进我的档案，写进我人生中第一部档案，为我的人生保存最佳的纪录！</a:t>
            </a:r>
          </a:p>
        </p:txBody>
      </p:sp>
      <p:sp>
        <p:nvSpPr>
          <p:cNvPr id="8" name="文本框 7"/>
          <p:cNvSpPr txBox="1"/>
          <p:nvPr/>
        </p:nvSpPr>
        <p:spPr>
          <a:xfrm>
            <a:off x="1182318" y="1109598"/>
            <a:ext cx="3383280" cy="1015663"/>
          </a:xfrm>
          <a:prstGeom prst="rect">
            <a:avLst/>
          </a:prstGeom>
          <a:noFill/>
        </p:spPr>
        <p:txBody>
          <a:bodyPr wrap="square" rtlCol="0">
            <a:spAutoFit/>
          </a:bodyPr>
          <a:lstStyle/>
          <a:p>
            <a:r>
              <a:rPr lang="zh-CN" altLang="en-US" sz="6000">
                <a:solidFill>
                  <a:schemeClr val="bg1"/>
                </a:solidFill>
                <a:effectLst>
                  <a:outerShdw blurRad="38100" dist="38100" dir="2700000" algn="tl">
                    <a:srgbClr val="000000">
                      <a:alpha val="43137"/>
                    </a:srgbClr>
                  </a:outerShdw>
                </a:effectLst>
                <a:cs typeface="+mn-ea"/>
                <a:sym typeface="+mn-lt"/>
              </a:rPr>
              <a:t>前言</a:t>
            </a:r>
          </a:p>
        </p:txBody>
      </p:sp>
      <p:pic>
        <p:nvPicPr>
          <p:cNvPr id="2" name="图片 1" descr="摄图网_400997254"/>
          <p:cNvPicPr>
            <a:picLocks noChangeAspect="1"/>
          </p:cNvPicPr>
          <p:nvPr/>
        </p:nvPicPr>
        <p:blipFill>
          <a:blip r:embed="rId2"/>
          <a:stretch>
            <a:fillRect/>
          </a:stretch>
        </p:blipFill>
        <p:spPr>
          <a:xfrm>
            <a:off x="6220460" y="476250"/>
            <a:ext cx="6075045" cy="607504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太方法空"/>
          <p:cNvPicPr>
            <a:picLocks noChangeAspect="1"/>
          </p:cNvPicPr>
          <p:nvPr/>
        </p:nvPicPr>
        <p:blipFill>
          <a:blip r:embed="rId2"/>
          <a:srcRect l="78969" t="73918" r="905" b="7630"/>
          <a:stretch>
            <a:fillRect/>
          </a:stretch>
        </p:blipFill>
        <p:spPr>
          <a:xfrm>
            <a:off x="6386830" y="4085590"/>
            <a:ext cx="2853690" cy="3232150"/>
          </a:xfrm>
          <a:prstGeom prst="rect">
            <a:avLst/>
          </a:prstGeom>
        </p:spPr>
      </p:pic>
      <p:pic>
        <p:nvPicPr>
          <p:cNvPr id="11" name="图片 10" descr="太空"/>
          <p:cNvPicPr>
            <a:picLocks noChangeAspect="1"/>
          </p:cNvPicPr>
          <p:nvPr/>
        </p:nvPicPr>
        <p:blipFill>
          <a:blip r:embed="rId3"/>
          <a:srcRect l="25794" t="78235" r="16643" b="-662"/>
          <a:stretch>
            <a:fillRect/>
          </a:stretch>
        </p:blipFill>
        <p:spPr>
          <a:xfrm>
            <a:off x="1284605" y="4730115"/>
            <a:ext cx="4236085" cy="2226945"/>
          </a:xfrm>
          <a:prstGeom prst="rect">
            <a:avLst/>
          </a:prstGeom>
        </p:spPr>
      </p:pic>
      <p:pic>
        <p:nvPicPr>
          <p:cNvPr id="9" name="图片 8" descr="嗯嗯太空"/>
          <p:cNvPicPr>
            <a:picLocks noChangeAspect="1"/>
          </p:cNvPicPr>
          <p:nvPr/>
        </p:nvPicPr>
        <p:blipFill>
          <a:blip r:embed="rId4"/>
          <a:srcRect r="37963" b="56899"/>
          <a:stretch>
            <a:fillRect/>
          </a:stretch>
        </p:blipFill>
        <p:spPr>
          <a:xfrm>
            <a:off x="-41910" y="-31115"/>
            <a:ext cx="3410585" cy="3507740"/>
          </a:xfrm>
          <a:prstGeom prst="rect">
            <a:avLst/>
          </a:prstGeom>
        </p:spPr>
      </p:pic>
      <p:pic>
        <p:nvPicPr>
          <p:cNvPr id="3" name="图片 2" descr="嗯嗯太空"/>
          <p:cNvPicPr>
            <a:picLocks noChangeAspect="1"/>
          </p:cNvPicPr>
          <p:nvPr/>
        </p:nvPicPr>
        <p:blipFill>
          <a:blip r:embed="rId4"/>
          <a:srcRect l="-2124" t="54770" r="50163"/>
          <a:stretch>
            <a:fillRect/>
          </a:stretch>
        </p:blipFill>
        <p:spPr>
          <a:xfrm>
            <a:off x="-212090" y="3196590"/>
            <a:ext cx="2870200" cy="3698240"/>
          </a:xfrm>
          <a:prstGeom prst="rect">
            <a:avLst/>
          </a:prstGeom>
        </p:spPr>
      </p:pic>
      <p:pic>
        <p:nvPicPr>
          <p:cNvPr id="5" name="图片 4" descr="嗯嗯太空"/>
          <p:cNvPicPr>
            <a:picLocks noChangeAspect="1"/>
          </p:cNvPicPr>
          <p:nvPr/>
        </p:nvPicPr>
        <p:blipFill>
          <a:blip r:embed="rId4"/>
          <a:srcRect l="21057" t="8158" b="44206"/>
          <a:stretch>
            <a:fillRect/>
          </a:stretch>
        </p:blipFill>
        <p:spPr>
          <a:xfrm>
            <a:off x="6376670" y="223520"/>
            <a:ext cx="4451985" cy="3943985"/>
          </a:xfrm>
          <a:prstGeom prst="ellipse">
            <a:avLst/>
          </a:prstGeom>
        </p:spPr>
      </p:pic>
      <p:pic>
        <p:nvPicPr>
          <p:cNvPr id="7" name="图片 6" descr="太空"/>
          <p:cNvPicPr>
            <a:picLocks noChangeAspect="1"/>
          </p:cNvPicPr>
          <p:nvPr/>
        </p:nvPicPr>
        <p:blipFill>
          <a:blip r:embed="rId3"/>
          <a:srcRect r="54089" b="47709"/>
          <a:stretch>
            <a:fillRect/>
          </a:stretch>
        </p:blipFill>
        <p:spPr>
          <a:xfrm>
            <a:off x="358775" y="-31115"/>
            <a:ext cx="2299335" cy="3533775"/>
          </a:xfrm>
          <a:prstGeom prst="rect">
            <a:avLst/>
          </a:prstGeom>
        </p:spPr>
      </p:pic>
      <p:pic>
        <p:nvPicPr>
          <p:cNvPr id="8" name="图片 7" descr="太空"/>
          <p:cNvPicPr>
            <a:picLocks noChangeAspect="1"/>
          </p:cNvPicPr>
          <p:nvPr/>
        </p:nvPicPr>
        <p:blipFill>
          <a:blip r:embed="rId3"/>
          <a:srcRect l="62397" b="79930"/>
          <a:stretch>
            <a:fillRect/>
          </a:stretch>
        </p:blipFill>
        <p:spPr>
          <a:xfrm>
            <a:off x="8941435" y="-31115"/>
            <a:ext cx="3272790" cy="2357120"/>
          </a:xfrm>
          <a:prstGeom prst="rect">
            <a:avLst/>
          </a:prstGeom>
        </p:spPr>
      </p:pic>
      <p:pic>
        <p:nvPicPr>
          <p:cNvPr id="10" name="图片 9" descr="太空"/>
          <p:cNvPicPr>
            <a:picLocks noChangeAspect="1"/>
          </p:cNvPicPr>
          <p:nvPr/>
        </p:nvPicPr>
        <p:blipFill>
          <a:blip r:embed="rId3"/>
          <a:srcRect l="42983" t="25163" r="31183" b="58698"/>
          <a:stretch>
            <a:fillRect/>
          </a:stretch>
        </p:blipFill>
        <p:spPr>
          <a:xfrm>
            <a:off x="9240520" y="3037205"/>
            <a:ext cx="2248535" cy="1895475"/>
          </a:xfrm>
          <a:prstGeom prst="rect">
            <a:avLst/>
          </a:prstGeom>
        </p:spPr>
      </p:pic>
      <p:pic>
        <p:nvPicPr>
          <p:cNvPr id="12" name="图片 11" descr="太方法空"/>
          <p:cNvPicPr>
            <a:picLocks noChangeAspect="1"/>
          </p:cNvPicPr>
          <p:nvPr/>
        </p:nvPicPr>
        <p:blipFill>
          <a:blip r:embed="rId2"/>
          <a:srcRect l="41262" t="63135" r="22635"/>
          <a:stretch>
            <a:fillRect/>
          </a:stretch>
        </p:blipFill>
        <p:spPr>
          <a:xfrm>
            <a:off x="1683385" y="3360420"/>
            <a:ext cx="3072130" cy="3534410"/>
          </a:xfrm>
          <a:prstGeom prst="rect">
            <a:avLst/>
          </a:prstGeom>
        </p:spPr>
      </p:pic>
      <p:pic>
        <p:nvPicPr>
          <p:cNvPr id="4" name="图片 3" descr="嗯嗯太空"/>
          <p:cNvPicPr>
            <a:picLocks noChangeAspect="1"/>
          </p:cNvPicPr>
          <p:nvPr/>
        </p:nvPicPr>
        <p:blipFill>
          <a:blip r:embed="rId4"/>
          <a:srcRect l="49104" t="72389" r="-21"/>
          <a:stretch>
            <a:fillRect/>
          </a:stretch>
        </p:blipFill>
        <p:spPr>
          <a:xfrm>
            <a:off x="6741795" y="3609975"/>
            <a:ext cx="5472430" cy="3284855"/>
          </a:xfrm>
          <a:prstGeom prst="rect">
            <a:avLst/>
          </a:prstGeom>
        </p:spPr>
      </p:pic>
      <p:sp>
        <p:nvSpPr>
          <p:cNvPr id="2" name="文本框 1"/>
          <p:cNvSpPr txBox="1"/>
          <p:nvPr/>
        </p:nvSpPr>
        <p:spPr>
          <a:xfrm>
            <a:off x="3234096" y="1402990"/>
            <a:ext cx="5724644"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a:ln>
                  <a:noFill/>
                </a:ln>
                <a:solidFill>
                  <a:schemeClr val="bg1"/>
                </a:solidFill>
                <a:effectLst/>
                <a:uLnTx/>
                <a:uFillTx/>
                <a:cs typeface="+mn-ea"/>
                <a:sym typeface="+mn-lt"/>
              </a:rPr>
              <a:t>小学生班干部竞选</a:t>
            </a:r>
          </a:p>
        </p:txBody>
      </p:sp>
      <p:sp>
        <p:nvSpPr>
          <p:cNvPr id="6" name="文本框 5"/>
          <p:cNvSpPr txBox="1"/>
          <p:nvPr/>
        </p:nvSpPr>
        <p:spPr>
          <a:xfrm>
            <a:off x="2888399" y="2489191"/>
            <a:ext cx="6278880" cy="1938020"/>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0" b="0" i="0" u="none" strike="noStrike" kern="1200" cap="none" spc="0" normalizeH="0" baseline="0" noProof="0">
                <a:ln>
                  <a:noFill/>
                </a:ln>
                <a:solidFill>
                  <a:schemeClr val="bg1"/>
                </a:solidFill>
                <a:effectLst/>
                <a:uLnTx/>
                <a:uFillTx/>
                <a:cs typeface="+mn-ea"/>
                <a:sym typeface="+mn-lt"/>
              </a:rPr>
              <a:t>谢谢观看</a:t>
            </a:r>
          </a:p>
        </p:txBody>
      </p:sp>
      <p:sp>
        <p:nvSpPr>
          <p:cNvPr id="14" name="文本框 13"/>
          <p:cNvSpPr txBox="1"/>
          <p:nvPr/>
        </p:nvSpPr>
        <p:spPr>
          <a:xfrm>
            <a:off x="5044042" y="4472376"/>
            <a:ext cx="243368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bg1"/>
                </a:solidFill>
                <a:effectLst/>
                <a:uLnTx/>
                <a:uFillTx/>
                <a:cs typeface="+mn-ea"/>
                <a:sym typeface="+mn-lt"/>
              </a:rPr>
              <a:t>三年级二班 </a:t>
            </a:r>
            <a:r>
              <a:rPr kumimoji="0" lang="en-US" altLang="zh-CN" sz="2400" b="0" i="0" u="none" strike="noStrike" kern="1200" cap="none" spc="0" normalizeH="0" baseline="0" noProof="0">
                <a:ln>
                  <a:noFill/>
                </a:ln>
                <a:solidFill>
                  <a:schemeClr val="bg1"/>
                </a:solidFill>
                <a:effectLst/>
                <a:uLnTx/>
                <a:uFillTx/>
                <a:cs typeface="+mn-ea"/>
                <a:sym typeface="+mn-lt"/>
              </a:rPr>
              <a:t>XXXX</a:t>
            </a:r>
            <a:endParaRPr kumimoji="0" lang="zh-CN" altLang="en-US" sz="2400" b="0" i="0" u="none" strike="noStrike" kern="1200" cap="none" spc="0" normalizeH="0" baseline="0" noProof="0">
              <a:ln>
                <a:noFill/>
              </a:ln>
              <a:solidFill>
                <a:schemeClr val="bg1"/>
              </a:solidFill>
              <a:effectLst/>
              <a:uLnTx/>
              <a:uFillTx/>
              <a:cs typeface="+mn-ea"/>
              <a:sym typeface="+mn-lt"/>
            </a:endParaRP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descr="摄图网_401489027"/>
          <p:cNvPicPr>
            <a:picLocks noChangeAspect="1"/>
          </p:cNvPicPr>
          <p:nvPr/>
        </p:nvPicPr>
        <p:blipFill>
          <a:blip r:embed="rId2">
            <a:lum bright="18000"/>
          </a:blip>
          <a:stretch>
            <a:fillRect/>
          </a:stretch>
        </p:blipFill>
        <p:spPr>
          <a:xfrm>
            <a:off x="2167255" y="-1000760"/>
            <a:ext cx="8293735" cy="8293735"/>
          </a:xfrm>
          <a:prstGeom prst="rect">
            <a:avLst/>
          </a:prstGeom>
        </p:spPr>
      </p:pic>
      <p:sp>
        <p:nvSpPr>
          <p:cNvPr id="3" name="文本框 2"/>
          <p:cNvSpPr txBox="1"/>
          <p:nvPr/>
        </p:nvSpPr>
        <p:spPr>
          <a:xfrm>
            <a:off x="5291643" y="1742746"/>
            <a:ext cx="4107543" cy="2489200"/>
          </a:xfrm>
          <a:prstGeom prst="rect">
            <a:avLst/>
          </a:prstGeom>
        </p:spPr>
        <p:txBody>
          <a:bodyPr wrap="square" rtlCol="0">
            <a:spAutoFit/>
          </a:bodyPr>
          <a:lstStyle/>
          <a:p>
            <a:pPr>
              <a:lnSpc>
                <a:spcPct val="130000"/>
              </a:lnSpc>
            </a:pPr>
            <a:r>
              <a:rPr lang="zh-CN" altLang="en-US" sz="2400">
                <a:solidFill>
                  <a:schemeClr val="bg1"/>
                </a:solidFill>
                <a:cs typeface="+mn-ea"/>
                <a:sym typeface="+mn-lt"/>
              </a:rPr>
              <a:t>姓名：</a:t>
            </a:r>
            <a:r>
              <a:rPr lang="en-US" altLang="zh-CN" sz="2400">
                <a:solidFill>
                  <a:schemeClr val="bg1"/>
                </a:solidFill>
                <a:cs typeface="+mn-ea"/>
                <a:sym typeface="+mn-lt"/>
              </a:rPr>
              <a:t>XXXX</a:t>
            </a:r>
            <a:endParaRPr lang="zh-CN" altLang="en-US" sz="2400">
              <a:solidFill>
                <a:schemeClr val="bg1"/>
              </a:solidFill>
              <a:cs typeface="+mn-ea"/>
              <a:sym typeface="+mn-lt"/>
            </a:endParaRPr>
          </a:p>
          <a:p>
            <a:pPr>
              <a:lnSpc>
                <a:spcPct val="130000"/>
              </a:lnSpc>
            </a:pPr>
            <a:r>
              <a:rPr lang="zh-CN" altLang="en-US" sz="2400">
                <a:solidFill>
                  <a:schemeClr val="bg1"/>
                </a:solidFill>
                <a:cs typeface="+mn-ea"/>
                <a:sym typeface="+mn-lt"/>
              </a:rPr>
              <a:t>性别：女</a:t>
            </a:r>
            <a:endParaRPr lang="en-US" altLang="zh-CN" sz="2400">
              <a:solidFill>
                <a:schemeClr val="bg1"/>
              </a:solidFill>
              <a:cs typeface="+mn-ea"/>
              <a:sym typeface="+mn-lt"/>
            </a:endParaRPr>
          </a:p>
          <a:p>
            <a:pPr>
              <a:lnSpc>
                <a:spcPct val="130000"/>
              </a:lnSpc>
            </a:pPr>
            <a:r>
              <a:rPr lang="zh-CN" altLang="en-US" sz="2400">
                <a:solidFill>
                  <a:schemeClr val="bg1"/>
                </a:solidFill>
                <a:cs typeface="+mn-ea"/>
                <a:sym typeface="+mn-lt"/>
              </a:rPr>
              <a:t>年龄：</a:t>
            </a:r>
            <a:r>
              <a:rPr lang="en-US" altLang="zh-CN" sz="2400">
                <a:solidFill>
                  <a:schemeClr val="bg1"/>
                </a:solidFill>
                <a:cs typeface="+mn-ea"/>
                <a:sym typeface="+mn-lt"/>
              </a:rPr>
              <a:t>8</a:t>
            </a:r>
            <a:r>
              <a:rPr lang="zh-CN" altLang="en-US" sz="2400">
                <a:solidFill>
                  <a:schemeClr val="bg1"/>
                </a:solidFill>
                <a:cs typeface="+mn-ea"/>
                <a:sym typeface="+mn-lt"/>
              </a:rPr>
              <a:t>岁</a:t>
            </a:r>
          </a:p>
          <a:p>
            <a:pPr>
              <a:lnSpc>
                <a:spcPct val="130000"/>
              </a:lnSpc>
            </a:pPr>
            <a:r>
              <a:rPr lang="zh-CN" altLang="zh-CN" sz="2400">
                <a:solidFill>
                  <a:schemeClr val="bg1"/>
                </a:solidFill>
                <a:cs typeface="+mn-ea"/>
                <a:sym typeface="+mn-lt"/>
              </a:rPr>
              <a:t>身高：</a:t>
            </a:r>
            <a:r>
              <a:rPr lang="en-US" altLang="zh-CN" sz="2400">
                <a:solidFill>
                  <a:schemeClr val="bg1"/>
                </a:solidFill>
                <a:cs typeface="+mn-ea"/>
                <a:sym typeface="+mn-lt"/>
              </a:rPr>
              <a:t>130cm</a:t>
            </a:r>
            <a:endParaRPr lang="zh-CN" altLang="en-US" sz="2400">
              <a:solidFill>
                <a:schemeClr val="bg1"/>
              </a:solidFill>
              <a:cs typeface="+mn-ea"/>
              <a:sym typeface="+mn-lt"/>
            </a:endParaRPr>
          </a:p>
          <a:p>
            <a:pPr>
              <a:lnSpc>
                <a:spcPct val="130000"/>
              </a:lnSpc>
            </a:pPr>
            <a:r>
              <a:rPr lang="zh-CN" altLang="zh-CN" sz="2400">
                <a:solidFill>
                  <a:schemeClr val="bg1"/>
                </a:solidFill>
                <a:cs typeface="+mn-ea"/>
                <a:sym typeface="+mn-lt"/>
              </a:rPr>
              <a:t>爱好：</a:t>
            </a:r>
            <a:r>
              <a:rPr lang="zh-CN" altLang="en-US" sz="2400">
                <a:solidFill>
                  <a:schemeClr val="bg1"/>
                </a:solidFill>
                <a:cs typeface="+mn-ea"/>
                <a:sym typeface="+mn-lt"/>
              </a:rPr>
              <a:t>唱歌</a:t>
            </a:r>
            <a:r>
              <a:rPr lang="en-US" altLang="zh-CN" sz="2400">
                <a:solidFill>
                  <a:schemeClr val="bg1"/>
                </a:solidFill>
                <a:cs typeface="+mn-ea"/>
                <a:sym typeface="+mn-lt"/>
              </a:rPr>
              <a:t> </a:t>
            </a:r>
            <a:r>
              <a:rPr lang="zh-CN" altLang="en-US" sz="2400">
                <a:solidFill>
                  <a:schemeClr val="bg1"/>
                </a:solidFill>
                <a:cs typeface="+mn-ea"/>
                <a:sym typeface="+mn-lt"/>
              </a:rPr>
              <a:t>跳舞</a:t>
            </a:r>
            <a:r>
              <a:rPr lang="en-US" altLang="zh-CN" sz="2400">
                <a:solidFill>
                  <a:schemeClr val="bg1"/>
                </a:solidFill>
                <a:cs typeface="+mn-ea"/>
                <a:sym typeface="+mn-lt"/>
              </a:rPr>
              <a:t> </a:t>
            </a:r>
            <a:r>
              <a:rPr lang="zh-CN" altLang="en-US" sz="2400">
                <a:solidFill>
                  <a:schemeClr val="bg1"/>
                </a:solidFill>
                <a:cs typeface="+mn-ea"/>
                <a:sym typeface="+mn-lt"/>
              </a:rPr>
              <a:t>绘画</a:t>
            </a:r>
          </a:p>
        </p:txBody>
      </p:sp>
      <p:sp>
        <p:nvSpPr>
          <p:cNvPr id="13" name="文本框 12"/>
          <p:cNvSpPr txBox="1"/>
          <p:nvPr/>
        </p:nvSpPr>
        <p:spPr>
          <a:xfrm>
            <a:off x="715560" y="456891"/>
            <a:ext cx="3383280" cy="923330"/>
          </a:xfrm>
          <a:prstGeom prst="rect">
            <a:avLst/>
          </a:prstGeom>
          <a:noFill/>
        </p:spPr>
        <p:txBody>
          <a:bodyPr wrap="square" rtlCol="0">
            <a:spAutoFit/>
          </a:bodyPr>
          <a:lstStyle/>
          <a:p>
            <a:r>
              <a:rPr lang="zh-CN" altLang="en-US" sz="5400">
                <a:solidFill>
                  <a:schemeClr val="bg1"/>
                </a:solidFill>
                <a:cs typeface="+mn-ea"/>
                <a:sym typeface="+mn-lt"/>
              </a:rPr>
              <a:t>个人资料</a:t>
            </a:r>
          </a:p>
        </p:txBody>
      </p:sp>
      <p:sp>
        <p:nvSpPr>
          <p:cNvPr id="8" name="矩形 7"/>
          <p:cNvSpPr/>
          <p:nvPr/>
        </p:nvSpPr>
        <p:spPr>
          <a:xfrm>
            <a:off x="5539655" y="4494655"/>
            <a:ext cx="3610937" cy="1024896"/>
          </a:xfrm>
          <a:prstGeom prst="rect">
            <a:avLst/>
          </a:prstGeom>
        </p:spPr>
        <p:txBody>
          <a:bodyPr wrap="square">
            <a:spAutoFit/>
          </a:bodyPr>
          <a:lstStyle/>
          <a:p>
            <a:pPr>
              <a:lnSpc>
                <a:spcPct val="130000"/>
              </a:lnSpc>
            </a:pPr>
            <a:r>
              <a:rPr lang="zh-CN" altLang="en-US" sz="2400" b="1">
                <a:solidFill>
                  <a:schemeClr val="bg1"/>
                </a:solidFill>
                <a:cs typeface="+mn-ea"/>
                <a:sym typeface="+mn-lt"/>
              </a:rPr>
              <a:t>座右铭：</a:t>
            </a:r>
            <a:r>
              <a:rPr lang="zh-CN" altLang="en-US" sz="2400">
                <a:solidFill>
                  <a:schemeClr val="bg1"/>
                </a:solidFill>
                <a:cs typeface="+mn-ea"/>
                <a:sym typeface="+mn-lt"/>
              </a:rPr>
              <a:t>选择你所喜欢的，喜欢你所选择的</a:t>
            </a: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p:nvPr/>
        </p:nvSpPr>
        <p:spPr>
          <a:xfrm>
            <a:off x="3504340" y="2176342"/>
            <a:ext cx="5839865" cy="2399665"/>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2000">
                <a:solidFill>
                  <a:schemeClr val="bg1"/>
                </a:solidFill>
                <a:cs typeface="+mn-ea"/>
                <a:sym typeface="+mn-lt"/>
              </a:rPr>
              <a:t>    </a:t>
            </a:r>
            <a:r>
              <a:rPr lang="zh-CN" altLang="en-US" sz="2000" b="1">
                <a:solidFill>
                  <a:schemeClr val="bg1"/>
                </a:solidFill>
                <a:cs typeface="+mn-ea"/>
                <a:sym typeface="+mn-lt"/>
              </a:rPr>
              <a:t> 我是五二班的李小帅，在老师的辛勤培育下，我长大了，连年被评为三好学生和优秀班干部。老师给我的评价是：做事认真、主动、组织能力强；同学们给我的评价是学习成绩好，举止大方；我给自己的评价是：充满自信、喜欢挑战、乐于奉献。</a:t>
            </a:r>
          </a:p>
        </p:txBody>
      </p:sp>
      <p:pic>
        <p:nvPicPr>
          <p:cNvPr id="5" name="图片 4" descr="摄图网_401079785"/>
          <p:cNvPicPr>
            <a:picLocks noChangeAspect="1"/>
          </p:cNvPicPr>
          <p:nvPr/>
        </p:nvPicPr>
        <p:blipFill>
          <a:blip r:embed="rId2"/>
          <a:stretch>
            <a:fillRect/>
          </a:stretch>
        </p:blipFill>
        <p:spPr>
          <a:xfrm>
            <a:off x="-742315" y="1583690"/>
            <a:ext cx="5470525" cy="5470525"/>
          </a:xfrm>
          <a:prstGeom prst="rect">
            <a:avLst/>
          </a:prstGeom>
        </p:spPr>
      </p:pic>
      <p:sp>
        <p:nvSpPr>
          <p:cNvPr id="13" name="文本框 12"/>
          <p:cNvSpPr txBox="1"/>
          <p:nvPr/>
        </p:nvSpPr>
        <p:spPr>
          <a:xfrm>
            <a:off x="7758980" y="661361"/>
            <a:ext cx="3383280" cy="922020"/>
          </a:xfrm>
          <a:prstGeom prst="rect">
            <a:avLst/>
          </a:prstGeom>
          <a:noFill/>
        </p:spPr>
        <p:txBody>
          <a:bodyPr wrap="square" rtlCol="0">
            <a:spAutoFit/>
          </a:bodyPr>
          <a:lstStyle/>
          <a:p>
            <a:r>
              <a:rPr lang="zh-CN" altLang="en-US" sz="5400">
                <a:solidFill>
                  <a:schemeClr val="bg1"/>
                </a:solidFill>
                <a:cs typeface="+mn-ea"/>
                <a:sym typeface="+mn-lt"/>
              </a:rPr>
              <a:t>自我介绍</a:t>
            </a:r>
          </a:p>
        </p:txBody>
      </p:sp>
      <p:pic>
        <p:nvPicPr>
          <p:cNvPr id="11" name="图片 10" descr="太空"/>
          <p:cNvPicPr>
            <a:picLocks noChangeAspect="1"/>
          </p:cNvPicPr>
          <p:nvPr/>
        </p:nvPicPr>
        <p:blipFill>
          <a:blip r:embed="rId3"/>
          <a:srcRect l="42983" t="25163" r="31183" b="58698"/>
          <a:stretch>
            <a:fillRect/>
          </a:stretch>
        </p:blipFill>
        <p:spPr>
          <a:xfrm>
            <a:off x="8020050" y="3414395"/>
            <a:ext cx="3617595" cy="3049270"/>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文本框 8"/>
          <p:cNvSpPr txBox="1"/>
          <p:nvPr/>
        </p:nvSpPr>
        <p:spPr>
          <a:xfrm>
            <a:off x="5427526" y="2505811"/>
            <a:ext cx="6068606" cy="2940164"/>
          </a:xfrm>
          <a:prstGeom prst="rect">
            <a:avLst/>
          </a:prstGeom>
        </p:spPr>
        <p:txBody>
          <a:bodyPr wrap="square" rtlCol="0">
            <a:spAutoFit/>
          </a:bodyPr>
          <a:lstStyle/>
          <a:p>
            <a:pPr>
              <a:lnSpc>
                <a:spcPct val="130000"/>
              </a:lnSpc>
            </a:pPr>
            <a:r>
              <a:rPr lang="zh-CN" altLang="en-US" sz="2400">
                <a:solidFill>
                  <a:schemeClr val="bg1"/>
                </a:solidFill>
                <a:cs typeface="+mn-ea"/>
                <a:sym typeface="+mn-lt"/>
              </a:rPr>
              <a:t>      我在校热爱祖国，尊敬师长‎，团结同学，乐‎于助人，是老师‎的好‎帮手，同 学的好朋友。我‎学习勤奋，积极‎向上，喜欢和同‎学讨论并‎解决问题，经常参加班‎ ‎级学校组织的各种课内外活动‎。‎ 在家尊老爱幼，经常帮爸爸‎妈妈做家务。是家‎‎长的好孩子，邻居的好榜样。‎ </a:t>
            </a:r>
          </a:p>
        </p:txBody>
      </p:sp>
      <p:sp>
        <p:nvSpPr>
          <p:cNvPr id="11" name="TextBox 1"/>
          <p:cNvSpPr txBox="1"/>
          <p:nvPr/>
        </p:nvSpPr>
        <p:spPr>
          <a:xfrm>
            <a:off x="5427526" y="1093786"/>
            <a:ext cx="5280660" cy="830997"/>
          </a:xfrm>
          <a:prstGeom prst="rect">
            <a:avLst/>
          </a:prstGeom>
          <a:noFill/>
        </p:spPr>
        <p:txBody>
          <a:bodyPr wrap="square" rtlCol="0">
            <a:spAutoFit/>
          </a:bodyPr>
          <a:lstStyle/>
          <a:p>
            <a:r>
              <a:rPr lang="zh-CN" altLang="en-US" sz="4800">
                <a:solidFill>
                  <a:schemeClr val="bg1"/>
                </a:solidFill>
                <a:effectLst>
                  <a:outerShdw blurRad="38100" dist="38100" dir="2700000" algn="tl">
                    <a:srgbClr val="000000">
                      <a:alpha val="43137"/>
                    </a:srgbClr>
                  </a:outerShdw>
                </a:effectLst>
                <a:cs typeface="+mn-ea"/>
                <a:sym typeface="+mn-lt"/>
              </a:rPr>
              <a:t>自我评价</a:t>
            </a:r>
          </a:p>
        </p:txBody>
      </p:sp>
      <p:pic>
        <p:nvPicPr>
          <p:cNvPr id="4" name="图片 3" descr="嗯嗯太空"/>
          <p:cNvPicPr>
            <a:picLocks noChangeAspect="1"/>
          </p:cNvPicPr>
          <p:nvPr/>
        </p:nvPicPr>
        <p:blipFill>
          <a:blip r:embed="rId2"/>
          <a:srcRect l="-2124" t="54770" r="50163"/>
          <a:stretch>
            <a:fillRect/>
          </a:stretch>
        </p:blipFill>
        <p:spPr>
          <a:xfrm>
            <a:off x="-177800" y="3196590"/>
            <a:ext cx="2870200" cy="3698240"/>
          </a:xfrm>
          <a:prstGeom prst="rect">
            <a:avLst/>
          </a:prstGeom>
        </p:spPr>
      </p:pic>
      <p:pic>
        <p:nvPicPr>
          <p:cNvPr id="5" name="图片 4" descr="太方法空"/>
          <p:cNvPicPr>
            <a:picLocks noChangeAspect="1"/>
          </p:cNvPicPr>
          <p:nvPr/>
        </p:nvPicPr>
        <p:blipFill>
          <a:blip r:embed="rId3"/>
          <a:srcRect l="41262" t="63135" r="22635"/>
          <a:stretch>
            <a:fillRect/>
          </a:stretch>
        </p:blipFill>
        <p:spPr>
          <a:xfrm>
            <a:off x="2311400" y="3024505"/>
            <a:ext cx="3267710" cy="3759835"/>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ppt_w*0.7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文本框 9"/>
          <p:cNvSpPr txBox="1"/>
          <p:nvPr/>
        </p:nvSpPr>
        <p:spPr>
          <a:xfrm>
            <a:off x="1066798" y="947770"/>
            <a:ext cx="3302003" cy="923330"/>
          </a:xfrm>
          <a:prstGeom prst="rect">
            <a:avLst/>
          </a:prstGeom>
          <a:noFill/>
        </p:spPr>
        <p:txBody>
          <a:bodyPr wrap="square" rtlCol="0">
            <a:spAutoFit/>
          </a:bodyPr>
          <a:lstStyle/>
          <a:p>
            <a:pPr algn="ctr"/>
            <a:r>
              <a:rPr lang="zh-CN" altLang="en-US" sz="5400">
                <a:solidFill>
                  <a:schemeClr val="bg1"/>
                </a:solidFill>
                <a:effectLst>
                  <a:outerShdw blurRad="38100" dist="38100" dir="2700000" algn="tl">
                    <a:srgbClr val="000000">
                      <a:alpha val="43137"/>
                    </a:srgbClr>
                  </a:outerShdw>
                </a:effectLst>
                <a:cs typeface="+mn-ea"/>
                <a:sym typeface="+mn-lt"/>
              </a:rPr>
              <a:t>老师评价</a:t>
            </a:r>
          </a:p>
        </p:txBody>
      </p:sp>
      <p:sp>
        <p:nvSpPr>
          <p:cNvPr id="12" name="文本框 11"/>
          <p:cNvSpPr txBox="1"/>
          <p:nvPr/>
        </p:nvSpPr>
        <p:spPr>
          <a:xfrm>
            <a:off x="5308601" y="1709296"/>
            <a:ext cx="6041574" cy="1719702"/>
          </a:xfrm>
          <a:prstGeom prst="rect">
            <a:avLst/>
          </a:prstGeom>
          <a:noFill/>
        </p:spPr>
        <p:txBody>
          <a:bodyPr wrap="square" rtlCol="0">
            <a:spAutoFit/>
          </a:bodyPr>
          <a:lstStyle/>
          <a:p>
            <a:pPr>
              <a:lnSpc>
                <a:spcPct val="150000"/>
              </a:lnSpc>
            </a:pPr>
            <a:r>
              <a:rPr lang="zh-CN" altLang="en-US">
                <a:solidFill>
                  <a:schemeClr val="bg1"/>
                </a:solidFill>
                <a:cs typeface="+mn-ea"/>
                <a:sym typeface="+mn-lt"/>
              </a:rPr>
              <a:t>你是个与众不同的孩子。虽然做事常常出人意料，令人担心。但你的进步老师全看在眼里。课上能够安稳地坐在座位上听老师讲课，作业也能及时地完成，有时还愿意帮老师做事情，老师很高兴。</a:t>
            </a:r>
          </a:p>
        </p:txBody>
      </p:sp>
      <p:sp>
        <p:nvSpPr>
          <p:cNvPr id="13" name="文本框 12"/>
          <p:cNvSpPr txBox="1"/>
          <p:nvPr/>
        </p:nvSpPr>
        <p:spPr>
          <a:xfrm>
            <a:off x="5909129" y="3757240"/>
            <a:ext cx="5809341" cy="1719702"/>
          </a:xfrm>
          <a:prstGeom prst="rect">
            <a:avLst/>
          </a:prstGeom>
          <a:noFill/>
        </p:spPr>
        <p:txBody>
          <a:bodyPr wrap="square" rtlCol="0">
            <a:spAutoFit/>
          </a:bodyPr>
          <a:lstStyle/>
          <a:p>
            <a:pPr>
              <a:lnSpc>
                <a:spcPct val="150000"/>
              </a:lnSpc>
            </a:pPr>
            <a:r>
              <a:rPr lang="zh-CN" altLang="en-US">
                <a:solidFill>
                  <a:schemeClr val="bg1"/>
                </a:solidFill>
                <a:cs typeface="+mn-ea"/>
                <a:sym typeface="+mn-lt"/>
              </a:rPr>
              <a:t>尤其是几次考试都取得了非常优秀的成绩，更让老师开心。希望你能越来越懂事，不要让家长和老师操心，你愿意成为老师心中的好孩子吗</a:t>
            </a:r>
            <a:r>
              <a:rPr lang="en-US" altLang="zh-CN">
                <a:solidFill>
                  <a:schemeClr val="bg1"/>
                </a:solidFill>
                <a:cs typeface="+mn-ea"/>
                <a:sym typeface="+mn-lt"/>
              </a:rPr>
              <a:t>?</a:t>
            </a:r>
            <a:r>
              <a:rPr lang="zh-CN" altLang="en-US">
                <a:solidFill>
                  <a:schemeClr val="bg1"/>
                </a:solidFill>
                <a:cs typeface="+mn-ea"/>
                <a:sym typeface="+mn-lt"/>
              </a:rPr>
              <a:t>只要你愿意，你肯定会做到，期待你更大的进步</a:t>
            </a:r>
            <a:r>
              <a:rPr lang="en-US" altLang="zh-CN">
                <a:solidFill>
                  <a:schemeClr val="bg1"/>
                </a:solidFill>
                <a:cs typeface="+mn-ea"/>
                <a:sym typeface="+mn-lt"/>
              </a:rPr>
              <a:t>!</a:t>
            </a:r>
          </a:p>
        </p:txBody>
      </p:sp>
      <p:pic>
        <p:nvPicPr>
          <p:cNvPr id="2" name="图片 1" descr="摄图网_401090309"/>
          <p:cNvPicPr>
            <a:picLocks noChangeAspect="1"/>
          </p:cNvPicPr>
          <p:nvPr/>
        </p:nvPicPr>
        <p:blipFill>
          <a:blip r:embed="rId2"/>
          <a:srcRect l="16956"/>
          <a:stretch>
            <a:fillRect/>
          </a:stretch>
        </p:blipFill>
        <p:spPr>
          <a:xfrm>
            <a:off x="497840" y="2932430"/>
            <a:ext cx="3281045" cy="3950970"/>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9" name="组合 18"/>
          <p:cNvGrpSpPr/>
          <p:nvPr/>
        </p:nvGrpSpPr>
        <p:grpSpPr>
          <a:xfrm>
            <a:off x="5326743" y="1565955"/>
            <a:ext cx="6815968" cy="4931297"/>
            <a:chOff x="5326743" y="1565955"/>
            <a:chExt cx="6815968" cy="4931297"/>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rcRect l="20793" t="17778" r="24391" b="38201"/>
            <a:stretch>
              <a:fillRect/>
            </a:stretch>
          </p:blipFill>
          <p:spPr>
            <a:xfrm>
              <a:off x="5326743" y="1565955"/>
              <a:ext cx="5414182" cy="4348071"/>
            </a:xfrm>
            <a:prstGeom prst="rect">
              <a:avLst/>
            </a:prstGeom>
          </p:spPr>
        </p:pic>
        <p:sp>
          <p:nvSpPr>
            <p:cNvPr id="9" name="文本框 8"/>
            <p:cNvSpPr txBox="1"/>
            <p:nvPr/>
          </p:nvSpPr>
          <p:spPr>
            <a:xfrm rot="21128776">
              <a:off x="6622964" y="3211078"/>
              <a:ext cx="3155188" cy="1753235"/>
            </a:xfrm>
            <a:prstGeom prst="rect">
              <a:avLst/>
            </a:prstGeom>
            <a:noFill/>
          </p:spPr>
          <p:txBody>
            <a:bodyPr wrap="square" rtlCol="0">
              <a:spAutoFit/>
            </a:bodyPr>
            <a:lstStyle>
              <a:defPPr>
                <a:defRPr lang="zh-CN"/>
              </a:defPPr>
              <a:lvl1pPr algn="just">
                <a:lnSpc>
                  <a:spcPct val="150000"/>
                </a:lnSpc>
                <a:defRPr>
                  <a:solidFill>
                    <a:schemeClr val="tx1">
                      <a:lumMod val="85000"/>
                      <a:lumOff val="15000"/>
                    </a:schemeClr>
                  </a:solidFill>
                  <a:latin typeface="字魂59号-创粗黑" panose="00000500000000000000" pitchFamily="2" charset="-122"/>
                  <a:ea typeface="字魂59号-创粗黑" panose="00000500000000000000" pitchFamily="2" charset="-122"/>
                  <a:cs typeface="【豌豆】嘉丽体" panose="020b0604000101010104" pitchFamily="34" charset="-128"/>
                </a:defRPr>
              </a:lvl1pPr>
            </a:lstStyle>
            <a:p>
              <a:r>
                <a:rPr lang="zh-CN" altLang="en-US">
                  <a:latin typeface="+mn-lt"/>
                  <a:ea typeface="+mn-ea"/>
                  <a:cs typeface="+mn-ea"/>
                  <a:sym typeface="+mn-lt"/>
                </a:rPr>
                <a:t>同学成绩优异，‎尊敬师长‎，团结同学，乐‎于助人，是老师‎的好‎帮手，同学的好朋友，是我应该学习的榜样。</a:t>
              </a: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032" y="3003573"/>
              <a:ext cx="3493679" cy="3493679"/>
            </a:xfrm>
            <a:prstGeom prst="rect">
              <a:avLst/>
            </a:prstGeom>
          </p:spPr>
        </p:pic>
      </p:grpSp>
      <p:grpSp>
        <p:nvGrpSpPr>
          <p:cNvPr id="18" name="组合 17"/>
          <p:cNvGrpSpPr/>
          <p:nvPr/>
        </p:nvGrpSpPr>
        <p:grpSpPr>
          <a:xfrm>
            <a:off x="783607" y="580570"/>
            <a:ext cx="6125193" cy="5455371"/>
            <a:chOff x="783607" y="580570"/>
            <a:chExt cx="6125193" cy="5455371"/>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rcRect l="20793" t="17778" r="24391" b="38201"/>
            <a:stretch>
              <a:fillRect/>
            </a:stretch>
          </p:blipFill>
          <p:spPr>
            <a:xfrm>
              <a:off x="1849944" y="580570"/>
              <a:ext cx="5058856" cy="4062712"/>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994316">
              <a:off x="783607" y="2411371"/>
              <a:ext cx="3624570" cy="3624570"/>
            </a:xfrm>
            <a:prstGeom prst="rect">
              <a:avLst/>
            </a:prstGeom>
          </p:spPr>
        </p:pic>
        <p:sp>
          <p:nvSpPr>
            <p:cNvPr id="8" name="文本框 7"/>
            <p:cNvSpPr txBox="1"/>
            <p:nvPr/>
          </p:nvSpPr>
          <p:spPr>
            <a:xfrm rot="21028208">
              <a:off x="3038466" y="2068510"/>
              <a:ext cx="3033304" cy="1753235"/>
            </a:xfrm>
            <a:prstGeom prst="rect">
              <a:avLst/>
            </a:prstGeom>
            <a:noFill/>
          </p:spPr>
          <p:txBody>
            <a:bodyPr wrap="square" rtlCol="0">
              <a:spAutoFit/>
            </a:bodyPr>
            <a:lstStyle/>
            <a:p>
              <a:pPr algn="just">
                <a:lnSpc>
                  <a:spcPct val="150000"/>
                </a:lnSpc>
              </a:pPr>
              <a:r>
                <a:rPr lang="zh-CN" altLang="en-US">
                  <a:solidFill>
                    <a:schemeClr val="tx1">
                      <a:lumMod val="85000"/>
                      <a:lumOff val="15000"/>
                    </a:schemeClr>
                  </a:solidFill>
                  <a:cs typeface="+mn-ea"/>
                  <a:sym typeface="+mn-lt"/>
                </a:rPr>
                <a:t>同学‎学习勤奋，积极‎向上，喜欢和同‎学讨论并‎解决问题，经常参加班‎ ‎级学校组织的各种课内外活动‎。</a:t>
              </a:r>
              <a:endParaRPr lang="zh-CN" altLang="en-US">
                <a:cs typeface="+mn-ea"/>
                <a:sym typeface="+mn-lt"/>
              </a:endParaRPr>
            </a:p>
          </p:txBody>
        </p:sp>
      </p:grpSp>
      <p:sp>
        <p:nvSpPr>
          <p:cNvPr id="15" name="文本框 14"/>
          <p:cNvSpPr txBox="1"/>
          <p:nvPr/>
        </p:nvSpPr>
        <p:spPr>
          <a:xfrm>
            <a:off x="703692" y="743245"/>
            <a:ext cx="3302003" cy="923330"/>
          </a:xfrm>
          <a:prstGeom prst="rect">
            <a:avLst/>
          </a:prstGeom>
          <a:noFill/>
        </p:spPr>
        <p:txBody>
          <a:bodyPr wrap="square" rtlCol="0">
            <a:spAutoFit/>
          </a:bodyPr>
          <a:lstStyle/>
          <a:p>
            <a:pPr algn="ctr"/>
            <a:r>
              <a:rPr lang="zh-CN" altLang="en-US" sz="5400">
                <a:solidFill>
                  <a:schemeClr val="bg1"/>
                </a:solidFill>
                <a:effectLst>
                  <a:outerShdw blurRad="38100" dist="38100" dir="2700000" algn="tl">
                    <a:srgbClr val="000000">
                      <a:alpha val="43137"/>
                    </a:srgbClr>
                  </a:outerShdw>
                </a:effectLst>
                <a:cs typeface="+mn-ea"/>
                <a:sym typeface="+mn-lt"/>
              </a:rPr>
              <a:t>同学评价</a:t>
            </a:r>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8522211">
            <a:off x="7606343" y="-1291775"/>
            <a:ext cx="4549009" cy="4549009"/>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nodeType="afterGroup">
                            <p:stCondLst>
                              <p:cond delay="15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 name="文本框 10"/>
          <p:cNvSpPr txBox="1"/>
          <p:nvPr/>
        </p:nvSpPr>
        <p:spPr>
          <a:xfrm>
            <a:off x="4633185" y="1228332"/>
            <a:ext cx="2954655" cy="923330"/>
          </a:xfrm>
          <a:prstGeom prst="rect">
            <a:avLst/>
          </a:prstGeom>
          <a:noFill/>
        </p:spPr>
        <p:txBody>
          <a:bodyPr wrap="none" rtlCol="0">
            <a:spAutoFit/>
          </a:bodyPr>
          <a:lstStyle/>
          <a:p>
            <a:pPr lvl="0" algn="ctr" defTabSz="914400">
              <a:defRPr/>
            </a:pPr>
            <a:r>
              <a:rPr lang="zh-CN" altLang="en-US" sz="5400">
                <a:solidFill>
                  <a:schemeClr val="bg1"/>
                </a:solidFill>
                <a:cs typeface="+mn-ea"/>
                <a:sym typeface="+mn-lt"/>
              </a:rPr>
              <a:t>我的性格</a:t>
            </a:r>
          </a:p>
        </p:txBody>
      </p:sp>
      <p:grpSp>
        <p:nvGrpSpPr>
          <p:cNvPr id="24" name="组合 23"/>
          <p:cNvGrpSpPr/>
          <p:nvPr/>
        </p:nvGrpSpPr>
        <p:grpSpPr>
          <a:xfrm>
            <a:off x="765810" y="950595"/>
            <a:ext cx="2571115" cy="2104390"/>
            <a:chOff x="1533526" y="552143"/>
            <a:chExt cx="2876550" cy="252142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533526" y="552143"/>
              <a:ext cx="2876550" cy="2521420"/>
            </a:xfrm>
            <a:prstGeom prst="rect">
              <a:avLst/>
            </a:prstGeom>
          </p:spPr>
        </p:pic>
        <p:sp>
          <p:nvSpPr>
            <p:cNvPr id="14" name="文本框 13"/>
            <p:cNvSpPr txBox="1"/>
            <p:nvPr/>
          </p:nvSpPr>
          <p:spPr>
            <a:xfrm>
              <a:off x="2160840" y="1137228"/>
              <a:ext cx="1365455" cy="1436464"/>
            </a:xfrm>
            <a:prstGeom prst="rect">
              <a:avLst/>
            </a:prstGeom>
            <a:noFill/>
          </p:spPr>
          <p:txBody>
            <a:bodyPr wrap="square" rtlCol="0">
              <a:spAutoFit/>
            </a:bodyPr>
            <a:lstStyle/>
            <a:p>
              <a:pPr lvl="0" algn="ctr" defTabSz="914400">
                <a:defRPr/>
              </a:pPr>
              <a:r>
                <a:rPr lang="zh-CN" altLang="en-US" sz="3600">
                  <a:solidFill>
                    <a:schemeClr val="tx1">
                      <a:lumMod val="75000"/>
                      <a:lumOff val="25000"/>
                    </a:schemeClr>
                  </a:solidFill>
                  <a:cs typeface="+mn-ea"/>
                  <a:sym typeface="+mn-lt"/>
                </a:rPr>
                <a:t>积极</a:t>
              </a:r>
            </a:p>
            <a:p>
              <a:pPr lvl="0" algn="ctr" defTabSz="914400">
                <a:defRPr/>
              </a:pPr>
              <a:r>
                <a:rPr lang="zh-CN" altLang="en-US" sz="3600">
                  <a:solidFill>
                    <a:schemeClr val="tx1">
                      <a:lumMod val="75000"/>
                      <a:lumOff val="25000"/>
                    </a:schemeClr>
                  </a:solidFill>
                  <a:cs typeface="+mn-ea"/>
                  <a:sym typeface="+mn-lt"/>
                </a:rPr>
                <a:t>向上</a:t>
              </a:r>
            </a:p>
          </p:txBody>
        </p:sp>
      </p:grpSp>
      <p:grpSp>
        <p:nvGrpSpPr>
          <p:cNvPr id="25" name="组合 24"/>
          <p:cNvGrpSpPr/>
          <p:nvPr/>
        </p:nvGrpSpPr>
        <p:grpSpPr>
          <a:xfrm>
            <a:off x="899160" y="4129405"/>
            <a:ext cx="2660015" cy="2169795"/>
            <a:chOff x="1885950" y="3787305"/>
            <a:chExt cx="2876550" cy="252142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885950" y="3787305"/>
              <a:ext cx="2876550" cy="2521420"/>
            </a:xfrm>
            <a:prstGeom prst="rect">
              <a:avLst/>
            </a:prstGeom>
          </p:spPr>
        </p:pic>
        <p:sp>
          <p:nvSpPr>
            <p:cNvPr id="17" name="文本框 16"/>
            <p:cNvSpPr txBox="1"/>
            <p:nvPr/>
          </p:nvSpPr>
          <p:spPr>
            <a:xfrm>
              <a:off x="2509414" y="4158227"/>
              <a:ext cx="1498997" cy="1393164"/>
            </a:xfrm>
            <a:prstGeom prst="rect">
              <a:avLst/>
            </a:prstGeom>
            <a:noFill/>
          </p:spPr>
          <p:txBody>
            <a:bodyPr wrap="square" rtlCol="0">
              <a:spAutoFit/>
            </a:bodyPr>
            <a:lstStyle/>
            <a:p>
              <a:pPr lvl="0" algn="ctr" defTabSz="914400">
                <a:defRPr/>
              </a:pPr>
              <a:r>
                <a:rPr lang="zh-CN" altLang="en-US" sz="3600">
                  <a:solidFill>
                    <a:schemeClr val="tx1">
                      <a:lumMod val="75000"/>
                      <a:lumOff val="25000"/>
                    </a:schemeClr>
                  </a:solidFill>
                  <a:cs typeface="+mn-ea"/>
                  <a:sym typeface="+mn-lt"/>
                </a:rPr>
                <a:t>乐于</a:t>
              </a:r>
            </a:p>
            <a:p>
              <a:pPr lvl="0" algn="ctr" defTabSz="914400">
                <a:defRPr/>
              </a:pPr>
              <a:r>
                <a:rPr lang="zh-CN" altLang="en-US" sz="3600">
                  <a:solidFill>
                    <a:schemeClr val="tx1">
                      <a:lumMod val="75000"/>
                      <a:lumOff val="25000"/>
                    </a:schemeClr>
                  </a:solidFill>
                  <a:cs typeface="+mn-ea"/>
                  <a:sym typeface="+mn-lt"/>
                </a:rPr>
                <a:t>助人</a:t>
              </a:r>
            </a:p>
          </p:txBody>
        </p:sp>
      </p:grpSp>
      <p:grpSp>
        <p:nvGrpSpPr>
          <p:cNvPr id="26" name="组合 25"/>
          <p:cNvGrpSpPr/>
          <p:nvPr/>
        </p:nvGrpSpPr>
        <p:grpSpPr>
          <a:xfrm>
            <a:off x="8230870" y="907415"/>
            <a:ext cx="2616835" cy="2190115"/>
            <a:chOff x="7743452" y="619083"/>
            <a:chExt cx="2876550" cy="252142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3452" y="619083"/>
              <a:ext cx="2876550" cy="2521420"/>
            </a:xfrm>
            <a:prstGeom prst="rect">
              <a:avLst/>
            </a:prstGeom>
          </p:spPr>
        </p:pic>
        <p:sp>
          <p:nvSpPr>
            <p:cNvPr id="20" name="文本框 19"/>
            <p:cNvSpPr txBox="1"/>
            <p:nvPr/>
          </p:nvSpPr>
          <p:spPr>
            <a:xfrm>
              <a:off x="8271855" y="1189309"/>
              <a:ext cx="1598471" cy="1380238"/>
            </a:xfrm>
            <a:prstGeom prst="rect">
              <a:avLst/>
            </a:prstGeom>
            <a:noFill/>
          </p:spPr>
          <p:txBody>
            <a:bodyPr wrap="square" rtlCol="0">
              <a:spAutoFit/>
            </a:bodyPr>
            <a:lstStyle/>
            <a:p>
              <a:pPr lvl="0" algn="ctr" defTabSz="914400">
                <a:defRPr/>
              </a:pPr>
              <a:r>
                <a:rPr lang="zh-CN" altLang="en-US" sz="3600">
                  <a:solidFill>
                    <a:schemeClr val="tx1">
                      <a:lumMod val="75000"/>
                      <a:lumOff val="25000"/>
                    </a:schemeClr>
                  </a:solidFill>
                  <a:cs typeface="+mn-ea"/>
                  <a:sym typeface="+mn-lt"/>
                </a:rPr>
                <a:t>执着</a:t>
              </a:r>
            </a:p>
            <a:p>
              <a:pPr lvl="0" algn="ctr" defTabSz="914400">
                <a:defRPr/>
              </a:pPr>
              <a:r>
                <a:rPr lang="zh-CN" altLang="en-US" sz="3600">
                  <a:solidFill>
                    <a:schemeClr val="tx1">
                      <a:lumMod val="75000"/>
                      <a:lumOff val="25000"/>
                    </a:schemeClr>
                  </a:solidFill>
                  <a:cs typeface="+mn-ea"/>
                  <a:sym typeface="+mn-lt"/>
                </a:rPr>
                <a:t>进取</a:t>
              </a:r>
            </a:p>
          </p:txBody>
        </p:sp>
      </p:grpSp>
      <p:grpSp>
        <p:nvGrpSpPr>
          <p:cNvPr id="27" name="组合 26"/>
          <p:cNvGrpSpPr/>
          <p:nvPr/>
        </p:nvGrpSpPr>
        <p:grpSpPr>
          <a:xfrm>
            <a:off x="8023860" y="3766820"/>
            <a:ext cx="2647950" cy="2308225"/>
            <a:chOff x="7429500" y="3535760"/>
            <a:chExt cx="2876550" cy="252142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9500" y="3535760"/>
              <a:ext cx="2876550" cy="2521420"/>
            </a:xfrm>
            <a:prstGeom prst="rect">
              <a:avLst/>
            </a:prstGeom>
          </p:spPr>
        </p:pic>
        <p:sp>
          <p:nvSpPr>
            <p:cNvPr id="23" name="文本框 22"/>
            <p:cNvSpPr txBox="1"/>
            <p:nvPr/>
          </p:nvSpPr>
          <p:spPr>
            <a:xfrm>
              <a:off x="8165050" y="4124257"/>
              <a:ext cx="1556142" cy="1309612"/>
            </a:xfrm>
            <a:prstGeom prst="rect">
              <a:avLst/>
            </a:prstGeom>
            <a:noFill/>
          </p:spPr>
          <p:txBody>
            <a:bodyPr wrap="square" rtlCol="0">
              <a:spAutoFit/>
            </a:bodyPr>
            <a:lstStyle/>
            <a:p>
              <a:pPr lvl="0" algn="ctr" defTabSz="914400">
                <a:defRPr/>
              </a:pPr>
              <a:r>
                <a:rPr lang="zh-CN" altLang="en-US" sz="3600">
                  <a:solidFill>
                    <a:schemeClr val="tx1">
                      <a:lumMod val="75000"/>
                      <a:lumOff val="25000"/>
                    </a:schemeClr>
                  </a:solidFill>
                  <a:cs typeface="+mn-ea"/>
                  <a:sym typeface="+mn-lt"/>
                </a:rPr>
                <a:t>乐观</a:t>
              </a:r>
            </a:p>
            <a:p>
              <a:pPr lvl="0" algn="ctr" defTabSz="914400">
                <a:defRPr/>
              </a:pPr>
              <a:r>
                <a:rPr lang="zh-CN" altLang="en-US" sz="3600">
                  <a:solidFill>
                    <a:schemeClr val="tx1">
                      <a:lumMod val="75000"/>
                      <a:lumOff val="25000"/>
                    </a:schemeClr>
                  </a:solidFill>
                  <a:cs typeface="+mn-ea"/>
                  <a:sym typeface="+mn-lt"/>
                </a:rPr>
                <a:t>活泼</a:t>
              </a:r>
            </a:p>
          </p:txBody>
        </p:sp>
      </p:grpSp>
      <p:pic>
        <p:nvPicPr>
          <p:cNvPr id="5" name="图片 4" descr="摄图网_401167539"/>
          <p:cNvPicPr>
            <a:picLocks noChangeAspect="1"/>
          </p:cNvPicPr>
          <p:nvPr/>
        </p:nvPicPr>
        <p:blipFill>
          <a:blip r:embed="rId3"/>
          <a:stretch>
            <a:fillRect/>
          </a:stretch>
        </p:blipFill>
        <p:spPr>
          <a:xfrm>
            <a:off x="4051935" y="1663700"/>
            <a:ext cx="4304030" cy="4304030"/>
          </a:xfrm>
          <a:prstGeom prst="rect">
            <a:avLst/>
          </a:prstGeom>
        </p:spPr>
      </p:pic>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 calcmode="lin" valueType="num">
                                      <p:cBhvr>
                                        <p:cTn id="15" dur="500" fill="hold"/>
                                        <p:tgtEl>
                                          <p:spTgt spid="24"/>
                                        </p:tgtEl>
                                        <p:attrNameLst>
                                          <p:attrName>style.rotation</p:attrName>
                                        </p:attrNameLst>
                                      </p:cBhvr>
                                      <p:tavLst>
                                        <p:tav tm="0">
                                          <p:val>
                                            <p:fltVal val="360"/>
                                          </p:val>
                                        </p:tav>
                                        <p:tav tm="100000">
                                          <p:val>
                                            <p:fltVal val="0"/>
                                          </p:val>
                                        </p:tav>
                                      </p:tavLst>
                                    </p:anim>
                                    <p:animEffect transition="in" filter="fade">
                                      <p:cBhvr>
                                        <p:cTn id="16" dur="500"/>
                                        <p:tgtEl>
                                          <p:spTgt spid="24"/>
                                        </p:tgtEl>
                                      </p:cBhvr>
                                    </p:animEffect>
                                  </p:childTnLst>
                                </p:cTn>
                              </p:par>
                            </p:childTnLst>
                          </p:cTn>
                        </p:par>
                        <p:par>
                          <p:cTn id="17" fill="hold" nodeType="afterGroup">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 calcmode="lin" valueType="num">
                                      <p:cBhvr>
                                        <p:cTn id="22" dur="500" fill="hold"/>
                                        <p:tgtEl>
                                          <p:spTgt spid="25"/>
                                        </p:tgtEl>
                                        <p:attrNameLst>
                                          <p:attrName>style.rotation</p:attrName>
                                        </p:attrNameLst>
                                      </p:cBhvr>
                                      <p:tavLst>
                                        <p:tav tm="0">
                                          <p:val>
                                            <p:fltVal val="360"/>
                                          </p:val>
                                        </p:tav>
                                        <p:tav tm="100000">
                                          <p:val>
                                            <p:fltVal val="0"/>
                                          </p:val>
                                        </p:tav>
                                      </p:tavLst>
                                    </p:anim>
                                    <p:animEffect transition="in" filter="fade">
                                      <p:cBhvr>
                                        <p:cTn id="23" dur="500"/>
                                        <p:tgtEl>
                                          <p:spTgt spid="25"/>
                                        </p:tgtEl>
                                      </p:cBhvr>
                                    </p:animEffect>
                                  </p:childTnLst>
                                </p:cTn>
                              </p:par>
                            </p:childTnLst>
                          </p:cTn>
                        </p:par>
                        <p:par>
                          <p:cTn id="24" fill="hold" nodeType="afterGroup">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 calcmode="lin" valueType="num">
                                      <p:cBhvr>
                                        <p:cTn id="29" dur="500" fill="hold"/>
                                        <p:tgtEl>
                                          <p:spTgt spid="26"/>
                                        </p:tgtEl>
                                        <p:attrNameLst>
                                          <p:attrName>style.rotation</p:attrName>
                                        </p:attrNameLst>
                                      </p:cBhvr>
                                      <p:tavLst>
                                        <p:tav tm="0">
                                          <p:val>
                                            <p:fltVal val="360"/>
                                          </p:val>
                                        </p:tav>
                                        <p:tav tm="100000">
                                          <p:val>
                                            <p:fltVal val="0"/>
                                          </p:val>
                                        </p:tav>
                                      </p:tavLst>
                                    </p:anim>
                                    <p:animEffect transition="in" filter="fade">
                                      <p:cBhvr>
                                        <p:cTn id="30" dur="500"/>
                                        <p:tgtEl>
                                          <p:spTgt spid="26"/>
                                        </p:tgtEl>
                                      </p:cBhvr>
                                    </p:animEffect>
                                  </p:childTnLst>
                                </p:cTn>
                              </p:par>
                            </p:childTnLst>
                          </p:cTn>
                        </p:par>
                        <p:par>
                          <p:cTn id="31" fill="hold" nodeType="afterGroup">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 calcmode="lin" valueType="num">
                                      <p:cBhvr>
                                        <p:cTn id="36" dur="500" fill="hold"/>
                                        <p:tgtEl>
                                          <p:spTgt spid="27"/>
                                        </p:tgtEl>
                                        <p:attrNameLst>
                                          <p:attrName>style.rotation</p:attrName>
                                        </p:attrNameLst>
                                      </p:cBhvr>
                                      <p:tavLst>
                                        <p:tav tm="0">
                                          <p:val>
                                            <p:fltVal val="360"/>
                                          </p:val>
                                        </p:tav>
                                        <p:tav tm="100000">
                                          <p:val>
                                            <p:fltVal val="0"/>
                                          </p:val>
                                        </p:tav>
                                      </p:tavLst>
                                    </p:anim>
                                    <p:animEffect transition="in" filter="fade">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p:cNvSpPr txBox="1"/>
          <p:nvPr/>
        </p:nvSpPr>
        <p:spPr>
          <a:xfrm>
            <a:off x="-386503" y="824260"/>
            <a:ext cx="4260426" cy="706755"/>
          </a:xfrm>
          <a:prstGeom prst="rect">
            <a:avLst/>
          </a:prstGeom>
          <a:noFill/>
        </p:spPr>
        <p:txBody>
          <a:bodyPr wrap="square" rtlCol="0">
            <a:spAutoFit/>
            <a:scene3d>
              <a:camera prst="orthographicFront"/>
              <a:lightRig rig="threePt" dir="t"/>
            </a:scene3d>
            <a:sp3d contourW="12700"/>
          </a:bodyPr>
          <a:lstStyle/>
          <a:p>
            <a:pPr algn="ctr"/>
            <a:r>
              <a:rPr lang="zh-CN" altLang="en-US" sz="4000" b="1">
                <a:solidFill>
                  <a:schemeClr val="bg1"/>
                </a:solidFill>
                <a:cs typeface="+mn-ea"/>
                <a:sym typeface="+mn-lt"/>
              </a:rPr>
              <a:t>我的生活</a:t>
            </a:r>
          </a:p>
        </p:txBody>
      </p:sp>
      <p:pic>
        <p:nvPicPr>
          <p:cNvPr id="5" name="图片 4" descr="7fb3db1d4b269f98f9e46935727c86b4"/>
          <p:cNvPicPr>
            <a:picLocks noChangeAspect="1"/>
          </p:cNvPicPr>
          <p:nvPr/>
        </p:nvPicPr>
        <p:blipFill>
          <a:blip r:embed="rId2"/>
          <a:stretch>
            <a:fillRect/>
          </a:stretch>
        </p:blipFill>
        <p:spPr>
          <a:xfrm>
            <a:off x="2193925" y="2288540"/>
            <a:ext cx="1826260" cy="2578735"/>
          </a:xfrm>
          <a:prstGeom prst="rect">
            <a:avLst/>
          </a:prstGeom>
        </p:spPr>
      </p:pic>
      <p:sp>
        <p:nvSpPr>
          <p:cNvPr id="6" name="文本框 5"/>
          <p:cNvSpPr txBox="1"/>
          <p:nvPr/>
        </p:nvSpPr>
        <p:spPr>
          <a:xfrm>
            <a:off x="2780030" y="4867275"/>
            <a:ext cx="944880" cy="521970"/>
          </a:xfrm>
          <a:prstGeom prst="rect">
            <a:avLst/>
          </a:prstGeom>
          <a:noFill/>
        </p:spPr>
        <p:txBody>
          <a:bodyPr wrap="square" rtlCol="0">
            <a:spAutoFit/>
          </a:bodyPr>
          <a:lstStyle/>
          <a:p>
            <a:r>
              <a:rPr lang="zh-CN" altLang="en-US" sz="2800">
                <a:solidFill>
                  <a:schemeClr val="bg1"/>
                </a:solidFill>
                <a:cs typeface="+mn-ea"/>
                <a:sym typeface="+mn-lt"/>
              </a:rPr>
              <a:t>运动</a:t>
            </a:r>
          </a:p>
        </p:txBody>
      </p:sp>
      <p:pic>
        <p:nvPicPr>
          <p:cNvPr id="7" name="图片 6" descr="565f4859da237127fb15de88aa1aee68"/>
          <p:cNvPicPr>
            <a:picLocks noChangeAspect="1"/>
          </p:cNvPicPr>
          <p:nvPr/>
        </p:nvPicPr>
        <p:blipFill>
          <a:blip r:embed="rId3"/>
          <a:stretch>
            <a:fillRect/>
          </a:stretch>
        </p:blipFill>
        <p:spPr>
          <a:xfrm>
            <a:off x="5164455" y="2289175"/>
            <a:ext cx="2371090" cy="2371090"/>
          </a:xfrm>
          <a:prstGeom prst="rect">
            <a:avLst/>
          </a:prstGeom>
        </p:spPr>
      </p:pic>
      <p:sp>
        <p:nvSpPr>
          <p:cNvPr id="13" name="文本框 12"/>
          <p:cNvSpPr txBox="1"/>
          <p:nvPr/>
        </p:nvSpPr>
        <p:spPr>
          <a:xfrm>
            <a:off x="5848350" y="4867275"/>
            <a:ext cx="944880" cy="521970"/>
          </a:xfrm>
          <a:prstGeom prst="rect">
            <a:avLst/>
          </a:prstGeom>
          <a:noFill/>
        </p:spPr>
        <p:txBody>
          <a:bodyPr wrap="square" rtlCol="0">
            <a:spAutoFit/>
          </a:bodyPr>
          <a:lstStyle/>
          <a:p>
            <a:r>
              <a:rPr lang="zh-CN" altLang="en-US" sz="2800">
                <a:solidFill>
                  <a:schemeClr val="bg1"/>
                </a:solidFill>
                <a:cs typeface="+mn-ea"/>
                <a:sym typeface="+mn-lt"/>
              </a:rPr>
              <a:t>阅读</a:t>
            </a:r>
          </a:p>
        </p:txBody>
      </p:sp>
      <p:pic>
        <p:nvPicPr>
          <p:cNvPr id="34" name="图片 33" descr="429cd9f053beb8e5acd78a2edc8ce304"/>
          <p:cNvPicPr>
            <a:picLocks noChangeAspect="1"/>
          </p:cNvPicPr>
          <p:nvPr/>
        </p:nvPicPr>
        <p:blipFill>
          <a:blip r:embed="rId4"/>
          <a:stretch>
            <a:fillRect/>
          </a:stretch>
        </p:blipFill>
        <p:spPr>
          <a:xfrm>
            <a:off x="8114665" y="2389505"/>
            <a:ext cx="2728595" cy="2728595"/>
          </a:xfrm>
          <a:prstGeom prst="rect">
            <a:avLst/>
          </a:prstGeom>
        </p:spPr>
      </p:pic>
      <p:sp>
        <p:nvSpPr>
          <p:cNvPr id="35" name="文本框 34"/>
          <p:cNvSpPr txBox="1"/>
          <p:nvPr/>
        </p:nvSpPr>
        <p:spPr>
          <a:xfrm>
            <a:off x="8850630" y="4867275"/>
            <a:ext cx="944880" cy="521970"/>
          </a:xfrm>
          <a:prstGeom prst="rect">
            <a:avLst/>
          </a:prstGeom>
          <a:noFill/>
        </p:spPr>
        <p:txBody>
          <a:bodyPr wrap="square" rtlCol="0">
            <a:spAutoFit/>
          </a:bodyPr>
          <a:lstStyle/>
          <a:p>
            <a:r>
              <a:rPr lang="zh-CN" altLang="en-US" sz="2800">
                <a:solidFill>
                  <a:schemeClr val="bg1"/>
                </a:solidFill>
                <a:cs typeface="+mn-ea"/>
                <a:sym typeface="+mn-lt"/>
              </a:rPr>
              <a:t>学习</a:t>
            </a:r>
          </a:p>
        </p:txBody>
      </p:sp>
    </p:spTree>
  </p:cSld>
  <p:clrMapOvr>
    <a:masterClrMapping/>
  </p:clrMapOvr>
  <mc:AlternateContent>
    <mc:Choice xmlns:p15="http://schemas.microsoft.com/office/powerpoint/2012/main" Requires="p15">
      <p:transition spd="slow" advClick="0" advTm="2000" p14:dur="2000">
        <p15:prstTrans prst="airplane"/>
      </p:transition>
    </mc:Choice>
    <mc:Fallback>
      <p:transition spd="slow" advClick="0" advTm="2000">
        <p:fade/>
      </p:transition>
    </mc:Fallback>
  </mc:AlternateConten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BEAUTIFY_FLAG" val="#wm#"/>
  <p:tag name="KSO_WM_TAG_VERSION" val="1.0"/>
  <p:tag name="KSO_WM_TEMPLATE_CATEGORY" val="custom"/>
  <p:tag name="KSO_WM_TEMPLATE_INDEX" val="20184553"/>
  <p:tag name="KSO_WM_TEMPLATE_JOB_ID" val="2"/>
  <p:tag name="KSO_WM_TEMPLATE_OUTLINE_ID" val="15"/>
  <p:tag name="KSO_WM_TEMPLATE_SCENE_ID" val="1"/>
  <p:tag name="KSO_WM_TEMPLATE_THUMBS_INDEX" val="1、6、10、14、20、26、27、28、29、31"/>
  <p:tag name="KSO_WM_TEMPLATE_TOPIC_DEFAULT" val="1"/>
  <p:tag name="KSO_WM_TEMPLATE_TOPIC_ID" val="2869567"/>
</p:tagLst>
</file>

<file path=ppt/tags/tag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12"/>
</p:tagLst>
</file>

<file path=ppt/theme/theme1.xml><?xml version="1.0" encoding="utf-8"?>
<a:theme xmlns:r="http://schemas.openxmlformats.org/officeDocument/2006/relationships"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rw2p3ir3">
      <a:majorFont>
        <a:latin typeface="字魂36号-正文宋楷"/>
        <a:ea typeface="字魂36号-正文宋楷"/>
        <a:cs typeface="Arial"/>
      </a:majorFont>
      <a:minorFont>
        <a:latin typeface="字魂36号-正文宋楷"/>
        <a:ea typeface="字魂36号-正文宋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rw2p3ir3">
      <a:majorFont>
        <a:latin typeface="字魂36号-正文宋楷"/>
        <a:ea typeface="字魂36号-正文宋楷"/>
        <a:cs typeface="Arial"/>
      </a:majorFont>
      <a:minorFont>
        <a:latin typeface="字魂36号-正文宋楷"/>
        <a:ea typeface="字魂36号-正文宋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包图主题2</Template>
  <Company/>
  <PresentationFormat>宽屏</PresentationFormat>
  <Paragraphs>65</Paragraphs>
  <Slides>20</Slides>
  <Notes>0</Notes>
  <TotalTime>4</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20</vt:i4>
      </vt:variant>
    </vt:vector>
  </HeadingPairs>
  <TitlesOfParts>
    <vt:vector baseType="lpstr" size="31">
      <vt:lpstr>Arial</vt:lpstr>
      <vt:lpstr>字魂36号-正文宋楷</vt:lpstr>
      <vt:lpstr>微软雅黑</vt:lpstr>
      <vt:lpstr>黑体</vt:lpstr>
      <vt:lpstr>等线 Light</vt:lpstr>
      <vt:lpstr>等线</vt:lpstr>
      <vt:lpstr>字魂59号-创粗黑</vt:lpstr>
      <vt:lpstr>【豌豆】嘉丽体</vt:lpstr>
      <vt:lpstr>Wingdings</vt:lpstr>
      <vt:lpstr>汉仪秀英体简</vt:lpstr>
      <vt:lpstr>包图主题2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12</dc:title>
  <cp:lastModifiedBy>Administrator</cp:lastModifiedBy>
  <cp:revision>76</cp:revision>
  <dcterms:created xsi:type="dcterms:W3CDTF">2017-08-18T03:02:00Z</dcterms:created>
  <dcterms:modified xsi:type="dcterms:W3CDTF">2023-10-16T16:06:40Z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2052-11.1.0.9098</vt:lpwstr>
  </property>
</Properties>
</file>