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62" r:id="rId2"/>
    <p:sldId id="256" r:id="rId3"/>
    <p:sldId id="257" r:id="rId4"/>
    <p:sldId id="258" r:id="rId5"/>
    <p:sldId id="259" r:id="rId6"/>
    <p:sldId id="260" r:id="rId7"/>
    <p:sldId id="280" r:id="rId8"/>
    <p:sldId id="263" r:id="rId9"/>
    <p:sldId id="264" r:id="rId10"/>
    <p:sldId id="265" r:id="rId11"/>
    <p:sldId id="266" r:id="rId12"/>
    <p:sldId id="261"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3737"/>
    <a:srgbClr val="3637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56" autoAdjust="0"/>
    <p:restoredTop sz="94660"/>
  </p:normalViewPr>
  <p:slideViewPr>
    <p:cSldViewPr snapToGrid="0">
      <p:cViewPr varScale="1">
        <p:scale>
          <a:sx n="110" d="100"/>
          <a:sy n="110" d="100"/>
        </p:scale>
        <p:origin x="49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3767FF-26B4-44D0-A111-08B4B77C7131}" type="datetimeFigureOut">
              <a:rPr lang="zh-CN" altLang="en-US" smtClean="0"/>
              <a:t>2022/4/6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3BEC29-ADBF-4777-9308-B02D77647A1E}" type="slidenum">
              <a:rPr lang="zh-CN" altLang="en-US" smtClean="0"/>
              <a:t>‹#›</a:t>
            </a:fld>
            <a:endParaRPr lang="zh-CN" altLang="en-US"/>
          </a:p>
        </p:txBody>
      </p:sp>
    </p:spTree>
    <p:extLst>
      <p:ext uri="{BB962C8B-B14F-4D97-AF65-F5344CB8AC3E}">
        <p14:creationId xmlns:p14="http://schemas.microsoft.com/office/powerpoint/2010/main" val="1125606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3BEC29-ADBF-4777-9308-B02D77647A1E}" type="slidenum">
              <a:rPr lang="zh-CN" altLang="en-US" smtClean="0"/>
              <a:t>1</a:t>
            </a:fld>
            <a:endParaRPr lang="zh-CN" altLang="en-US"/>
          </a:p>
        </p:txBody>
      </p:sp>
    </p:spTree>
    <p:extLst>
      <p:ext uri="{BB962C8B-B14F-4D97-AF65-F5344CB8AC3E}">
        <p14:creationId xmlns:p14="http://schemas.microsoft.com/office/powerpoint/2010/main" val="34015429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065144F7-E4C3-410A-84EE-58B768CB0B01}" type="datetimeFigureOut">
              <a:rPr lang="zh-CN" altLang="en-US" smtClean="0"/>
              <a:t>2022/4/6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C78FB-BD25-45AC-A9FF-196F852149B7}" type="slidenum">
              <a:rPr lang="zh-CN" altLang="en-US" smtClean="0"/>
              <a:t>‹#›</a:t>
            </a:fld>
            <a:endParaRPr lang="zh-CN" altLang="en-US"/>
          </a:p>
        </p:txBody>
      </p:sp>
    </p:spTree>
    <p:extLst>
      <p:ext uri="{BB962C8B-B14F-4D97-AF65-F5344CB8AC3E}">
        <p14:creationId xmlns:p14="http://schemas.microsoft.com/office/powerpoint/2010/main" val="171692880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65144F7-E4C3-410A-84EE-58B768CB0B01}" type="datetimeFigureOut">
              <a:rPr lang="zh-CN" altLang="en-US" smtClean="0"/>
              <a:t>2022/4/6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C78FB-BD25-45AC-A9FF-196F852149B7}" type="slidenum">
              <a:rPr lang="zh-CN" altLang="en-US" smtClean="0"/>
              <a:t>‹#›</a:t>
            </a:fld>
            <a:endParaRPr lang="zh-CN" altLang="en-US"/>
          </a:p>
        </p:txBody>
      </p:sp>
    </p:spTree>
    <p:extLst>
      <p:ext uri="{BB962C8B-B14F-4D97-AF65-F5344CB8AC3E}">
        <p14:creationId xmlns:p14="http://schemas.microsoft.com/office/powerpoint/2010/main" val="171639885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65144F7-E4C3-410A-84EE-58B768CB0B01}" type="datetimeFigureOut">
              <a:rPr lang="zh-CN" altLang="en-US" smtClean="0"/>
              <a:t>2022/4/6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C78FB-BD25-45AC-A9FF-196F852149B7}" type="slidenum">
              <a:rPr lang="zh-CN" altLang="en-US" smtClean="0"/>
              <a:t>‹#›</a:t>
            </a:fld>
            <a:endParaRPr lang="zh-CN" altLang="en-US"/>
          </a:p>
        </p:txBody>
      </p:sp>
    </p:spTree>
    <p:extLst>
      <p:ext uri="{BB962C8B-B14F-4D97-AF65-F5344CB8AC3E}">
        <p14:creationId xmlns:p14="http://schemas.microsoft.com/office/powerpoint/2010/main" val="74059394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8138086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065144F7-E4C3-410A-84EE-58B768CB0B01}" type="datetimeFigureOut">
              <a:rPr lang="zh-CN" altLang="en-US" smtClean="0"/>
              <a:t>2022/4/6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C78FB-BD25-45AC-A9FF-196F852149B7}" type="slidenum">
              <a:rPr lang="zh-CN" altLang="en-US" smtClean="0"/>
              <a:t>‹#›</a:t>
            </a:fld>
            <a:endParaRPr lang="zh-CN" altLang="en-US"/>
          </a:p>
        </p:txBody>
      </p:sp>
    </p:spTree>
    <p:extLst>
      <p:ext uri="{BB962C8B-B14F-4D97-AF65-F5344CB8AC3E}">
        <p14:creationId xmlns:p14="http://schemas.microsoft.com/office/powerpoint/2010/main" val="390104777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65144F7-E4C3-410A-84EE-58B768CB0B01}" type="datetimeFigureOut">
              <a:rPr lang="zh-CN" altLang="en-US" smtClean="0"/>
              <a:t>2022/4/6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6C78FB-BD25-45AC-A9FF-196F852149B7}" type="slidenum">
              <a:rPr lang="zh-CN" altLang="en-US" smtClean="0"/>
              <a:t>‹#›</a:t>
            </a:fld>
            <a:endParaRPr lang="zh-CN" altLang="en-US"/>
          </a:p>
        </p:txBody>
      </p:sp>
    </p:spTree>
    <p:extLst>
      <p:ext uri="{BB962C8B-B14F-4D97-AF65-F5344CB8AC3E}">
        <p14:creationId xmlns:p14="http://schemas.microsoft.com/office/powerpoint/2010/main" val="39898693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65144F7-E4C3-410A-84EE-58B768CB0B01}" type="datetimeFigureOut">
              <a:rPr lang="zh-CN" altLang="en-US" smtClean="0"/>
              <a:t>2022/4/6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96C78FB-BD25-45AC-A9FF-196F852149B7}" type="slidenum">
              <a:rPr lang="zh-CN" altLang="en-US" smtClean="0"/>
              <a:t>‹#›</a:t>
            </a:fld>
            <a:endParaRPr lang="zh-CN" altLang="en-US"/>
          </a:p>
        </p:txBody>
      </p:sp>
    </p:spTree>
    <p:extLst>
      <p:ext uri="{BB962C8B-B14F-4D97-AF65-F5344CB8AC3E}">
        <p14:creationId xmlns:p14="http://schemas.microsoft.com/office/powerpoint/2010/main" val="236353366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65144F7-E4C3-410A-84EE-58B768CB0B01}" type="datetimeFigureOut">
              <a:rPr lang="zh-CN" altLang="en-US" smtClean="0"/>
              <a:t>2022/4/6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6C78FB-BD25-45AC-A9FF-196F852149B7}" type="slidenum">
              <a:rPr lang="zh-CN" altLang="en-US" smtClean="0"/>
              <a:t>‹#›</a:t>
            </a:fld>
            <a:endParaRPr lang="zh-CN" altLang="en-US"/>
          </a:p>
        </p:txBody>
      </p:sp>
    </p:spTree>
    <p:extLst>
      <p:ext uri="{BB962C8B-B14F-4D97-AF65-F5344CB8AC3E}">
        <p14:creationId xmlns:p14="http://schemas.microsoft.com/office/powerpoint/2010/main" val="426018128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65144F7-E4C3-410A-84EE-58B768CB0B01}" type="datetimeFigureOut">
              <a:rPr lang="zh-CN" altLang="en-US" smtClean="0"/>
              <a:t>2022/4/6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6C78FB-BD25-45AC-A9FF-196F852149B7}" type="slidenum">
              <a:rPr lang="zh-CN" altLang="en-US" smtClean="0"/>
              <a:t>‹#›</a:t>
            </a:fld>
            <a:endParaRPr lang="zh-CN" altLang="en-US"/>
          </a:p>
        </p:txBody>
      </p:sp>
    </p:spTree>
    <p:extLst>
      <p:ext uri="{BB962C8B-B14F-4D97-AF65-F5344CB8AC3E}">
        <p14:creationId xmlns:p14="http://schemas.microsoft.com/office/powerpoint/2010/main" val="87187762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65144F7-E4C3-410A-84EE-58B768CB0B01}" type="datetimeFigureOut">
              <a:rPr lang="zh-CN" altLang="en-US" smtClean="0"/>
              <a:t>2022/4/6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6C78FB-BD25-45AC-A9FF-196F852149B7}" type="slidenum">
              <a:rPr lang="zh-CN" altLang="en-US" smtClean="0"/>
              <a:t>‹#›</a:t>
            </a:fld>
            <a:endParaRPr lang="zh-CN" altLang="en-US"/>
          </a:p>
        </p:txBody>
      </p:sp>
    </p:spTree>
    <p:extLst>
      <p:ext uri="{BB962C8B-B14F-4D97-AF65-F5344CB8AC3E}">
        <p14:creationId xmlns:p14="http://schemas.microsoft.com/office/powerpoint/2010/main" val="130004200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65144F7-E4C3-410A-84EE-58B768CB0B01}" type="datetimeFigureOut">
              <a:rPr lang="zh-CN" altLang="en-US" smtClean="0"/>
              <a:t>2022/4/6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6C78FB-BD25-45AC-A9FF-196F852149B7}" type="slidenum">
              <a:rPr lang="zh-CN" altLang="en-US" smtClean="0"/>
              <a:t>‹#›</a:t>
            </a:fld>
            <a:endParaRPr lang="zh-CN" altLang="en-US"/>
          </a:p>
        </p:txBody>
      </p:sp>
    </p:spTree>
    <p:extLst>
      <p:ext uri="{BB962C8B-B14F-4D97-AF65-F5344CB8AC3E}">
        <p14:creationId xmlns:p14="http://schemas.microsoft.com/office/powerpoint/2010/main" val="327237517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5144F7-E4C3-410A-84EE-58B768CB0B01}" type="datetimeFigureOut">
              <a:rPr lang="zh-CN" altLang="en-US" smtClean="0"/>
              <a:t>2022/4/6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6C78FB-BD25-45AC-A9FF-196F852149B7}" type="slidenum">
              <a:rPr lang="zh-CN" altLang="en-US" smtClean="0"/>
              <a:t>‹#›</a:t>
            </a:fld>
            <a:endParaRPr lang="zh-CN" altLang="en-US"/>
          </a:p>
        </p:txBody>
      </p:sp>
    </p:spTree>
    <p:extLst>
      <p:ext uri="{BB962C8B-B14F-4D97-AF65-F5344CB8AC3E}">
        <p14:creationId xmlns:p14="http://schemas.microsoft.com/office/powerpoint/2010/main" val="15715183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Tm="0"/>
    </mc:Choice>
    <mc:Fallback xmlns="">
      <p:transition spd="slow"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slideLayout" Target="../slideLayouts/slideLayout2.xml"/><Relationship Id="rId3" Type="http://schemas.openxmlformats.org/officeDocument/2006/relationships/tags" Target="../tags/tag4.xml"/><Relationship Id="rId21" Type="http://schemas.openxmlformats.org/officeDocument/2006/relationships/image" Target="../media/image13.jpeg"/><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image" Target="../media/image12.jpe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image" Target="../media/image11.jpe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9.png"/><Relationship Id="rId13" Type="http://schemas.microsoft.com/office/2007/relationships/hdphoto" Target="../media/hdphoto10.wdp"/><Relationship Id="rId3" Type="http://schemas.microsoft.com/office/2007/relationships/hdphoto" Target="../media/hdphoto5.wdp"/><Relationship Id="rId7" Type="http://schemas.microsoft.com/office/2007/relationships/hdphoto" Target="../media/hdphoto7.wdp"/><Relationship Id="rId12" Type="http://schemas.openxmlformats.org/officeDocument/2006/relationships/image" Target="../media/image21.png"/><Relationship Id="rId17" Type="http://schemas.microsoft.com/office/2007/relationships/hdphoto" Target="../media/hdphoto12.wdp"/><Relationship Id="rId2" Type="http://schemas.openxmlformats.org/officeDocument/2006/relationships/image" Target="../media/image16.png"/><Relationship Id="rId16"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18.png"/><Relationship Id="rId11" Type="http://schemas.microsoft.com/office/2007/relationships/hdphoto" Target="../media/hdphoto9.wdp"/><Relationship Id="rId5" Type="http://schemas.microsoft.com/office/2007/relationships/hdphoto" Target="../media/hdphoto6.wdp"/><Relationship Id="rId15" Type="http://schemas.microsoft.com/office/2007/relationships/hdphoto" Target="../media/hdphoto11.wdp"/><Relationship Id="rId10" Type="http://schemas.openxmlformats.org/officeDocument/2006/relationships/image" Target="../media/image20.png"/><Relationship Id="rId4" Type="http://schemas.openxmlformats.org/officeDocument/2006/relationships/image" Target="../media/image17.png"/><Relationship Id="rId9" Type="http://schemas.microsoft.com/office/2007/relationships/hdphoto" Target="../media/hdphoto8.wdp"/><Relationship Id="rId1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6" Type="http://schemas.microsoft.com/office/2007/relationships/hdphoto" Target="../media/hdphoto14.wdp"/><Relationship Id="rId5" Type="http://schemas.openxmlformats.org/officeDocument/2006/relationships/image" Target="../media/image25.png"/><Relationship Id="rId4"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image" Target="../media/image26.png"/><Relationship Id="rId18" Type="http://schemas.openxmlformats.org/officeDocument/2006/relationships/image" Target="../media/image31.png"/><Relationship Id="rId3" Type="http://schemas.openxmlformats.org/officeDocument/2006/relationships/tags" Target="../tags/tag24.xml"/><Relationship Id="rId21" Type="http://schemas.openxmlformats.org/officeDocument/2006/relationships/image" Target="../media/image34.png"/><Relationship Id="rId7" Type="http://schemas.openxmlformats.org/officeDocument/2006/relationships/tags" Target="../tags/tag28.xml"/><Relationship Id="rId12" Type="http://schemas.openxmlformats.org/officeDocument/2006/relationships/slideLayout" Target="../slideLayouts/slideLayout2.xml"/><Relationship Id="rId17" Type="http://schemas.openxmlformats.org/officeDocument/2006/relationships/image" Target="../media/image30.png"/><Relationship Id="rId2" Type="http://schemas.openxmlformats.org/officeDocument/2006/relationships/tags" Target="../tags/tag23.xml"/><Relationship Id="rId16" Type="http://schemas.openxmlformats.org/officeDocument/2006/relationships/image" Target="../media/image29.png"/><Relationship Id="rId20" Type="http://schemas.openxmlformats.org/officeDocument/2006/relationships/image" Target="../media/image33.png"/><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5" Type="http://schemas.openxmlformats.org/officeDocument/2006/relationships/tags" Target="../tags/tag26.xml"/><Relationship Id="rId15" Type="http://schemas.openxmlformats.org/officeDocument/2006/relationships/image" Target="../media/image28.png"/><Relationship Id="rId23" Type="http://schemas.openxmlformats.org/officeDocument/2006/relationships/image" Target="../media/image2.jpg"/><Relationship Id="rId10" Type="http://schemas.openxmlformats.org/officeDocument/2006/relationships/tags" Target="../tags/tag31.xml"/><Relationship Id="rId19" Type="http://schemas.openxmlformats.org/officeDocument/2006/relationships/image" Target="../media/image32.png"/><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image" Target="../media/image27.png"/><Relationship Id="rId22"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4.xml"/><Relationship Id="rId1" Type="http://schemas.openxmlformats.org/officeDocument/2006/relationships/tags" Target="../tags/tag33.xml"/><Relationship Id="rId4" Type="http://schemas.openxmlformats.org/officeDocument/2006/relationships/image" Target="../media/image36.jpg"/></Relationships>
</file>

<file path=ppt/slides/_rels/slide19.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microsoft.com/office/2007/relationships/hdphoto" Target="../media/hdphoto16.wdp"/><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hdphoto" Target="../media/hdphoto17.wdp"/><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tags" Target="../tags/tag37.xml"/><Relationship Id="rId7" Type="http://schemas.microsoft.com/office/2007/relationships/hdphoto" Target="../media/hdphoto18.wdp"/><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image" Target="../media/image40.png"/><Relationship Id="rId5" Type="http://schemas.openxmlformats.org/officeDocument/2006/relationships/slideLayout" Target="../slideLayouts/slideLayout2.xml"/><Relationship Id="rId4" Type="http://schemas.openxmlformats.org/officeDocument/2006/relationships/tags" Target="../tags/tag38.xml"/></Relationships>
</file>

<file path=ppt/slides/_rels/slide23.xml.rels><?xml version="1.0" encoding="UTF-8" standalone="yes"?>
<Relationships xmlns="http://schemas.openxmlformats.org/package/2006/relationships"><Relationship Id="rId3" Type="http://schemas.openxmlformats.org/officeDocument/2006/relationships/tags" Target="../tags/tag41.xml"/><Relationship Id="rId7" Type="http://schemas.microsoft.com/office/2007/relationships/hdphoto" Target="../media/hdphoto19.wdp"/><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image" Target="../media/image41.png"/><Relationship Id="rId5" Type="http://schemas.openxmlformats.org/officeDocument/2006/relationships/slideLayout" Target="../slideLayouts/slideLayout2.xml"/><Relationship Id="rId4" Type="http://schemas.openxmlformats.org/officeDocument/2006/relationships/tags" Target="../tags/tag42.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slideLayout" Target="../slideLayouts/slideLayout2.xml"/><Relationship Id="rId1" Type="http://schemas.openxmlformats.org/officeDocument/2006/relationships/tags" Target="../tags/tag43.xml"/><Relationship Id="rId5" Type="http://schemas.openxmlformats.org/officeDocument/2006/relationships/image" Target="../media/image43.jpg"/><Relationship Id="rId4" Type="http://schemas.microsoft.com/office/2007/relationships/hdphoto" Target="../media/hdphoto20.wdp"/></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4">
            <a:extLst>
              <a:ext uri="{28A0092B-C50C-407E-A947-70E740481C1C}">
                <a14:useLocalDpi xmlns:a14="http://schemas.microsoft.com/office/drawing/2010/main" val="0"/>
              </a:ext>
            </a:extLst>
          </a:blip>
          <a:srcRect b="15073"/>
          <a:stretch/>
        </p:blipFill>
        <p:spPr>
          <a:xfrm>
            <a:off x="0" y="-1"/>
            <a:ext cx="12192000" cy="6858001"/>
          </a:xfrm>
          <a:prstGeom prst="rect">
            <a:avLst/>
          </a:prstGeom>
        </p:spPr>
      </p:pic>
      <p:sp>
        <p:nvSpPr>
          <p:cNvPr id="10" name="PA_淘宝网chenying0907出品 914"/>
          <p:cNvSpPr/>
          <p:nvPr>
            <p:custDataLst>
              <p:tags r:id="rId1"/>
            </p:custDataLst>
          </p:nvPr>
        </p:nvSpPr>
        <p:spPr>
          <a:xfrm>
            <a:off x="0" y="0"/>
            <a:ext cx="12192000" cy="6859786"/>
          </a:xfrm>
          <a:prstGeom prst="rect">
            <a:avLst/>
          </a:prstGeom>
          <a:solidFill>
            <a:srgbClr val="000000">
              <a:alpha val="67000"/>
            </a:srgbClr>
          </a:solidFill>
          <a:ln w="12700">
            <a:miter lim="400000"/>
          </a:ln>
        </p:spPr>
        <p:txBody>
          <a:bodyPr lIns="45719" rIns="45719" anchor="ctr"/>
          <a:lstStyle/>
          <a:p>
            <a:pPr algn="ctr">
              <a:defRPr>
                <a:solidFill>
                  <a:srgbClr val="FFFFFF"/>
                </a:solidFill>
              </a:defRPr>
            </a:pPr>
            <a:endParaRPr>
              <a:latin typeface="Playfair Display" panose="00000500000000000000" pitchFamily="50" charset="0"/>
            </a:endParaRPr>
          </a:p>
        </p:txBody>
      </p:sp>
      <p:grpSp>
        <p:nvGrpSpPr>
          <p:cNvPr id="6" name="Group 7"/>
          <p:cNvGrpSpPr/>
          <p:nvPr/>
        </p:nvGrpSpPr>
        <p:grpSpPr>
          <a:xfrm>
            <a:off x="2532781" y="2017752"/>
            <a:ext cx="7196970" cy="1477328"/>
            <a:chOff x="3051769" y="2828836"/>
            <a:chExt cx="7196970" cy="1477328"/>
          </a:xfrm>
        </p:grpSpPr>
        <p:sp>
          <p:nvSpPr>
            <p:cNvPr id="7" name="TextBox 4"/>
            <p:cNvSpPr txBox="1"/>
            <p:nvPr/>
          </p:nvSpPr>
          <p:spPr>
            <a:xfrm>
              <a:off x="3051769" y="2828836"/>
              <a:ext cx="7196970" cy="1200329"/>
            </a:xfrm>
            <a:prstGeom prst="rect">
              <a:avLst/>
            </a:prstGeom>
            <a:noFill/>
          </p:spPr>
          <p:txBody>
            <a:bodyPr wrap="none" rtlCol="0">
              <a:spAutoFit/>
            </a:bodyPr>
            <a:lstStyle/>
            <a:p>
              <a:r>
                <a:rPr lang="en-US" altLang="zh-CN" sz="7200" dirty="0">
                  <a:solidFill>
                    <a:schemeClr val="bg1"/>
                  </a:solidFill>
                  <a:latin typeface="GeosansLight" panose="02000603020000020003" pitchFamily="2" charset="0"/>
                </a:rPr>
                <a:t>XXXX</a:t>
              </a:r>
              <a:r>
                <a:rPr lang="zh-CN" altLang="en-US" sz="7200" dirty="0">
                  <a:solidFill>
                    <a:schemeClr val="bg1"/>
                  </a:solidFill>
                  <a:latin typeface="GeosansLight" panose="02000603020000020003" pitchFamily="2" charset="0"/>
                </a:rPr>
                <a:t>设计</a:t>
              </a:r>
              <a:r>
                <a:rPr lang="en-US" altLang="zh-CN" sz="7200" dirty="0">
                  <a:solidFill>
                    <a:schemeClr val="bg1"/>
                  </a:solidFill>
                  <a:latin typeface="GeosansLight" panose="02000603020000020003" pitchFamily="2" charset="0"/>
                </a:rPr>
                <a:t>PPT</a:t>
              </a:r>
              <a:r>
                <a:rPr lang="zh-CN" altLang="en-US" sz="7200" dirty="0">
                  <a:solidFill>
                    <a:schemeClr val="bg1"/>
                  </a:solidFill>
                  <a:latin typeface="GeosansLight" panose="02000603020000020003" pitchFamily="2" charset="0"/>
                </a:rPr>
                <a:t>模版</a:t>
              </a:r>
              <a:endParaRPr lang="en-US" sz="7200" dirty="0">
                <a:solidFill>
                  <a:schemeClr val="bg1"/>
                </a:solidFill>
                <a:latin typeface="GeosansLight" panose="02000603020000020003" pitchFamily="2" charset="0"/>
              </a:endParaRPr>
            </a:p>
          </p:txBody>
        </p:sp>
        <p:sp>
          <p:nvSpPr>
            <p:cNvPr id="8" name="TextBox 5"/>
            <p:cNvSpPr txBox="1"/>
            <p:nvPr/>
          </p:nvSpPr>
          <p:spPr>
            <a:xfrm>
              <a:off x="5046866" y="4029165"/>
              <a:ext cx="3136243" cy="276999"/>
            </a:xfrm>
            <a:prstGeom prst="rect">
              <a:avLst/>
            </a:prstGeom>
            <a:noFill/>
          </p:spPr>
          <p:txBody>
            <a:bodyPr wrap="none" rtlCol="0">
              <a:spAutoFit/>
            </a:bodyPr>
            <a:lstStyle/>
            <a:p>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BUSINESS | MARKETING | INFORMATION</a:t>
              </a:r>
            </a:p>
          </p:txBody>
        </p:sp>
      </p:grpSp>
      <p:sp>
        <p:nvSpPr>
          <p:cNvPr id="9" name="TextBox 6"/>
          <p:cNvSpPr txBox="1"/>
          <p:nvPr/>
        </p:nvSpPr>
        <p:spPr>
          <a:xfrm>
            <a:off x="5563643" y="4563249"/>
            <a:ext cx="1064715" cy="276999"/>
          </a:xfrm>
          <a:prstGeom prst="rect">
            <a:avLst/>
          </a:prstGeom>
          <a:solidFill>
            <a:srgbClr val="373737"/>
          </a:solidFill>
        </p:spPr>
        <p:txBody>
          <a:bodyPr wrap="none" rtlCol="0">
            <a:spAutoFit/>
          </a:bodyPr>
          <a:lstStyle/>
          <a:p>
            <a:r>
              <a:rPr lang="zh-CN" altLang="en-US" sz="12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汇报人：</a:t>
            </a:r>
            <a:r>
              <a:rPr lang="en-US" altLang="zh-CN" sz="12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XXX</a:t>
            </a:r>
            <a:endParaRPr lang="en-US" sz="12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61217687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utoUpdateAnimBg="0"/>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900901" y="1527719"/>
            <a:ext cx="2258952" cy="461665"/>
          </a:xfrm>
          <a:prstGeom prst="rect">
            <a:avLst/>
          </a:prstGeom>
        </p:spPr>
        <p:txBody>
          <a:bodyPr wrap="none">
            <a:spAutoFit/>
          </a:bodyPr>
          <a:lstStyle/>
          <a:p>
            <a:pPr fontAlgn="t"/>
            <a:r>
              <a:rPr lang="en-US" altLang="zh-CN" sz="2400" dirty="0">
                <a:solidFill>
                  <a:schemeClr val="bg2">
                    <a:lumMod val="10000"/>
                  </a:schemeClr>
                </a:solidFill>
                <a:latin typeface="方正兰亭粗黑简体" panose="02000000000000000000" pitchFamily="2" charset="-122"/>
                <a:ea typeface="方正兰亭粗黑简体" panose="02000000000000000000" pitchFamily="2" charset="-122"/>
              </a:rPr>
              <a:t>TITLE HERE</a:t>
            </a:r>
          </a:p>
        </p:txBody>
      </p:sp>
      <p:sp>
        <p:nvSpPr>
          <p:cNvPr id="5" name="矩形 4"/>
          <p:cNvSpPr/>
          <p:nvPr/>
        </p:nvSpPr>
        <p:spPr>
          <a:xfrm>
            <a:off x="7900901" y="2395319"/>
            <a:ext cx="3206156" cy="3173176"/>
          </a:xfrm>
          <a:prstGeom prst="rect">
            <a:avLst/>
          </a:prstGeom>
        </p:spPr>
        <p:txBody>
          <a:bodyPr wrap="square">
            <a:spAutoFit/>
          </a:bodyPr>
          <a:lstStyle/>
          <a:p>
            <a:pPr>
              <a:lnSpc>
                <a:spcPct val="130000"/>
              </a:lnSpc>
            </a:pPr>
            <a:r>
              <a:rPr lang="en-US" altLang="zh-CN" sz="1400" dirty="0">
                <a:solidFill>
                  <a:schemeClr val="bg2">
                    <a:lumMod val="10000"/>
                  </a:schemeClr>
                </a:solidFill>
                <a:latin typeface="微软雅黑" panose="020B0503020204020204" pitchFamily="34" charset="-122"/>
                <a:ea typeface="微软雅黑" panose="020B0503020204020204" pitchFamily="34" charset="-122"/>
              </a:rPr>
              <a:t>LIFE OF THE ELDERLY IS A WISE LIFE IS A LEARNED TEACHER, IT OFTEN SALUTARY INFLUENCE OF EDUCATION LIFE OF THE ELDERLY IS A WISE LIFE IS A LEARNED TEACHER, IT OFTEN SALUTARY INFLUENCE OF EDUCATION</a:t>
            </a:r>
            <a:endParaRPr lang="en-US" altLang="zh-CN" sz="1400" dirty="0">
              <a:solidFill>
                <a:schemeClr val="bg2">
                  <a:lumMod val="10000"/>
                </a:schemeClr>
              </a:solidFill>
            </a:endParaRPr>
          </a:p>
          <a:p>
            <a:pPr>
              <a:lnSpc>
                <a:spcPct val="130000"/>
              </a:lnSpc>
            </a:pPr>
            <a:r>
              <a:rPr lang="en-US" altLang="zh-CN" sz="1400" dirty="0">
                <a:solidFill>
                  <a:schemeClr val="bg2">
                    <a:lumMod val="10000"/>
                  </a:schemeClr>
                </a:solidFill>
                <a:latin typeface="微软雅黑" panose="020B0503020204020204" pitchFamily="34" charset="-122"/>
                <a:ea typeface="微软雅黑" panose="020B0503020204020204" pitchFamily="34" charset="-122"/>
              </a:rPr>
              <a:t>LIFE OF THE ELDERLY IS A WISE LIFE IS A LEARNED TEACHER, IT OFTEN SALUTARY INFLUENCE OF EDUCATION</a:t>
            </a:r>
            <a:endParaRPr lang="zh-CN" altLang="en-US" sz="1400" dirty="0">
              <a:solidFill>
                <a:schemeClr val="bg2">
                  <a:lumMod val="10000"/>
                </a:schemeClr>
              </a:solidFill>
            </a:endParaRPr>
          </a:p>
        </p:txBody>
      </p:sp>
      <p:cxnSp>
        <p:nvCxnSpPr>
          <p:cNvPr id="6" name="直接连接符 5"/>
          <p:cNvCxnSpPr/>
          <p:nvPr/>
        </p:nvCxnSpPr>
        <p:spPr>
          <a:xfrm>
            <a:off x="8017014" y="2142689"/>
            <a:ext cx="2484121" cy="0"/>
          </a:xfrm>
          <a:prstGeom prst="line">
            <a:avLst/>
          </a:prstGeom>
          <a:ln w="28575">
            <a:solidFill>
              <a:srgbClr val="18171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829769" y="1587500"/>
            <a:ext cx="6574331" cy="3862088"/>
            <a:chOff x="842469" y="1955800"/>
            <a:chExt cx="6574331" cy="3862088"/>
          </a:xfrm>
        </p:grpSpPr>
        <p:pic>
          <p:nvPicPr>
            <p:cNvPr id="8" name="图片 7"/>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842469" y="2109599"/>
              <a:ext cx="5696353" cy="3560220"/>
            </a:xfrm>
            <a:prstGeom prst="rect">
              <a:avLst/>
            </a:prstGeom>
            <a:ln w="152400">
              <a:solidFill>
                <a:schemeClr val="bg2">
                  <a:lumMod val="10000"/>
                </a:schemeClr>
              </a:solidFill>
            </a:ln>
          </p:spPr>
        </p:pic>
        <p:sp>
          <p:nvSpPr>
            <p:cNvPr id="9" name="矩形 8"/>
            <p:cNvSpPr/>
            <p:nvPr/>
          </p:nvSpPr>
          <p:spPr>
            <a:xfrm>
              <a:off x="6640422" y="1955800"/>
              <a:ext cx="776378" cy="3862088"/>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2386340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800"/>
                                        <p:tgtEl>
                                          <p:spTgt spid="7"/>
                                        </p:tgtEl>
                                      </p:cBhvr>
                                    </p:animEffect>
                                  </p:childTnLst>
                                </p:cTn>
                              </p:par>
                              <p:par>
                                <p:cTn id="8" presetID="42" presetClass="entr" presetSubtype="0" fill="hold" grpId="0" nodeType="withEffect">
                                  <p:stCondLst>
                                    <p:cond delay="7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16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42" presetClass="entr" presetSubtype="0" fill="hold" nodeType="withEffect">
                                  <p:stCondLst>
                                    <p:cond delay="200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fade">
                                      <p:cBhvr>
                                        <p:cTn id="18" dur="1000"/>
                                        <p:tgtEl>
                                          <p:spTgt spid="5">
                                            <p:txEl>
                                              <p:pRg st="0" end="0"/>
                                            </p:txEl>
                                          </p:spTgt>
                                        </p:tgtEl>
                                      </p:cBhvr>
                                    </p:animEffect>
                                    <p:anim calcmode="lin" valueType="num">
                                      <p:cBhvr>
                                        <p:cTn id="19"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5">
                                            <p:txEl>
                                              <p:pRg st="0" end="0"/>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2000"/>
                                  </p:stCondLst>
                                  <p:childTnLst>
                                    <p:set>
                                      <p:cBhvr>
                                        <p:cTn id="22" dur="1" fill="hold">
                                          <p:stCondLst>
                                            <p:cond delay="0"/>
                                          </p:stCondLst>
                                        </p:cTn>
                                        <p:tgtEl>
                                          <p:spTgt spid="5">
                                            <p:txEl>
                                              <p:pRg st="1" end="1"/>
                                            </p:txEl>
                                          </p:spTgt>
                                        </p:tgtEl>
                                        <p:attrNameLst>
                                          <p:attrName>style.visibility</p:attrName>
                                        </p:attrNameLst>
                                      </p:cBhvr>
                                      <p:to>
                                        <p:strVal val="visible"/>
                                      </p:to>
                                    </p:set>
                                    <p:animEffect transition="in" filter="fade">
                                      <p:cBhvr>
                                        <p:cTn id="23" dur="1000"/>
                                        <p:tgtEl>
                                          <p:spTgt spid="5">
                                            <p:txEl>
                                              <p:pRg st="1" end="1"/>
                                            </p:txEl>
                                          </p:spTgt>
                                        </p:tgtEl>
                                      </p:cBhvr>
                                    </p:animEffect>
                                    <p:anim calcmode="lin" valueType="num">
                                      <p:cBhvr>
                                        <p:cTn id="24"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5"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PA_形状 1065"/>
          <p:cNvSpPr/>
          <p:nvPr>
            <p:custDataLst>
              <p:tags r:id="rId1"/>
            </p:custDataLst>
          </p:nvPr>
        </p:nvSpPr>
        <p:spPr>
          <a:xfrm>
            <a:off x="4390553" y="2164311"/>
            <a:ext cx="3429467" cy="2374126"/>
          </a:xfrm>
          <a:prstGeom prst="rect">
            <a:avLst/>
          </a:prstGeom>
          <a:solidFill>
            <a:srgbClr val="000000">
              <a:alpha val="27000"/>
            </a:srgbClr>
          </a:solidFill>
          <a:ln w="12700">
            <a:miter lim="400000"/>
          </a:ln>
          <a:effectLst>
            <a:outerShdw blurRad="50800" dist="50800" dir="5400000" rotWithShape="0">
              <a:srgbClr val="000000"/>
            </a:outerShdw>
          </a:effectLst>
        </p:spPr>
        <p:txBody>
          <a:bodyPr lIns="22860" rIns="22860" anchor="ctr"/>
          <a:lstStyle/>
          <a:p>
            <a:pPr defTabSz="457200">
              <a:defRPr sz="1800">
                <a:solidFill>
                  <a:srgbClr val="FFFFFF"/>
                </a:solidFill>
                <a:latin typeface="Lato Thin"/>
                <a:ea typeface="Lato Thin"/>
                <a:cs typeface="Lato Thin"/>
                <a:sym typeface="Lato Thin"/>
              </a:defRPr>
            </a:pPr>
            <a:endParaRPr sz="900">
              <a:latin typeface="Playfair Display" panose="00000500000000000000" pitchFamily="50" charset="0"/>
            </a:endParaRPr>
          </a:p>
        </p:txBody>
      </p:sp>
      <p:sp>
        <p:nvSpPr>
          <p:cNvPr id="22" name="PA_形状 1066"/>
          <p:cNvSpPr/>
          <p:nvPr>
            <p:custDataLst>
              <p:tags r:id="rId2"/>
            </p:custDataLst>
          </p:nvPr>
        </p:nvSpPr>
        <p:spPr>
          <a:xfrm>
            <a:off x="986146" y="442319"/>
            <a:ext cx="2325958" cy="553998"/>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defTabSz="4572000">
              <a:defRPr sz="7200">
                <a:solidFill>
                  <a:srgbClr val="000000"/>
                </a:solidFill>
                <a:latin typeface="Montserrat-Bold"/>
                <a:ea typeface="Montserrat-Bold"/>
                <a:cs typeface="Montserrat-Bold"/>
                <a:sym typeface="Montserrat-Bold"/>
              </a:defRPr>
            </a:lvl1pPr>
          </a:lstStyle>
          <a:p>
            <a:r>
              <a:rPr sz="3600">
                <a:latin typeface="Playfair Display" panose="00000500000000000000" pitchFamily="50" charset="0"/>
              </a:rPr>
              <a:t>Our Projects</a:t>
            </a:r>
          </a:p>
        </p:txBody>
      </p:sp>
      <p:sp>
        <p:nvSpPr>
          <p:cNvPr id="23" name="PA_形状 1067"/>
          <p:cNvSpPr/>
          <p:nvPr>
            <p:custDataLst>
              <p:tags r:id="rId3"/>
            </p:custDataLst>
          </p:nvPr>
        </p:nvSpPr>
        <p:spPr>
          <a:xfrm flipV="1">
            <a:off x="1019461" y="1164435"/>
            <a:ext cx="370561" cy="2124"/>
          </a:xfrm>
          <a:prstGeom prst="line">
            <a:avLst/>
          </a:prstGeom>
          <a:ln w="6350">
            <a:solidFill>
              <a:srgbClr val="BFBFBF"/>
            </a:solidFill>
            <a:miter/>
          </a:ln>
        </p:spPr>
        <p:txBody>
          <a:bodyPr lIns="22860" rIns="22860"/>
          <a:lstStyle/>
          <a:p>
            <a:endParaRPr sz="900">
              <a:latin typeface="Playfair Display" panose="00000500000000000000" pitchFamily="50" charset="0"/>
            </a:endParaRPr>
          </a:p>
        </p:txBody>
      </p:sp>
      <p:sp>
        <p:nvSpPr>
          <p:cNvPr id="24" name="PA_形状 1068"/>
          <p:cNvSpPr/>
          <p:nvPr>
            <p:custDataLst>
              <p:tags r:id="rId4"/>
            </p:custDataLst>
          </p:nvPr>
        </p:nvSpPr>
        <p:spPr>
          <a:xfrm>
            <a:off x="5228852" y="4746545"/>
            <a:ext cx="1759777" cy="338554"/>
          </a:xfrm>
          <a:prstGeom prst="rect">
            <a:avLst/>
          </a:prstGeom>
          <a:ln w="12700">
            <a:miter lim="400000"/>
          </a:ln>
          <a:extLst>
            <a:ext uri="{C572A759-6A51-4108-AA02-DFA0A04FC94B}">
              <ma14:wrappingTextBoxFlag xmlns:ma14="http://schemas.microsoft.com/office/mac/drawingml/2011/main" xmlns="" val="1"/>
            </a:ext>
          </a:extLst>
        </p:spPr>
        <p:txBody>
          <a:bodyPr wrap="none" lIns="22860" rIns="22860" anchor="ctr">
            <a:spAutoFit/>
          </a:bodyPr>
          <a:lstStyle>
            <a:lvl1pPr algn="ctr">
              <a:defRPr sz="3200" b="1">
                <a:solidFill>
                  <a:srgbClr val="000000"/>
                </a:solidFill>
                <a:latin typeface="Montserrat Semi Bold"/>
                <a:ea typeface="Montserrat Semi Bold"/>
                <a:cs typeface="Montserrat Semi Bold"/>
                <a:sym typeface="Montserrat Semi Bold"/>
              </a:defRPr>
            </a:lvl1pPr>
          </a:lstStyle>
          <a:p>
            <a:r>
              <a:rPr sz="1600">
                <a:latin typeface="Playfair Display" panose="00000500000000000000" pitchFamily="50" charset="0"/>
              </a:rPr>
              <a:t>AWESOME KITCHEN</a:t>
            </a:r>
          </a:p>
        </p:txBody>
      </p:sp>
      <p:sp>
        <p:nvSpPr>
          <p:cNvPr id="25" name="PA_形状 1069"/>
          <p:cNvSpPr/>
          <p:nvPr>
            <p:custDataLst>
              <p:tags r:id="rId5"/>
            </p:custDataLst>
          </p:nvPr>
        </p:nvSpPr>
        <p:spPr>
          <a:xfrm flipV="1">
            <a:off x="5727970" y="5143112"/>
            <a:ext cx="741121" cy="1014"/>
          </a:xfrm>
          <a:prstGeom prst="line">
            <a:avLst/>
          </a:prstGeom>
          <a:ln w="6350">
            <a:solidFill>
              <a:srgbClr val="000000"/>
            </a:solidFill>
            <a:miter/>
          </a:ln>
        </p:spPr>
        <p:txBody>
          <a:bodyPr lIns="22860" rIns="22860"/>
          <a:lstStyle/>
          <a:p>
            <a:endParaRPr sz="900">
              <a:latin typeface="Playfair Display" panose="00000500000000000000" pitchFamily="50" charset="0"/>
            </a:endParaRPr>
          </a:p>
        </p:txBody>
      </p:sp>
      <p:sp>
        <p:nvSpPr>
          <p:cNvPr id="26" name="PA_形状 1070"/>
          <p:cNvSpPr/>
          <p:nvPr>
            <p:custDataLst>
              <p:tags r:id="rId6"/>
            </p:custDataLst>
          </p:nvPr>
        </p:nvSpPr>
        <p:spPr>
          <a:xfrm>
            <a:off x="5833413" y="5179309"/>
            <a:ext cx="544701" cy="246221"/>
          </a:xfrm>
          <a:prstGeom prst="rect">
            <a:avLst/>
          </a:prstGeom>
          <a:ln w="12700">
            <a:miter lim="400000"/>
          </a:ln>
          <a:extLst>
            <a:ext uri="{C572A759-6A51-4108-AA02-DFA0A04FC94B}">
              <ma14:wrappingTextBoxFlag xmlns:ma14="http://schemas.microsoft.com/office/mac/drawingml/2011/main" xmlns="" val="1"/>
            </a:ext>
          </a:extLst>
        </p:spPr>
        <p:txBody>
          <a:bodyPr wrap="none" lIns="22860" rIns="22860" anchor="ctr">
            <a:spAutoFit/>
          </a:bodyPr>
          <a:lstStyle>
            <a:lvl1pPr algn="ctr">
              <a:defRPr sz="2000" b="1">
                <a:latin typeface="Montserrat Semi Bold"/>
                <a:ea typeface="Montserrat Semi Bold"/>
                <a:cs typeface="Montserrat Semi Bold"/>
                <a:sym typeface="Montserrat Semi Bold"/>
              </a:defRPr>
            </a:lvl1pPr>
          </a:lstStyle>
          <a:p>
            <a:r>
              <a:rPr sz="1000">
                <a:latin typeface="Playfair Display" panose="00000500000000000000" pitchFamily="50" charset="0"/>
              </a:rPr>
              <a:t>Marketer</a:t>
            </a:r>
          </a:p>
        </p:txBody>
      </p:sp>
      <p:sp>
        <p:nvSpPr>
          <p:cNvPr id="27" name="PA_形状 1071"/>
          <p:cNvSpPr/>
          <p:nvPr>
            <p:custDataLst>
              <p:tags r:id="rId7"/>
            </p:custDataLst>
          </p:nvPr>
        </p:nvSpPr>
        <p:spPr>
          <a:xfrm>
            <a:off x="8934241" y="4746545"/>
            <a:ext cx="1463222" cy="338554"/>
          </a:xfrm>
          <a:prstGeom prst="rect">
            <a:avLst/>
          </a:prstGeom>
          <a:ln w="12700">
            <a:miter lim="400000"/>
          </a:ln>
          <a:extLst>
            <a:ext uri="{C572A759-6A51-4108-AA02-DFA0A04FC94B}">
              <ma14:wrappingTextBoxFlag xmlns:ma14="http://schemas.microsoft.com/office/mac/drawingml/2011/main" xmlns="" val="1"/>
            </a:ext>
          </a:extLst>
        </p:spPr>
        <p:txBody>
          <a:bodyPr wrap="none" lIns="22860" rIns="22860" anchor="ctr">
            <a:spAutoFit/>
          </a:bodyPr>
          <a:lstStyle>
            <a:lvl1pPr algn="ctr">
              <a:defRPr sz="3200" b="1">
                <a:solidFill>
                  <a:srgbClr val="000000"/>
                </a:solidFill>
                <a:latin typeface="Montserrat Semi Bold"/>
                <a:ea typeface="Montserrat Semi Bold"/>
                <a:cs typeface="Montserrat Semi Bold"/>
                <a:sym typeface="Montserrat Semi Bold"/>
              </a:defRPr>
            </a:lvl1pPr>
          </a:lstStyle>
          <a:p>
            <a:r>
              <a:rPr sz="1600">
                <a:latin typeface="Playfair Display" panose="00000500000000000000" pitchFamily="50" charset="0"/>
              </a:rPr>
              <a:t>COFFEE + BREAD</a:t>
            </a:r>
          </a:p>
        </p:txBody>
      </p:sp>
      <p:sp>
        <p:nvSpPr>
          <p:cNvPr id="28" name="PA_形状 1072"/>
          <p:cNvSpPr/>
          <p:nvPr>
            <p:custDataLst>
              <p:tags r:id="rId8"/>
            </p:custDataLst>
          </p:nvPr>
        </p:nvSpPr>
        <p:spPr>
          <a:xfrm flipV="1">
            <a:off x="9285082" y="5143112"/>
            <a:ext cx="741121" cy="1014"/>
          </a:xfrm>
          <a:prstGeom prst="line">
            <a:avLst/>
          </a:prstGeom>
          <a:ln w="6350">
            <a:solidFill>
              <a:srgbClr val="000000"/>
            </a:solidFill>
            <a:miter/>
          </a:ln>
        </p:spPr>
        <p:txBody>
          <a:bodyPr lIns="22860" rIns="22860"/>
          <a:lstStyle/>
          <a:p>
            <a:endParaRPr sz="900">
              <a:latin typeface="Playfair Display" panose="00000500000000000000" pitchFamily="50" charset="0"/>
            </a:endParaRPr>
          </a:p>
        </p:txBody>
      </p:sp>
      <p:sp>
        <p:nvSpPr>
          <p:cNvPr id="29" name="PA_形状 1073"/>
          <p:cNvSpPr/>
          <p:nvPr>
            <p:custDataLst>
              <p:tags r:id="rId9"/>
            </p:custDataLst>
          </p:nvPr>
        </p:nvSpPr>
        <p:spPr>
          <a:xfrm>
            <a:off x="9390524" y="5179309"/>
            <a:ext cx="544701" cy="246221"/>
          </a:xfrm>
          <a:prstGeom prst="rect">
            <a:avLst/>
          </a:prstGeom>
          <a:ln w="12700">
            <a:miter lim="400000"/>
          </a:ln>
          <a:extLst>
            <a:ext uri="{C572A759-6A51-4108-AA02-DFA0A04FC94B}">
              <ma14:wrappingTextBoxFlag xmlns:ma14="http://schemas.microsoft.com/office/mac/drawingml/2011/main" xmlns="" val="1"/>
            </a:ext>
          </a:extLst>
        </p:spPr>
        <p:txBody>
          <a:bodyPr wrap="none" lIns="22860" rIns="22860" anchor="ctr">
            <a:spAutoFit/>
          </a:bodyPr>
          <a:lstStyle>
            <a:lvl1pPr algn="ctr">
              <a:defRPr sz="2000" b="1">
                <a:latin typeface="Montserrat Semi Bold"/>
                <a:ea typeface="Montserrat Semi Bold"/>
                <a:cs typeface="Montserrat Semi Bold"/>
                <a:sym typeface="Montserrat Semi Bold"/>
              </a:defRPr>
            </a:lvl1pPr>
          </a:lstStyle>
          <a:p>
            <a:r>
              <a:rPr sz="1000">
                <a:latin typeface="Playfair Display" panose="00000500000000000000" pitchFamily="50" charset="0"/>
              </a:rPr>
              <a:t>Marketer</a:t>
            </a:r>
          </a:p>
        </p:txBody>
      </p:sp>
      <p:sp>
        <p:nvSpPr>
          <p:cNvPr id="30" name="PA_形状 1074"/>
          <p:cNvSpPr/>
          <p:nvPr>
            <p:custDataLst>
              <p:tags r:id="rId10"/>
            </p:custDataLst>
          </p:nvPr>
        </p:nvSpPr>
        <p:spPr>
          <a:xfrm>
            <a:off x="1956093" y="4746545"/>
            <a:ext cx="1168270" cy="338554"/>
          </a:xfrm>
          <a:prstGeom prst="rect">
            <a:avLst/>
          </a:prstGeom>
          <a:ln w="12700">
            <a:miter lim="400000"/>
          </a:ln>
          <a:extLst>
            <a:ext uri="{C572A759-6A51-4108-AA02-DFA0A04FC94B}">
              <ma14:wrappingTextBoxFlag xmlns:ma14="http://schemas.microsoft.com/office/mac/drawingml/2011/main" xmlns="" val="1"/>
            </a:ext>
          </a:extLst>
        </p:spPr>
        <p:txBody>
          <a:bodyPr wrap="none" lIns="22860" rIns="22860" anchor="ctr">
            <a:spAutoFit/>
          </a:bodyPr>
          <a:lstStyle>
            <a:lvl1pPr algn="ctr">
              <a:defRPr sz="3200" b="1">
                <a:solidFill>
                  <a:srgbClr val="000000"/>
                </a:solidFill>
                <a:latin typeface="Montserrat Semi Bold"/>
                <a:ea typeface="Montserrat Semi Bold"/>
                <a:cs typeface="Montserrat Semi Bold"/>
                <a:sym typeface="Montserrat Semi Bold"/>
              </a:defRPr>
            </a:lvl1pPr>
          </a:lstStyle>
          <a:p>
            <a:r>
              <a:rPr sz="1600">
                <a:latin typeface="Playfair Display" panose="00000500000000000000" pitchFamily="50" charset="0"/>
              </a:rPr>
              <a:t>GREAT FOOD</a:t>
            </a:r>
          </a:p>
        </p:txBody>
      </p:sp>
      <p:sp>
        <p:nvSpPr>
          <p:cNvPr id="31" name="PA_形状 1075"/>
          <p:cNvSpPr/>
          <p:nvPr>
            <p:custDataLst>
              <p:tags r:id="rId11"/>
            </p:custDataLst>
          </p:nvPr>
        </p:nvSpPr>
        <p:spPr>
          <a:xfrm flipV="1">
            <a:off x="2159457" y="5143112"/>
            <a:ext cx="741120" cy="1014"/>
          </a:xfrm>
          <a:prstGeom prst="line">
            <a:avLst/>
          </a:prstGeom>
          <a:ln w="6350">
            <a:solidFill>
              <a:srgbClr val="000000"/>
            </a:solidFill>
            <a:miter/>
          </a:ln>
        </p:spPr>
        <p:txBody>
          <a:bodyPr lIns="22860" rIns="22860"/>
          <a:lstStyle/>
          <a:p>
            <a:endParaRPr sz="900">
              <a:latin typeface="Playfair Display" panose="00000500000000000000" pitchFamily="50" charset="0"/>
            </a:endParaRPr>
          </a:p>
        </p:txBody>
      </p:sp>
      <p:sp>
        <p:nvSpPr>
          <p:cNvPr id="32" name="PA_形状 1076"/>
          <p:cNvSpPr/>
          <p:nvPr>
            <p:custDataLst>
              <p:tags r:id="rId12"/>
            </p:custDataLst>
          </p:nvPr>
        </p:nvSpPr>
        <p:spPr>
          <a:xfrm>
            <a:off x="2264899" y="5179309"/>
            <a:ext cx="544701" cy="246221"/>
          </a:xfrm>
          <a:prstGeom prst="rect">
            <a:avLst/>
          </a:prstGeom>
          <a:ln w="12700">
            <a:miter lim="400000"/>
          </a:ln>
          <a:extLst>
            <a:ext uri="{C572A759-6A51-4108-AA02-DFA0A04FC94B}">
              <ma14:wrappingTextBoxFlag xmlns:ma14="http://schemas.microsoft.com/office/mac/drawingml/2011/main" xmlns="" val="1"/>
            </a:ext>
          </a:extLst>
        </p:spPr>
        <p:txBody>
          <a:bodyPr wrap="none" lIns="22860" rIns="22860" anchor="ctr">
            <a:spAutoFit/>
          </a:bodyPr>
          <a:lstStyle>
            <a:lvl1pPr algn="ctr">
              <a:defRPr sz="2000" b="1">
                <a:latin typeface="Montserrat Semi Bold"/>
                <a:ea typeface="Montserrat Semi Bold"/>
                <a:cs typeface="Montserrat Semi Bold"/>
                <a:sym typeface="Montserrat Semi Bold"/>
              </a:defRPr>
            </a:lvl1pPr>
          </a:lstStyle>
          <a:p>
            <a:r>
              <a:rPr sz="1000">
                <a:latin typeface="Playfair Display" panose="00000500000000000000" pitchFamily="50" charset="0"/>
              </a:rPr>
              <a:t>Marketer</a:t>
            </a:r>
          </a:p>
        </p:txBody>
      </p:sp>
      <p:sp>
        <p:nvSpPr>
          <p:cNvPr id="33" name="PA_形状 1077"/>
          <p:cNvSpPr/>
          <p:nvPr>
            <p:custDataLst>
              <p:tags r:id="rId13"/>
            </p:custDataLst>
          </p:nvPr>
        </p:nvSpPr>
        <p:spPr>
          <a:xfrm>
            <a:off x="5819146" y="3362580"/>
            <a:ext cx="573235" cy="1"/>
          </a:xfrm>
          <a:prstGeom prst="line">
            <a:avLst/>
          </a:prstGeom>
          <a:ln w="6350">
            <a:solidFill>
              <a:srgbClr val="FFFFFF"/>
            </a:solidFill>
            <a:miter/>
          </a:ln>
        </p:spPr>
        <p:txBody>
          <a:bodyPr lIns="22860" rIns="22860"/>
          <a:lstStyle/>
          <a:p>
            <a:endParaRPr sz="900">
              <a:latin typeface="Playfair Display" panose="00000500000000000000" pitchFamily="50" charset="0"/>
            </a:endParaRPr>
          </a:p>
        </p:txBody>
      </p:sp>
      <p:sp>
        <p:nvSpPr>
          <p:cNvPr id="34" name="PA_形状 1078"/>
          <p:cNvSpPr/>
          <p:nvPr>
            <p:custDataLst>
              <p:tags r:id="rId14"/>
            </p:custDataLst>
          </p:nvPr>
        </p:nvSpPr>
        <p:spPr>
          <a:xfrm>
            <a:off x="6102498" y="3130901"/>
            <a:ext cx="1" cy="463357"/>
          </a:xfrm>
          <a:prstGeom prst="line">
            <a:avLst/>
          </a:prstGeom>
          <a:ln w="6350">
            <a:solidFill>
              <a:srgbClr val="FFFFFF"/>
            </a:solidFill>
            <a:miter/>
          </a:ln>
        </p:spPr>
        <p:txBody>
          <a:bodyPr lIns="22860" rIns="22860"/>
          <a:lstStyle/>
          <a:p>
            <a:endParaRPr sz="900">
              <a:latin typeface="Playfair Display" panose="00000500000000000000" pitchFamily="50" charset="0"/>
            </a:endParaRPr>
          </a:p>
        </p:txBody>
      </p:sp>
      <p:pic>
        <p:nvPicPr>
          <p:cNvPr id="35" name="PA_Alexander-Skarsgard-man-actor-grelcale-photo-face-hd-wallpaper.jpg"/>
          <p:cNvPicPr>
            <a:picLocks noChangeAspect="1"/>
          </p:cNvPicPr>
          <p:nvPr>
            <p:custDataLst>
              <p:tags r:id="rId15"/>
            </p:custDataLst>
          </p:nvPr>
        </p:nvPicPr>
        <p:blipFill>
          <a:blip r:embed="rId19">
            <a:extLst/>
          </a:blip>
          <a:srcRect l="6203" r="6203"/>
          <a:stretch>
            <a:fillRect/>
          </a:stretch>
        </p:blipFill>
        <p:spPr>
          <a:xfrm>
            <a:off x="953844" y="2175463"/>
            <a:ext cx="3174258" cy="2374235"/>
          </a:xfrm>
          <a:prstGeom prst="rect">
            <a:avLst/>
          </a:prstGeom>
        </p:spPr>
      </p:pic>
      <p:pic>
        <p:nvPicPr>
          <p:cNvPr id="36" name="PA_black-and-white-wallpaper-12.jpg"/>
          <p:cNvPicPr>
            <a:picLocks noChangeAspect="1"/>
          </p:cNvPicPr>
          <p:nvPr>
            <p:custDataLst>
              <p:tags r:id="rId16"/>
            </p:custDataLst>
          </p:nvPr>
        </p:nvPicPr>
        <p:blipFill>
          <a:blip r:embed="rId20">
            <a:extLst/>
          </a:blip>
          <a:srcRect l="12476" r="12476"/>
          <a:stretch>
            <a:fillRect/>
          </a:stretch>
        </p:blipFill>
        <p:spPr>
          <a:xfrm>
            <a:off x="8082148" y="2175463"/>
            <a:ext cx="3167655" cy="2374235"/>
          </a:xfrm>
          <a:prstGeom prst="rect">
            <a:avLst/>
          </a:prstGeom>
        </p:spPr>
      </p:pic>
      <p:pic>
        <p:nvPicPr>
          <p:cNvPr id="37" name="PA_women-fashion-grayscale-clothing-hats-white-background-emporio-armani_wallpaperswa.com_49.jpg"/>
          <p:cNvPicPr>
            <a:picLocks noChangeAspect="1"/>
          </p:cNvPicPr>
          <p:nvPr>
            <p:custDataLst>
              <p:tags r:id="rId17"/>
            </p:custDataLst>
          </p:nvPr>
        </p:nvPicPr>
        <p:blipFill>
          <a:blip r:embed="rId21">
            <a:extLst/>
          </a:blip>
          <a:srcRect t="3841" b="3841"/>
          <a:stretch>
            <a:fillRect/>
          </a:stretch>
        </p:blipFill>
        <p:spPr>
          <a:xfrm>
            <a:off x="4390209" y="2175463"/>
            <a:ext cx="3430868" cy="2374235"/>
          </a:xfrm>
          <a:prstGeom prst="rect">
            <a:avLst/>
          </a:prstGeom>
        </p:spPr>
      </p:pic>
    </p:spTree>
    <p:extLst>
      <p:ext uri="{BB962C8B-B14F-4D97-AF65-F5344CB8AC3E}">
        <p14:creationId xmlns:p14="http://schemas.microsoft.com/office/powerpoint/2010/main" val="254933061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60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20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par>
                                <p:cTn id="22" presetID="10" presetClass="entr" presetSubtype="0" fill="hold" grpId="0" nodeType="withEffect">
                                  <p:stCondLst>
                                    <p:cond delay="40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childTnLst>
                                </p:cTn>
                              </p:par>
                              <p:par>
                                <p:cTn id="25" presetID="10" presetClass="entr" presetSubtype="0" fill="hold" grpId="0" nodeType="withEffect">
                                  <p:stCondLst>
                                    <p:cond delay="60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par>
                                <p:cTn id="28" presetID="10" presetClass="entr" presetSubtype="0" fill="hold" grpId="0" nodeType="withEffect">
                                  <p:stCondLst>
                                    <p:cond delay="80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par>
                                <p:cTn id="31" presetID="10" presetClass="entr" presetSubtype="0" fill="hold" grpId="0" nodeType="withEffect">
                                  <p:stCondLst>
                                    <p:cond delay="100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20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par>
                                <p:cTn id="39" presetID="10" presetClass="entr" presetSubtype="0" fill="hold" grpId="0" nodeType="withEffect">
                                  <p:stCondLst>
                                    <p:cond delay="40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cTn>
                              </p:par>
                              <p:par>
                                <p:cTn id="42" presetID="10" presetClass="entr" presetSubtype="0" fill="hold" grpId="0" nodeType="withEffect">
                                  <p:stCondLst>
                                    <p:cond delay="60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childTnLst>
                                </p:cTn>
                              </p:par>
                              <p:par>
                                <p:cTn id="45" presetID="10" presetClass="entr" presetSubtype="0" fill="hold" grpId="0" nodeType="withEffect">
                                  <p:stCondLst>
                                    <p:cond delay="80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500"/>
                                        <p:tgtEl>
                                          <p:spTgt spid="32"/>
                                        </p:tgtEl>
                                      </p:cBhvr>
                                    </p:animEffect>
                                  </p:childTnLst>
                                </p:cTn>
                              </p:par>
                              <p:par>
                                <p:cTn id="48" presetID="10" presetClass="entr" presetSubtype="0" fill="hold" grpId="0" nodeType="withEffect">
                                  <p:stCondLst>
                                    <p:cond delay="1000"/>
                                  </p:stCondLst>
                                  <p:childTnLst>
                                    <p:set>
                                      <p:cBhvr>
                                        <p:cTn id="49" dur="1" fill="hold">
                                          <p:stCondLst>
                                            <p:cond delay="0"/>
                                          </p:stCondLst>
                                        </p:cTn>
                                        <p:tgtEl>
                                          <p:spTgt spid="33"/>
                                        </p:tgtEl>
                                        <p:attrNameLst>
                                          <p:attrName>style.visibility</p:attrName>
                                        </p:attrNameLst>
                                      </p:cBhvr>
                                      <p:to>
                                        <p:strVal val="visible"/>
                                      </p:to>
                                    </p:set>
                                    <p:animEffect transition="in" filter="fade">
                                      <p:cBhvr>
                                        <p:cTn id="50" dur="500"/>
                                        <p:tgtEl>
                                          <p:spTgt spid="33"/>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20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nodeType="withEffect">
                                  <p:stCondLst>
                                    <p:cond delay="60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par>
                                <p:cTn id="59" presetID="10" presetClass="entr" presetSubtype="0" fill="hold" nodeType="withEffect">
                                  <p:stCondLst>
                                    <p:cond delay="80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autoUpdateAnimBg="0"/>
      <p:bldP spid="22" grpId="0" animBg="1"/>
      <p:bldP spid="23" grpId="0" animBg="1" autoUpdateAnimBg="0"/>
      <p:bldP spid="24" grpId="0" animBg="1" autoUpdateAnimBg="0"/>
      <p:bldP spid="25" grpId="0" animBg="1"/>
      <p:bldP spid="26" grpId="0" animBg="1" autoUpdateAnimBg="0"/>
      <p:bldP spid="27" grpId="0" animBg="1"/>
      <p:bldP spid="28" grpId="0" animBg="1" autoUpdateAnimBg="0"/>
      <p:bldP spid="29" grpId="0" animBg="1" autoUpdateAnimBg="0"/>
      <p:bldP spid="30" grpId="0" animBg="1"/>
      <p:bldP spid="31" grpId="0" animBg="1" autoUpdateAnimBg="0"/>
      <p:bldP spid="32" grpId="0" animBg="1"/>
      <p:bldP spid="33" grpId="0" animBg="1" autoUpdateAnimBg="0"/>
      <p:bldP spid="34"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71620"/>
            <a:ext cx="12192000" cy="3386380"/>
          </a:xfrm>
          <a:prstGeom prst="rect">
            <a:avLst/>
          </a:prstGeom>
          <a:solidFill>
            <a:srgbClr val="373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47289"/>
          <a:stretch/>
        </p:blipFill>
        <p:spPr>
          <a:xfrm>
            <a:off x="325465" y="0"/>
            <a:ext cx="5422386" cy="6858000"/>
          </a:xfrm>
          <a:prstGeom prst="rect">
            <a:avLst/>
          </a:prstGeom>
          <a:effectLst>
            <a:outerShdw blurRad="50800" dist="50800" dir="5400000" algn="ctr" rotWithShape="0">
              <a:srgbClr val="000000">
                <a:alpha val="43137"/>
              </a:srgbClr>
            </a:outerShdw>
          </a:effectLst>
        </p:spPr>
      </p:pic>
      <p:sp>
        <p:nvSpPr>
          <p:cNvPr id="6" name="矩形 23"/>
          <p:cNvSpPr>
            <a:spLocks noChangeArrowheads="1"/>
          </p:cNvSpPr>
          <p:nvPr/>
        </p:nvSpPr>
        <p:spPr bwMode="auto">
          <a:xfrm>
            <a:off x="6330047" y="1583026"/>
            <a:ext cx="5279756" cy="1384995"/>
          </a:xfrm>
          <a:prstGeom prst="rect">
            <a:avLst/>
          </a:prstGeom>
          <a:noFill/>
          <a:ln>
            <a:noFill/>
          </a:ln>
          <a:extLst/>
        </p:spPr>
        <p:txBody>
          <a:bodyPr wrap="square">
            <a:spAutoFit/>
          </a:bodyPr>
          <a:lstStyle/>
          <a:p>
            <a:pPr eaLnBrk="1" hangingPunct="1">
              <a:lnSpc>
                <a:spcPct val="150000"/>
              </a:lnSpc>
            </a:pPr>
            <a:r>
              <a:rPr lang="en-US" sz="1400" dirty="0">
                <a:latin typeface="+mn-ea"/>
              </a:rPr>
              <a:t>Just for today I will try to live through this day only and not tackle my whole life problem at once. I can do for twelve </a:t>
            </a:r>
            <a:r>
              <a:rPr lang="en-US" altLang="zh-CN" sz="1400" dirty="0">
                <a:latin typeface="+mn-ea"/>
              </a:rPr>
              <a:t>this day only and not tackle my whole life problem at once. I can do for twelve hours that</a:t>
            </a:r>
            <a:endParaRPr lang="zh-CN" altLang="en-US" sz="1400" dirty="0">
              <a:latin typeface="+mn-ea"/>
            </a:endParaRPr>
          </a:p>
        </p:txBody>
      </p:sp>
      <p:sp>
        <p:nvSpPr>
          <p:cNvPr id="7" name="矩形 23"/>
          <p:cNvSpPr>
            <a:spLocks noChangeArrowheads="1"/>
          </p:cNvSpPr>
          <p:nvPr/>
        </p:nvSpPr>
        <p:spPr bwMode="auto">
          <a:xfrm>
            <a:off x="6330047" y="3936185"/>
            <a:ext cx="5279756" cy="1384995"/>
          </a:xfrm>
          <a:prstGeom prst="rect">
            <a:avLst/>
          </a:prstGeom>
          <a:noFill/>
          <a:ln>
            <a:noFill/>
          </a:ln>
          <a:extLst/>
        </p:spPr>
        <p:txBody>
          <a:bodyPr wrap="square">
            <a:spAutoFit/>
          </a:bodyPr>
          <a:lstStyle/>
          <a:p>
            <a:pPr eaLnBrk="1" hangingPunct="1">
              <a:lnSpc>
                <a:spcPct val="150000"/>
              </a:lnSpc>
            </a:pPr>
            <a:r>
              <a:rPr lang="en-US" sz="1400" dirty="0">
                <a:solidFill>
                  <a:schemeClr val="bg1"/>
                </a:solidFill>
                <a:latin typeface="+mn-ea"/>
              </a:rPr>
              <a:t>Just for today I will try to live through this day only and not tackle my whole life problem at once. I can do for twelve </a:t>
            </a:r>
            <a:r>
              <a:rPr lang="en-US" altLang="zh-CN" sz="1400" dirty="0">
                <a:solidFill>
                  <a:schemeClr val="bg1"/>
                </a:solidFill>
                <a:latin typeface="+mn-ea"/>
              </a:rPr>
              <a:t>this day only and not tackle my whole life problem at once. I can do for twelve hours that</a:t>
            </a:r>
            <a:endParaRPr lang="zh-CN" altLang="en-US" sz="1400" dirty="0">
              <a:solidFill>
                <a:schemeClr val="bg1"/>
              </a:solidFill>
              <a:latin typeface="+mn-ea"/>
            </a:endParaRPr>
          </a:p>
        </p:txBody>
      </p:sp>
    </p:spTree>
    <p:extLst>
      <p:ext uri="{BB962C8B-B14F-4D97-AF65-F5344CB8AC3E}">
        <p14:creationId xmlns:p14="http://schemas.microsoft.com/office/powerpoint/2010/main" val="135904884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838200" y="365125"/>
            <a:ext cx="10515600" cy="1325563"/>
          </a:xfrm>
        </p:spPr>
        <p:txBody>
          <a:bodyPr/>
          <a:lstStyle/>
          <a:p>
            <a:r>
              <a:rPr lang="en-US" altLang="zh-CN" dirty="0"/>
              <a:t>3</a:t>
            </a:r>
            <a:endParaRPr lang="zh-CN" altLang="en-US" dirty="0"/>
          </a:p>
        </p:txBody>
      </p:sp>
      <p:sp>
        <p:nvSpPr>
          <p:cNvPr id="4" name="Rectangle 9"/>
          <p:cNvSpPr/>
          <p:nvPr/>
        </p:nvSpPr>
        <p:spPr>
          <a:xfrm rot="10800000">
            <a:off x="621507" y="624283"/>
            <a:ext cx="10941844" cy="5586355"/>
          </a:xfrm>
          <a:custGeom>
            <a:avLst/>
            <a:gdLst>
              <a:gd name="connsiteX0" fmla="*/ 0 w 21883687"/>
              <a:gd name="connsiteY0" fmla="*/ 0 h 7443392"/>
              <a:gd name="connsiteX1" fmla="*/ 21883687 w 21883687"/>
              <a:gd name="connsiteY1" fmla="*/ 0 h 7443392"/>
              <a:gd name="connsiteX2" fmla="*/ 21883687 w 21883687"/>
              <a:gd name="connsiteY2" fmla="*/ 7443392 h 7443392"/>
              <a:gd name="connsiteX3" fmla="*/ 0 w 21883687"/>
              <a:gd name="connsiteY3" fmla="*/ 7443392 h 7443392"/>
              <a:gd name="connsiteX4" fmla="*/ 0 w 21883687"/>
              <a:gd name="connsiteY4" fmla="*/ 0 h 7443392"/>
              <a:gd name="connsiteX0" fmla="*/ 0 w 21883687"/>
              <a:gd name="connsiteY0" fmla="*/ 0 h 11172709"/>
              <a:gd name="connsiteX1" fmla="*/ 21883687 w 21883687"/>
              <a:gd name="connsiteY1" fmla="*/ 0 h 11172709"/>
              <a:gd name="connsiteX2" fmla="*/ 21865758 w 21883687"/>
              <a:gd name="connsiteY2" fmla="*/ 11172709 h 11172709"/>
              <a:gd name="connsiteX3" fmla="*/ 0 w 21883687"/>
              <a:gd name="connsiteY3" fmla="*/ 7443392 h 11172709"/>
              <a:gd name="connsiteX4" fmla="*/ 0 w 21883687"/>
              <a:gd name="connsiteY4" fmla="*/ 0 h 11172709"/>
              <a:gd name="connsiteX0" fmla="*/ 0 w 21883687"/>
              <a:gd name="connsiteY0" fmla="*/ 0 h 11172709"/>
              <a:gd name="connsiteX1" fmla="*/ 21883687 w 21883687"/>
              <a:gd name="connsiteY1" fmla="*/ 0 h 11172709"/>
              <a:gd name="connsiteX2" fmla="*/ 21865758 w 21883687"/>
              <a:gd name="connsiteY2" fmla="*/ 11172709 h 11172709"/>
              <a:gd name="connsiteX3" fmla="*/ 0 w 21883687"/>
              <a:gd name="connsiteY3" fmla="*/ 5166357 h 11172709"/>
              <a:gd name="connsiteX4" fmla="*/ 0 w 21883687"/>
              <a:gd name="connsiteY4" fmla="*/ 0 h 11172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83687" h="11172709">
                <a:moveTo>
                  <a:pt x="0" y="0"/>
                </a:moveTo>
                <a:lnTo>
                  <a:pt x="21883687" y="0"/>
                </a:lnTo>
                <a:cubicBezTo>
                  <a:pt x="21877711" y="3724236"/>
                  <a:pt x="21871734" y="7448473"/>
                  <a:pt x="21865758" y="11172709"/>
                </a:cubicBezTo>
                <a:lnTo>
                  <a:pt x="0" y="5166357"/>
                </a:lnTo>
                <a:lnTo>
                  <a:pt x="0" y="0"/>
                </a:lnTo>
                <a:close/>
              </a:path>
            </a:pathLst>
          </a:custGeom>
          <a:blipFill dpi="0" rotWithShape="0">
            <a:blip r:embed="rId2">
              <a:extLst>
                <a:ext uri="{BEBA8EAE-BF5A-486C-A8C5-ECC9F3942E4B}">
                  <a14:imgProps xmlns:a14="http://schemas.microsoft.com/office/drawing/2010/main">
                    <a14:imgLayer r:embed="rId3">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00"/>
          </a:p>
        </p:txBody>
      </p:sp>
      <p:sp>
        <p:nvSpPr>
          <p:cNvPr id="5" name="Rectangle 8"/>
          <p:cNvSpPr/>
          <p:nvPr/>
        </p:nvSpPr>
        <p:spPr>
          <a:xfrm rot="10800000">
            <a:off x="371849" y="377691"/>
            <a:ext cx="11447617" cy="17475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00">
              <a:solidFill>
                <a:schemeClr val="tx1">
                  <a:lumMod val="85000"/>
                  <a:lumOff val="15000"/>
                </a:schemeClr>
              </a:solidFill>
            </a:endParaRPr>
          </a:p>
        </p:txBody>
      </p:sp>
      <p:sp>
        <p:nvSpPr>
          <p:cNvPr id="6" name="Rectangle 15"/>
          <p:cNvSpPr/>
          <p:nvPr/>
        </p:nvSpPr>
        <p:spPr>
          <a:xfrm rot="10800000">
            <a:off x="371849" y="6310708"/>
            <a:ext cx="11447617" cy="17475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00">
              <a:solidFill>
                <a:schemeClr val="tx1">
                  <a:lumMod val="85000"/>
                  <a:lumOff val="15000"/>
                </a:schemeClr>
              </a:solidFill>
            </a:endParaRPr>
          </a:p>
        </p:txBody>
      </p:sp>
      <p:sp>
        <p:nvSpPr>
          <p:cNvPr id="7" name="Rectangle 16"/>
          <p:cNvSpPr/>
          <p:nvPr/>
        </p:nvSpPr>
        <p:spPr>
          <a:xfrm rot="16200000">
            <a:off x="-2594662" y="3344200"/>
            <a:ext cx="6107777" cy="17475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00">
              <a:solidFill>
                <a:schemeClr val="tx1">
                  <a:lumMod val="85000"/>
                  <a:lumOff val="15000"/>
                </a:schemeClr>
              </a:solidFill>
            </a:endParaRPr>
          </a:p>
        </p:txBody>
      </p:sp>
      <p:sp>
        <p:nvSpPr>
          <p:cNvPr id="8" name="Rectangle 18"/>
          <p:cNvSpPr/>
          <p:nvPr/>
        </p:nvSpPr>
        <p:spPr>
          <a:xfrm rot="16200000">
            <a:off x="8678885" y="3344200"/>
            <a:ext cx="6107777" cy="17475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00">
              <a:solidFill>
                <a:schemeClr val="tx1">
                  <a:lumMod val="85000"/>
                  <a:lumOff val="15000"/>
                </a:schemeClr>
              </a:solidFill>
            </a:endParaRPr>
          </a:p>
        </p:txBody>
      </p:sp>
      <p:sp>
        <p:nvSpPr>
          <p:cNvPr id="9" name="TextBox 17"/>
          <p:cNvSpPr txBox="1"/>
          <p:nvPr/>
        </p:nvSpPr>
        <p:spPr>
          <a:xfrm>
            <a:off x="3558988" y="1544120"/>
            <a:ext cx="4025801" cy="1323439"/>
          </a:xfrm>
          <a:prstGeom prst="rect">
            <a:avLst/>
          </a:prstGeom>
          <a:noFill/>
        </p:spPr>
        <p:txBody>
          <a:bodyPr wrap="square" rtlCol="0">
            <a:spAutoFit/>
          </a:bodyPr>
          <a:lstStyle/>
          <a:p>
            <a:pPr algn="r"/>
            <a:r>
              <a:rPr lang="tr-TR" sz="4000" dirty="0">
                <a:latin typeface="Lato Black" panose="020F0502020204030203" pitchFamily="34" charset="0"/>
                <a:ea typeface="Lato Black" panose="020F0502020204030203" pitchFamily="34" charset="0"/>
                <a:cs typeface="Lato Black" panose="020F0502020204030203" pitchFamily="34" charset="0"/>
              </a:rPr>
              <a:t>SINGLE </a:t>
            </a:r>
          </a:p>
          <a:p>
            <a:pPr algn="r"/>
            <a:r>
              <a:rPr lang="tr-TR" sz="4000" dirty="0">
                <a:latin typeface="Lato Black" panose="020F0502020204030203" pitchFamily="34" charset="0"/>
                <a:ea typeface="Lato Black" panose="020F0502020204030203" pitchFamily="34" charset="0"/>
                <a:cs typeface="Lato Black" panose="020F0502020204030203" pitchFamily="34" charset="0"/>
              </a:rPr>
              <a:t>PHOTO</a:t>
            </a:r>
          </a:p>
        </p:txBody>
      </p:sp>
      <p:sp>
        <p:nvSpPr>
          <p:cNvPr id="10" name="TextBox 19"/>
          <p:cNvSpPr txBox="1"/>
          <p:nvPr/>
        </p:nvSpPr>
        <p:spPr>
          <a:xfrm>
            <a:off x="7844117" y="1585574"/>
            <a:ext cx="2572872" cy="1384995"/>
          </a:xfrm>
          <a:prstGeom prst="rect">
            <a:avLst/>
          </a:prstGeom>
          <a:noFill/>
        </p:spPr>
        <p:txBody>
          <a:bodyPr wrap="square" rtlCol="0">
            <a:spAutoFit/>
          </a:bodyPr>
          <a:lstStyle/>
          <a:p>
            <a:pPr algn="just"/>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Lorem ipsum dolor sit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amet</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consectetur</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adipiscing</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elit</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Aliquam</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quis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justo</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sit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amet</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tellus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scelerisque</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posuere</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Donec</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euismod</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metus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ac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sem</a:t>
            </a:r>
            <a:r>
              <a:rPr lang="tr-TR"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a:t>
            </a:r>
          </a:p>
        </p:txBody>
      </p:sp>
    </p:spTree>
    <p:extLst>
      <p:ext uri="{BB962C8B-B14F-4D97-AF65-F5344CB8AC3E}">
        <p14:creationId xmlns:p14="http://schemas.microsoft.com/office/powerpoint/2010/main" val="337111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0-#ppt_w/2"/>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838200" y="1825625"/>
            <a:ext cx="10515600" cy="4351338"/>
          </a:xfrm>
        </p:spPr>
        <p:txBody>
          <a:bodyPr/>
          <a:lstStyle/>
          <a:p>
            <a:endParaRPr lang="zh-CN" altLang="en-US"/>
          </a:p>
        </p:txBody>
      </p:sp>
      <p:sp>
        <p:nvSpPr>
          <p:cNvPr id="4" name="TextBox 14"/>
          <p:cNvSpPr txBox="1"/>
          <p:nvPr/>
        </p:nvSpPr>
        <p:spPr>
          <a:xfrm>
            <a:off x="4410076" y="2789075"/>
            <a:ext cx="3371849" cy="1323439"/>
          </a:xfrm>
          <a:prstGeom prst="rect">
            <a:avLst/>
          </a:prstGeom>
          <a:noFill/>
        </p:spPr>
        <p:txBody>
          <a:bodyPr wrap="square" rtlCol="0">
            <a:spAutoFit/>
          </a:bodyPr>
          <a:lstStyle/>
          <a:p>
            <a:pPr algn="ctr"/>
            <a:r>
              <a:rPr lang="tr-TR" sz="4000" dirty="0">
                <a:latin typeface="Lato Black" panose="020F0502020204030203" pitchFamily="34" charset="0"/>
                <a:ea typeface="Lato Black" panose="020F0502020204030203" pitchFamily="34" charset="0"/>
                <a:cs typeface="Lato Black" panose="020F0502020204030203" pitchFamily="34" charset="0"/>
              </a:rPr>
              <a:t>PHOTO </a:t>
            </a:r>
          </a:p>
          <a:p>
            <a:pPr algn="ctr"/>
            <a:r>
              <a:rPr lang="tr-TR" sz="4000" dirty="0">
                <a:latin typeface="Lato Black" panose="020F0502020204030203" pitchFamily="34" charset="0"/>
                <a:ea typeface="Lato Black" panose="020F0502020204030203" pitchFamily="34" charset="0"/>
                <a:cs typeface="Lato Black" panose="020F0502020204030203" pitchFamily="34" charset="0"/>
              </a:rPr>
              <a:t>GALLERY</a:t>
            </a:r>
          </a:p>
        </p:txBody>
      </p:sp>
      <p:sp>
        <p:nvSpPr>
          <p:cNvPr id="5" name="Rectangle 10"/>
          <p:cNvSpPr/>
          <p:nvPr/>
        </p:nvSpPr>
        <p:spPr>
          <a:xfrm>
            <a:off x="621507" y="4410075"/>
            <a:ext cx="3588560" cy="1828800"/>
          </a:xfrm>
          <a:prstGeom prst="rect">
            <a:avLst/>
          </a:prstGeom>
          <a:blipFill>
            <a:blip r:embed="rId2">
              <a:extLst>
                <a:ext uri="{BEBA8EAE-BF5A-486C-A8C5-ECC9F3942E4B}">
                  <a14:imgProps xmlns:a14="http://schemas.microsoft.com/office/drawing/2010/main">
                    <a14:imgLayer r:embed="rId3">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00"/>
          </a:p>
        </p:txBody>
      </p:sp>
      <p:sp>
        <p:nvSpPr>
          <p:cNvPr id="6" name="Rectangle 12"/>
          <p:cNvSpPr/>
          <p:nvPr/>
        </p:nvSpPr>
        <p:spPr>
          <a:xfrm>
            <a:off x="4292111" y="4410075"/>
            <a:ext cx="3588560" cy="1828800"/>
          </a:xfrm>
          <a:prstGeom prst="rect">
            <a:avLst/>
          </a:prstGeom>
          <a:blipFill>
            <a:blip r:embed="rId4">
              <a:extLst>
                <a:ext uri="{BEBA8EAE-BF5A-486C-A8C5-ECC9F3942E4B}">
                  <a14:imgProps xmlns:a14="http://schemas.microsoft.com/office/drawing/2010/main">
                    <a14:imgLayer r:embed="rId5">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00" dirty="0"/>
          </a:p>
        </p:txBody>
      </p:sp>
      <p:sp>
        <p:nvSpPr>
          <p:cNvPr id="7" name="Rectangle 17"/>
          <p:cNvSpPr/>
          <p:nvPr/>
        </p:nvSpPr>
        <p:spPr>
          <a:xfrm>
            <a:off x="7962714" y="4410075"/>
            <a:ext cx="3600637" cy="1828800"/>
          </a:xfrm>
          <a:prstGeom prst="rect">
            <a:avLst/>
          </a:prstGeom>
          <a:blipFill>
            <a:blip r:embed="rId6">
              <a:extLst>
                <a:ext uri="{BEBA8EAE-BF5A-486C-A8C5-ECC9F3942E4B}">
                  <a14:imgProps xmlns:a14="http://schemas.microsoft.com/office/drawing/2010/main">
                    <a14:imgLayer r:embed="rId7">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00"/>
          </a:p>
        </p:txBody>
      </p:sp>
      <p:sp>
        <p:nvSpPr>
          <p:cNvPr id="8" name="Rectangle 31"/>
          <p:cNvSpPr/>
          <p:nvPr/>
        </p:nvSpPr>
        <p:spPr>
          <a:xfrm>
            <a:off x="621507" y="2517179"/>
            <a:ext cx="3588560" cy="1828800"/>
          </a:xfrm>
          <a:prstGeom prst="rect">
            <a:avLst/>
          </a:prstGeom>
          <a:blipFill>
            <a:blip r:embed="rId8">
              <a:extLst>
                <a:ext uri="{BEBA8EAE-BF5A-486C-A8C5-ECC9F3942E4B}">
                  <a14:imgProps xmlns:a14="http://schemas.microsoft.com/office/drawing/2010/main">
                    <a14:imgLayer r:embed="rId9">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00" dirty="0"/>
          </a:p>
        </p:txBody>
      </p:sp>
      <p:sp>
        <p:nvSpPr>
          <p:cNvPr id="9" name="Rectangle 35"/>
          <p:cNvSpPr/>
          <p:nvPr/>
        </p:nvSpPr>
        <p:spPr>
          <a:xfrm>
            <a:off x="7962714" y="2517179"/>
            <a:ext cx="3600637" cy="1828800"/>
          </a:xfrm>
          <a:prstGeom prst="rect">
            <a:avLst/>
          </a:prstGeom>
          <a:blipFill>
            <a:blip r:embed="rId10">
              <a:extLst>
                <a:ext uri="{BEBA8EAE-BF5A-486C-A8C5-ECC9F3942E4B}">
                  <a14:imgProps xmlns:a14="http://schemas.microsoft.com/office/drawing/2010/main">
                    <a14:imgLayer r:embed="rId11">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00"/>
          </a:p>
        </p:txBody>
      </p:sp>
      <p:sp>
        <p:nvSpPr>
          <p:cNvPr id="10" name="Rectangle 38"/>
          <p:cNvSpPr/>
          <p:nvPr/>
        </p:nvSpPr>
        <p:spPr>
          <a:xfrm>
            <a:off x="621507" y="624283"/>
            <a:ext cx="3600636" cy="1828800"/>
          </a:xfrm>
          <a:prstGeom prst="rect">
            <a:avLst/>
          </a:prstGeom>
          <a:blipFill>
            <a:blip r:embed="rId12">
              <a:extLst>
                <a:ext uri="{BEBA8EAE-BF5A-486C-A8C5-ECC9F3942E4B}">
                  <a14:imgProps xmlns:a14="http://schemas.microsoft.com/office/drawing/2010/main">
                    <a14:imgLayer r:embed="rId13">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00"/>
          </a:p>
        </p:txBody>
      </p:sp>
      <p:sp>
        <p:nvSpPr>
          <p:cNvPr id="11" name="Rectangle 40"/>
          <p:cNvSpPr/>
          <p:nvPr/>
        </p:nvSpPr>
        <p:spPr>
          <a:xfrm>
            <a:off x="4292111" y="624283"/>
            <a:ext cx="3600636" cy="1828800"/>
          </a:xfrm>
          <a:prstGeom prst="rect">
            <a:avLst/>
          </a:prstGeom>
          <a:blipFill>
            <a:blip r:embed="rId14">
              <a:extLst>
                <a:ext uri="{BEBA8EAE-BF5A-486C-A8C5-ECC9F3942E4B}">
                  <a14:imgProps xmlns:a14="http://schemas.microsoft.com/office/drawing/2010/main">
                    <a14:imgLayer r:embed="rId15">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00"/>
          </a:p>
        </p:txBody>
      </p:sp>
      <p:sp>
        <p:nvSpPr>
          <p:cNvPr id="12" name="Rectangle 42"/>
          <p:cNvSpPr/>
          <p:nvPr/>
        </p:nvSpPr>
        <p:spPr>
          <a:xfrm>
            <a:off x="7962714" y="624283"/>
            <a:ext cx="3600637" cy="1828800"/>
          </a:xfrm>
          <a:prstGeom prst="rect">
            <a:avLst/>
          </a:prstGeom>
          <a:blipFill>
            <a:blip r:embed="rId16">
              <a:extLst>
                <a:ext uri="{BEBA8EAE-BF5A-486C-A8C5-ECC9F3942E4B}">
                  <a14:imgProps xmlns:a14="http://schemas.microsoft.com/office/drawing/2010/main">
                    <a14:imgLayer r:embed="rId17">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00" dirty="0"/>
          </a:p>
        </p:txBody>
      </p:sp>
    </p:spTree>
    <p:extLst>
      <p:ext uri="{BB962C8B-B14F-4D97-AF65-F5344CB8AC3E}">
        <p14:creationId xmlns:p14="http://schemas.microsoft.com/office/powerpoint/2010/main" val="16120500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500" fill="hold"/>
                                        <p:tgtEl>
                                          <p:spTgt spid="6"/>
                                        </p:tgtEl>
                                        <p:attrNameLst>
                                          <p:attrName>ppt_w</p:attrName>
                                        </p:attrNameLst>
                                      </p:cBhvr>
                                      <p:tavLst>
                                        <p:tav tm="0">
                                          <p:val>
                                            <p:fltVal val="0"/>
                                          </p:val>
                                        </p:tav>
                                        <p:tav tm="100000">
                                          <p:val>
                                            <p:strVal val="#ppt_w"/>
                                          </p:val>
                                        </p:tav>
                                      </p:tavLst>
                                    </p:anim>
                                    <p:anim calcmode="lin" valueType="num">
                                      <p:cBhvr>
                                        <p:cTn id="43" dur="500" fill="hold"/>
                                        <p:tgtEl>
                                          <p:spTgt spid="6"/>
                                        </p:tgtEl>
                                        <p:attrNameLst>
                                          <p:attrName>ppt_h</p:attrName>
                                        </p:attrNameLst>
                                      </p:cBhvr>
                                      <p:tavLst>
                                        <p:tav tm="0">
                                          <p:val>
                                            <p:fltVal val="0"/>
                                          </p:val>
                                        </p:tav>
                                        <p:tav tm="100000">
                                          <p:val>
                                            <p:strVal val="#ppt_h"/>
                                          </p:val>
                                        </p:tav>
                                      </p:tavLst>
                                    </p:anim>
                                    <p:animEffect transition="in" filter="fade">
                                      <p:cBhvr>
                                        <p:cTn id="44" dur="50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ppt_w</p:attrName>
                                        </p:attrNameLst>
                                      </p:cBhvr>
                                      <p:tavLst>
                                        <p:tav tm="0">
                                          <p:val>
                                            <p:fltVal val="0"/>
                                          </p:val>
                                        </p:tav>
                                        <p:tav tm="100000">
                                          <p:val>
                                            <p:strVal val="#ppt_w"/>
                                          </p:val>
                                        </p:tav>
                                      </p:tavLst>
                                    </p:anim>
                                    <p:anim calcmode="lin" valueType="num">
                                      <p:cBhvr>
                                        <p:cTn id="50" dur="500" fill="hold"/>
                                        <p:tgtEl>
                                          <p:spTgt spid="5"/>
                                        </p:tgtEl>
                                        <p:attrNameLst>
                                          <p:attrName>ppt_h</p:attrName>
                                        </p:attrNameLst>
                                      </p:cBhvr>
                                      <p:tavLst>
                                        <p:tav tm="0">
                                          <p:val>
                                            <p:fltVal val="0"/>
                                          </p:val>
                                        </p:tav>
                                        <p:tav tm="100000">
                                          <p:val>
                                            <p:strVal val="#ppt_h"/>
                                          </p:val>
                                        </p:tav>
                                      </p:tavLst>
                                    </p:anim>
                                    <p:animEffect transition="in" filter="fade">
                                      <p:cBhvr>
                                        <p:cTn id="51" dur="500"/>
                                        <p:tgtEl>
                                          <p:spTgt spid="5"/>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p:cTn id="56" dur="500" fill="hold"/>
                                        <p:tgtEl>
                                          <p:spTgt spid="8"/>
                                        </p:tgtEl>
                                        <p:attrNameLst>
                                          <p:attrName>ppt_w</p:attrName>
                                        </p:attrNameLst>
                                      </p:cBhvr>
                                      <p:tavLst>
                                        <p:tav tm="0">
                                          <p:val>
                                            <p:fltVal val="0"/>
                                          </p:val>
                                        </p:tav>
                                        <p:tav tm="100000">
                                          <p:val>
                                            <p:strVal val="#ppt_w"/>
                                          </p:val>
                                        </p:tav>
                                      </p:tavLst>
                                    </p:anim>
                                    <p:anim calcmode="lin" valueType="num">
                                      <p:cBhvr>
                                        <p:cTn id="57" dur="500" fill="hold"/>
                                        <p:tgtEl>
                                          <p:spTgt spid="8"/>
                                        </p:tgtEl>
                                        <p:attrNameLst>
                                          <p:attrName>ppt_h</p:attrName>
                                        </p:attrNameLst>
                                      </p:cBhvr>
                                      <p:tavLst>
                                        <p:tav tm="0">
                                          <p:val>
                                            <p:fltVal val="0"/>
                                          </p:val>
                                        </p:tav>
                                        <p:tav tm="100000">
                                          <p:val>
                                            <p:strVal val="#ppt_h"/>
                                          </p:val>
                                        </p:tav>
                                      </p:tavLst>
                                    </p:anim>
                                    <p:animEffect transition="in" filter="fade">
                                      <p:cBhvr>
                                        <p:cTn id="58" dur="500"/>
                                        <p:tgtEl>
                                          <p:spTgt spid="8"/>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4"/>
                                        </p:tgtEl>
                                        <p:attrNameLst>
                                          <p:attrName>style.visibility</p:attrName>
                                        </p:attrNameLst>
                                      </p:cBhvr>
                                      <p:to>
                                        <p:strVal val="visible"/>
                                      </p:to>
                                    </p:set>
                                    <p:anim calcmode="lin" valueType="num">
                                      <p:cBhvr>
                                        <p:cTn id="63" dur="500" fill="hold"/>
                                        <p:tgtEl>
                                          <p:spTgt spid="4"/>
                                        </p:tgtEl>
                                        <p:attrNameLst>
                                          <p:attrName>ppt_w</p:attrName>
                                        </p:attrNameLst>
                                      </p:cBhvr>
                                      <p:tavLst>
                                        <p:tav tm="0">
                                          <p:val>
                                            <p:fltVal val="0"/>
                                          </p:val>
                                        </p:tav>
                                        <p:tav tm="100000">
                                          <p:val>
                                            <p:strVal val="#ppt_w"/>
                                          </p:val>
                                        </p:tav>
                                      </p:tavLst>
                                    </p:anim>
                                    <p:anim calcmode="lin" valueType="num">
                                      <p:cBhvr>
                                        <p:cTn id="64" dur="500" fill="hold"/>
                                        <p:tgtEl>
                                          <p:spTgt spid="4"/>
                                        </p:tgtEl>
                                        <p:attrNameLst>
                                          <p:attrName>ppt_h</p:attrName>
                                        </p:attrNameLst>
                                      </p:cBhvr>
                                      <p:tavLst>
                                        <p:tav tm="0">
                                          <p:val>
                                            <p:fltVal val="0"/>
                                          </p:val>
                                        </p:tav>
                                        <p:tav tm="100000">
                                          <p:val>
                                            <p:strVal val="#ppt_h"/>
                                          </p:val>
                                        </p:tav>
                                      </p:tavLst>
                                    </p:anim>
                                    <p:animEffect transition="in" filter="fade">
                                      <p:cBhvr>
                                        <p:cTn id="6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11"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838200" y="365125"/>
            <a:ext cx="10515600" cy="1325563"/>
          </a:xfrm>
        </p:spPr>
        <p:txBody>
          <a:bodyPr/>
          <a:lstStyle/>
          <a:p>
            <a:endParaRPr lang="zh-CN" altLang="en-US"/>
          </a:p>
        </p:txBody>
      </p:sp>
      <p:sp>
        <p:nvSpPr>
          <p:cNvPr id="3" name="内容占位符 2"/>
          <p:cNvSpPr>
            <a:spLocks noGrp="1"/>
          </p:cNvSpPr>
          <p:nvPr>
            <p:ph idx="4294967295"/>
          </p:nvPr>
        </p:nvSpPr>
        <p:spPr>
          <a:xfrm>
            <a:off x="838200" y="1825625"/>
            <a:ext cx="10515600" cy="4351338"/>
          </a:xfrm>
        </p:spPr>
        <p:txBody>
          <a:bodyPr/>
          <a:lstStyle/>
          <a:p>
            <a:endParaRPr lang="zh-CN" altLang="en-US"/>
          </a:p>
        </p:txBody>
      </p:sp>
      <p:sp>
        <p:nvSpPr>
          <p:cNvPr id="4" name="Rectangle 24"/>
          <p:cNvSpPr/>
          <p:nvPr/>
        </p:nvSpPr>
        <p:spPr>
          <a:xfrm>
            <a:off x="621507" y="624282"/>
            <a:ext cx="10941843" cy="5614593"/>
          </a:xfrm>
          <a:prstGeom prst="rect">
            <a:avLst/>
          </a:prstGeom>
          <a:blipFill>
            <a:blip r:embed="rId2">
              <a:extLst>
                <a:ext uri="{BEBA8EAE-BF5A-486C-A8C5-ECC9F3942E4B}">
                  <a14:imgProps xmlns:a14="http://schemas.microsoft.com/office/drawing/2010/main">
                    <a14:imgLayer r:embed="rId3">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00"/>
          </a:p>
        </p:txBody>
      </p:sp>
      <p:sp>
        <p:nvSpPr>
          <p:cNvPr id="5" name="Rectangle 9"/>
          <p:cNvSpPr/>
          <p:nvPr/>
        </p:nvSpPr>
        <p:spPr>
          <a:xfrm>
            <a:off x="4016192" y="2425679"/>
            <a:ext cx="3343836" cy="661720"/>
          </a:xfrm>
          <a:prstGeom prst="rect">
            <a:avLst/>
          </a:prstGeom>
          <a:solidFill>
            <a:schemeClr val="tx1">
              <a:alpha val="70000"/>
            </a:schemeClr>
          </a:solidFill>
          <a:ln w="1047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00"/>
          </a:p>
        </p:txBody>
      </p:sp>
      <p:sp>
        <p:nvSpPr>
          <p:cNvPr id="6" name="TextBox 25"/>
          <p:cNvSpPr txBox="1"/>
          <p:nvPr/>
        </p:nvSpPr>
        <p:spPr>
          <a:xfrm>
            <a:off x="4632073" y="2425679"/>
            <a:ext cx="6972299" cy="707886"/>
          </a:xfrm>
          <a:prstGeom prst="rect">
            <a:avLst/>
          </a:prstGeom>
          <a:noFill/>
        </p:spPr>
        <p:txBody>
          <a:bodyPr wrap="square" rtlCol="0">
            <a:spAutoFit/>
          </a:bodyPr>
          <a:lstStyle/>
          <a:p>
            <a:pPr algn="ctr"/>
            <a:r>
              <a:rPr lang="tr-TR" sz="4000" dirty="0">
                <a:solidFill>
                  <a:schemeClr val="bg1"/>
                </a:solidFill>
                <a:latin typeface="Lato Black" panose="020F0502020204030203" pitchFamily="34" charset="0"/>
                <a:ea typeface="Lato Black" panose="020F0502020204030203" pitchFamily="34" charset="0"/>
                <a:cs typeface="Lato Black" panose="020F0502020204030203" pitchFamily="34" charset="0"/>
              </a:rPr>
              <a:t>SECTION BREAK 03</a:t>
            </a:r>
          </a:p>
        </p:txBody>
      </p:sp>
    </p:spTree>
    <p:extLst>
      <p:ext uri="{BB962C8B-B14F-4D97-AF65-F5344CB8AC3E}">
        <p14:creationId xmlns:p14="http://schemas.microsoft.com/office/powerpoint/2010/main" val="99396462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0-#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1+#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形状 1190"/>
          <p:cNvSpPr/>
          <p:nvPr>
            <p:custDataLst>
              <p:tags r:id="rId1"/>
            </p:custDataLst>
          </p:nvPr>
        </p:nvSpPr>
        <p:spPr>
          <a:xfrm>
            <a:off x="7565936" y="2200714"/>
            <a:ext cx="3868047" cy="1744067"/>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p>
            <a:pPr algn="r" defTabSz="2286000">
              <a:lnSpc>
                <a:spcPts val="6750"/>
              </a:lnSpc>
              <a:defRPr sz="15400" b="1" spc="500">
                <a:solidFill>
                  <a:srgbClr val="000000"/>
                </a:solidFill>
                <a:latin typeface="Montserrat Semi Bold"/>
                <a:ea typeface="Montserrat Semi Bold"/>
                <a:cs typeface="Montserrat Semi Bold"/>
                <a:sym typeface="Montserrat Semi Bold"/>
              </a:defRPr>
            </a:pPr>
            <a:r>
              <a:rPr sz="7700" dirty="0">
                <a:latin typeface="Playfair Display" panose="00000500000000000000" pitchFamily="50" charset="0"/>
              </a:rPr>
              <a:t>OUR</a:t>
            </a:r>
          </a:p>
          <a:p>
            <a:pPr algn="r" defTabSz="2286000">
              <a:lnSpc>
                <a:spcPts val="6750"/>
              </a:lnSpc>
              <a:defRPr sz="15400" b="1" spc="500">
                <a:solidFill>
                  <a:srgbClr val="000000"/>
                </a:solidFill>
                <a:latin typeface="Montserrat Semi Bold"/>
                <a:ea typeface="Montserrat Semi Bold"/>
                <a:cs typeface="Montserrat Semi Bold"/>
                <a:sym typeface="Montserrat Semi Bold"/>
              </a:defRPr>
            </a:pPr>
            <a:r>
              <a:rPr sz="7700" dirty="0">
                <a:latin typeface="Playfair Display" panose="00000500000000000000" pitchFamily="50" charset="0"/>
              </a:rPr>
              <a:t>DEVICES</a:t>
            </a:r>
          </a:p>
        </p:txBody>
      </p:sp>
      <p:sp>
        <p:nvSpPr>
          <p:cNvPr id="5" name="PA_形状 1191"/>
          <p:cNvSpPr/>
          <p:nvPr>
            <p:custDataLst>
              <p:tags r:id="rId2"/>
            </p:custDataLst>
          </p:nvPr>
        </p:nvSpPr>
        <p:spPr>
          <a:xfrm>
            <a:off x="7546649" y="3917103"/>
            <a:ext cx="3887334" cy="1494800"/>
          </a:xfrm>
          <a:prstGeom prst="rect">
            <a:avLst/>
          </a:prstGeom>
          <a:ln w="12700">
            <a:miter lim="400000"/>
          </a:ln>
          <a:extLst>
            <a:ext uri="{C572A759-6A51-4108-AA02-DFA0A04FC94B}">
              <ma14:wrappingTextBoxFlag xmlns:ma14="http://schemas.microsoft.com/office/mac/drawingml/2011/main" xmlns="" val="1"/>
            </a:ext>
          </a:extLst>
        </p:spPr>
        <p:txBody>
          <a:bodyPr lIns="54372" tIns="54372" rIns="54372" bIns="54372">
            <a:spAutoFit/>
          </a:bodyPr>
          <a:lstStyle>
            <a:lvl1pPr algn="r" defTabSz="1087636">
              <a:lnSpc>
                <a:spcPts val="3600"/>
              </a:lnSpc>
              <a:spcBef>
                <a:spcPts val="600"/>
              </a:spcBef>
              <a:defRPr sz="2500"/>
            </a:lvl1pPr>
          </a:lstStyle>
          <a:p>
            <a:r>
              <a:rPr sz="1250">
                <a:latin typeface="Playfair Display" panose="00000500000000000000" pitchFamily="50" charset="0"/>
              </a:rPr>
              <a:t>Frequently, your initial font choice is taken out of your hands; companies often specify a typeface, or even a set of fonts, as part of their brand guides</a:t>
            </a:r>
          </a:p>
        </p:txBody>
      </p:sp>
      <p:pic>
        <p:nvPicPr>
          <p:cNvPr id="6" name="PA_photo-1445098516063-9b0b2e4206e9.jpg"/>
          <p:cNvPicPr>
            <a:picLocks noChangeAspect="1"/>
          </p:cNvPicPr>
          <p:nvPr>
            <p:custDataLst>
              <p:tags r:id="rId3"/>
            </p:custDataLst>
          </p:nvPr>
        </p:nvPicPr>
        <p:blipFill>
          <a:blip r:embed="rId5">
            <a:extLst>
              <a:ext uri="{BEBA8EAE-BF5A-486C-A8C5-ECC9F3942E4B}">
                <a14:imgProps xmlns:a14="http://schemas.microsoft.com/office/drawing/2010/main">
                  <a14:imgLayer r:embed="rId6">
                    <a14:imgEffect>
                      <a14:saturation sat="0"/>
                    </a14:imgEffect>
                  </a14:imgLayer>
                </a14:imgProps>
              </a:ext>
            </a:extLst>
          </a:blip>
          <a:srcRect l="20618" r="20618"/>
          <a:stretch>
            <a:fillRect/>
          </a:stretch>
        </p:blipFill>
        <p:spPr>
          <a:xfrm>
            <a:off x="0" y="297628"/>
            <a:ext cx="5775387" cy="6560344"/>
          </a:xfrm>
          <a:custGeom>
            <a:avLst/>
            <a:gdLst/>
            <a:ahLst/>
            <a:cxnLst>
              <a:cxn ang="0">
                <a:pos x="wd2" y="hd2"/>
              </a:cxn>
              <a:cxn ang="5400000">
                <a:pos x="wd2" y="hd2"/>
              </a:cxn>
              <a:cxn ang="10800000">
                <a:pos x="wd2" y="hd2"/>
              </a:cxn>
              <a:cxn ang="16200000">
                <a:pos x="wd2" y="hd2"/>
              </a:cxn>
            </a:cxnLst>
            <a:rect l="0" t="0" r="r" b="b"/>
            <a:pathLst>
              <a:path w="21446" h="21559" extrusionOk="0">
                <a:moveTo>
                  <a:pt x="17678" y="4"/>
                </a:moveTo>
                <a:cubicBezTo>
                  <a:pt x="17588" y="11"/>
                  <a:pt x="17499" y="25"/>
                  <a:pt x="17409" y="48"/>
                </a:cubicBezTo>
                <a:lnTo>
                  <a:pt x="0" y="4535"/>
                </a:lnTo>
                <a:lnTo>
                  <a:pt x="0" y="7016"/>
                </a:lnTo>
                <a:lnTo>
                  <a:pt x="18162" y="2335"/>
                </a:lnTo>
                <a:cubicBezTo>
                  <a:pt x="18876" y="2151"/>
                  <a:pt x="19285" y="1490"/>
                  <a:pt x="19078" y="858"/>
                </a:cubicBezTo>
                <a:cubicBezTo>
                  <a:pt x="18896" y="306"/>
                  <a:pt x="18301" y="-41"/>
                  <a:pt x="17678" y="4"/>
                </a:cubicBezTo>
                <a:close/>
                <a:moveTo>
                  <a:pt x="18264" y="3569"/>
                </a:moveTo>
                <a:cubicBezTo>
                  <a:pt x="18175" y="3576"/>
                  <a:pt x="18085" y="3590"/>
                  <a:pt x="17996" y="3613"/>
                </a:cubicBezTo>
                <a:lnTo>
                  <a:pt x="0" y="8251"/>
                </a:lnTo>
                <a:lnTo>
                  <a:pt x="0" y="10714"/>
                </a:lnTo>
                <a:lnTo>
                  <a:pt x="197" y="10682"/>
                </a:lnTo>
                <a:lnTo>
                  <a:pt x="18748" y="5900"/>
                </a:lnTo>
                <a:cubicBezTo>
                  <a:pt x="19462" y="5716"/>
                  <a:pt x="19872" y="5055"/>
                  <a:pt x="19664" y="4423"/>
                </a:cubicBezTo>
                <a:cubicBezTo>
                  <a:pt x="19482" y="3871"/>
                  <a:pt x="18888" y="3524"/>
                  <a:pt x="18264" y="3569"/>
                </a:cubicBezTo>
                <a:close/>
                <a:moveTo>
                  <a:pt x="18834" y="7039"/>
                </a:moveTo>
                <a:cubicBezTo>
                  <a:pt x="18745" y="7046"/>
                  <a:pt x="18656" y="7060"/>
                  <a:pt x="18567" y="7083"/>
                </a:cubicBezTo>
                <a:lnTo>
                  <a:pt x="83" y="11847"/>
                </a:lnTo>
                <a:lnTo>
                  <a:pt x="0" y="11876"/>
                </a:lnTo>
                <a:lnTo>
                  <a:pt x="0" y="14106"/>
                </a:lnTo>
                <a:lnTo>
                  <a:pt x="49" y="14125"/>
                </a:lnTo>
                <a:cubicBezTo>
                  <a:pt x="295" y="14195"/>
                  <a:pt x="568" y="14203"/>
                  <a:pt x="836" y="14134"/>
                </a:cubicBezTo>
                <a:lnTo>
                  <a:pt x="19319" y="9370"/>
                </a:lnTo>
                <a:cubicBezTo>
                  <a:pt x="20033" y="9186"/>
                  <a:pt x="20443" y="8525"/>
                  <a:pt x="20235" y="7893"/>
                </a:cubicBezTo>
                <a:cubicBezTo>
                  <a:pt x="20053" y="7341"/>
                  <a:pt x="19458" y="6994"/>
                  <a:pt x="18834" y="7039"/>
                </a:cubicBezTo>
                <a:close/>
                <a:moveTo>
                  <a:pt x="19421" y="10604"/>
                </a:moveTo>
                <a:cubicBezTo>
                  <a:pt x="19332" y="10611"/>
                  <a:pt x="19242" y="10625"/>
                  <a:pt x="19153" y="10648"/>
                </a:cubicBezTo>
                <a:lnTo>
                  <a:pt x="0" y="15584"/>
                </a:lnTo>
                <a:lnTo>
                  <a:pt x="0" y="17869"/>
                </a:lnTo>
                <a:lnTo>
                  <a:pt x="219" y="17912"/>
                </a:lnTo>
                <a:cubicBezTo>
                  <a:pt x="392" y="17930"/>
                  <a:pt x="572" y="17918"/>
                  <a:pt x="751" y="17872"/>
                </a:cubicBezTo>
                <a:lnTo>
                  <a:pt x="19906" y="12935"/>
                </a:lnTo>
                <a:cubicBezTo>
                  <a:pt x="20620" y="12751"/>
                  <a:pt x="21029" y="12090"/>
                  <a:pt x="20821" y="11458"/>
                </a:cubicBezTo>
                <a:cubicBezTo>
                  <a:pt x="20639" y="10906"/>
                  <a:pt x="20045" y="10559"/>
                  <a:pt x="19421" y="10604"/>
                </a:cubicBezTo>
                <a:close/>
                <a:moveTo>
                  <a:pt x="19992" y="14074"/>
                </a:moveTo>
                <a:cubicBezTo>
                  <a:pt x="19903" y="14081"/>
                  <a:pt x="19813" y="14095"/>
                  <a:pt x="19724" y="14118"/>
                </a:cubicBezTo>
                <a:lnTo>
                  <a:pt x="0" y="19202"/>
                </a:lnTo>
                <a:lnTo>
                  <a:pt x="0" y="21559"/>
                </a:lnTo>
                <a:lnTo>
                  <a:pt x="480" y="21559"/>
                </a:lnTo>
                <a:lnTo>
                  <a:pt x="20476" y="16405"/>
                </a:lnTo>
                <a:cubicBezTo>
                  <a:pt x="21190" y="16221"/>
                  <a:pt x="21600" y="15560"/>
                  <a:pt x="21392" y="14928"/>
                </a:cubicBezTo>
                <a:cubicBezTo>
                  <a:pt x="21210" y="14376"/>
                  <a:pt x="20616" y="14029"/>
                  <a:pt x="19992" y="14074"/>
                </a:cubicBezTo>
                <a:close/>
              </a:path>
            </a:pathLst>
          </a:custGeom>
        </p:spPr>
      </p:pic>
    </p:spTree>
    <p:extLst>
      <p:ext uri="{BB962C8B-B14F-4D97-AF65-F5344CB8AC3E}">
        <p14:creationId xmlns:p14="http://schemas.microsoft.com/office/powerpoint/2010/main" val="131421664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8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形状 1235"/>
          <p:cNvSpPr/>
          <p:nvPr>
            <p:custDataLst>
              <p:tags r:id="rId1"/>
            </p:custDataLst>
          </p:nvPr>
        </p:nvSpPr>
        <p:spPr>
          <a:xfrm>
            <a:off x="6316910" y="2193681"/>
            <a:ext cx="3722568" cy="1494800"/>
          </a:xfrm>
          <a:prstGeom prst="rect">
            <a:avLst/>
          </a:prstGeom>
          <a:ln w="12700">
            <a:miter lim="400000"/>
          </a:ln>
          <a:extLst>
            <a:ext uri="{C572A759-6A51-4108-AA02-DFA0A04FC94B}">
              <ma14:wrappingTextBoxFlag xmlns:ma14="http://schemas.microsoft.com/office/mac/drawingml/2011/main" xmlns="" val="1"/>
            </a:ext>
          </a:extLst>
        </p:spPr>
        <p:txBody>
          <a:bodyPr lIns="54372" tIns="54372" rIns="54372" bIns="54372">
            <a:spAutoFit/>
          </a:bodyPr>
          <a:lstStyle>
            <a:lvl1pPr algn="just" defTabSz="1087636">
              <a:lnSpc>
                <a:spcPts val="3600"/>
              </a:lnSpc>
              <a:spcBef>
                <a:spcPts val="600"/>
              </a:spcBef>
              <a:defRPr sz="2500"/>
            </a:lvl1pPr>
          </a:lstStyle>
          <a:p>
            <a:r>
              <a:rPr sz="1250">
                <a:latin typeface="Playfair Display" panose="00000500000000000000" pitchFamily="50" charset="0"/>
              </a:rPr>
              <a:t>Frequently, your initial font choice is taken out of your hands; companies often specify a typeface, or even a set of fonts, as part of their brand guides</a:t>
            </a:r>
          </a:p>
        </p:txBody>
      </p:sp>
      <p:sp>
        <p:nvSpPr>
          <p:cNvPr id="5" name="PA_形状 1236"/>
          <p:cNvSpPr/>
          <p:nvPr>
            <p:custDataLst>
              <p:tags r:id="rId2"/>
            </p:custDataLst>
          </p:nvPr>
        </p:nvSpPr>
        <p:spPr>
          <a:xfrm>
            <a:off x="6403154" y="895769"/>
            <a:ext cx="2571217" cy="1000274"/>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p>
            <a:pPr defTabSz="2286000">
              <a:lnSpc>
                <a:spcPts val="3850"/>
              </a:lnSpc>
              <a:defRPr sz="6600" b="1">
                <a:solidFill>
                  <a:srgbClr val="000000"/>
                </a:solidFill>
                <a:latin typeface="Montserrat Semi Bold"/>
                <a:ea typeface="Montserrat Semi Bold"/>
                <a:cs typeface="Montserrat Semi Bold"/>
                <a:sym typeface="Montserrat Semi Bold"/>
              </a:defRPr>
            </a:pPr>
            <a:r>
              <a:rPr sz="3300">
                <a:latin typeface="Playfair Display" panose="00000500000000000000" pitchFamily="50" charset="0"/>
              </a:rPr>
              <a:t>CREATIVE</a:t>
            </a:r>
          </a:p>
          <a:p>
            <a:pPr defTabSz="2286000">
              <a:lnSpc>
                <a:spcPts val="3850"/>
              </a:lnSpc>
              <a:defRPr sz="6600" b="1">
                <a:solidFill>
                  <a:srgbClr val="000000"/>
                </a:solidFill>
                <a:latin typeface="Montserrat Semi Bold"/>
                <a:ea typeface="Montserrat Semi Bold"/>
                <a:cs typeface="Montserrat Semi Bold"/>
                <a:sym typeface="Montserrat Semi Bold"/>
              </a:defRPr>
            </a:pPr>
            <a:r>
              <a:rPr sz="3300">
                <a:latin typeface="Playfair Display" panose="00000500000000000000" pitchFamily="50" charset="0"/>
              </a:rPr>
              <a:t>IPAD MOCKUP</a:t>
            </a:r>
          </a:p>
        </p:txBody>
      </p:sp>
      <p:grpSp>
        <p:nvGrpSpPr>
          <p:cNvPr id="6" name="PA_组合 1250"/>
          <p:cNvGrpSpPr/>
          <p:nvPr>
            <p:custDataLst>
              <p:tags r:id="rId3"/>
            </p:custDataLst>
          </p:nvPr>
        </p:nvGrpSpPr>
        <p:grpSpPr>
          <a:xfrm>
            <a:off x="836939" y="934055"/>
            <a:ext cx="4126177" cy="5154551"/>
            <a:chOff x="0" y="0"/>
            <a:chExt cx="8252352" cy="10309101"/>
          </a:xfrm>
        </p:grpSpPr>
        <p:sp>
          <p:nvSpPr>
            <p:cNvPr id="7" name="Shape 1237"/>
            <p:cNvSpPr/>
            <p:nvPr/>
          </p:nvSpPr>
          <p:spPr>
            <a:xfrm>
              <a:off x="0" y="9718933"/>
              <a:ext cx="8252353" cy="590169"/>
            </a:xfrm>
            <a:prstGeom prst="rect">
              <a:avLst/>
            </a:prstGeom>
            <a:blipFill rotWithShape="1">
              <a:blip r:embed="rId13"/>
              <a:srcRect/>
              <a:stretch>
                <a:fillRect/>
              </a:stretch>
            </a:blipFill>
            <a:ln w="12700" cap="flat">
              <a:noFill/>
              <a:miter lim="400000"/>
            </a:ln>
            <a:effectLst/>
          </p:spPr>
          <p:txBody>
            <a:bodyPr wrap="square" lIns="22860" tIns="22860" rIns="22860" bIns="22860" numCol="1" anchor="ctr">
              <a:noAutofit/>
            </a:bodyPr>
            <a:lstStyle/>
            <a:p>
              <a:endParaRPr sz="900">
                <a:latin typeface="Playfair Display" panose="00000500000000000000" pitchFamily="50" charset="0"/>
              </a:endParaRPr>
            </a:p>
          </p:txBody>
        </p:sp>
        <p:sp>
          <p:nvSpPr>
            <p:cNvPr id="8" name="Shape 1238"/>
            <p:cNvSpPr/>
            <p:nvPr/>
          </p:nvSpPr>
          <p:spPr>
            <a:xfrm>
              <a:off x="848814" y="0"/>
              <a:ext cx="6793046" cy="10012013"/>
            </a:xfrm>
            <a:prstGeom prst="rect">
              <a:avLst/>
            </a:prstGeom>
            <a:blipFill rotWithShape="1">
              <a:blip r:embed="rId14"/>
              <a:srcRect/>
              <a:stretch>
                <a:fillRect/>
              </a:stretch>
            </a:blipFill>
            <a:ln w="12700" cap="flat">
              <a:noFill/>
              <a:miter lim="400000"/>
            </a:ln>
            <a:effectLst/>
          </p:spPr>
          <p:txBody>
            <a:bodyPr wrap="square" lIns="22860" tIns="22860" rIns="22860" bIns="22860" numCol="1" anchor="ctr">
              <a:noAutofit/>
            </a:bodyPr>
            <a:lstStyle/>
            <a:p>
              <a:endParaRPr sz="900">
                <a:latin typeface="Playfair Display" panose="00000500000000000000" pitchFamily="50" charset="0"/>
              </a:endParaRPr>
            </a:p>
          </p:txBody>
        </p:sp>
        <p:sp>
          <p:nvSpPr>
            <p:cNvPr id="9" name="Shape 1239"/>
            <p:cNvSpPr/>
            <p:nvPr/>
          </p:nvSpPr>
          <p:spPr>
            <a:xfrm>
              <a:off x="910844" y="39176"/>
              <a:ext cx="6652665" cy="9891220"/>
            </a:xfrm>
            <a:custGeom>
              <a:avLst/>
              <a:gdLst/>
              <a:ahLst/>
              <a:cxnLst>
                <a:cxn ang="0">
                  <a:pos x="wd2" y="hd2"/>
                </a:cxn>
                <a:cxn ang="5400000">
                  <a:pos x="wd2" y="hd2"/>
                </a:cxn>
                <a:cxn ang="10800000">
                  <a:pos x="wd2" y="hd2"/>
                </a:cxn>
                <a:cxn ang="16200000">
                  <a:pos x="wd2" y="hd2"/>
                </a:cxn>
              </a:cxnLst>
              <a:rect l="0" t="0" r="r" b="b"/>
              <a:pathLst>
                <a:path w="21600" h="21600" extrusionOk="0">
                  <a:moveTo>
                    <a:pt x="20082" y="0"/>
                  </a:moveTo>
                  <a:cubicBezTo>
                    <a:pt x="20925" y="0"/>
                    <a:pt x="21600" y="464"/>
                    <a:pt x="21600" y="1033"/>
                  </a:cubicBezTo>
                  <a:cubicBezTo>
                    <a:pt x="21600" y="1033"/>
                    <a:pt x="21600" y="1033"/>
                    <a:pt x="21600" y="20577"/>
                  </a:cubicBezTo>
                  <a:cubicBezTo>
                    <a:pt x="21600" y="21138"/>
                    <a:pt x="20911" y="21600"/>
                    <a:pt x="20067" y="21600"/>
                  </a:cubicBezTo>
                  <a:cubicBezTo>
                    <a:pt x="20067" y="21600"/>
                    <a:pt x="20067" y="21600"/>
                    <a:pt x="1521" y="21590"/>
                  </a:cubicBezTo>
                  <a:cubicBezTo>
                    <a:pt x="675" y="21590"/>
                    <a:pt x="0" y="21138"/>
                    <a:pt x="0" y="20567"/>
                  </a:cubicBezTo>
                  <a:cubicBezTo>
                    <a:pt x="0" y="20567"/>
                    <a:pt x="0" y="20567"/>
                    <a:pt x="0" y="1023"/>
                  </a:cubicBezTo>
                  <a:cubicBezTo>
                    <a:pt x="14" y="464"/>
                    <a:pt x="687" y="0"/>
                    <a:pt x="1535" y="0"/>
                  </a:cubicBezTo>
                  <a:cubicBezTo>
                    <a:pt x="1535" y="0"/>
                    <a:pt x="1535" y="0"/>
                    <a:pt x="20082" y="0"/>
                  </a:cubicBezTo>
                </a:path>
              </a:pathLst>
            </a:custGeom>
            <a:solidFill>
              <a:srgbClr val="ECECED"/>
            </a:solidFill>
            <a:ln w="12700" cap="flat">
              <a:noFill/>
              <a:miter lim="400000"/>
            </a:ln>
            <a:effectLst/>
          </p:spPr>
          <p:txBody>
            <a:bodyPr wrap="square" lIns="22860" tIns="22860" rIns="22860" bIns="22860" numCol="1" anchor="ctr">
              <a:noAutofit/>
            </a:bodyPr>
            <a:lstStyle/>
            <a:p>
              <a:endParaRPr sz="900">
                <a:latin typeface="Playfair Display" panose="00000500000000000000" pitchFamily="50" charset="0"/>
              </a:endParaRPr>
            </a:p>
          </p:txBody>
        </p:sp>
        <p:sp>
          <p:nvSpPr>
            <p:cNvPr id="10" name="Shape 1240"/>
            <p:cNvSpPr/>
            <p:nvPr/>
          </p:nvSpPr>
          <p:spPr>
            <a:xfrm>
              <a:off x="1080606" y="1008784"/>
              <a:ext cx="6335992" cy="7952005"/>
            </a:xfrm>
            <a:custGeom>
              <a:avLst/>
              <a:gdLst/>
              <a:ahLst/>
              <a:cxnLst>
                <a:cxn ang="0">
                  <a:pos x="wd2" y="hd2"/>
                </a:cxn>
                <a:cxn ang="5400000">
                  <a:pos x="wd2" y="hd2"/>
                </a:cxn>
                <a:cxn ang="10800000">
                  <a:pos x="wd2" y="hd2"/>
                </a:cxn>
                <a:cxn ang="16200000">
                  <a:pos x="wd2" y="hd2"/>
                </a:cxn>
              </a:cxnLst>
              <a:rect l="0" t="0" r="r" b="b"/>
              <a:pathLst>
                <a:path w="21600" h="21600" extrusionOk="0">
                  <a:moveTo>
                    <a:pt x="21585" y="21576"/>
                  </a:moveTo>
                  <a:cubicBezTo>
                    <a:pt x="21585" y="21588"/>
                    <a:pt x="21570" y="21600"/>
                    <a:pt x="21555" y="21600"/>
                  </a:cubicBezTo>
                  <a:cubicBezTo>
                    <a:pt x="30" y="21600"/>
                    <a:pt x="30" y="21600"/>
                    <a:pt x="30" y="21600"/>
                  </a:cubicBezTo>
                  <a:cubicBezTo>
                    <a:pt x="15" y="21600"/>
                    <a:pt x="0" y="21588"/>
                    <a:pt x="0" y="21576"/>
                  </a:cubicBezTo>
                  <a:cubicBezTo>
                    <a:pt x="15" y="24"/>
                    <a:pt x="15" y="24"/>
                    <a:pt x="15" y="24"/>
                  </a:cubicBezTo>
                  <a:cubicBezTo>
                    <a:pt x="15" y="12"/>
                    <a:pt x="30" y="0"/>
                    <a:pt x="45" y="0"/>
                  </a:cubicBezTo>
                  <a:cubicBezTo>
                    <a:pt x="21570" y="0"/>
                    <a:pt x="21570" y="0"/>
                    <a:pt x="21570" y="0"/>
                  </a:cubicBezTo>
                  <a:cubicBezTo>
                    <a:pt x="21585" y="0"/>
                    <a:pt x="21600" y="12"/>
                    <a:pt x="21600" y="24"/>
                  </a:cubicBezTo>
                  <a:lnTo>
                    <a:pt x="21585" y="21576"/>
                  </a:lnTo>
                </a:path>
              </a:pathLst>
            </a:custGeom>
            <a:solidFill>
              <a:srgbClr val="4E4E4E"/>
            </a:solidFill>
            <a:ln w="12700" cap="flat">
              <a:noFill/>
              <a:miter lim="400000"/>
            </a:ln>
            <a:effectLst/>
          </p:spPr>
          <p:txBody>
            <a:bodyPr wrap="square" lIns="22860" tIns="22860" rIns="22860" bIns="22860" numCol="1" anchor="ctr">
              <a:noAutofit/>
            </a:bodyPr>
            <a:lstStyle/>
            <a:p>
              <a:endParaRPr sz="900" dirty="0">
                <a:latin typeface="Playfair Display" panose="00000500000000000000" pitchFamily="50" charset="0"/>
              </a:endParaRPr>
            </a:p>
          </p:txBody>
        </p:sp>
        <p:sp>
          <p:nvSpPr>
            <p:cNvPr id="11" name="Shape 1241"/>
            <p:cNvSpPr/>
            <p:nvPr/>
          </p:nvSpPr>
          <p:spPr>
            <a:xfrm>
              <a:off x="3966578" y="9154143"/>
              <a:ext cx="541199" cy="537933"/>
            </a:xfrm>
            <a:prstGeom prst="rect">
              <a:avLst/>
            </a:prstGeom>
            <a:blipFill rotWithShape="1">
              <a:blip r:embed="rId15"/>
              <a:srcRect/>
              <a:stretch>
                <a:fillRect/>
              </a:stretch>
            </a:blipFill>
            <a:ln w="12700" cap="flat">
              <a:noFill/>
              <a:miter lim="400000"/>
            </a:ln>
            <a:effectLst/>
          </p:spPr>
          <p:txBody>
            <a:bodyPr wrap="square" lIns="22860" tIns="22860" rIns="22860" bIns="22860" numCol="1" anchor="ctr">
              <a:noAutofit/>
            </a:bodyPr>
            <a:lstStyle/>
            <a:p>
              <a:endParaRPr sz="900">
                <a:latin typeface="Playfair Display" panose="00000500000000000000" pitchFamily="50" charset="0"/>
              </a:endParaRPr>
            </a:p>
          </p:txBody>
        </p:sp>
        <p:sp>
          <p:nvSpPr>
            <p:cNvPr id="12" name="Shape 1242"/>
            <p:cNvSpPr/>
            <p:nvPr/>
          </p:nvSpPr>
          <p:spPr>
            <a:xfrm>
              <a:off x="3986165" y="9176997"/>
              <a:ext cx="502023" cy="502023"/>
            </a:xfrm>
            <a:custGeom>
              <a:avLst/>
              <a:gdLst/>
              <a:ahLst/>
              <a:cxnLst>
                <a:cxn ang="0">
                  <a:pos x="wd2" y="hd2"/>
                </a:cxn>
                <a:cxn ang="5400000">
                  <a:pos x="wd2" y="hd2"/>
                </a:cxn>
                <a:cxn ang="10800000">
                  <a:pos x="wd2" y="hd2"/>
                </a:cxn>
                <a:cxn ang="16200000">
                  <a:pos x="wd2" y="hd2"/>
                </a:cxn>
              </a:cxnLst>
              <a:rect l="0" t="0" r="r" b="b"/>
              <a:pathLst>
                <a:path w="21600" h="21600" extrusionOk="0">
                  <a:moveTo>
                    <a:pt x="21600" y="10784"/>
                  </a:moveTo>
                  <a:cubicBezTo>
                    <a:pt x="21600" y="16684"/>
                    <a:pt x="16684" y="21600"/>
                    <a:pt x="10816" y="21600"/>
                  </a:cubicBezTo>
                  <a:cubicBezTo>
                    <a:pt x="4758" y="21600"/>
                    <a:pt x="0" y="16684"/>
                    <a:pt x="0" y="10784"/>
                  </a:cubicBezTo>
                  <a:cubicBezTo>
                    <a:pt x="0" y="4758"/>
                    <a:pt x="4758" y="0"/>
                    <a:pt x="10816" y="0"/>
                  </a:cubicBezTo>
                  <a:cubicBezTo>
                    <a:pt x="16684" y="0"/>
                    <a:pt x="21600" y="4758"/>
                    <a:pt x="21600" y="10784"/>
                  </a:cubicBezTo>
                </a:path>
              </a:pathLst>
            </a:custGeom>
            <a:solidFill>
              <a:srgbClr val="CDCCCC"/>
            </a:solidFill>
            <a:ln w="12700" cap="flat">
              <a:noFill/>
              <a:miter lim="400000"/>
            </a:ln>
            <a:effectLst/>
          </p:spPr>
          <p:txBody>
            <a:bodyPr wrap="square" lIns="22860" tIns="22860" rIns="22860" bIns="22860" numCol="1" anchor="ctr">
              <a:noAutofit/>
            </a:bodyPr>
            <a:lstStyle/>
            <a:p>
              <a:endParaRPr sz="900">
                <a:latin typeface="Playfair Display" panose="00000500000000000000" pitchFamily="50" charset="0"/>
              </a:endParaRPr>
            </a:p>
          </p:txBody>
        </p:sp>
        <p:sp>
          <p:nvSpPr>
            <p:cNvPr id="13" name="Shape 1243"/>
            <p:cNvSpPr/>
            <p:nvPr/>
          </p:nvSpPr>
          <p:spPr>
            <a:xfrm>
              <a:off x="4240810" y="9428375"/>
              <a:ext cx="247388" cy="250647"/>
            </a:xfrm>
            <a:prstGeom prst="rect">
              <a:avLst/>
            </a:prstGeom>
            <a:blipFill rotWithShape="1">
              <a:blip r:embed="rId16"/>
              <a:srcRect/>
              <a:stretch>
                <a:fillRect/>
              </a:stretch>
            </a:blipFill>
            <a:ln w="12700" cap="flat">
              <a:noFill/>
              <a:miter lim="400000"/>
            </a:ln>
            <a:effectLst/>
          </p:spPr>
          <p:txBody>
            <a:bodyPr wrap="square" lIns="22860" tIns="22860" rIns="22860" bIns="22860" numCol="1" anchor="ctr">
              <a:noAutofit/>
            </a:bodyPr>
            <a:lstStyle/>
            <a:p>
              <a:endParaRPr sz="900">
                <a:latin typeface="Playfair Display" panose="00000500000000000000" pitchFamily="50" charset="0"/>
              </a:endParaRPr>
            </a:p>
          </p:txBody>
        </p:sp>
        <p:sp>
          <p:nvSpPr>
            <p:cNvPr id="14" name="Shape 1244"/>
            <p:cNvSpPr/>
            <p:nvPr/>
          </p:nvSpPr>
          <p:spPr>
            <a:xfrm>
              <a:off x="3986165" y="9425112"/>
              <a:ext cx="502023" cy="253912"/>
            </a:xfrm>
            <a:prstGeom prst="rect">
              <a:avLst/>
            </a:prstGeom>
            <a:blipFill rotWithShape="1">
              <a:blip r:embed="rId17"/>
              <a:srcRect/>
              <a:stretch>
                <a:fillRect/>
              </a:stretch>
            </a:blipFill>
            <a:ln w="12700" cap="flat">
              <a:noFill/>
              <a:miter lim="400000"/>
            </a:ln>
            <a:effectLst/>
          </p:spPr>
          <p:txBody>
            <a:bodyPr wrap="square" lIns="22860" tIns="22860" rIns="22860" bIns="22860" numCol="1" anchor="ctr">
              <a:noAutofit/>
            </a:bodyPr>
            <a:lstStyle/>
            <a:p>
              <a:endParaRPr sz="900">
                <a:latin typeface="Playfair Display" panose="00000500000000000000" pitchFamily="50" charset="0"/>
              </a:endParaRPr>
            </a:p>
          </p:txBody>
        </p:sp>
        <p:sp>
          <p:nvSpPr>
            <p:cNvPr id="15" name="Shape 1245"/>
            <p:cNvSpPr/>
            <p:nvPr/>
          </p:nvSpPr>
          <p:spPr>
            <a:xfrm>
              <a:off x="4168986" y="496231"/>
              <a:ext cx="139651" cy="139651"/>
            </a:xfrm>
            <a:prstGeom prst="rect">
              <a:avLst/>
            </a:prstGeom>
            <a:blipFill rotWithShape="1">
              <a:blip r:embed="rId18"/>
              <a:srcRect/>
              <a:stretch>
                <a:fillRect/>
              </a:stretch>
            </a:blipFill>
            <a:ln w="12700" cap="flat">
              <a:noFill/>
              <a:miter lim="400000"/>
            </a:ln>
            <a:effectLst/>
          </p:spPr>
          <p:txBody>
            <a:bodyPr wrap="square" lIns="22860" tIns="22860" rIns="22860" bIns="22860" numCol="1" anchor="ctr">
              <a:noAutofit/>
            </a:bodyPr>
            <a:lstStyle/>
            <a:p>
              <a:endParaRPr sz="900">
                <a:latin typeface="Playfair Display" panose="00000500000000000000" pitchFamily="50" charset="0"/>
              </a:endParaRPr>
            </a:p>
          </p:txBody>
        </p:sp>
        <p:sp>
          <p:nvSpPr>
            <p:cNvPr id="16" name="Shape 1246"/>
            <p:cNvSpPr/>
            <p:nvPr/>
          </p:nvSpPr>
          <p:spPr>
            <a:xfrm>
              <a:off x="4178782" y="502759"/>
              <a:ext cx="120076" cy="120075"/>
            </a:xfrm>
            <a:prstGeom prst="rect">
              <a:avLst/>
            </a:prstGeom>
            <a:blipFill rotWithShape="1">
              <a:blip r:embed="rId19"/>
              <a:srcRect/>
              <a:stretch>
                <a:fillRect/>
              </a:stretch>
            </a:blipFill>
            <a:ln w="12700" cap="flat">
              <a:noFill/>
              <a:miter lim="400000"/>
            </a:ln>
            <a:effectLst/>
          </p:spPr>
          <p:txBody>
            <a:bodyPr wrap="square" lIns="22860" tIns="22860" rIns="22860" bIns="22860" numCol="1" anchor="ctr">
              <a:noAutofit/>
            </a:bodyPr>
            <a:lstStyle/>
            <a:p>
              <a:endParaRPr sz="900">
                <a:latin typeface="Playfair Display" panose="00000500000000000000" pitchFamily="50" charset="0"/>
              </a:endParaRPr>
            </a:p>
          </p:txBody>
        </p:sp>
        <p:sp>
          <p:nvSpPr>
            <p:cNvPr id="17" name="Shape 1247"/>
            <p:cNvSpPr/>
            <p:nvPr/>
          </p:nvSpPr>
          <p:spPr>
            <a:xfrm>
              <a:off x="4214693" y="538671"/>
              <a:ext cx="51519" cy="54790"/>
            </a:xfrm>
            <a:prstGeom prst="rect">
              <a:avLst/>
            </a:prstGeom>
            <a:blipFill rotWithShape="1">
              <a:blip r:embed="rId20"/>
              <a:srcRect/>
              <a:stretch>
                <a:fillRect/>
              </a:stretch>
            </a:blipFill>
            <a:ln w="12700" cap="flat">
              <a:noFill/>
              <a:miter lim="400000"/>
            </a:ln>
            <a:effectLst/>
          </p:spPr>
          <p:txBody>
            <a:bodyPr wrap="square" lIns="22860" tIns="22860" rIns="22860" bIns="22860" numCol="1" anchor="ctr">
              <a:noAutofit/>
            </a:bodyPr>
            <a:lstStyle/>
            <a:p>
              <a:endParaRPr sz="900">
                <a:latin typeface="Playfair Display" panose="00000500000000000000" pitchFamily="50" charset="0"/>
              </a:endParaRPr>
            </a:p>
          </p:txBody>
        </p:sp>
        <p:sp>
          <p:nvSpPr>
            <p:cNvPr id="18" name="Shape 1248"/>
            <p:cNvSpPr/>
            <p:nvPr/>
          </p:nvSpPr>
          <p:spPr>
            <a:xfrm>
              <a:off x="4217956" y="545201"/>
              <a:ext cx="41746" cy="41734"/>
            </a:xfrm>
            <a:prstGeom prst="rect">
              <a:avLst/>
            </a:prstGeom>
            <a:blipFill rotWithShape="1">
              <a:blip r:embed="rId21"/>
              <a:srcRect/>
              <a:stretch>
                <a:fillRect/>
              </a:stretch>
            </a:blipFill>
            <a:ln w="12700" cap="flat">
              <a:noFill/>
              <a:miter lim="400000"/>
            </a:ln>
            <a:effectLst/>
          </p:spPr>
          <p:txBody>
            <a:bodyPr wrap="square" lIns="22860" tIns="22860" rIns="22860" bIns="22860" numCol="1" anchor="ctr">
              <a:noAutofit/>
            </a:bodyPr>
            <a:lstStyle/>
            <a:p>
              <a:endParaRPr sz="900">
                <a:latin typeface="Playfair Display" panose="00000500000000000000" pitchFamily="50" charset="0"/>
              </a:endParaRPr>
            </a:p>
          </p:txBody>
        </p:sp>
        <p:sp>
          <p:nvSpPr>
            <p:cNvPr id="19" name="Shape 1249"/>
            <p:cNvSpPr/>
            <p:nvPr/>
          </p:nvSpPr>
          <p:spPr>
            <a:xfrm>
              <a:off x="4221222" y="548465"/>
              <a:ext cx="31982" cy="31968"/>
            </a:xfrm>
            <a:prstGeom prst="rect">
              <a:avLst/>
            </a:prstGeom>
            <a:blipFill rotWithShape="1">
              <a:blip r:embed="rId22"/>
              <a:srcRect/>
              <a:stretch>
                <a:fillRect/>
              </a:stretch>
            </a:blipFill>
            <a:ln w="12700" cap="flat">
              <a:noFill/>
              <a:miter lim="400000"/>
            </a:ln>
            <a:effectLst/>
          </p:spPr>
          <p:txBody>
            <a:bodyPr wrap="square" lIns="22860" tIns="22860" rIns="22860" bIns="22860" numCol="1" anchor="ctr">
              <a:noAutofit/>
            </a:bodyPr>
            <a:lstStyle/>
            <a:p>
              <a:endParaRPr sz="900">
                <a:latin typeface="Playfair Display" panose="00000500000000000000" pitchFamily="50" charset="0"/>
              </a:endParaRPr>
            </a:p>
          </p:txBody>
        </p:sp>
      </p:grpSp>
      <p:sp>
        <p:nvSpPr>
          <p:cNvPr id="20" name="PA_形状 1251"/>
          <p:cNvSpPr/>
          <p:nvPr>
            <p:custDataLst>
              <p:tags r:id="rId4"/>
            </p:custDataLst>
          </p:nvPr>
        </p:nvSpPr>
        <p:spPr>
          <a:xfrm>
            <a:off x="6416185" y="3372832"/>
            <a:ext cx="474489" cy="138499"/>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defTabSz="4572000">
              <a:defRPr b="1">
                <a:solidFill>
                  <a:srgbClr val="000000"/>
                </a:solidFill>
                <a:latin typeface="Montserrat Semi Bold"/>
                <a:ea typeface="Montserrat Semi Bold"/>
                <a:cs typeface="Montserrat Semi Bold"/>
                <a:sym typeface="Montserrat Semi Bold"/>
              </a:defRPr>
            </a:lvl1pPr>
          </a:lstStyle>
          <a:p>
            <a:r>
              <a:rPr sz="900">
                <a:latin typeface="Playfair Display" panose="00000500000000000000" pitchFamily="50" charset="0"/>
              </a:rPr>
              <a:t>INTERNET</a:t>
            </a:r>
          </a:p>
        </p:txBody>
      </p:sp>
      <p:sp>
        <p:nvSpPr>
          <p:cNvPr id="21" name="PA_形状 1252"/>
          <p:cNvSpPr/>
          <p:nvPr>
            <p:custDataLst>
              <p:tags r:id="rId5"/>
            </p:custDataLst>
          </p:nvPr>
        </p:nvSpPr>
        <p:spPr>
          <a:xfrm>
            <a:off x="6405552" y="3687159"/>
            <a:ext cx="2040623" cy="153888"/>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defTabSz="4572000">
              <a:defRPr sz="2000" b="1">
                <a:solidFill>
                  <a:srgbClr val="BFBFBF"/>
                </a:solidFill>
                <a:latin typeface="Montserrat Semi Bold"/>
                <a:ea typeface="Montserrat Semi Bold"/>
                <a:cs typeface="Montserrat Semi Bold"/>
                <a:sym typeface="Montserrat Semi Bold"/>
              </a:defRPr>
            </a:lvl1pPr>
          </a:lstStyle>
          <a:p>
            <a:r>
              <a:rPr sz="1000">
                <a:latin typeface="Playfair Display" panose="00000500000000000000" pitchFamily="50" charset="0"/>
              </a:rPr>
              <a:t>PROFESSIONAL MARKETING ANALYSIS</a:t>
            </a:r>
          </a:p>
        </p:txBody>
      </p:sp>
      <p:sp>
        <p:nvSpPr>
          <p:cNvPr id="22" name="PA_形状 1253"/>
          <p:cNvSpPr/>
          <p:nvPr>
            <p:custDataLst>
              <p:tags r:id="rId6"/>
            </p:custDataLst>
          </p:nvPr>
        </p:nvSpPr>
        <p:spPr>
          <a:xfrm>
            <a:off x="6416185" y="4074281"/>
            <a:ext cx="4748946" cy="329610"/>
          </a:xfrm>
          <a:prstGeom prst="rect">
            <a:avLst/>
          </a:prstGeom>
          <a:solidFill>
            <a:srgbClr val="F2F2F2"/>
          </a:solidFill>
          <a:ln w="12700">
            <a:miter lim="400000"/>
          </a:ln>
        </p:spPr>
        <p:txBody>
          <a:bodyPr lIns="22860" rIns="22860" anchor="ctr"/>
          <a:lstStyle/>
          <a:p>
            <a:pPr algn="ctr">
              <a:defRPr>
                <a:solidFill>
                  <a:srgbClr val="FFFFFF"/>
                </a:solidFill>
              </a:defRPr>
            </a:pPr>
            <a:endParaRPr sz="900">
              <a:latin typeface="Playfair Display" panose="00000500000000000000" pitchFamily="50" charset="0"/>
            </a:endParaRPr>
          </a:p>
        </p:txBody>
      </p:sp>
      <p:grpSp>
        <p:nvGrpSpPr>
          <p:cNvPr id="23" name="PA_组合 1256"/>
          <p:cNvGrpSpPr/>
          <p:nvPr>
            <p:custDataLst>
              <p:tags r:id="rId7"/>
            </p:custDataLst>
          </p:nvPr>
        </p:nvGrpSpPr>
        <p:grpSpPr>
          <a:xfrm>
            <a:off x="6416184" y="4079133"/>
            <a:ext cx="3143432" cy="329611"/>
            <a:chOff x="-1" y="-1"/>
            <a:chExt cx="6286861" cy="659221"/>
          </a:xfrm>
        </p:grpSpPr>
        <p:sp>
          <p:nvSpPr>
            <p:cNvPr id="24" name="Shape 1254"/>
            <p:cNvSpPr/>
            <p:nvPr/>
          </p:nvSpPr>
          <p:spPr>
            <a:xfrm>
              <a:off x="-1" y="-1"/>
              <a:ext cx="6286861" cy="659221"/>
            </a:xfrm>
            <a:prstGeom prst="rect">
              <a:avLst/>
            </a:prstGeom>
            <a:solidFill>
              <a:srgbClr val="000000"/>
            </a:solidFill>
            <a:ln w="12700" cap="flat">
              <a:noFill/>
              <a:miter lim="400000"/>
            </a:ln>
            <a:effectLst/>
          </p:spPr>
          <p:txBody>
            <a:bodyPr wrap="square" lIns="22860" tIns="22860" rIns="22860" bIns="22860" numCol="1" anchor="ctr">
              <a:noAutofit/>
            </a:bodyPr>
            <a:lstStyle/>
            <a:p>
              <a:pPr algn="ctr">
                <a:defRPr>
                  <a:solidFill>
                    <a:srgbClr val="FFFFFF"/>
                  </a:solidFill>
                </a:defRPr>
              </a:pPr>
              <a:endParaRPr sz="900">
                <a:latin typeface="Playfair Display" panose="00000500000000000000" pitchFamily="50" charset="0"/>
              </a:endParaRPr>
            </a:p>
          </p:txBody>
        </p:sp>
        <p:sp>
          <p:nvSpPr>
            <p:cNvPr id="25" name="Shape 1255"/>
            <p:cNvSpPr/>
            <p:nvPr/>
          </p:nvSpPr>
          <p:spPr>
            <a:xfrm>
              <a:off x="5415172" y="97875"/>
              <a:ext cx="708528" cy="43088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lgn="r" defTabSz="4572000">
                <a:defRPr sz="2800" b="1">
                  <a:solidFill>
                    <a:srgbClr val="FFFFFF"/>
                  </a:solidFill>
                  <a:latin typeface="Montserrat Semi Bold"/>
                  <a:ea typeface="Montserrat Semi Bold"/>
                  <a:cs typeface="Montserrat Semi Bold"/>
                  <a:sym typeface="Montserrat Semi Bold"/>
                </a:defRPr>
              </a:lvl1pPr>
            </a:lstStyle>
            <a:p>
              <a:r>
                <a:rPr sz="1400">
                  <a:latin typeface="Playfair Display" panose="00000500000000000000" pitchFamily="50" charset="0"/>
                </a:rPr>
                <a:t>65 %</a:t>
              </a:r>
            </a:p>
          </p:txBody>
        </p:sp>
      </p:grpSp>
      <p:sp>
        <p:nvSpPr>
          <p:cNvPr id="26" name="PA_形状 1257"/>
          <p:cNvSpPr/>
          <p:nvPr>
            <p:custDataLst>
              <p:tags r:id="rId8"/>
            </p:custDataLst>
          </p:nvPr>
        </p:nvSpPr>
        <p:spPr>
          <a:xfrm>
            <a:off x="6416185" y="4869735"/>
            <a:ext cx="698909" cy="138499"/>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defTabSz="4572000">
              <a:defRPr b="1">
                <a:solidFill>
                  <a:srgbClr val="000000"/>
                </a:solidFill>
                <a:latin typeface="Montserrat Semi Bold"/>
                <a:ea typeface="Montserrat Semi Bold"/>
                <a:cs typeface="Montserrat Semi Bold"/>
                <a:sym typeface="Montserrat Semi Bold"/>
              </a:defRPr>
            </a:lvl1pPr>
          </a:lstStyle>
          <a:p>
            <a:r>
              <a:rPr sz="900">
                <a:latin typeface="Playfair Display" panose="00000500000000000000" pitchFamily="50" charset="0"/>
              </a:rPr>
              <a:t>SOCIAL MEDIA</a:t>
            </a:r>
          </a:p>
        </p:txBody>
      </p:sp>
      <p:sp>
        <p:nvSpPr>
          <p:cNvPr id="27" name="PA_形状 1258"/>
          <p:cNvSpPr/>
          <p:nvPr>
            <p:custDataLst>
              <p:tags r:id="rId9"/>
            </p:custDataLst>
          </p:nvPr>
        </p:nvSpPr>
        <p:spPr>
          <a:xfrm>
            <a:off x="6405552" y="5184061"/>
            <a:ext cx="1203856" cy="153888"/>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defTabSz="4572000">
              <a:defRPr sz="2000" b="1">
                <a:solidFill>
                  <a:srgbClr val="BFBFBF"/>
                </a:solidFill>
                <a:latin typeface="Montserrat Semi Bold"/>
                <a:ea typeface="Montserrat Semi Bold"/>
                <a:cs typeface="Montserrat Semi Bold"/>
                <a:sym typeface="Montserrat Semi Bold"/>
              </a:defRPr>
            </a:lvl1pPr>
          </a:lstStyle>
          <a:p>
            <a:r>
              <a:rPr sz="1000">
                <a:latin typeface="Playfair Display" panose="00000500000000000000" pitchFamily="50" charset="0"/>
              </a:rPr>
              <a:t>SOCIAL MEDIA EXPERT</a:t>
            </a:r>
          </a:p>
        </p:txBody>
      </p:sp>
      <p:sp>
        <p:nvSpPr>
          <p:cNvPr id="28" name="PA_形状 1259"/>
          <p:cNvSpPr/>
          <p:nvPr>
            <p:custDataLst>
              <p:tags r:id="rId10"/>
            </p:custDataLst>
          </p:nvPr>
        </p:nvSpPr>
        <p:spPr>
          <a:xfrm>
            <a:off x="6405552" y="5571184"/>
            <a:ext cx="4748946" cy="329610"/>
          </a:xfrm>
          <a:prstGeom prst="rect">
            <a:avLst/>
          </a:prstGeom>
          <a:solidFill>
            <a:srgbClr val="F2F2F2"/>
          </a:solidFill>
          <a:ln w="12700">
            <a:miter lim="400000"/>
          </a:ln>
        </p:spPr>
        <p:txBody>
          <a:bodyPr lIns="22860" rIns="22860" anchor="ctr"/>
          <a:lstStyle/>
          <a:p>
            <a:pPr algn="ctr">
              <a:defRPr>
                <a:solidFill>
                  <a:srgbClr val="FFFFFF"/>
                </a:solidFill>
              </a:defRPr>
            </a:pPr>
            <a:endParaRPr sz="900">
              <a:latin typeface="Playfair Display" panose="00000500000000000000" pitchFamily="50" charset="0"/>
            </a:endParaRPr>
          </a:p>
        </p:txBody>
      </p:sp>
      <p:grpSp>
        <p:nvGrpSpPr>
          <p:cNvPr id="29" name="PA_组合 1262"/>
          <p:cNvGrpSpPr/>
          <p:nvPr>
            <p:custDataLst>
              <p:tags r:id="rId11"/>
            </p:custDataLst>
          </p:nvPr>
        </p:nvGrpSpPr>
        <p:grpSpPr>
          <a:xfrm>
            <a:off x="6416185" y="5576036"/>
            <a:ext cx="4261722" cy="329611"/>
            <a:chOff x="0" y="-1"/>
            <a:chExt cx="8523442" cy="659221"/>
          </a:xfrm>
        </p:grpSpPr>
        <p:sp>
          <p:nvSpPr>
            <p:cNvPr id="30" name="Shape 1260"/>
            <p:cNvSpPr/>
            <p:nvPr/>
          </p:nvSpPr>
          <p:spPr>
            <a:xfrm>
              <a:off x="0" y="-1"/>
              <a:ext cx="8523442" cy="659221"/>
            </a:xfrm>
            <a:prstGeom prst="rect">
              <a:avLst/>
            </a:prstGeom>
            <a:solidFill>
              <a:schemeClr val="accent3"/>
            </a:solidFill>
            <a:ln w="12700" cap="flat">
              <a:noFill/>
              <a:miter lim="400000"/>
            </a:ln>
            <a:effectLst/>
          </p:spPr>
          <p:txBody>
            <a:bodyPr wrap="square" lIns="22860" tIns="22860" rIns="22860" bIns="22860" numCol="1" anchor="ctr">
              <a:noAutofit/>
            </a:bodyPr>
            <a:lstStyle/>
            <a:p>
              <a:pPr algn="ctr">
                <a:defRPr>
                  <a:solidFill>
                    <a:srgbClr val="FFFFFF"/>
                  </a:solidFill>
                </a:defRPr>
              </a:pPr>
              <a:endParaRPr sz="900">
                <a:latin typeface="Playfair Display" panose="00000500000000000000" pitchFamily="50" charset="0"/>
              </a:endParaRPr>
            </a:p>
          </p:txBody>
        </p:sp>
        <p:sp>
          <p:nvSpPr>
            <p:cNvPr id="31" name="Shape 1261"/>
            <p:cNvSpPr/>
            <p:nvPr/>
          </p:nvSpPr>
          <p:spPr>
            <a:xfrm>
              <a:off x="7618446" y="104459"/>
              <a:ext cx="708528" cy="43088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lgn="r" defTabSz="4572000">
                <a:defRPr sz="2800" b="1">
                  <a:solidFill>
                    <a:srgbClr val="FFFFFF"/>
                  </a:solidFill>
                  <a:latin typeface="Montserrat Semi Bold"/>
                  <a:ea typeface="Montserrat Semi Bold"/>
                  <a:cs typeface="Montserrat Semi Bold"/>
                  <a:sym typeface="Montserrat Semi Bold"/>
                </a:defRPr>
              </a:lvl1pPr>
            </a:lstStyle>
            <a:p>
              <a:r>
                <a:rPr sz="1400">
                  <a:latin typeface="Playfair Display" panose="00000500000000000000" pitchFamily="50" charset="0"/>
                </a:rPr>
                <a:t>93 %</a:t>
              </a:r>
            </a:p>
          </p:txBody>
        </p:sp>
      </p:grpSp>
      <p:pic>
        <p:nvPicPr>
          <p:cNvPr id="33" name="图片 32"/>
          <p:cNvPicPr>
            <a:picLocks noChangeAspect="1"/>
          </p:cNvPicPr>
          <p:nvPr/>
        </p:nvPicPr>
        <p:blipFill rotWithShape="1">
          <a:blip r:embed="rId23">
            <a:extLst>
              <a:ext uri="{28A0092B-C50C-407E-A947-70E740481C1C}">
                <a14:useLocalDpi xmlns:a14="http://schemas.microsoft.com/office/drawing/2010/main" val="0"/>
              </a:ext>
            </a:extLst>
          </a:blip>
          <a:srcRect b="16822"/>
          <a:stretch/>
        </p:blipFill>
        <p:spPr>
          <a:xfrm>
            <a:off x="1358497" y="1438447"/>
            <a:ext cx="3186742" cy="3976003"/>
          </a:xfrm>
          <a:prstGeom prst="rect">
            <a:avLst/>
          </a:prstGeom>
        </p:spPr>
      </p:pic>
    </p:spTree>
    <p:extLst>
      <p:ext uri="{BB962C8B-B14F-4D97-AF65-F5344CB8AC3E}">
        <p14:creationId xmlns:p14="http://schemas.microsoft.com/office/powerpoint/2010/main" val="392382891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grpId="0" nodeType="withEffect">
                                  <p:stCondLst>
                                    <p:cond delay="6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10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20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ntr" presetSubtype="0" fill="hold" grpId="0" nodeType="withEffect">
                                  <p:stCondLst>
                                    <p:cond delay="40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grpId="0" nodeType="withEffect">
                                  <p:stCondLst>
                                    <p:cond delay="60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10" presetClass="entr" presetSubtype="0" fill="hold" nodeType="withEffect">
                                  <p:stCondLst>
                                    <p:cond delay="80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par>
                                <p:cTn id="31" presetID="10" presetClass="entr" presetSubtype="0" fill="hold" grpId="0" nodeType="withEffect">
                                  <p:stCondLst>
                                    <p:cond delay="100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20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par>
                                <p:cTn id="39" presetID="10" presetClass="entr" presetSubtype="0" fill="hold" nodeType="withEffect">
                                  <p:stCondLst>
                                    <p:cond delay="60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5" grpId="0" animBg="1"/>
      <p:bldP spid="20" grpId="0" animBg="1" autoUpdateAnimBg="0"/>
      <p:bldP spid="21" grpId="0" animBg="1"/>
      <p:bldP spid="22" grpId="0" animBg="1" autoUpdateAnimBg="0"/>
      <p:bldP spid="26" grpId="0" animBg="1" autoUpdateAnimBg="0"/>
      <p:bldP spid="27" grpId="0" animBg="1" autoUpdateAnimBg="0"/>
      <p:bldP spid="2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4">
            <a:extLst>
              <a:ext uri="{28A0092B-C50C-407E-A947-70E740481C1C}">
                <a14:useLocalDpi xmlns:a14="http://schemas.microsoft.com/office/drawing/2010/main" val="0"/>
              </a:ext>
            </a:extLst>
          </a:blip>
          <a:srcRect t="-1" b="2683"/>
          <a:stretch/>
        </p:blipFill>
        <p:spPr>
          <a:xfrm>
            <a:off x="-1" y="58"/>
            <a:ext cx="12867423" cy="6857942"/>
          </a:xfrm>
          <a:prstGeom prst="rect">
            <a:avLst/>
          </a:prstGeom>
        </p:spPr>
      </p:pic>
      <p:sp>
        <p:nvSpPr>
          <p:cNvPr id="5" name="PA_形状 1349"/>
          <p:cNvSpPr/>
          <p:nvPr>
            <p:custDataLst>
              <p:tags r:id="rId1"/>
            </p:custDataLst>
          </p:nvPr>
        </p:nvSpPr>
        <p:spPr>
          <a:xfrm>
            <a:off x="980221" y="4887285"/>
            <a:ext cx="3819956" cy="1744067"/>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p>
            <a:pPr algn="r" defTabSz="2286000">
              <a:lnSpc>
                <a:spcPts val="6750"/>
              </a:lnSpc>
              <a:defRPr sz="12800" b="1" spc="500">
                <a:solidFill>
                  <a:srgbClr val="FFFFFF"/>
                </a:solidFill>
                <a:latin typeface="Montserrat Semi Bold"/>
                <a:ea typeface="Montserrat Semi Bold"/>
                <a:cs typeface="Montserrat Semi Bold"/>
                <a:sym typeface="Montserrat Semi Bold"/>
              </a:defRPr>
            </a:pPr>
            <a:r>
              <a:rPr sz="6400" dirty="0">
                <a:latin typeface="Playfair Display" panose="00000500000000000000" pitchFamily="50" charset="0"/>
              </a:rPr>
              <a:t>WE ARE</a:t>
            </a:r>
          </a:p>
          <a:p>
            <a:pPr algn="r" defTabSz="2286000">
              <a:lnSpc>
                <a:spcPts val="6750"/>
              </a:lnSpc>
              <a:defRPr sz="12800" b="1" spc="500">
                <a:solidFill>
                  <a:srgbClr val="FFFFFF"/>
                </a:solidFill>
                <a:latin typeface="Montserrat Semi Bold"/>
                <a:ea typeface="Montserrat Semi Bold"/>
                <a:cs typeface="Montserrat Semi Bold"/>
                <a:sym typeface="Montserrat Semi Bold"/>
              </a:defRPr>
            </a:pPr>
            <a:r>
              <a:rPr sz="6400" dirty="0">
                <a:latin typeface="Playfair Display" panose="00000500000000000000" pitchFamily="50" charset="0"/>
              </a:rPr>
              <a:t>CREATIVE</a:t>
            </a:r>
          </a:p>
        </p:txBody>
      </p:sp>
      <p:sp>
        <p:nvSpPr>
          <p:cNvPr id="7" name="PA_形状 1351"/>
          <p:cNvSpPr/>
          <p:nvPr>
            <p:custDataLst>
              <p:tags r:id="rId2"/>
            </p:custDataLst>
          </p:nvPr>
        </p:nvSpPr>
        <p:spPr>
          <a:xfrm>
            <a:off x="6583326" y="4399516"/>
            <a:ext cx="4500946" cy="2956739"/>
          </a:xfrm>
          <a:prstGeom prst="rect">
            <a:avLst/>
          </a:prstGeom>
          <a:ln w="12700">
            <a:miter lim="400000"/>
          </a:ln>
          <a:extLst>
            <a:ext uri="{C572A759-6A51-4108-AA02-DFA0A04FC94B}">
              <ma14:wrappingTextBoxFlag xmlns:ma14="http://schemas.microsoft.com/office/mac/drawingml/2011/main" xmlns="" val="1"/>
            </a:ext>
          </a:extLst>
        </p:spPr>
        <p:txBody>
          <a:bodyPr lIns="54372" tIns="54372" rIns="54372" bIns="54372">
            <a:spAutoFit/>
          </a:bodyPr>
          <a:lstStyle>
            <a:lvl1pPr algn="r" defTabSz="1087636">
              <a:lnSpc>
                <a:spcPts val="3700"/>
              </a:lnSpc>
              <a:spcBef>
                <a:spcPts val="600"/>
              </a:spcBef>
              <a:defRPr sz="2500">
                <a:solidFill>
                  <a:srgbClr val="FFFFFF"/>
                </a:solidFill>
              </a:defRPr>
            </a:lvl1pPr>
          </a:lstStyle>
          <a:p>
            <a:r>
              <a:rPr sz="1250" dirty="0">
                <a:latin typeface="Playfair Display" panose="00000500000000000000" pitchFamily="50" charset="0"/>
              </a:rPr>
              <a:t>Frequently, your initial font choice is taken out of your hands; companies often specify a typeface, or even a set of fonts, as part of their brand guidelines. Occasionally you’ll find a job has specific requirements, such as limited room that might require a condensed face, or a lot of legal text that might require a face that’s highly legible at small sizes. </a:t>
            </a:r>
          </a:p>
        </p:txBody>
      </p:sp>
    </p:spTree>
    <p:extLst>
      <p:ext uri="{BB962C8B-B14F-4D97-AF65-F5344CB8AC3E}">
        <p14:creationId xmlns:p14="http://schemas.microsoft.com/office/powerpoint/2010/main" val="414781886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8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5824025" cy="6858000"/>
          </a:xfrm>
          <a:prstGeom prst="rect">
            <a:avLst/>
          </a:prstGeom>
          <a:solidFill>
            <a:srgbClr val="373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21000" r="32384"/>
          <a:stretch/>
        </p:blipFill>
        <p:spPr>
          <a:xfrm>
            <a:off x="388022" y="383344"/>
            <a:ext cx="5047979" cy="6091311"/>
          </a:xfrm>
          <a:prstGeom prst="rect">
            <a:avLst/>
          </a:prstGeom>
        </p:spPr>
      </p:pic>
      <p:sp>
        <p:nvSpPr>
          <p:cNvPr id="6" name="文本框 5"/>
          <p:cNvSpPr txBox="1"/>
          <p:nvPr/>
        </p:nvSpPr>
        <p:spPr>
          <a:xfrm>
            <a:off x="6333262" y="2145465"/>
            <a:ext cx="4995502" cy="523220"/>
          </a:xfrm>
          <a:prstGeom prst="rect">
            <a:avLst/>
          </a:prstGeom>
          <a:noFill/>
          <a:ln w="19050">
            <a:noFill/>
            <a:prstDash val="dash"/>
          </a:ln>
        </p:spPr>
        <p:txBody>
          <a:bodyPr wrap="square" rtlCol="0">
            <a:spAutoFit/>
          </a:bodyPr>
          <a:lstStyle/>
          <a:p>
            <a:r>
              <a:rPr lang="en-US" altLang="zh-CN" sz="2800" b="1" dirty="0">
                <a:latin typeface="+mn-ea"/>
              </a:rPr>
              <a:t>ADD YOUR TITTLE HERE</a:t>
            </a:r>
            <a:endParaRPr lang="zh-CN" altLang="en-US" sz="2800" b="1" dirty="0">
              <a:latin typeface="+mn-ea"/>
            </a:endParaRPr>
          </a:p>
        </p:txBody>
      </p:sp>
      <p:sp>
        <p:nvSpPr>
          <p:cNvPr id="7" name="文本框 22"/>
          <p:cNvSpPr txBox="1"/>
          <p:nvPr/>
        </p:nvSpPr>
        <p:spPr>
          <a:xfrm flipH="1">
            <a:off x="6333262" y="3013756"/>
            <a:ext cx="5445452" cy="2031325"/>
          </a:xfrm>
          <a:prstGeom prst="rect">
            <a:avLst/>
          </a:prstGeom>
          <a:noFill/>
          <a:ln w="9525">
            <a:noFill/>
            <a:miter/>
          </a:ln>
          <a:effectLst>
            <a:outerShdw sx="999" sy="999" algn="ctr" rotWithShape="0">
              <a:srgbClr val="000000"/>
            </a:outerShdw>
          </a:effectLst>
        </p:spPr>
        <p:txBody>
          <a:bodyPr wrap="square" anchor="t">
            <a:spAutoFit/>
          </a:bodyPr>
          <a:lstStyle/>
          <a:p>
            <a:pPr>
              <a:lnSpc>
                <a:spcPct val="150000"/>
              </a:lnSpc>
            </a:pPr>
            <a:r>
              <a:rPr lang="en-US" altLang="zh-CN" sz="1400" dirty="0">
                <a:latin typeface="华文新魏" panose="02010800040101010101" pitchFamily="2" charset="-122"/>
                <a:ea typeface="华文新魏" panose="02010800040101010101" pitchFamily="2" charset="-122"/>
              </a:rPr>
              <a:t>Just for today I will try to live through this day only and not tackle my whole life problem at once Just for today I will try to live. through this day only and not tackle my whole life problem at once Just for today I will try to live. through this day only and not tackle my whole life problem at once Just for today I will try to live. through this day only and not</a:t>
            </a:r>
          </a:p>
        </p:txBody>
      </p:sp>
    </p:spTree>
    <p:extLst>
      <p:ext uri="{BB962C8B-B14F-4D97-AF65-F5344CB8AC3E}">
        <p14:creationId xmlns:p14="http://schemas.microsoft.com/office/powerpoint/2010/main" val="67360102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1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p:nvPr/>
        </p:nvSpPr>
        <p:spPr>
          <a:xfrm>
            <a:off x="7921375" y="0"/>
            <a:ext cx="4270625"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85000"/>
                    <a:lumOff val="15000"/>
                  </a:schemeClr>
                </a:solidFill>
              </a:rPr>
              <a:t>Image</a:t>
            </a:r>
          </a:p>
        </p:txBody>
      </p:sp>
      <p:sp>
        <p:nvSpPr>
          <p:cNvPr id="5" name="Oval 7"/>
          <p:cNvSpPr/>
          <p:nvPr/>
        </p:nvSpPr>
        <p:spPr>
          <a:xfrm>
            <a:off x="1219199" y="1666361"/>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50000"/>
                    <a:lumOff val="50000"/>
                  </a:schemeClr>
                </a:solidFill>
                <a:latin typeface="Simple-Line-Icons" panose="02000503000000000000" pitchFamily="2" charset="2"/>
              </a:rPr>
              <a:t>05</a:t>
            </a:r>
            <a:endParaRPr lang="en-US" sz="2800" dirty="0">
              <a:solidFill>
                <a:schemeClr val="tx1">
                  <a:lumMod val="50000"/>
                  <a:lumOff val="50000"/>
                </a:schemeClr>
              </a:solidFill>
            </a:endParaRPr>
          </a:p>
        </p:txBody>
      </p:sp>
      <p:sp>
        <p:nvSpPr>
          <p:cNvPr id="6" name="TextBox 1"/>
          <p:cNvSpPr txBox="1"/>
          <p:nvPr/>
        </p:nvSpPr>
        <p:spPr>
          <a:xfrm>
            <a:off x="2174695" y="1658877"/>
            <a:ext cx="3120150" cy="923330"/>
          </a:xfrm>
          <a:prstGeom prst="rect">
            <a:avLst/>
          </a:prstGeom>
          <a:noFill/>
        </p:spPr>
        <p:txBody>
          <a:bodyPr wrap="none" rtlCol="0">
            <a:spAutoFit/>
          </a:bodyPr>
          <a:lstStyle/>
          <a:p>
            <a:r>
              <a:rPr lang="en-US"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WE ARE CREATIVE</a:t>
            </a:r>
          </a:p>
          <a:p>
            <a:r>
              <a:rPr lang="en-US" sz="3600" dirty="0">
                <a:solidFill>
                  <a:schemeClr val="tx1">
                    <a:lumMod val="65000"/>
                    <a:lumOff val="35000"/>
                  </a:schemeClr>
                </a:solidFill>
                <a:latin typeface="GeosansLight" panose="02000603020000020003" pitchFamily="2" charset="0"/>
              </a:rPr>
              <a:t>INTRODUCTION</a:t>
            </a:r>
          </a:p>
        </p:txBody>
      </p:sp>
      <p:sp>
        <p:nvSpPr>
          <p:cNvPr id="7" name="Rectangle 4"/>
          <p:cNvSpPr/>
          <p:nvPr/>
        </p:nvSpPr>
        <p:spPr>
          <a:xfrm>
            <a:off x="1219199" y="2926706"/>
            <a:ext cx="6527515" cy="2272417"/>
          </a:xfrm>
          <a:prstGeom prst="rect">
            <a:avLst/>
          </a:prstGeom>
        </p:spPr>
        <p:txBody>
          <a:bodyPr wrap="square">
            <a:spAutoFit/>
          </a:bodyPr>
          <a:lstStyle/>
          <a:p>
            <a:pPr algn="just">
              <a:lnSpc>
                <a:spcPct val="150000"/>
              </a:lnSpc>
              <a:spcAft>
                <a:spcPts val="800"/>
              </a:spcAft>
            </a:pPr>
            <a:r>
              <a:rPr lang="en-US" sz="1000" b="1" dirty="0">
                <a:solidFill>
                  <a:srgbClr val="373737"/>
                </a:solidFill>
                <a:latin typeface="Open Sans" panose="020B0606030504020204" pitchFamily="34" charset="0"/>
                <a:ea typeface="Calibri" panose="020F0502020204030204" pitchFamily="34" charset="0"/>
                <a:cs typeface="Times New Roman" panose="02020603050405020304" pitchFamily="18" charset="0"/>
              </a:rPr>
              <a:t>WELCOME TO OUR PRESENTATIONS</a:t>
            </a:r>
          </a:p>
          <a:p>
            <a:pPr algn="just">
              <a:lnSpc>
                <a:spcPct val="150000"/>
              </a:lnSpc>
              <a:spcAft>
                <a:spcPts val="800"/>
              </a:spcAft>
            </a:pP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Lid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laborum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dolo</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rumes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untras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Etharums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ser</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quidem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rerum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facilis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nemis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fugats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vitaes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nemo minima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rerums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unsers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sadips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amets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Sed</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ut</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perspiciatis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unde</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omnis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iste</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natus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error sit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accusantium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doloremque</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laudantium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totam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rem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aperiam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eaque</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ipsa</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quae</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ab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illo</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inventore</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veritatis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et quasi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architecto</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beatae</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vitae dicta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sunt</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explicabo</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Nemo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enim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ipsam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voluptas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sit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aspernatur</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aut</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odit</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aut</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fugit,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sed</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consequuntur</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magni</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dolores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eos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qui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ratione</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sequi</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nesciunt</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Neque</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porro</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quisquam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est</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qui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dolorem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ipsum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dolor sit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amet</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consectetur</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adipisci</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velit</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sed</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quia</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non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numquam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eius</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modi</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tempora</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incidunt</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ut</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labore</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dolore</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magnm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aliquam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quaerat</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a:t>
            </a:r>
            <a:r>
              <a:rPr lang="en-US" sz="1000" dirty="0" err="1">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voluptatem</a:t>
            </a:r>
            <a:r>
              <a:rPr lang="en-US" sz="1000" dirty="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a:t>
            </a:r>
            <a:endParaRPr lang="en-US" sz="1000" dirty="0">
              <a:solidFill>
                <a:schemeClr val="tx1">
                  <a:lumMod val="65000"/>
                  <a:lumOff val="35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21375" y="0"/>
            <a:ext cx="4572000" cy="6858000"/>
          </a:xfrm>
          <a:prstGeom prst="rect">
            <a:avLst/>
          </a:prstGeom>
        </p:spPr>
      </p:pic>
    </p:spTree>
    <p:extLst>
      <p:ext uri="{BB962C8B-B14F-4D97-AF65-F5344CB8AC3E}">
        <p14:creationId xmlns:p14="http://schemas.microsoft.com/office/powerpoint/2010/main" val="86943420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20"/>
          <p:cNvSpPr/>
          <p:nvPr/>
        </p:nvSpPr>
        <p:spPr>
          <a:xfrm rot="10800000">
            <a:off x="3203388" y="-1"/>
            <a:ext cx="8988612" cy="7035800"/>
          </a:xfrm>
          <a:custGeom>
            <a:avLst/>
            <a:gdLst>
              <a:gd name="connsiteX0" fmla="*/ 259737 w 3316702"/>
              <a:gd name="connsiteY0" fmla="*/ 0 h 3077913"/>
              <a:gd name="connsiteX1" fmla="*/ 3316702 w 3316702"/>
              <a:gd name="connsiteY1" fmla="*/ 3056965 h 3077913"/>
              <a:gd name="connsiteX2" fmla="*/ 3315644 w 3316702"/>
              <a:gd name="connsiteY2" fmla="*/ 3077913 h 3077913"/>
              <a:gd name="connsiteX3" fmla="*/ 0 w 3316702"/>
              <a:gd name="connsiteY3" fmla="*/ 3077913 h 3077913"/>
              <a:gd name="connsiteX4" fmla="*/ 0 w 3316702"/>
              <a:gd name="connsiteY4" fmla="*/ 11767 h 3077913"/>
              <a:gd name="connsiteX5" fmla="*/ 102426 w 3316702"/>
              <a:gd name="connsiteY5" fmla="*/ 3978 h 3077913"/>
              <a:gd name="connsiteX6" fmla="*/ 259737 w 3316702"/>
              <a:gd name="connsiteY6" fmla="*/ 0 h 307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6702" h="3077913">
                <a:moveTo>
                  <a:pt x="259737" y="0"/>
                </a:moveTo>
                <a:cubicBezTo>
                  <a:pt x="1948052" y="0"/>
                  <a:pt x="3316702" y="1368650"/>
                  <a:pt x="3316702" y="3056965"/>
                </a:cubicBezTo>
                <a:lnTo>
                  <a:pt x="3315644" y="3077913"/>
                </a:lnTo>
                <a:lnTo>
                  <a:pt x="0" y="3077913"/>
                </a:lnTo>
                <a:lnTo>
                  <a:pt x="0" y="11767"/>
                </a:lnTo>
                <a:lnTo>
                  <a:pt x="102426" y="3978"/>
                </a:lnTo>
                <a:cubicBezTo>
                  <a:pt x="154530" y="1337"/>
                  <a:pt x="206978" y="0"/>
                  <a:pt x="259737" y="0"/>
                </a:cubicBezTo>
                <a:close/>
              </a:path>
            </a:pathLst>
          </a:custGeom>
          <a:blipFill dpi="0" rotWithShape="0">
            <a:blip r:embed="rId2">
              <a:extLst>
                <a:ext uri="{BEBA8EAE-BF5A-486C-A8C5-ECC9F3942E4B}">
                  <a14:imgProps xmlns:a14="http://schemas.microsoft.com/office/drawing/2010/main">
                    <a14:imgLayer r:embed="rId3">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00"/>
          </a:p>
        </p:txBody>
      </p:sp>
      <p:sp>
        <p:nvSpPr>
          <p:cNvPr id="5" name="TextBox 14"/>
          <p:cNvSpPr txBox="1"/>
          <p:nvPr/>
        </p:nvSpPr>
        <p:spPr>
          <a:xfrm>
            <a:off x="155397" y="1141346"/>
            <a:ext cx="3371849" cy="1323439"/>
          </a:xfrm>
          <a:prstGeom prst="rect">
            <a:avLst/>
          </a:prstGeom>
          <a:noFill/>
        </p:spPr>
        <p:txBody>
          <a:bodyPr wrap="square" rtlCol="0">
            <a:spAutoFit/>
          </a:bodyPr>
          <a:lstStyle/>
          <a:p>
            <a:pPr algn="ctr"/>
            <a:r>
              <a:rPr lang="tr-TR" sz="4000" dirty="0">
                <a:latin typeface="Lato Black" panose="020F0502020204030203" pitchFamily="34" charset="0"/>
                <a:ea typeface="Lato Black" panose="020F0502020204030203" pitchFamily="34" charset="0"/>
                <a:cs typeface="Lato Black" panose="020F0502020204030203" pitchFamily="34" charset="0"/>
              </a:rPr>
              <a:t>PHOTO </a:t>
            </a:r>
          </a:p>
          <a:p>
            <a:pPr algn="ctr"/>
            <a:r>
              <a:rPr lang="tr-TR" sz="4000" dirty="0">
                <a:latin typeface="Lato Black" panose="020F0502020204030203" pitchFamily="34" charset="0"/>
                <a:ea typeface="Lato Black" panose="020F0502020204030203" pitchFamily="34" charset="0"/>
                <a:cs typeface="Lato Black" panose="020F0502020204030203" pitchFamily="34" charset="0"/>
              </a:rPr>
              <a:t>GALLERY</a:t>
            </a:r>
          </a:p>
        </p:txBody>
      </p:sp>
      <p:sp>
        <p:nvSpPr>
          <p:cNvPr id="6" name="TextBox 22"/>
          <p:cNvSpPr txBox="1"/>
          <p:nvPr/>
        </p:nvSpPr>
        <p:spPr>
          <a:xfrm>
            <a:off x="479255" y="2694382"/>
            <a:ext cx="2724133" cy="3754874"/>
          </a:xfrm>
          <a:prstGeom prst="rect">
            <a:avLst/>
          </a:prstGeom>
          <a:noFill/>
        </p:spPr>
        <p:txBody>
          <a:bodyPr wrap="square" rtlCol="0">
            <a:spAutoFit/>
          </a:bodyPr>
          <a:lstStyle/>
          <a:p>
            <a:pPr algn="just"/>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Lorem ipsum dolor sit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amet</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consectetur</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adipiscing</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elit</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Aliquam</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quis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justo</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sit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amet</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tellus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scelerisque</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posuere</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Donec</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euismod</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metus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ac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sem</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varius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ac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venenatis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mauris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varius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Vivamus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non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nisl</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eleifend</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tristique</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tellus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in,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lobortis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magna.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Morbi</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in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commodo</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purus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Aliquam</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efficitur</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tortor</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in ipsum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eleifend</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vulputate</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leo</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suscipit</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Suspendisse</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massa</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risus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cursus a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justo</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sit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amet</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congue</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euismod</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nibh</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Etiam</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elit</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nunc</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egestas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finibus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ut</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lacinia</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sagittis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lacus. </a:t>
            </a:r>
            <a:endParaRPr lang="tr-TR"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19030247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7"/>
          <p:cNvSpPr/>
          <p:nvPr/>
        </p:nvSpPr>
        <p:spPr>
          <a:xfrm rot="16200000">
            <a:off x="3922083" y="-1710463"/>
            <a:ext cx="3979772" cy="13157153"/>
          </a:xfrm>
          <a:custGeom>
            <a:avLst/>
            <a:gdLst>
              <a:gd name="connsiteX0" fmla="*/ 4043628 w 4043628"/>
              <a:gd name="connsiteY0" fmla="*/ 6684130 h 13368260"/>
              <a:gd name="connsiteX1" fmla="*/ 79588 w 4043628"/>
              <a:gd name="connsiteY1" fmla="*/ 13342970 h 13368260"/>
              <a:gd name="connsiteX2" fmla="*/ 0 w 4043628"/>
              <a:gd name="connsiteY2" fmla="*/ 13368260 h 13368260"/>
              <a:gd name="connsiteX3" fmla="*/ 0 w 4043628"/>
              <a:gd name="connsiteY3" fmla="*/ 0 h 13368260"/>
              <a:gd name="connsiteX4" fmla="*/ 79588 w 4043628"/>
              <a:gd name="connsiteY4" fmla="*/ 25290 h 13368260"/>
              <a:gd name="connsiteX5" fmla="*/ 4043628 w 4043628"/>
              <a:gd name="connsiteY5" fmla="*/ 6684130 h 13368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43628" h="13368260">
                <a:moveTo>
                  <a:pt x="4043628" y="6684130"/>
                </a:moveTo>
                <a:cubicBezTo>
                  <a:pt x="4043628" y="9812821"/>
                  <a:pt x="2376152" y="12460196"/>
                  <a:pt x="79588" y="13342970"/>
                </a:cubicBezTo>
                <a:lnTo>
                  <a:pt x="0" y="13368260"/>
                </a:lnTo>
                <a:lnTo>
                  <a:pt x="0" y="0"/>
                </a:lnTo>
                <a:lnTo>
                  <a:pt x="79588" y="25290"/>
                </a:lnTo>
                <a:cubicBezTo>
                  <a:pt x="2376152" y="908063"/>
                  <a:pt x="4043628" y="3555439"/>
                  <a:pt x="4043628" y="6684130"/>
                </a:cubicBezTo>
                <a:close/>
              </a:path>
            </a:pathLst>
          </a:custGeom>
          <a:blipFill dpi="0" rotWithShape="0">
            <a:blip r:embed="rId2">
              <a:extLst>
                <a:ext uri="{BEBA8EAE-BF5A-486C-A8C5-ECC9F3942E4B}">
                  <a14:imgProps xmlns:a14="http://schemas.microsoft.com/office/drawing/2010/main">
                    <a14:imgLayer r:embed="rId3">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00"/>
          </a:p>
        </p:txBody>
      </p:sp>
      <p:sp>
        <p:nvSpPr>
          <p:cNvPr id="5" name="TextBox 14"/>
          <p:cNvSpPr txBox="1"/>
          <p:nvPr/>
        </p:nvSpPr>
        <p:spPr>
          <a:xfrm>
            <a:off x="2609851" y="1757917"/>
            <a:ext cx="6972299" cy="707886"/>
          </a:xfrm>
          <a:prstGeom prst="rect">
            <a:avLst/>
          </a:prstGeom>
          <a:noFill/>
        </p:spPr>
        <p:txBody>
          <a:bodyPr wrap="square" rtlCol="0">
            <a:spAutoFit/>
          </a:bodyPr>
          <a:lstStyle/>
          <a:p>
            <a:pPr algn="ctr"/>
            <a:r>
              <a:rPr lang="tr-TR" sz="4000" dirty="0">
                <a:latin typeface="Lato Black" panose="020F0502020204030203" pitchFamily="34" charset="0"/>
                <a:ea typeface="Lato Black" panose="020F0502020204030203" pitchFamily="34" charset="0"/>
                <a:cs typeface="Lato Black" panose="020F0502020204030203" pitchFamily="34" charset="0"/>
              </a:rPr>
              <a:t>SINGLE PHOTO</a:t>
            </a:r>
          </a:p>
        </p:txBody>
      </p:sp>
      <p:sp>
        <p:nvSpPr>
          <p:cNvPr id="6" name="TextBox 12"/>
          <p:cNvSpPr txBox="1"/>
          <p:nvPr/>
        </p:nvSpPr>
        <p:spPr>
          <a:xfrm>
            <a:off x="4455459" y="477994"/>
            <a:ext cx="3281082" cy="1384995"/>
          </a:xfrm>
          <a:prstGeom prst="rect">
            <a:avLst/>
          </a:prstGeom>
          <a:noFill/>
        </p:spPr>
        <p:txBody>
          <a:bodyPr wrap="square" rtlCol="0">
            <a:spAutoFit/>
          </a:bodyPr>
          <a:lstStyle/>
          <a:p>
            <a:pPr algn="just"/>
            <a:r>
              <a:rPr lang="en-US" sz="1400" dirty="0">
                <a:latin typeface="Lato" panose="020F0502020204030203" pitchFamily="34" charset="0"/>
                <a:ea typeface="Lato" panose="020F0502020204030203" pitchFamily="34" charset="0"/>
                <a:cs typeface="Lato" panose="020F0502020204030203" pitchFamily="34" charset="0"/>
              </a:rPr>
              <a:t>Lorem ipsum dolor sit </a:t>
            </a:r>
            <a:r>
              <a:rPr lang="en-US" sz="1400" dirty="0" err="1">
                <a:latin typeface="Lato" panose="020F0502020204030203" pitchFamily="34" charset="0"/>
                <a:ea typeface="Lato" panose="020F0502020204030203" pitchFamily="34" charset="0"/>
                <a:cs typeface="Lato" panose="020F0502020204030203" pitchFamily="34" charset="0"/>
              </a:rPr>
              <a:t>amet</a:t>
            </a:r>
            <a:r>
              <a:rPr lang="en-US" sz="1400" dirty="0">
                <a:latin typeface="Lato" panose="020F0502020204030203" pitchFamily="34" charset="0"/>
                <a:ea typeface="Lato" panose="020F0502020204030203" pitchFamily="34" charset="0"/>
                <a:cs typeface="Lato" panose="020F0502020204030203" pitchFamily="34" charset="0"/>
              </a:rPr>
              <a:t>, </a:t>
            </a:r>
            <a:r>
              <a:rPr lang="en-US" sz="1400" dirty="0" err="1">
                <a:latin typeface="Lato" panose="020F0502020204030203" pitchFamily="34" charset="0"/>
                <a:ea typeface="Lato" panose="020F0502020204030203" pitchFamily="34" charset="0"/>
                <a:cs typeface="Lato" panose="020F0502020204030203" pitchFamily="34" charset="0"/>
              </a:rPr>
              <a:t>consectetur</a:t>
            </a:r>
            <a:r>
              <a:rPr lang="en-US" sz="1400" dirty="0">
                <a:latin typeface="Lato" panose="020F0502020204030203" pitchFamily="34" charset="0"/>
                <a:ea typeface="Lato" panose="020F0502020204030203" pitchFamily="34" charset="0"/>
                <a:cs typeface="Lato" panose="020F0502020204030203" pitchFamily="34" charset="0"/>
              </a:rPr>
              <a:t> </a:t>
            </a:r>
            <a:r>
              <a:rPr lang="en-US" sz="1400" dirty="0" err="1">
                <a:latin typeface="Lato" panose="020F0502020204030203" pitchFamily="34" charset="0"/>
                <a:ea typeface="Lato" panose="020F0502020204030203" pitchFamily="34" charset="0"/>
                <a:cs typeface="Lato" panose="020F0502020204030203" pitchFamily="34" charset="0"/>
              </a:rPr>
              <a:t>adipiscing</a:t>
            </a:r>
            <a:r>
              <a:rPr lang="en-US" sz="1400" dirty="0">
                <a:latin typeface="Lato" panose="020F0502020204030203" pitchFamily="34" charset="0"/>
                <a:ea typeface="Lato" panose="020F0502020204030203" pitchFamily="34" charset="0"/>
                <a:cs typeface="Lato" panose="020F0502020204030203" pitchFamily="34" charset="0"/>
              </a:rPr>
              <a:t> </a:t>
            </a:r>
            <a:r>
              <a:rPr lang="en-US" sz="1400" dirty="0" err="1">
                <a:latin typeface="Lato" panose="020F0502020204030203" pitchFamily="34" charset="0"/>
                <a:ea typeface="Lato" panose="020F0502020204030203" pitchFamily="34" charset="0"/>
                <a:cs typeface="Lato" panose="020F0502020204030203" pitchFamily="34" charset="0"/>
              </a:rPr>
              <a:t>elit</a:t>
            </a:r>
            <a:r>
              <a:rPr lang="en-US" sz="1400" dirty="0">
                <a:latin typeface="Lato" panose="020F0502020204030203" pitchFamily="34" charset="0"/>
                <a:ea typeface="Lato" panose="020F0502020204030203" pitchFamily="34" charset="0"/>
                <a:cs typeface="Lato" panose="020F0502020204030203" pitchFamily="34" charset="0"/>
              </a:rPr>
              <a:t>. </a:t>
            </a:r>
            <a:r>
              <a:rPr lang="en-US" sz="1400" dirty="0" err="1">
                <a:latin typeface="Lato" panose="020F0502020204030203" pitchFamily="34" charset="0"/>
                <a:ea typeface="Lato" panose="020F0502020204030203" pitchFamily="34" charset="0"/>
                <a:cs typeface="Lato" panose="020F0502020204030203" pitchFamily="34" charset="0"/>
              </a:rPr>
              <a:t>Aliquam</a:t>
            </a:r>
            <a:r>
              <a:rPr lang="en-US" sz="1400" dirty="0">
                <a:latin typeface="Lato" panose="020F0502020204030203" pitchFamily="34" charset="0"/>
                <a:ea typeface="Lato" panose="020F0502020204030203" pitchFamily="34" charset="0"/>
                <a:cs typeface="Lato" panose="020F0502020204030203" pitchFamily="34" charset="0"/>
              </a:rPr>
              <a:t> </a:t>
            </a:r>
            <a:r>
              <a:rPr lang="en-US" sz="1400" dirty="0" err="1">
                <a:latin typeface="Lato" panose="020F0502020204030203" pitchFamily="34" charset="0"/>
                <a:ea typeface="Lato" panose="020F0502020204030203" pitchFamily="34" charset="0"/>
                <a:cs typeface="Lato" panose="020F0502020204030203" pitchFamily="34" charset="0"/>
              </a:rPr>
              <a:t>quis</a:t>
            </a:r>
            <a:r>
              <a:rPr lang="en-US" sz="1400" dirty="0">
                <a:latin typeface="Lato" panose="020F0502020204030203" pitchFamily="34" charset="0"/>
                <a:ea typeface="Lato" panose="020F0502020204030203" pitchFamily="34" charset="0"/>
                <a:cs typeface="Lato" panose="020F0502020204030203" pitchFamily="34" charset="0"/>
              </a:rPr>
              <a:t> </a:t>
            </a:r>
            <a:r>
              <a:rPr lang="en-US" sz="1400" dirty="0" err="1">
                <a:latin typeface="Lato" panose="020F0502020204030203" pitchFamily="34" charset="0"/>
                <a:ea typeface="Lato" panose="020F0502020204030203" pitchFamily="34" charset="0"/>
                <a:cs typeface="Lato" panose="020F0502020204030203" pitchFamily="34" charset="0"/>
              </a:rPr>
              <a:t>justo</a:t>
            </a:r>
            <a:r>
              <a:rPr lang="en-US" sz="1400" dirty="0">
                <a:latin typeface="Lato" panose="020F0502020204030203" pitchFamily="34" charset="0"/>
                <a:ea typeface="Lato" panose="020F0502020204030203" pitchFamily="34" charset="0"/>
                <a:cs typeface="Lato" panose="020F0502020204030203" pitchFamily="34" charset="0"/>
              </a:rPr>
              <a:t> sit </a:t>
            </a:r>
            <a:r>
              <a:rPr lang="en-US" sz="1400" dirty="0" err="1">
                <a:latin typeface="Lato" panose="020F0502020204030203" pitchFamily="34" charset="0"/>
                <a:ea typeface="Lato" panose="020F0502020204030203" pitchFamily="34" charset="0"/>
                <a:cs typeface="Lato" panose="020F0502020204030203" pitchFamily="34" charset="0"/>
              </a:rPr>
              <a:t>amet</a:t>
            </a:r>
            <a:r>
              <a:rPr lang="en-US" sz="1400" dirty="0">
                <a:latin typeface="Lato" panose="020F0502020204030203" pitchFamily="34" charset="0"/>
                <a:ea typeface="Lato" panose="020F0502020204030203" pitchFamily="34" charset="0"/>
                <a:cs typeface="Lato" panose="020F0502020204030203" pitchFamily="34" charset="0"/>
              </a:rPr>
              <a:t> </a:t>
            </a:r>
            <a:r>
              <a:rPr lang="en-US" sz="1400" dirty="0" err="1">
                <a:latin typeface="Lato" panose="020F0502020204030203" pitchFamily="34" charset="0"/>
                <a:ea typeface="Lato" panose="020F0502020204030203" pitchFamily="34" charset="0"/>
                <a:cs typeface="Lato" panose="020F0502020204030203" pitchFamily="34" charset="0"/>
              </a:rPr>
              <a:t>tellus</a:t>
            </a:r>
            <a:r>
              <a:rPr lang="en-US" sz="1400" dirty="0">
                <a:latin typeface="Lato" panose="020F0502020204030203" pitchFamily="34" charset="0"/>
                <a:ea typeface="Lato" panose="020F0502020204030203" pitchFamily="34" charset="0"/>
                <a:cs typeface="Lato" panose="020F0502020204030203" pitchFamily="34" charset="0"/>
              </a:rPr>
              <a:t> </a:t>
            </a:r>
            <a:r>
              <a:rPr lang="en-US" sz="1400" dirty="0" err="1">
                <a:latin typeface="Lato" panose="020F0502020204030203" pitchFamily="34" charset="0"/>
                <a:ea typeface="Lato" panose="020F0502020204030203" pitchFamily="34" charset="0"/>
                <a:cs typeface="Lato" panose="020F0502020204030203" pitchFamily="34" charset="0"/>
              </a:rPr>
              <a:t>scelerisque</a:t>
            </a:r>
            <a:r>
              <a:rPr lang="en-US" sz="1400" dirty="0">
                <a:latin typeface="Lato" panose="020F0502020204030203" pitchFamily="34" charset="0"/>
                <a:ea typeface="Lato" panose="020F0502020204030203" pitchFamily="34" charset="0"/>
                <a:cs typeface="Lato" panose="020F0502020204030203" pitchFamily="34" charset="0"/>
              </a:rPr>
              <a:t> </a:t>
            </a:r>
            <a:r>
              <a:rPr lang="en-US" sz="1400" dirty="0" err="1">
                <a:latin typeface="Lato" panose="020F0502020204030203" pitchFamily="34" charset="0"/>
                <a:ea typeface="Lato" panose="020F0502020204030203" pitchFamily="34" charset="0"/>
                <a:cs typeface="Lato" panose="020F0502020204030203" pitchFamily="34" charset="0"/>
              </a:rPr>
              <a:t>posuere</a:t>
            </a:r>
            <a:r>
              <a:rPr lang="en-US" sz="1400" dirty="0">
                <a:latin typeface="Lato" panose="020F0502020204030203" pitchFamily="34" charset="0"/>
                <a:ea typeface="Lato" panose="020F0502020204030203" pitchFamily="34" charset="0"/>
                <a:cs typeface="Lato" panose="020F0502020204030203" pitchFamily="34" charset="0"/>
              </a:rPr>
              <a:t>. </a:t>
            </a:r>
            <a:r>
              <a:rPr lang="en-US" sz="1400" dirty="0" err="1">
                <a:latin typeface="Lato" panose="020F0502020204030203" pitchFamily="34" charset="0"/>
                <a:ea typeface="Lato" panose="020F0502020204030203" pitchFamily="34" charset="0"/>
                <a:cs typeface="Lato" panose="020F0502020204030203" pitchFamily="34" charset="0"/>
              </a:rPr>
              <a:t>Etiam</a:t>
            </a:r>
            <a:r>
              <a:rPr lang="en-US" sz="1400" dirty="0">
                <a:latin typeface="Lato" panose="020F0502020204030203" pitchFamily="34" charset="0"/>
                <a:ea typeface="Lato" panose="020F0502020204030203" pitchFamily="34" charset="0"/>
                <a:cs typeface="Lato" panose="020F0502020204030203" pitchFamily="34" charset="0"/>
              </a:rPr>
              <a:t> </a:t>
            </a:r>
            <a:r>
              <a:rPr lang="en-US" sz="1400" dirty="0" err="1">
                <a:latin typeface="Lato" panose="020F0502020204030203" pitchFamily="34" charset="0"/>
                <a:ea typeface="Lato" panose="020F0502020204030203" pitchFamily="34" charset="0"/>
                <a:cs typeface="Lato" panose="020F0502020204030203" pitchFamily="34" charset="0"/>
              </a:rPr>
              <a:t>elit</a:t>
            </a:r>
            <a:r>
              <a:rPr lang="en-US" sz="1400" dirty="0">
                <a:latin typeface="Lato" panose="020F0502020204030203" pitchFamily="34" charset="0"/>
                <a:ea typeface="Lato" panose="020F0502020204030203" pitchFamily="34" charset="0"/>
                <a:cs typeface="Lato" panose="020F0502020204030203" pitchFamily="34" charset="0"/>
              </a:rPr>
              <a:t> </a:t>
            </a:r>
            <a:r>
              <a:rPr lang="en-US" sz="1400" dirty="0" err="1">
                <a:latin typeface="Lato" panose="020F0502020204030203" pitchFamily="34" charset="0"/>
                <a:ea typeface="Lato" panose="020F0502020204030203" pitchFamily="34" charset="0"/>
                <a:cs typeface="Lato" panose="020F0502020204030203" pitchFamily="34" charset="0"/>
              </a:rPr>
              <a:t>nunc</a:t>
            </a:r>
            <a:r>
              <a:rPr lang="en-US" sz="1400" dirty="0">
                <a:latin typeface="Lato" panose="020F0502020204030203" pitchFamily="34" charset="0"/>
                <a:ea typeface="Lato" panose="020F0502020204030203" pitchFamily="34" charset="0"/>
                <a:cs typeface="Lato" panose="020F0502020204030203" pitchFamily="34" charset="0"/>
              </a:rPr>
              <a:t>, </a:t>
            </a:r>
            <a:r>
              <a:rPr lang="en-US" sz="1400" dirty="0" err="1">
                <a:latin typeface="Lato" panose="020F0502020204030203" pitchFamily="34" charset="0"/>
                <a:ea typeface="Lato" panose="020F0502020204030203" pitchFamily="34" charset="0"/>
                <a:cs typeface="Lato" panose="020F0502020204030203" pitchFamily="34" charset="0"/>
              </a:rPr>
              <a:t>egestas</a:t>
            </a:r>
            <a:r>
              <a:rPr lang="en-US" sz="1400" dirty="0">
                <a:latin typeface="Lato" panose="020F0502020204030203" pitchFamily="34" charset="0"/>
                <a:ea typeface="Lato" panose="020F0502020204030203" pitchFamily="34" charset="0"/>
                <a:cs typeface="Lato" panose="020F0502020204030203" pitchFamily="34" charset="0"/>
              </a:rPr>
              <a:t> a </a:t>
            </a:r>
            <a:r>
              <a:rPr lang="en-US" sz="1400" dirty="0" err="1">
                <a:latin typeface="Lato" panose="020F0502020204030203" pitchFamily="34" charset="0"/>
                <a:ea typeface="Lato" panose="020F0502020204030203" pitchFamily="34" charset="0"/>
                <a:cs typeface="Lato" panose="020F0502020204030203" pitchFamily="34" charset="0"/>
              </a:rPr>
              <a:t>finibus</a:t>
            </a:r>
            <a:r>
              <a:rPr lang="en-US" sz="1400" dirty="0">
                <a:latin typeface="Lato" panose="020F0502020204030203" pitchFamily="34" charset="0"/>
                <a:ea typeface="Lato" panose="020F0502020204030203" pitchFamily="34" charset="0"/>
                <a:cs typeface="Lato" panose="020F0502020204030203" pitchFamily="34" charset="0"/>
              </a:rPr>
              <a:t> </a:t>
            </a:r>
            <a:r>
              <a:rPr lang="en-US" sz="1400" dirty="0" err="1">
                <a:latin typeface="Lato" panose="020F0502020204030203" pitchFamily="34" charset="0"/>
                <a:ea typeface="Lato" panose="020F0502020204030203" pitchFamily="34" charset="0"/>
                <a:cs typeface="Lato" panose="020F0502020204030203" pitchFamily="34" charset="0"/>
              </a:rPr>
              <a:t>ut</a:t>
            </a:r>
            <a:r>
              <a:rPr lang="en-US" sz="1400" dirty="0">
                <a:latin typeface="Lato" panose="020F0502020204030203" pitchFamily="34" charset="0"/>
                <a:ea typeface="Lato" panose="020F0502020204030203" pitchFamily="34" charset="0"/>
                <a:cs typeface="Lato" panose="020F0502020204030203" pitchFamily="34" charset="0"/>
              </a:rPr>
              <a:t>, </a:t>
            </a:r>
            <a:r>
              <a:rPr lang="en-US" sz="1400" dirty="0" err="1">
                <a:latin typeface="Lato" panose="020F0502020204030203" pitchFamily="34" charset="0"/>
                <a:ea typeface="Lato" panose="020F0502020204030203" pitchFamily="34" charset="0"/>
                <a:cs typeface="Lato" panose="020F0502020204030203" pitchFamily="34" charset="0"/>
              </a:rPr>
              <a:t>lacinia</a:t>
            </a:r>
            <a:r>
              <a:rPr lang="en-US" sz="1400" dirty="0">
                <a:latin typeface="Lato" panose="020F0502020204030203" pitchFamily="34" charset="0"/>
                <a:ea typeface="Lato" panose="020F0502020204030203" pitchFamily="34" charset="0"/>
                <a:cs typeface="Lato" panose="020F0502020204030203" pitchFamily="34" charset="0"/>
              </a:rPr>
              <a:t> </a:t>
            </a:r>
            <a:r>
              <a:rPr lang="en-US" sz="1400" dirty="0" err="1">
                <a:latin typeface="Lato" panose="020F0502020204030203" pitchFamily="34" charset="0"/>
                <a:ea typeface="Lato" panose="020F0502020204030203" pitchFamily="34" charset="0"/>
                <a:cs typeface="Lato" panose="020F0502020204030203" pitchFamily="34" charset="0"/>
              </a:rPr>
              <a:t>sagittis</a:t>
            </a:r>
            <a:r>
              <a:rPr lang="en-US" sz="1400" dirty="0">
                <a:latin typeface="Lato" panose="020F0502020204030203" pitchFamily="34" charset="0"/>
                <a:ea typeface="Lato" panose="020F0502020204030203" pitchFamily="34" charset="0"/>
                <a:cs typeface="Lato" panose="020F0502020204030203" pitchFamily="34" charset="0"/>
              </a:rPr>
              <a:t> lacus. </a:t>
            </a:r>
            <a:r>
              <a:rPr lang="en-US" sz="1400" dirty="0" err="1">
                <a:latin typeface="Lato" panose="020F0502020204030203" pitchFamily="34" charset="0"/>
                <a:ea typeface="Lato" panose="020F0502020204030203" pitchFamily="34" charset="0"/>
                <a:cs typeface="Lato" panose="020F0502020204030203" pitchFamily="34" charset="0"/>
              </a:rPr>
              <a:t>Suspendisse</a:t>
            </a:r>
            <a:r>
              <a:rPr lang="en-US" sz="1400" dirty="0">
                <a:latin typeface="Lato" panose="020F0502020204030203" pitchFamily="34" charset="0"/>
                <a:ea typeface="Lato" panose="020F0502020204030203" pitchFamily="34" charset="0"/>
                <a:cs typeface="Lato" panose="020F0502020204030203" pitchFamily="34" charset="0"/>
              </a:rPr>
              <a:t> </a:t>
            </a:r>
            <a:r>
              <a:rPr lang="en-US" sz="1400" dirty="0" err="1">
                <a:latin typeface="Lato" panose="020F0502020204030203" pitchFamily="34" charset="0"/>
                <a:ea typeface="Lato" panose="020F0502020204030203" pitchFamily="34" charset="0"/>
                <a:cs typeface="Lato" panose="020F0502020204030203" pitchFamily="34" charset="0"/>
              </a:rPr>
              <a:t>massa</a:t>
            </a:r>
            <a:r>
              <a:rPr lang="en-US" sz="1400" dirty="0">
                <a:latin typeface="Lato" panose="020F0502020204030203" pitchFamily="34" charset="0"/>
                <a:ea typeface="Lato" panose="020F0502020204030203" pitchFamily="34" charset="0"/>
                <a:cs typeface="Lato" panose="020F0502020204030203" pitchFamily="34" charset="0"/>
              </a:rPr>
              <a:t> </a:t>
            </a:r>
            <a:r>
              <a:rPr lang="en-US" sz="1400" dirty="0" err="1">
                <a:latin typeface="Lato" panose="020F0502020204030203" pitchFamily="34" charset="0"/>
                <a:ea typeface="Lato" panose="020F0502020204030203" pitchFamily="34" charset="0"/>
                <a:cs typeface="Lato" panose="020F0502020204030203" pitchFamily="34" charset="0"/>
              </a:rPr>
              <a:t>risus</a:t>
            </a:r>
            <a:r>
              <a:rPr lang="tr-TR" sz="1400" dirty="0">
                <a:latin typeface="Lato" panose="020F0502020204030203" pitchFamily="34" charset="0"/>
                <a:ea typeface="Lato" panose="020F0502020204030203" pitchFamily="34" charset="0"/>
                <a:cs typeface="Lato" panose="020F0502020204030203" pitchFamily="34" charset="0"/>
              </a:rPr>
              <a:t>.</a:t>
            </a:r>
          </a:p>
        </p:txBody>
      </p:sp>
    </p:spTree>
    <p:extLst>
      <p:ext uri="{BB962C8B-B14F-4D97-AF65-F5344CB8AC3E}">
        <p14:creationId xmlns:p14="http://schemas.microsoft.com/office/powerpoint/2010/main" val="217958833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形状 1360"/>
          <p:cNvSpPr/>
          <p:nvPr>
            <p:custDataLst>
              <p:tags r:id="rId1"/>
            </p:custDataLst>
          </p:nvPr>
        </p:nvSpPr>
        <p:spPr>
          <a:xfrm>
            <a:off x="896937" y="1518056"/>
            <a:ext cx="3819956" cy="1744067"/>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p>
            <a:pPr defTabSz="2286000">
              <a:lnSpc>
                <a:spcPts val="6750"/>
              </a:lnSpc>
              <a:defRPr sz="12800" b="1" spc="500">
                <a:solidFill>
                  <a:srgbClr val="000000"/>
                </a:solidFill>
                <a:latin typeface="Montserrat Semi Bold"/>
                <a:ea typeface="Montserrat Semi Bold"/>
                <a:cs typeface="Montserrat Semi Bold"/>
                <a:sym typeface="Montserrat Semi Bold"/>
              </a:defRPr>
            </a:pPr>
            <a:r>
              <a:rPr sz="6400">
                <a:latin typeface="Playfair Display" panose="00000500000000000000" pitchFamily="50" charset="0"/>
              </a:rPr>
              <a:t>WE ARE</a:t>
            </a:r>
          </a:p>
          <a:p>
            <a:pPr defTabSz="2286000">
              <a:lnSpc>
                <a:spcPts val="6750"/>
              </a:lnSpc>
              <a:defRPr sz="12800" b="1" spc="500">
                <a:solidFill>
                  <a:srgbClr val="000000"/>
                </a:solidFill>
                <a:latin typeface="Montserrat Semi Bold"/>
                <a:ea typeface="Montserrat Semi Bold"/>
                <a:cs typeface="Montserrat Semi Bold"/>
                <a:sym typeface="Montserrat Semi Bold"/>
              </a:defRPr>
            </a:pPr>
            <a:r>
              <a:rPr sz="6400">
                <a:latin typeface="Playfair Display" panose="00000500000000000000" pitchFamily="50" charset="0"/>
              </a:rPr>
              <a:t>CREATIVE</a:t>
            </a:r>
          </a:p>
        </p:txBody>
      </p:sp>
      <p:sp>
        <p:nvSpPr>
          <p:cNvPr id="5" name="PA_形状 1361"/>
          <p:cNvSpPr/>
          <p:nvPr>
            <p:custDataLst>
              <p:tags r:id="rId2"/>
            </p:custDataLst>
          </p:nvPr>
        </p:nvSpPr>
        <p:spPr>
          <a:xfrm flipV="1">
            <a:off x="896938" y="3561907"/>
            <a:ext cx="3700722" cy="2149"/>
          </a:xfrm>
          <a:prstGeom prst="line">
            <a:avLst/>
          </a:prstGeom>
          <a:ln>
            <a:solidFill>
              <a:srgbClr val="000000"/>
            </a:solidFill>
            <a:miter/>
          </a:ln>
        </p:spPr>
        <p:txBody>
          <a:bodyPr lIns="22860" rIns="22860"/>
          <a:lstStyle/>
          <a:p>
            <a:endParaRPr sz="900">
              <a:latin typeface="Playfair Display" panose="00000500000000000000" pitchFamily="50" charset="0"/>
            </a:endParaRPr>
          </a:p>
        </p:txBody>
      </p:sp>
      <p:sp>
        <p:nvSpPr>
          <p:cNvPr id="6" name="PA_形状 1362"/>
          <p:cNvSpPr/>
          <p:nvPr>
            <p:custDataLst>
              <p:tags r:id="rId3"/>
            </p:custDataLst>
          </p:nvPr>
        </p:nvSpPr>
        <p:spPr>
          <a:xfrm>
            <a:off x="804786" y="3891516"/>
            <a:ext cx="4500946" cy="2956739"/>
          </a:xfrm>
          <a:prstGeom prst="rect">
            <a:avLst/>
          </a:prstGeom>
          <a:ln w="12700">
            <a:miter lim="400000"/>
          </a:ln>
          <a:extLst>
            <a:ext uri="{C572A759-6A51-4108-AA02-DFA0A04FC94B}">
              <ma14:wrappingTextBoxFlag xmlns:ma14="http://schemas.microsoft.com/office/mac/drawingml/2011/main" xmlns="" val="1"/>
            </a:ext>
          </a:extLst>
        </p:spPr>
        <p:txBody>
          <a:bodyPr lIns="54372" tIns="54372" rIns="54372" bIns="54372">
            <a:spAutoFit/>
          </a:bodyPr>
          <a:lstStyle>
            <a:lvl1pPr defTabSz="1087636">
              <a:lnSpc>
                <a:spcPts val="3700"/>
              </a:lnSpc>
              <a:spcBef>
                <a:spcPts val="600"/>
              </a:spcBef>
              <a:defRPr sz="2500"/>
            </a:lvl1pPr>
          </a:lstStyle>
          <a:p>
            <a:r>
              <a:rPr sz="1250">
                <a:latin typeface="Playfair Display" panose="00000500000000000000" pitchFamily="50" charset="0"/>
              </a:rPr>
              <a:t>Frequently, your initial font choice is taken out of your hands; companies often specify a typeface, or even a set of fonts, as part of their brand guidelines. Occasionally you’ll find a job has specific requirements, such as limited room that might require a condensed face, or a lot of legal text that might require a face that’s highly legible at small sizes. </a:t>
            </a:r>
          </a:p>
        </p:txBody>
      </p:sp>
      <p:pic>
        <p:nvPicPr>
          <p:cNvPr id="7" name="PA_photo-1450297756549-a553121ddff2.jpg"/>
          <p:cNvPicPr>
            <a:picLocks noChangeAspect="1"/>
          </p:cNvPicPr>
          <p:nvPr>
            <p:custDataLst>
              <p:tags r:id="rId4"/>
            </p:custDataLst>
          </p:nvPr>
        </p:nvPicPr>
        <p:blipFill>
          <a:blip r:embed="rId6">
            <a:extLst>
              <a:ext uri="{BEBA8EAE-BF5A-486C-A8C5-ECC9F3942E4B}">
                <a14:imgProps xmlns:a14="http://schemas.microsoft.com/office/drawing/2010/main">
                  <a14:imgLayer r:embed="rId7">
                    <a14:imgEffect>
                      <a14:saturation sat="0"/>
                    </a14:imgEffect>
                  </a14:imgLayer>
                </a14:imgProps>
              </a:ext>
            </a:extLst>
          </a:blip>
          <a:srcRect t="12522" b="12522"/>
          <a:stretch>
            <a:fillRect/>
          </a:stretch>
        </p:blipFill>
        <p:spPr>
          <a:xfrm>
            <a:off x="6092281" y="0"/>
            <a:ext cx="6102896" cy="6858000"/>
          </a:xfrm>
          <a:prstGeom prst="rect">
            <a:avLst/>
          </a:prstGeom>
        </p:spPr>
      </p:pic>
    </p:spTree>
    <p:extLst>
      <p:ext uri="{BB962C8B-B14F-4D97-AF65-F5344CB8AC3E}">
        <p14:creationId xmlns:p14="http://schemas.microsoft.com/office/powerpoint/2010/main" val="64716705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4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6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5" grpId="0" animBg="1"/>
      <p:bldP spid="6"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838200" y="365125"/>
            <a:ext cx="10515600" cy="1325563"/>
          </a:xfrm>
        </p:spPr>
        <p:txBody>
          <a:bodyPr/>
          <a:lstStyle/>
          <a:p>
            <a:endParaRPr lang="zh-CN" altLang="en-US"/>
          </a:p>
        </p:txBody>
      </p:sp>
      <p:sp>
        <p:nvSpPr>
          <p:cNvPr id="3" name="内容占位符 2"/>
          <p:cNvSpPr>
            <a:spLocks noGrp="1"/>
          </p:cNvSpPr>
          <p:nvPr>
            <p:ph idx="4294967295"/>
          </p:nvPr>
        </p:nvSpPr>
        <p:spPr>
          <a:xfrm>
            <a:off x="838200" y="1825625"/>
            <a:ext cx="10515600" cy="4351338"/>
          </a:xfrm>
        </p:spPr>
        <p:txBody>
          <a:bodyPr/>
          <a:lstStyle/>
          <a:p>
            <a:endParaRPr lang="zh-CN" altLang="en-US"/>
          </a:p>
        </p:txBody>
      </p:sp>
      <p:pic>
        <p:nvPicPr>
          <p:cNvPr id="4" name="PA_photo-1444942436885-ca7deb7d9a33.jpg"/>
          <p:cNvPicPr>
            <a:picLocks noChangeAspect="1"/>
          </p:cNvPicPr>
          <p:nvPr>
            <p:custDataLst>
              <p:tags r:id="rId1"/>
            </p:custDataLst>
          </p:nvPr>
        </p:nvPicPr>
        <p:blipFill>
          <a:blip r:embed="rId6">
            <a:extLst>
              <a:ext uri="{BEBA8EAE-BF5A-486C-A8C5-ECC9F3942E4B}">
                <a14:imgProps xmlns:a14="http://schemas.microsoft.com/office/drawing/2010/main">
                  <a14:imgLayer r:embed="rId7">
                    <a14:imgEffect>
                      <a14:saturation sat="0"/>
                    </a14:imgEffect>
                  </a14:imgLayer>
                </a14:imgProps>
              </a:ext>
            </a:extLst>
          </a:blip>
          <a:srcRect t="7790" b="7790"/>
          <a:stretch>
            <a:fillRect/>
          </a:stretch>
        </p:blipFill>
        <p:spPr>
          <a:xfrm>
            <a:off x="0" y="0"/>
            <a:ext cx="12195177" cy="6858000"/>
          </a:xfrm>
          <a:prstGeom prst="rect">
            <a:avLst/>
          </a:prstGeom>
        </p:spPr>
      </p:pic>
      <p:sp>
        <p:nvSpPr>
          <p:cNvPr id="5" name="PA_淘宝网chenying0907出品 460"/>
          <p:cNvSpPr/>
          <p:nvPr>
            <p:custDataLst>
              <p:tags r:id="rId2"/>
            </p:custDataLst>
          </p:nvPr>
        </p:nvSpPr>
        <p:spPr>
          <a:xfrm>
            <a:off x="4255675" y="1596979"/>
            <a:ext cx="3706143" cy="461665"/>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lgn="ctr" defTabSz="4572000">
              <a:defRPr sz="6000" b="1" spc="500">
                <a:solidFill>
                  <a:srgbClr val="FFFFFF"/>
                </a:solidFill>
                <a:latin typeface="Montserrat Semi Bold"/>
                <a:ea typeface="Montserrat Semi Bold"/>
                <a:cs typeface="Montserrat Semi Bold"/>
                <a:sym typeface="Montserrat Semi Bold"/>
              </a:defRPr>
            </a:lvl1pPr>
          </a:lstStyle>
          <a:p>
            <a:r>
              <a:rPr sz="3000" dirty="0">
                <a:latin typeface="Playfair Display" panose="00000500000000000000" pitchFamily="50" charset="0"/>
              </a:rPr>
              <a:t>Company History</a:t>
            </a:r>
          </a:p>
        </p:txBody>
      </p:sp>
      <p:sp>
        <p:nvSpPr>
          <p:cNvPr id="6" name="PA_淘宝网chenying0907出品 461"/>
          <p:cNvSpPr/>
          <p:nvPr>
            <p:custDataLst>
              <p:tags r:id="rId3"/>
            </p:custDataLst>
          </p:nvPr>
        </p:nvSpPr>
        <p:spPr>
          <a:xfrm>
            <a:off x="1698536" y="2820385"/>
            <a:ext cx="8797937" cy="1923604"/>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algn="ctr">
              <a:lnSpc>
                <a:spcPts val="2500"/>
              </a:lnSpc>
              <a:defRPr sz="2800">
                <a:solidFill>
                  <a:srgbClr val="FFFFFF"/>
                </a:solidFill>
              </a:defRPr>
            </a:pPr>
            <a:r>
              <a:rPr sz="1400" dirty="0">
                <a:latin typeface="Playfair Display" panose="00000500000000000000" pitchFamily="50" charset="0"/>
              </a:rPr>
              <a:t>Frequently, your initial font choice is taken out of your hands; companies often specify a typeface, or even a set of fonts, as part of their brand guidelines. Occasionally you’ll find a job has specific requirements, such as limited room that might require a condensed face, or a lot of legal text that might require</a:t>
            </a:r>
          </a:p>
          <a:p>
            <a:pPr algn="ctr">
              <a:lnSpc>
                <a:spcPts val="2500"/>
              </a:lnSpc>
              <a:defRPr sz="2800">
                <a:solidFill>
                  <a:srgbClr val="FFFFFF"/>
                </a:solidFill>
              </a:defRPr>
            </a:pPr>
            <a:endParaRPr sz="1400" dirty="0">
              <a:latin typeface="Playfair Display" panose="00000500000000000000" pitchFamily="50" charset="0"/>
            </a:endParaRPr>
          </a:p>
          <a:p>
            <a:pPr algn="ctr">
              <a:lnSpc>
                <a:spcPts val="2500"/>
              </a:lnSpc>
              <a:defRPr sz="2800">
                <a:solidFill>
                  <a:srgbClr val="FFFFFF"/>
                </a:solidFill>
              </a:defRPr>
            </a:pPr>
            <a:r>
              <a:rPr sz="1400" dirty="0">
                <a:latin typeface="Playfair Display" panose="00000500000000000000" pitchFamily="50" charset="0"/>
              </a:rPr>
              <a:t>When selecting a typeface for body text, your primary concern should be readability. Don’t concern yourself with personality at this stage.</a:t>
            </a:r>
          </a:p>
        </p:txBody>
      </p:sp>
      <p:sp>
        <p:nvSpPr>
          <p:cNvPr id="7" name="PA_淘宝网chenying0907出品 462"/>
          <p:cNvSpPr/>
          <p:nvPr>
            <p:custDataLst>
              <p:tags r:id="rId4"/>
            </p:custDataLst>
          </p:nvPr>
        </p:nvSpPr>
        <p:spPr>
          <a:xfrm>
            <a:off x="5595213" y="5485296"/>
            <a:ext cx="1004762" cy="276999"/>
          </a:xfrm>
          <a:prstGeom prst="rect">
            <a:avLst/>
          </a:prstGeom>
          <a:ln w="12700">
            <a:miter lim="400000"/>
          </a:ln>
          <a:extLst>
            <a:ext uri="{C572A759-6A51-4108-AA02-DFA0A04FC94B}">
              <ma14:wrappingTextBoxFlag xmlns:ma14="http://schemas.microsoft.com/office/mac/drawingml/2011/main" xmlns="" val="1"/>
            </a:ext>
          </a:extLst>
        </p:spPr>
        <p:txBody>
          <a:bodyPr wrap="none" lIns="22860" rIns="22860" anchor="ctr">
            <a:spAutoFit/>
          </a:bodyPr>
          <a:lstStyle>
            <a:lvl1pPr algn="ctr">
              <a:defRPr sz="2400">
                <a:solidFill>
                  <a:srgbClr val="FFFFFF"/>
                </a:solidFill>
              </a:defRPr>
            </a:lvl1pPr>
          </a:lstStyle>
          <a:p>
            <a:r>
              <a:rPr sz="1200"/>
              <a:t>JOHN BINDER</a:t>
            </a:r>
          </a:p>
        </p:txBody>
      </p:sp>
    </p:spTree>
    <p:extLst>
      <p:ext uri="{BB962C8B-B14F-4D97-AF65-F5344CB8AC3E}">
        <p14:creationId xmlns:p14="http://schemas.microsoft.com/office/powerpoint/2010/main" val="1602285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2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autoUpdateAnimBg="0"/>
      <p:bldP spid="7"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photo-1444401045234-4a2ab1f645c0.jpg"/>
          <p:cNvPicPr>
            <a:picLocks noChangeAspect="1"/>
          </p:cNvPicPr>
          <p:nvPr>
            <p:custDataLst>
              <p:tags r:id="rId1"/>
            </p:custDataLst>
          </p:nvPr>
        </p:nvPicPr>
        <p:blipFill>
          <a:blip r:embed="rId3">
            <a:extLst>
              <a:ext uri="{BEBA8EAE-BF5A-486C-A8C5-ECC9F3942E4B}">
                <a14:imgProps xmlns:a14="http://schemas.microsoft.com/office/drawing/2010/main">
                  <a14:imgLayer r:embed="rId4">
                    <a14:imgEffect>
                      <a14:saturation sat="0"/>
                    </a14:imgEffect>
                  </a14:imgLayer>
                </a14:imgProps>
              </a:ext>
            </a:extLst>
          </a:blip>
          <a:srcRect l="33108" r="33108" b="315"/>
          <a:stretch>
            <a:fillRect/>
          </a:stretch>
        </p:blipFill>
        <p:spPr>
          <a:xfrm>
            <a:off x="444571" y="-780419"/>
            <a:ext cx="4010879" cy="7893964"/>
          </a:xfrm>
          <a:custGeom>
            <a:avLst/>
            <a:gdLst/>
            <a:ahLst/>
            <a:cxnLst>
              <a:cxn ang="0">
                <a:pos x="wd2" y="hd2"/>
              </a:cxn>
              <a:cxn ang="5400000">
                <a:pos x="wd2" y="hd2"/>
              </a:cxn>
              <a:cxn ang="10800000">
                <a:pos x="wd2" y="hd2"/>
              </a:cxn>
              <a:cxn ang="16200000">
                <a:pos x="wd2" y="hd2"/>
              </a:cxn>
            </a:cxnLst>
            <a:rect l="0" t="0" r="r" b="b"/>
            <a:pathLst>
              <a:path w="21470" h="21471" extrusionOk="0">
                <a:moveTo>
                  <a:pt x="17112" y="1"/>
                </a:moveTo>
                <a:cubicBezTo>
                  <a:pt x="17084" y="0"/>
                  <a:pt x="17049" y="4"/>
                  <a:pt x="17002" y="11"/>
                </a:cubicBezTo>
                <a:cubicBezTo>
                  <a:pt x="17032" y="-4"/>
                  <a:pt x="17033" y="90"/>
                  <a:pt x="17033" y="106"/>
                </a:cubicBezTo>
                <a:cubicBezTo>
                  <a:pt x="17003" y="106"/>
                  <a:pt x="16908" y="75"/>
                  <a:pt x="16847" y="75"/>
                </a:cubicBezTo>
                <a:cubicBezTo>
                  <a:pt x="16566" y="60"/>
                  <a:pt x="16662" y="121"/>
                  <a:pt x="16722" y="169"/>
                </a:cubicBezTo>
                <a:cubicBezTo>
                  <a:pt x="16847" y="279"/>
                  <a:pt x="16752" y="233"/>
                  <a:pt x="16752" y="297"/>
                </a:cubicBezTo>
                <a:cubicBezTo>
                  <a:pt x="16752" y="343"/>
                  <a:pt x="16908" y="391"/>
                  <a:pt x="16908" y="391"/>
                </a:cubicBezTo>
                <a:cubicBezTo>
                  <a:pt x="16968" y="407"/>
                  <a:pt x="17033" y="358"/>
                  <a:pt x="17123" y="376"/>
                </a:cubicBezTo>
                <a:cubicBezTo>
                  <a:pt x="17249" y="407"/>
                  <a:pt x="17093" y="486"/>
                  <a:pt x="17284" y="453"/>
                </a:cubicBezTo>
                <a:cubicBezTo>
                  <a:pt x="17530" y="422"/>
                  <a:pt x="17375" y="233"/>
                  <a:pt x="17315" y="154"/>
                </a:cubicBezTo>
                <a:cubicBezTo>
                  <a:pt x="17220" y="47"/>
                  <a:pt x="17196" y="3"/>
                  <a:pt x="17112" y="1"/>
                </a:cubicBezTo>
                <a:close/>
                <a:moveTo>
                  <a:pt x="16488" y="145"/>
                </a:moveTo>
                <a:cubicBezTo>
                  <a:pt x="16480" y="145"/>
                  <a:pt x="16474" y="148"/>
                  <a:pt x="16470" y="154"/>
                </a:cubicBezTo>
                <a:cubicBezTo>
                  <a:pt x="16470" y="154"/>
                  <a:pt x="16596" y="312"/>
                  <a:pt x="16626" y="279"/>
                </a:cubicBezTo>
                <a:cubicBezTo>
                  <a:pt x="16675" y="268"/>
                  <a:pt x="16580" y="176"/>
                  <a:pt x="16517" y="151"/>
                </a:cubicBezTo>
                <a:cubicBezTo>
                  <a:pt x="16506" y="147"/>
                  <a:pt x="16496" y="145"/>
                  <a:pt x="16488" y="145"/>
                </a:cubicBezTo>
                <a:close/>
                <a:moveTo>
                  <a:pt x="16039" y="200"/>
                </a:moveTo>
                <a:cubicBezTo>
                  <a:pt x="16069" y="200"/>
                  <a:pt x="16003" y="249"/>
                  <a:pt x="15973" y="249"/>
                </a:cubicBezTo>
                <a:cubicBezTo>
                  <a:pt x="15943" y="264"/>
                  <a:pt x="15878" y="249"/>
                  <a:pt x="15848" y="264"/>
                </a:cubicBezTo>
                <a:cubicBezTo>
                  <a:pt x="15878" y="264"/>
                  <a:pt x="15818" y="376"/>
                  <a:pt x="15818" y="376"/>
                </a:cubicBezTo>
                <a:cubicBezTo>
                  <a:pt x="15818" y="391"/>
                  <a:pt x="15476" y="249"/>
                  <a:pt x="15572" y="358"/>
                </a:cubicBezTo>
                <a:cubicBezTo>
                  <a:pt x="15595" y="384"/>
                  <a:pt x="15594" y="391"/>
                  <a:pt x="15595" y="396"/>
                </a:cubicBezTo>
                <a:cubicBezTo>
                  <a:pt x="15581" y="387"/>
                  <a:pt x="15540" y="384"/>
                  <a:pt x="15446" y="407"/>
                </a:cubicBezTo>
                <a:cubicBezTo>
                  <a:pt x="15321" y="453"/>
                  <a:pt x="15382" y="501"/>
                  <a:pt x="15291" y="501"/>
                </a:cubicBezTo>
                <a:cubicBezTo>
                  <a:pt x="15256" y="516"/>
                  <a:pt x="15225" y="471"/>
                  <a:pt x="15225" y="453"/>
                </a:cubicBezTo>
                <a:cubicBezTo>
                  <a:pt x="15135" y="486"/>
                  <a:pt x="15070" y="532"/>
                  <a:pt x="15010" y="549"/>
                </a:cubicBezTo>
                <a:cubicBezTo>
                  <a:pt x="14980" y="565"/>
                  <a:pt x="14914" y="565"/>
                  <a:pt x="14884" y="580"/>
                </a:cubicBezTo>
                <a:cubicBezTo>
                  <a:pt x="14854" y="611"/>
                  <a:pt x="14824" y="675"/>
                  <a:pt x="14759" y="675"/>
                </a:cubicBezTo>
                <a:cubicBezTo>
                  <a:pt x="14729" y="675"/>
                  <a:pt x="14633" y="660"/>
                  <a:pt x="14633" y="660"/>
                </a:cubicBezTo>
                <a:cubicBezTo>
                  <a:pt x="14542" y="739"/>
                  <a:pt x="14854" y="866"/>
                  <a:pt x="14542" y="753"/>
                </a:cubicBezTo>
                <a:cubicBezTo>
                  <a:pt x="14447" y="738"/>
                  <a:pt x="14447" y="738"/>
                  <a:pt x="14417" y="738"/>
                </a:cubicBezTo>
                <a:cubicBezTo>
                  <a:pt x="14447" y="738"/>
                  <a:pt x="14417" y="787"/>
                  <a:pt x="14417" y="787"/>
                </a:cubicBezTo>
                <a:cubicBezTo>
                  <a:pt x="14291" y="818"/>
                  <a:pt x="14387" y="723"/>
                  <a:pt x="14292" y="753"/>
                </a:cubicBezTo>
                <a:cubicBezTo>
                  <a:pt x="14261" y="769"/>
                  <a:pt x="14327" y="802"/>
                  <a:pt x="14327" y="818"/>
                </a:cubicBezTo>
                <a:cubicBezTo>
                  <a:pt x="14231" y="881"/>
                  <a:pt x="14171" y="769"/>
                  <a:pt x="14135" y="833"/>
                </a:cubicBezTo>
                <a:cubicBezTo>
                  <a:pt x="14075" y="897"/>
                  <a:pt x="14291" y="1070"/>
                  <a:pt x="14356" y="1134"/>
                </a:cubicBezTo>
                <a:cubicBezTo>
                  <a:pt x="14326" y="1134"/>
                  <a:pt x="14482" y="1292"/>
                  <a:pt x="14356" y="1198"/>
                </a:cubicBezTo>
                <a:cubicBezTo>
                  <a:pt x="14261" y="1134"/>
                  <a:pt x="14447" y="1402"/>
                  <a:pt x="14513" y="1499"/>
                </a:cubicBezTo>
                <a:cubicBezTo>
                  <a:pt x="14668" y="1815"/>
                  <a:pt x="14728" y="2256"/>
                  <a:pt x="14824" y="2588"/>
                </a:cubicBezTo>
                <a:cubicBezTo>
                  <a:pt x="14979" y="3126"/>
                  <a:pt x="15136" y="3631"/>
                  <a:pt x="15256" y="4075"/>
                </a:cubicBezTo>
                <a:cubicBezTo>
                  <a:pt x="15417" y="4519"/>
                  <a:pt x="15507" y="4961"/>
                  <a:pt x="15722" y="5530"/>
                </a:cubicBezTo>
                <a:cubicBezTo>
                  <a:pt x="15848" y="5815"/>
                  <a:pt x="16069" y="6399"/>
                  <a:pt x="16159" y="6795"/>
                </a:cubicBezTo>
                <a:cubicBezTo>
                  <a:pt x="16194" y="6858"/>
                  <a:pt x="16194" y="7080"/>
                  <a:pt x="16129" y="6858"/>
                </a:cubicBezTo>
                <a:cubicBezTo>
                  <a:pt x="16099" y="6731"/>
                  <a:pt x="16130" y="6828"/>
                  <a:pt x="16099" y="6749"/>
                </a:cubicBezTo>
                <a:cubicBezTo>
                  <a:pt x="15848" y="6037"/>
                  <a:pt x="15602" y="5198"/>
                  <a:pt x="15321" y="4455"/>
                </a:cubicBezTo>
                <a:cubicBezTo>
                  <a:pt x="15100" y="3838"/>
                  <a:pt x="14884" y="3126"/>
                  <a:pt x="14698" y="2399"/>
                </a:cubicBezTo>
                <a:cubicBezTo>
                  <a:pt x="14633" y="2226"/>
                  <a:pt x="14572" y="2019"/>
                  <a:pt x="14542" y="1845"/>
                </a:cubicBezTo>
                <a:cubicBezTo>
                  <a:pt x="14482" y="1639"/>
                  <a:pt x="14447" y="1450"/>
                  <a:pt x="14327" y="1322"/>
                </a:cubicBezTo>
                <a:cubicBezTo>
                  <a:pt x="14261" y="1261"/>
                  <a:pt x="14136" y="1213"/>
                  <a:pt x="14076" y="1164"/>
                </a:cubicBezTo>
                <a:cubicBezTo>
                  <a:pt x="14011" y="1118"/>
                  <a:pt x="13950" y="976"/>
                  <a:pt x="13824" y="945"/>
                </a:cubicBezTo>
                <a:cubicBezTo>
                  <a:pt x="13859" y="960"/>
                  <a:pt x="13669" y="960"/>
                  <a:pt x="13704" y="960"/>
                </a:cubicBezTo>
                <a:cubicBezTo>
                  <a:pt x="13669" y="975"/>
                  <a:pt x="13764" y="1006"/>
                  <a:pt x="13704" y="1024"/>
                </a:cubicBezTo>
                <a:cubicBezTo>
                  <a:pt x="13579" y="1070"/>
                  <a:pt x="13513" y="1006"/>
                  <a:pt x="13483" y="1024"/>
                </a:cubicBezTo>
                <a:cubicBezTo>
                  <a:pt x="13358" y="1085"/>
                  <a:pt x="13704" y="1085"/>
                  <a:pt x="13423" y="1118"/>
                </a:cubicBezTo>
                <a:lnTo>
                  <a:pt x="13358" y="1134"/>
                </a:lnTo>
                <a:cubicBezTo>
                  <a:pt x="13388" y="1119"/>
                  <a:pt x="13328" y="1228"/>
                  <a:pt x="13297" y="1244"/>
                </a:cubicBezTo>
                <a:cubicBezTo>
                  <a:pt x="13172" y="1277"/>
                  <a:pt x="13142" y="1228"/>
                  <a:pt x="13202" y="1307"/>
                </a:cubicBezTo>
                <a:cubicBezTo>
                  <a:pt x="13267" y="1435"/>
                  <a:pt x="13016" y="1261"/>
                  <a:pt x="12926" y="1276"/>
                </a:cubicBezTo>
                <a:cubicBezTo>
                  <a:pt x="12765" y="1307"/>
                  <a:pt x="12891" y="1499"/>
                  <a:pt x="12831" y="1514"/>
                </a:cubicBezTo>
                <a:cubicBezTo>
                  <a:pt x="12831" y="1514"/>
                  <a:pt x="12394" y="1228"/>
                  <a:pt x="12550" y="1450"/>
                </a:cubicBezTo>
                <a:cubicBezTo>
                  <a:pt x="12550" y="1466"/>
                  <a:pt x="12675" y="1639"/>
                  <a:pt x="12675" y="1672"/>
                </a:cubicBezTo>
                <a:lnTo>
                  <a:pt x="12579" y="1657"/>
                </a:lnTo>
                <a:cubicBezTo>
                  <a:pt x="12519" y="1703"/>
                  <a:pt x="12644" y="1797"/>
                  <a:pt x="12519" y="1797"/>
                </a:cubicBezTo>
                <a:cubicBezTo>
                  <a:pt x="12393" y="1797"/>
                  <a:pt x="12424" y="1514"/>
                  <a:pt x="12113" y="1545"/>
                </a:cubicBezTo>
                <a:cubicBezTo>
                  <a:pt x="11957" y="1560"/>
                  <a:pt x="12269" y="1593"/>
                  <a:pt x="12113" y="1672"/>
                </a:cubicBezTo>
                <a:cubicBezTo>
                  <a:pt x="12113" y="1672"/>
                  <a:pt x="11772" y="1529"/>
                  <a:pt x="11802" y="1639"/>
                </a:cubicBezTo>
                <a:cubicBezTo>
                  <a:pt x="11430" y="1578"/>
                  <a:pt x="11801" y="2177"/>
                  <a:pt x="11490" y="1910"/>
                </a:cubicBezTo>
                <a:cubicBezTo>
                  <a:pt x="11399" y="1815"/>
                  <a:pt x="11460" y="1876"/>
                  <a:pt x="11334" y="1894"/>
                </a:cubicBezTo>
                <a:cubicBezTo>
                  <a:pt x="11334" y="1894"/>
                  <a:pt x="11275" y="1861"/>
                  <a:pt x="11214" y="1876"/>
                </a:cubicBezTo>
                <a:cubicBezTo>
                  <a:pt x="11149" y="1894"/>
                  <a:pt x="11119" y="1940"/>
                  <a:pt x="11023" y="1955"/>
                </a:cubicBezTo>
                <a:cubicBezTo>
                  <a:pt x="10963" y="1955"/>
                  <a:pt x="10963" y="1894"/>
                  <a:pt x="10837" y="1940"/>
                </a:cubicBezTo>
                <a:cubicBezTo>
                  <a:pt x="10903" y="1924"/>
                  <a:pt x="10867" y="2034"/>
                  <a:pt x="10867" y="2052"/>
                </a:cubicBezTo>
                <a:cubicBezTo>
                  <a:pt x="10867" y="2034"/>
                  <a:pt x="10746" y="2019"/>
                  <a:pt x="10681" y="2034"/>
                </a:cubicBezTo>
                <a:cubicBezTo>
                  <a:pt x="10621" y="2052"/>
                  <a:pt x="10712" y="2083"/>
                  <a:pt x="10651" y="2129"/>
                </a:cubicBezTo>
                <a:cubicBezTo>
                  <a:pt x="10682" y="2098"/>
                  <a:pt x="10466" y="2192"/>
                  <a:pt x="10466" y="2192"/>
                </a:cubicBezTo>
                <a:cubicBezTo>
                  <a:pt x="10370" y="2177"/>
                  <a:pt x="10466" y="2068"/>
                  <a:pt x="10340" y="2068"/>
                </a:cubicBezTo>
                <a:cubicBezTo>
                  <a:pt x="10310" y="2068"/>
                  <a:pt x="10400" y="2162"/>
                  <a:pt x="10370" y="2192"/>
                </a:cubicBezTo>
                <a:cubicBezTo>
                  <a:pt x="10370" y="2177"/>
                  <a:pt x="10245" y="2129"/>
                  <a:pt x="10185" y="2146"/>
                </a:cubicBezTo>
                <a:cubicBezTo>
                  <a:pt x="10090" y="2146"/>
                  <a:pt x="10154" y="2241"/>
                  <a:pt x="10059" y="2256"/>
                </a:cubicBezTo>
                <a:cubicBezTo>
                  <a:pt x="9968" y="2256"/>
                  <a:pt x="10059" y="2177"/>
                  <a:pt x="9939" y="2192"/>
                </a:cubicBezTo>
                <a:cubicBezTo>
                  <a:pt x="9939" y="2192"/>
                  <a:pt x="9843" y="2241"/>
                  <a:pt x="9843" y="2256"/>
                </a:cubicBezTo>
                <a:cubicBezTo>
                  <a:pt x="9778" y="2271"/>
                  <a:pt x="9844" y="2305"/>
                  <a:pt x="9778" y="2305"/>
                </a:cubicBezTo>
                <a:cubicBezTo>
                  <a:pt x="9748" y="2320"/>
                  <a:pt x="9687" y="2290"/>
                  <a:pt x="9657" y="2290"/>
                </a:cubicBezTo>
                <a:cubicBezTo>
                  <a:pt x="9622" y="2305"/>
                  <a:pt x="9657" y="2335"/>
                  <a:pt x="9622" y="2351"/>
                </a:cubicBezTo>
                <a:cubicBezTo>
                  <a:pt x="9562" y="2384"/>
                  <a:pt x="9502" y="2430"/>
                  <a:pt x="9407" y="2463"/>
                </a:cubicBezTo>
                <a:cubicBezTo>
                  <a:pt x="9251" y="2509"/>
                  <a:pt x="9346" y="2478"/>
                  <a:pt x="9281" y="2542"/>
                </a:cubicBezTo>
                <a:cubicBezTo>
                  <a:pt x="9126" y="2682"/>
                  <a:pt x="9191" y="2858"/>
                  <a:pt x="9221" y="3080"/>
                </a:cubicBezTo>
                <a:cubicBezTo>
                  <a:pt x="9281" y="3522"/>
                  <a:pt x="9377" y="3996"/>
                  <a:pt x="9502" y="4440"/>
                </a:cubicBezTo>
                <a:cubicBezTo>
                  <a:pt x="9562" y="4708"/>
                  <a:pt x="9563" y="4994"/>
                  <a:pt x="9688" y="5198"/>
                </a:cubicBezTo>
                <a:cubicBezTo>
                  <a:pt x="9718" y="5277"/>
                  <a:pt x="9813" y="5340"/>
                  <a:pt x="9873" y="5419"/>
                </a:cubicBezTo>
                <a:cubicBezTo>
                  <a:pt x="9968" y="5626"/>
                  <a:pt x="9999" y="5879"/>
                  <a:pt x="10090" y="6116"/>
                </a:cubicBezTo>
                <a:cubicBezTo>
                  <a:pt x="10245" y="6558"/>
                  <a:pt x="10370" y="7047"/>
                  <a:pt x="10556" y="7476"/>
                </a:cubicBezTo>
                <a:cubicBezTo>
                  <a:pt x="10621" y="7665"/>
                  <a:pt x="10682" y="7807"/>
                  <a:pt x="10712" y="7996"/>
                </a:cubicBezTo>
                <a:cubicBezTo>
                  <a:pt x="10747" y="8029"/>
                  <a:pt x="10747" y="8060"/>
                  <a:pt x="10712" y="8093"/>
                </a:cubicBezTo>
                <a:cubicBezTo>
                  <a:pt x="10712" y="8109"/>
                  <a:pt x="10681" y="8124"/>
                  <a:pt x="10681" y="8139"/>
                </a:cubicBezTo>
                <a:cubicBezTo>
                  <a:pt x="10711" y="8154"/>
                  <a:pt x="10837" y="8234"/>
                  <a:pt x="10777" y="8251"/>
                </a:cubicBezTo>
                <a:lnTo>
                  <a:pt x="10681" y="8251"/>
                </a:lnTo>
                <a:cubicBezTo>
                  <a:pt x="10711" y="8313"/>
                  <a:pt x="10902" y="8346"/>
                  <a:pt x="10777" y="8361"/>
                </a:cubicBezTo>
                <a:cubicBezTo>
                  <a:pt x="10681" y="8376"/>
                  <a:pt x="10526" y="8218"/>
                  <a:pt x="10401" y="8267"/>
                </a:cubicBezTo>
                <a:cubicBezTo>
                  <a:pt x="10466" y="8312"/>
                  <a:pt x="10591" y="8313"/>
                  <a:pt x="10651" y="8377"/>
                </a:cubicBezTo>
                <a:cubicBezTo>
                  <a:pt x="10807" y="8361"/>
                  <a:pt x="10682" y="8425"/>
                  <a:pt x="10651" y="8377"/>
                </a:cubicBezTo>
                <a:cubicBezTo>
                  <a:pt x="10280" y="8282"/>
                  <a:pt x="9903" y="8173"/>
                  <a:pt x="9532" y="8078"/>
                </a:cubicBezTo>
                <a:cubicBezTo>
                  <a:pt x="9532" y="8093"/>
                  <a:pt x="9562" y="8093"/>
                  <a:pt x="9562" y="8108"/>
                </a:cubicBezTo>
                <a:cubicBezTo>
                  <a:pt x="9717" y="8108"/>
                  <a:pt x="9592" y="8172"/>
                  <a:pt x="9562" y="8108"/>
                </a:cubicBezTo>
                <a:cubicBezTo>
                  <a:pt x="9190" y="8060"/>
                  <a:pt x="8723" y="7838"/>
                  <a:pt x="8256" y="7871"/>
                </a:cubicBezTo>
                <a:cubicBezTo>
                  <a:pt x="8316" y="7871"/>
                  <a:pt x="8412" y="7886"/>
                  <a:pt x="8412" y="7902"/>
                </a:cubicBezTo>
                <a:cubicBezTo>
                  <a:pt x="8377" y="7917"/>
                  <a:pt x="8287" y="7887"/>
                  <a:pt x="8287" y="7887"/>
                </a:cubicBezTo>
                <a:cubicBezTo>
                  <a:pt x="8257" y="7887"/>
                  <a:pt x="7724" y="7887"/>
                  <a:pt x="7694" y="7887"/>
                </a:cubicBezTo>
                <a:cubicBezTo>
                  <a:pt x="7664" y="7902"/>
                  <a:pt x="7664" y="7996"/>
                  <a:pt x="7604" y="8030"/>
                </a:cubicBezTo>
                <a:cubicBezTo>
                  <a:pt x="7539" y="8060"/>
                  <a:pt x="7383" y="8045"/>
                  <a:pt x="7258" y="8078"/>
                </a:cubicBezTo>
                <a:cubicBezTo>
                  <a:pt x="7197" y="8093"/>
                  <a:pt x="7198" y="8139"/>
                  <a:pt x="7132" y="8154"/>
                </a:cubicBezTo>
                <a:cubicBezTo>
                  <a:pt x="7102" y="8154"/>
                  <a:pt x="7041" y="8139"/>
                  <a:pt x="7011" y="8154"/>
                </a:cubicBezTo>
                <a:cubicBezTo>
                  <a:pt x="6916" y="8172"/>
                  <a:pt x="7011" y="8218"/>
                  <a:pt x="7011" y="8218"/>
                </a:cubicBezTo>
                <a:cubicBezTo>
                  <a:pt x="7011" y="8218"/>
                  <a:pt x="6916" y="8203"/>
                  <a:pt x="6825" y="8234"/>
                </a:cubicBezTo>
                <a:cubicBezTo>
                  <a:pt x="6790" y="8251"/>
                  <a:pt x="6791" y="8282"/>
                  <a:pt x="6731" y="8297"/>
                </a:cubicBezTo>
                <a:cubicBezTo>
                  <a:pt x="6666" y="8313"/>
                  <a:pt x="6635" y="8282"/>
                  <a:pt x="6545" y="8312"/>
                </a:cubicBezTo>
                <a:cubicBezTo>
                  <a:pt x="6510" y="8330"/>
                  <a:pt x="6449" y="8361"/>
                  <a:pt x="6389" y="8392"/>
                </a:cubicBezTo>
                <a:cubicBezTo>
                  <a:pt x="6293" y="8410"/>
                  <a:pt x="6198" y="8425"/>
                  <a:pt x="6168" y="8440"/>
                </a:cubicBezTo>
                <a:cubicBezTo>
                  <a:pt x="6042" y="8489"/>
                  <a:pt x="6043" y="8550"/>
                  <a:pt x="5952" y="8583"/>
                </a:cubicBezTo>
                <a:cubicBezTo>
                  <a:pt x="5879" y="8583"/>
                  <a:pt x="5843" y="8585"/>
                  <a:pt x="5804" y="8592"/>
                </a:cubicBezTo>
                <a:cubicBezTo>
                  <a:pt x="5830" y="8592"/>
                  <a:pt x="5857" y="8598"/>
                  <a:pt x="5857" y="8598"/>
                </a:cubicBezTo>
                <a:cubicBezTo>
                  <a:pt x="5796" y="8614"/>
                  <a:pt x="5646" y="8613"/>
                  <a:pt x="5551" y="8629"/>
                </a:cubicBezTo>
                <a:cubicBezTo>
                  <a:pt x="5521" y="8647"/>
                  <a:pt x="5491" y="8677"/>
                  <a:pt x="5460" y="8677"/>
                </a:cubicBezTo>
                <a:cubicBezTo>
                  <a:pt x="5305" y="8708"/>
                  <a:pt x="5335" y="8741"/>
                  <a:pt x="5179" y="8787"/>
                </a:cubicBezTo>
                <a:cubicBezTo>
                  <a:pt x="5119" y="8805"/>
                  <a:pt x="5053" y="8805"/>
                  <a:pt x="5023" y="8820"/>
                </a:cubicBezTo>
                <a:cubicBezTo>
                  <a:pt x="4963" y="8851"/>
                  <a:pt x="4963" y="8884"/>
                  <a:pt x="4928" y="8900"/>
                </a:cubicBezTo>
                <a:cubicBezTo>
                  <a:pt x="4898" y="8915"/>
                  <a:pt x="4837" y="8915"/>
                  <a:pt x="4802" y="8915"/>
                </a:cubicBezTo>
                <a:cubicBezTo>
                  <a:pt x="4772" y="8930"/>
                  <a:pt x="4803" y="8963"/>
                  <a:pt x="4742" y="8963"/>
                </a:cubicBezTo>
                <a:cubicBezTo>
                  <a:pt x="4682" y="8979"/>
                  <a:pt x="4587" y="8945"/>
                  <a:pt x="4557" y="8963"/>
                </a:cubicBezTo>
                <a:cubicBezTo>
                  <a:pt x="4526" y="8979"/>
                  <a:pt x="4496" y="9058"/>
                  <a:pt x="4461" y="9058"/>
                </a:cubicBezTo>
                <a:cubicBezTo>
                  <a:pt x="4401" y="9088"/>
                  <a:pt x="4275" y="9088"/>
                  <a:pt x="4179" y="9104"/>
                </a:cubicBezTo>
                <a:cubicBezTo>
                  <a:pt x="4089" y="9137"/>
                  <a:pt x="3994" y="9216"/>
                  <a:pt x="3874" y="9231"/>
                </a:cubicBezTo>
                <a:cubicBezTo>
                  <a:pt x="3838" y="9246"/>
                  <a:pt x="3778" y="9231"/>
                  <a:pt x="3748" y="9231"/>
                </a:cubicBezTo>
                <a:cubicBezTo>
                  <a:pt x="3653" y="9279"/>
                  <a:pt x="3592" y="9341"/>
                  <a:pt x="3496" y="9358"/>
                </a:cubicBezTo>
                <a:cubicBezTo>
                  <a:pt x="3436" y="9374"/>
                  <a:pt x="3341" y="9359"/>
                  <a:pt x="3281" y="9374"/>
                </a:cubicBezTo>
                <a:cubicBezTo>
                  <a:pt x="3251" y="9389"/>
                  <a:pt x="3215" y="9438"/>
                  <a:pt x="3185" y="9453"/>
                </a:cubicBezTo>
                <a:cubicBezTo>
                  <a:pt x="3155" y="9468"/>
                  <a:pt x="3060" y="9468"/>
                  <a:pt x="2970" y="9484"/>
                </a:cubicBezTo>
                <a:cubicBezTo>
                  <a:pt x="2904" y="9499"/>
                  <a:pt x="2844" y="9563"/>
                  <a:pt x="2749" y="9578"/>
                </a:cubicBezTo>
                <a:cubicBezTo>
                  <a:pt x="2628" y="9627"/>
                  <a:pt x="2563" y="9627"/>
                  <a:pt x="2437" y="9690"/>
                </a:cubicBezTo>
                <a:cubicBezTo>
                  <a:pt x="2377" y="9721"/>
                  <a:pt x="2378" y="9736"/>
                  <a:pt x="2317" y="9754"/>
                </a:cubicBezTo>
                <a:cubicBezTo>
                  <a:pt x="2252" y="9769"/>
                  <a:pt x="2096" y="9736"/>
                  <a:pt x="2066" y="9754"/>
                </a:cubicBezTo>
                <a:cubicBezTo>
                  <a:pt x="1940" y="9785"/>
                  <a:pt x="1971" y="9830"/>
                  <a:pt x="1911" y="9864"/>
                </a:cubicBezTo>
                <a:cubicBezTo>
                  <a:pt x="1785" y="9912"/>
                  <a:pt x="1845" y="9849"/>
                  <a:pt x="1754" y="9879"/>
                </a:cubicBezTo>
                <a:cubicBezTo>
                  <a:pt x="1754" y="9879"/>
                  <a:pt x="1503" y="10053"/>
                  <a:pt x="1443" y="10037"/>
                </a:cubicBezTo>
                <a:cubicBezTo>
                  <a:pt x="1413" y="10022"/>
                  <a:pt x="1504" y="9958"/>
                  <a:pt x="1504" y="9958"/>
                </a:cubicBezTo>
                <a:cubicBezTo>
                  <a:pt x="1413" y="9973"/>
                  <a:pt x="1443" y="9991"/>
                  <a:pt x="1348" y="10037"/>
                </a:cubicBezTo>
                <a:cubicBezTo>
                  <a:pt x="1287" y="10053"/>
                  <a:pt x="1228" y="10052"/>
                  <a:pt x="1163" y="10070"/>
                </a:cubicBezTo>
                <a:cubicBezTo>
                  <a:pt x="1103" y="10086"/>
                  <a:pt x="1036" y="10132"/>
                  <a:pt x="946" y="10165"/>
                </a:cubicBezTo>
                <a:cubicBezTo>
                  <a:pt x="790" y="10211"/>
                  <a:pt x="665" y="10229"/>
                  <a:pt x="539" y="10290"/>
                </a:cubicBezTo>
                <a:cubicBezTo>
                  <a:pt x="414" y="10338"/>
                  <a:pt x="450" y="10384"/>
                  <a:pt x="354" y="10432"/>
                </a:cubicBezTo>
                <a:cubicBezTo>
                  <a:pt x="324" y="10432"/>
                  <a:pt x="198" y="10433"/>
                  <a:pt x="198" y="10448"/>
                </a:cubicBezTo>
                <a:cubicBezTo>
                  <a:pt x="228" y="10433"/>
                  <a:pt x="138" y="10655"/>
                  <a:pt x="73" y="10624"/>
                </a:cubicBezTo>
                <a:cubicBezTo>
                  <a:pt x="13" y="10560"/>
                  <a:pt x="168" y="10527"/>
                  <a:pt x="138" y="10463"/>
                </a:cubicBezTo>
                <a:cubicBezTo>
                  <a:pt x="-53" y="10527"/>
                  <a:pt x="-17" y="10940"/>
                  <a:pt x="73" y="11096"/>
                </a:cubicBezTo>
                <a:cubicBezTo>
                  <a:pt x="108" y="11129"/>
                  <a:pt x="229" y="11303"/>
                  <a:pt x="169" y="11193"/>
                </a:cubicBezTo>
                <a:cubicBezTo>
                  <a:pt x="138" y="11160"/>
                  <a:pt x="108" y="11001"/>
                  <a:pt x="138" y="11001"/>
                </a:cubicBezTo>
                <a:cubicBezTo>
                  <a:pt x="168" y="11017"/>
                  <a:pt x="259" y="11193"/>
                  <a:pt x="259" y="11208"/>
                </a:cubicBezTo>
                <a:cubicBezTo>
                  <a:pt x="540" y="11667"/>
                  <a:pt x="1072" y="12063"/>
                  <a:pt x="1504" y="12440"/>
                </a:cubicBezTo>
                <a:cubicBezTo>
                  <a:pt x="2036" y="12899"/>
                  <a:pt x="2594" y="13280"/>
                  <a:pt x="3126" y="13724"/>
                </a:cubicBezTo>
                <a:cubicBezTo>
                  <a:pt x="3653" y="14134"/>
                  <a:pt x="4180" y="14560"/>
                  <a:pt x="4742" y="15020"/>
                </a:cubicBezTo>
                <a:cubicBezTo>
                  <a:pt x="5179" y="15415"/>
                  <a:pt x="5615" y="15777"/>
                  <a:pt x="6107" y="16206"/>
                </a:cubicBezTo>
                <a:cubicBezTo>
                  <a:pt x="6168" y="16270"/>
                  <a:pt x="6419" y="16458"/>
                  <a:pt x="6198" y="16236"/>
                </a:cubicBezTo>
                <a:cubicBezTo>
                  <a:pt x="6077" y="16142"/>
                  <a:pt x="5952" y="16033"/>
                  <a:pt x="5857" y="15936"/>
                </a:cubicBezTo>
                <a:cubicBezTo>
                  <a:pt x="5671" y="15762"/>
                  <a:pt x="5586" y="15667"/>
                  <a:pt x="5425" y="15509"/>
                </a:cubicBezTo>
                <a:cubicBezTo>
                  <a:pt x="5149" y="15257"/>
                  <a:pt x="4742" y="14986"/>
                  <a:pt x="4461" y="14734"/>
                </a:cubicBezTo>
                <a:cubicBezTo>
                  <a:pt x="3994" y="14338"/>
                  <a:pt x="3557" y="13961"/>
                  <a:pt x="3030" y="13532"/>
                </a:cubicBezTo>
                <a:cubicBezTo>
                  <a:pt x="2940" y="13453"/>
                  <a:pt x="2749" y="13310"/>
                  <a:pt x="2629" y="13185"/>
                </a:cubicBezTo>
                <a:cubicBezTo>
                  <a:pt x="2533" y="13073"/>
                  <a:pt x="2688" y="13170"/>
                  <a:pt x="2749" y="13216"/>
                </a:cubicBezTo>
                <a:cubicBezTo>
                  <a:pt x="2874" y="13310"/>
                  <a:pt x="3000" y="13438"/>
                  <a:pt x="3126" y="13532"/>
                </a:cubicBezTo>
                <a:cubicBezTo>
                  <a:pt x="3683" y="13976"/>
                  <a:pt x="4150" y="14387"/>
                  <a:pt x="4652" y="14782"/>
                </a:cubicBezTo>
                <a:cubicBezTo>
                  <a:pt x="5365" y="15336"/>
                  <a:pt x="5953" y="15935"/>
                  <a:pt x="6545" y="16489"/>
                </a:cubicBezTo>
                <a:cubicBezTo>
                  <a:pt x="6856" y="16759"/>
                  <a:pt x="7198" y="17042"/>
                  <a:pt x="7539" y="17328"/>
                </a:cubicBezTo>
                <a:cubicBezTo>
                  <a:pt x="8348" y="18040"/>
                  <a:pt x="9000" y="18828"/>
                  <a:pt x="9657" y="19619"/>
                </a:cubicBezTo>
                <a:cubicBezTo>
                  <a:pt x="9748" y="19749"/>
                  <a:pt x="9808" y="19879"/>
                  <a:pt x="9910" y="19990"/>
                </a:cubicBezTo>
                <a:lnTo>
                  <a:pt x="10011" y="20078"/>
                </a:lnTo>
                <a:lnTo>
                  <a:pt x="10029" y="20060"/>
                </a:lnTo>
                <a:cubicBezTo>
                  <a:pt x="9849" y="19850"/>
                  <a:pt x="9739" y="19705"/>
                  <a:pt x="10059" y="20045"/>
                </a:cubicBezTo>
                <a:cubicBezTo>
                  <a:pt x="10123" y="20113"/>
                  <a:pt x="10176" y="20170"/>
                  <a:pt x="10280" y="20283"/>
                </a:cubicBezTo>
                <a:cubicBezTo>
                  <a:pt x="10214" y="20237"/>
                  <a:pt x="10029" y="20045"/>
                  <a:pt x="10059" y="20045"/>
                </a:cubicBezTo>
                <a:cubicBezTo>
                  <a:pt x="10029" y="20045"/>
                  <a:pt x="10029" y="20045"/>
                  <a:pt x="10029" y="20060"/>
                </a:cubicBezTo>
                <a:cubicBezTo>
                  <a:pt x="10155" y="20203"/>
                  <a:pt x="10310" y="20361"/>
                  <a:pt x="10340" y="20361"/>
                </a:cubicBezTo>
                <a:cubicBezTo>
                  <a:pt x="10310" y="20361"/>
                  <a:pt x="10310" y="20283"/>
                  <a:pt x="10310" y="20283"/>
                </a:cubicBezTo>
                <a:cubicBezTo>
                  <a:pt x="10310" y="20237"/>
                  <a:pt x="10370" y="20283"/>
                  <a:pt x="10370" y="20219"/>
                </a:cubicBezTo>
                <a:cubicBezTo>
                  <a:pt x="10340" y="20173"/>
                  <a:pt x="10245" y="20045"/>
                  <a:pt x="10185" y="19951"/>
                </a:cubicBezTo>
                <a:cubicBezTo>
                  <a:pt x="9778" y="19397"/>
                  <a:pt x="9316" y="18752"/>
                  <a:pt x="8814" y="18229"/>
                </a:cubicBezTo>
                <a:cubicBezTo>
                  <a:pt x="8287" y="17645"/>
                  <a:pt x="7604" y="17121"/>
                  <a:pt x="6982" y="16552"/>
                </a:cubicBezTo>
                <a:cubicBezTo>
                  <a:pt x="6982" y="16537"/>
                  <a:pt x="6886" y="16443"/>
                  <a:pt x="6916" y="16443"/>
                </a:cubicBezTo>
                <a:cubicBezTo>
                  <a:pt x="6946" y="16443"/>
                  <a:pt x="7227" y="16632"/>
                  <a:pt x="7227" y="16647"/>
                </a:cubicBezTo>
                <a:cubicBezTo>
                  <a:pt x="7478" y="16838"/>
                  <a:pt x="7790" y="17155"/>
                  <a:pt x="7976" y="17328"/>
                </a:cubicBezTo>
                <a:cubicBezTo>
                  <a:pt x="8347" y="17675"/>
                  <a:pt x="8628" y="17928"/>
                  <a:pt x="8939" y="18277"/>
                </a:cubicBezTo>
                <a:cubicBezTo>
                  <a:pt x="9502" y="18892"/>
                  <a:pt x="9873" y="19428"/>
                  <a:pt x="10370" y="20045"/>
                </a:cubicBezTo>
                <a:cubicBezTo>
                  <a:pt x="10495" y="20236"/>
                  <a:pt x="10591" y="20346"/>
                  <a:pt x="10777" y="20553"/>
                </a:cubicBezTo>
                <a:cubicBezTo>
                  <a:pt x="10902" y="20663"/>
                  <a:pt x="10867" y="20568"/>
                  <a:pt x="10777" y="20456"/>
                </a:cubicBezTo>
                <a:cubicBezTo>
                  <a:pt x="10747" y="20410"/>
                  <a:pt x="10711" y="20410"/>
                  <a:pt x="10681" y="20315"/>
                </a:cubicBezTo>
                <a:cubicBezTo>
                  <a:pt x="10651" y="20315"/>
                  <a:pt x="10681" y="20282"/>
                  <a:pt x="10681" y="20315"/>
                </a:cubicBezTo>
                <a:cubicBezTo>
                  <a:pt x="10711" y="20173"/>
                  <a:pt x="10526" y="19951"/>
                  <a:pt x="10401" y="19760"/>
                </a:cubicBezTo>
                <a:cubicBezTo>
                  <a:pt x="9718" y="18767"/>
                  <a:pt x="8845" y="17833"/>
                  <a:pt x="7850" y="16963"/>
                </a:cubicBezTo>
                <a:cubicBezTo>
                  <a:pt x="7755" y="16884"/>
                  <a:pt x="7538" y="16696"/>
                  <a:pt x="7413" y="16586"/>
                </a:cubicBezTo>
                <a:cubicBezTo>
                  <a:pt x="7322" y="16474"/>
                  <a:pt x="7448" y="16553"/>
                  <a:pt x="7508" y="16617"/>
                </a:cubicBezTo>
                <a:cubicBezTo>
                  <a:pt x="8101" y="17107"/>
                  <a:pt x="8659" y="17581"/>
                  <a:pt x="9156" y="18119"/>
                </a:cubicBezTo>
                <a:cubicBezTo>
                  <a:pt x="9688" y="18704"/>
                  <a:pt x="10125" y="19287"/>
                  <a:pt x="10622" y="19856"/>
                </a:cubicBezTo>
                <a:cubicBezTo>
                  <a:pt x="10341" y="19349"/>
                  <a:pt x="9999" y="18813"/>
                  <a:pt x="9502" y="18325"/>
                </a:cubicBezTo>
                <a:cubicBezTo>
                  <a:pt x="9467" y="18308"/>
                  <a:pt x="9437" y="18262"/>
                  <a:pt x="9407" y="18213"/>
                </a:cubicBezTo>
                <a:cubicBezTo>
                  <a:pt x="10125" y="19333"/>
                  <a:pt x="9191" y="18119"/>
                  <a:pt x="9407" y="18134"/>
                </a:cubicBezTo>
                <a:cubicBezTo>
                  <a:pt x="9467" y="18134"/>
                  <a:pt x="9718" y="18499"/>
                  <a:pt x="9778" y="18560"/>
                </a:cubicBezTo>
                <a:cubicBezTo>
                  <a:pt x="10090" y="18971"/>
                  <a:pt x="10466" y="19446"/>
                  <a:pt x="10777" y="19841"/>
                </a:cubicBezTo>
                <a:cubicBezTo>
                  <a:pt x="10526" y="19382"/>
                  <a:pt x="10185" y="19002"/>
                  <a:pt x="9904" y="18609"/>
                </a:cubicBezTo>
                <a:cubicBezTo>
                  <a:pt x="9843" y="18594"/>
                  <a:pt x="9843" y="18560"/>
                  <a:pt x="9843" y="18530"/>
                </a:cubicBezTo>
                <a:cubicBezTo>
                  <a:pt x="9778" y="18530"/>
                  <a:pt x="9813" y="18499"/>
                  <a:pt x="9843" y="18530"/>
                </a:cubicBezTo>
                <a:cubicBezTo>
                  <a:pt x="9969" y="18560"/>
                  <a:pt x="9687" y="18308"/>
                  <a:pt x="9622" y="18229"/>
                </a:cubicBezTo>
                <a:cubicBezTo>
                  <a:pt x="9436" y="18025"/>
                  <a:pt x="9251" y="17818"/>
                  <a:pt x="9035" y="17629"/>
                </a:cubicBezTo>
                <a:cubicBezTo>
                  <a:pt x="8844" y="17471"/>
                  <a:pt x="8784" y="17359"/>
                  <a:pt x="8598" y="17249"/>
                </a:cubicBezTo>
                <a:cubicBezTo>
                  <a:pt x="8598" y="17265"/>
                  <a:pt x="8568" y="17280"/>
                  <a:pt x="8568" y="17249"/>
                </a:cubicBezTo>
                <a:lnTo>
                  <a:pt x="8598" y="17249"/>
                </a:lnTo>
                <a:cubicBezTo>
                  <a:pt x="8568" y="17201"/>
                  <a:pt x="8473" y="17121"/>
                  <a:pt x="8377" y="17012"/>
                </a:cubicBezTo>
                <a:cubicBezTo>
                  <a:pt x="8317" y="16933"/>
                  <a:pt x="8161" y="16805"/>
                  <a:pt x="8221" y="16805"/>
                </a:cubicBezTo>
                <a:cubicBezTo>
                  <a:pt x="8221" y="16805"/>
                  <a:pt x="8442" y="16964"/>
                  <a:pt x="8442" y="16979"/>
                </a:cubicBezTo>
                <a:cubicBezTo>
                  <a:pt x="8879" y="17359"/>
                  <a:pt x="9376" y="17803"/>
                  <a:pt x="9718" y="18198"/>
                </a:cubicBezTo>
                <a:cubicBezTo>
                  <a:pt x="10215" y="18782"/>
                  <a:pt x="10496" y="19224"/>
                  <a:pt x="10933" y="19714"/>
                </a:cubicBezTo>
                <a:cubicBezTo>
                  <a:pt x="10963" y="19744"/>
                  <a:pt x="11058" y="19951"/>
                  <a:pt x="11149" y="20030"/>
                </a:cubicBezTo>
                <a:cubicBezTo>
                  <a:pt x="11274" y="20109"/>
                  <a:pt x="11119" y="19887"/>
                  <a:pt x="11058" y="19792"/>
                </a:cubicBezTo>
                <a:cubicBezTo>
                  <a:pt x="10682" y="19254"/>
                  <a:pt x="10280" y="18718"/>
                  <a:pt x="9843" y="18213"/>
                </a:cubicBezTo>
                <a:cubicBezTo>
                  <a:pt x="9281" y="17611"/>
                  <a:pt x="8658" y="17121"/>
                  <a:pt x="8131" y="16552"/>
                </a:cubicBezTo>
                <a:cubicBezTo>
                  <a:pt x="8568" y="16854"/>
                  <a:pt x="9000" y="17200"/>
                  <a:pt x="9346" y="17550"/>
                </a:cubicBezTo>
                <a:cubicBezTo>
                  <a:pt x="9687" y="17897"/>
                  <a:pt x="10029" y="18262"/>
                  <a:pt x="10340" y="18657"/>
                </a:cubicBezTo>
                <a:cubicBezTo>
                  <a:pt x="10837" y="19303"/>
                  <a:pt x="11370" y="20014"/>
                  <a:pt x="11867" y="20678"/>
                </a:cubicBezTo>
                <a:cubicBezTo>
                  <a:pt x="11957" y="20772"/>
                  <a:pt x="12023" y="20900"/>
                  <a:pt x="12148" y="20994"/>
                </a:cubicBezTo>
                <a:cubicBezTo>
                  <a:pt x="12334" y="21106"/>
                  <a:pt x="12208" y="20930"/>
                  <a:pt x="12113" y="20821"/>
                </a:cubicBezTo>
                <a:cubicBezTo>
                  <a:pt x="11993" y="20629"/>
                  <a:pt x="11836" y="20441"/>
                  <a:pt x="11710" y="20237"/>
                </a:cubicBezTo>
                <a:cubicBezTo>
                  <a:pt x="11680" y="20158"/>
                  <a:pt x="11802" y="20315"/>
                  <a:pt x="11837" y="20361"/>
                </a:cubicBezTo>
                <a:cubicBezTo>
                  <a:pt x="11957" y="20520"/>
                  <a:pt x="12112" y="20678"/>
                  <a:pt x="12208" y="20836"/>
                </a:cubicBezTo>
                <a:cubicBezTo>
                  <a:pt x="12333" y="21009"/>
                  <a:pt x="12424" y="21231"/>
                  <a:pt x="12579" y="21405"/>
                </a:cubicBezTo>
                <a:cubicBezTo>
                  <a:pt x="12735" y="21596"/>
                  <a:pt x="12579" y="21326"/>
                  <a:pt x="12519" y="21216"/>
                </a:cubicBezTo>
                <a:cubicBezTo>
                  <a:pt x="12459" y="21107"/>
                  <a:pt x="12394" y="20979"/>
                  <a:pt x="12364" y="20946"/>
                </a:cubicBezTo>
                <a:cubicBezTo>
                  <a:pt x="12364" y="20915"/>
                  <a:pt x="12364" y="20851"/>
                  <a:pt x="12364" y="20836"/>
                </a:cubicBezTo>
                <a:cubicBezTo>
                  <a:pt x="12334" y="20790"/>
                  <a:pt x="12303" y="20772"/>
                  <a:pt x="12268" y="20741"/>
                </a:cubicBezTo>
                <a:cubicBezTo>
                  <a:pt x="12268" y="20726"/>
                  <a:pt x="12303" y="20678"/>
                  <a:pt x="12268" y="20629"/>
                </a:cubicBezTo>
                <a:cubicBezTo>
                  <a:pt x="12238" y="20583"/>
                  <a:pt x="12112" y="20474"/>
                  <a:pt x="12082" y="20377"/>
                </a:cubicBezTo>
                <a:cubicBezTo>
                  <a:pt x="12022" y="20219"/>
                  <a:pt x="12208" y="20441"/>
                  <a:pt x="12238" y="20489"/>
                </a:cubicBezTo>
                <a:cubicBezTo>
                  <a:pt x="12304" y="20553"/>
                  <a:pt x="12334" y="20629"/>
                  <a:pt x="12364" y="20663"/>
                </a:cubicBezTo>
                <a:cubicBezTo>
                  <a:pt x="12394" y="20678"/>
                  <a:pt x="12459" y="20678"/>
                  <a:pt x="12489" y="20708"/>
                </a:cubicBezTo>
                <a:cubicBezTo>
                  <a:pt x="12583" y="20770"/>
                  <a:pt x="12658" y="20935"/>
                  <a:pt x="12729" y="21081"/>
                </a:cubicBezTo>
                <a:lnTo>
                  <a:pt x="12800" y="21215"/>
                </a:lnTo>
                <a:lnTo>
                  <a:pt x="12826" y="21250"/>
                </a:lnTo>
                <a:cubicBezTo>
                  <a:pt x="12861" y="21295"/>
                  <a:pt x="12908" y="21350"/>
                  <a:pt x="12926" y="21341"/>
                </a:cubicBezTo>
                <a:cubicBezTo>
                  <a:pt x="12986" y="21326"/>
                  <a:pt x="12800" y="21152"/>
                  <a:pt x="12800" y="21152"/>
                </a:cubicBezTo>
                <a:cubicBezTo>
                  <a:pt x="12675" y="20930"/>
                  <a:pt x="12550" y="20757"/>
                  <a:pt x="12424" y="20553"/>
                </a:cubicBezTo>
                <a:cubicBezTo>
                  <a:pt x="12394" y="20505"/>
                  <a:pt x="12394" y="20440"/>
                  <a:pt x="12364" y="20361"/>
                </a:cubicBezTo>
                <a:cubicBezTo>
                  <a:pt x="12303" y="20267"/>
                  <a:pt x="12238" y="20236"/>
                  <a:pt x="12268" y="20172"/>
                </a:cubicBezTo>
                <a:cubicBezTo>
                  <a:pt x="12303" y="20124"/>
                  <a:pt x="12393" y="20124"/>
                  <a:pt x="12393" y="20094"/>
                </a:cubicBezTo>
                <a:cubicBezTo>
                  <a:pt x="12393" y="20015"/>
                  <a:pt x="12178" y="19792"/>
                  <a:pt x="12113" y="19698"/>
                </a:cubicBezTo>
                <a:cubicBezTo>
                  <a:pt x="11897" y="19382"/>
                  <a:pt x="11680" y="19081"/>
                  <a:pt x="11399" y="18736"/>
                </a:cubicBezTo>
                <a:cubicBezTo>
                  <a:pt x="11399" y="18718"/>
                  <a:pt x="11244" y="18545"/>
                  <a:pt x="11305" y="18545"/>
                </a:cubicBezTo>
                <a:cubicBezTo>
                  <a:pt x="11370" y="18545"/>
                  <a:pt x="11490" y="18782"/>
                  <a:pt x="11526" y="18828"/>
                </a:cubicBezTo>
                <a:cubicBezTo>
                  <a:pt x="11897" y="19287"/>
                  <a:pt x="12208" y="19729"/>
                  <a:pt x="12614" y="20237"/>
                </a:cubicBezTo>
                <a:cubicBezTo>
                  <a:pt x="12645" y="20283"/>
                  <a:pt x="12736" y="20392"/>
                  <a:pt x="12831" y="20520"/>
                </a:cubicBezTo>
                <a:cubicBezTo>
                  <a:pt x="12861" y="20568"/>
                  <a:pt x="13111" y="20930"/>
                  <a:pt x="13016" y="20726"/>
                </a:cubicBezTo>
                <a:cubicBezTo>
                  <a:pt x="12926" y="20535"/>
                  <a:pt x="13112" y="20821"/>
                  <a:pt x="13142" y="20851"/>
                </a:cubicBezTo>
                <a:cubicBezTo>
                  <a:pt x="13172" y="20869"/>
                  <a:pt x="13297" y="20915"/>
                  <a:pt x="13327" y="20900"/>
                </a:cubicBezTo>
                <a:cubicBezTo>
                  <a:pt x="13327" y="20885"/>
                  <a:pt x="13046" y="20489"/>
                  <a:pt x="13016" y="20441"/>
                </a:cubicBezTo>
                <a:cubicBezTo>
                  <a:pt x="12956" y="20316"/>
                  <a:pt x="12891" y="20203"/>
                  <a:pt x="12861" y="20109"/>
                </a:cubicBezTo>
                <a:cubicBezTo>
                  <a:pt x="12861" y="20093"/>
                  <a:pt x="12891" y="20045"/>
                  <a:pt x="12891" y="20030"/>
                </a:cubicBezTo>
                <a:cubicBezTo>
                  <a:pt x="12860" y="19887"/>
                  <a:pt x="12550" y="19698"/>
                  <a:pt x="12645" y="19683"/>
                </a:cubicBezTo>
                <a:cubicBezTo>
                  <a:pt x="12645" y="19683"/>
                  <a:pt x="12705" y="19729"/>
                  <a:pt x="12765" y="19760"/>
                </a:cubicBezTo>
                <a:cubicBezTo>
                  <a:pt x="12792" y="19796"/>
                  <a:pt x="12816" y="19823"/>
                  <a:pt x="12785" y="19794"/>
                </a:cubicBezTo>
                <a:lnTo>
                  <a:pt x="12775" y="19784"/>
                </a:lnTo>
                <a:lnTo>
                  <a:pt x="12783" y="19804"/>
                </a:lnTo>
                <a:cubicBezTo>
                  <a:pt x="12792" y="19816"/>
                  <a:pt x="12800" y="19823"/>
                  <a:pt x="12800" y="19823"/>
                </a:cubicBezTo>
                <a:cubicBezTo>
                  <a:pt x="12800" y="19823"/>
                  <a:pt x="12890" y="19823"/>
                  <a:pt x="12926" y="19856"/>
                </a:cubicBezTo>
                <a:cubicBezTo>
                  <a:pt x="13016" y="19920"/>
                  <a:pt x="13112" y="20124"/>
                  <a:pt x="13172" y="20188"/>
                </a:cubicBezTo>
                <a:cubicBezTo>
                  <a:pt x="13172" y="20203"/>
                  <a:pt x="13238" y="20204"/>
                  <a:pt x="13268" y="20219"/>
                </a:cubicBezTo>
                <a:cubicBezTo>
                  <a:pt x="13388" y="20298"/>
                  <a:pt x="13453" y="20504"/>
                  <a:pt x="13548" y="20614"/>
                </a:cubicBezTo>
                <a:cubicBezTo>
                  <a:pt x="13608" y="20726"/>
                  <a:pt x="13669" y="20869"/>
                  <a:pt x="13795" y="21025"/>
                </a:cubicBezTo>
                <a:cubicBezTo>
                  <a:pt x="13795" y="21025"/>
                  <a:pt x="13825" y="21058"/>
                  <a:pt x="13860" y="21058"/>
                </a:cubicBezTo>
                <a:cubicBezTo>
                  <a:pt x="13921" y="21010"/>
                  <a:pt x="13670" y="20726"/>
                  <a:pt x="13639" y="20663"/>
                </a:cubicBezTo>
                <a:cubicBezTo>
                  <a:pt x="13268" y="19981"/>
                  <a:pt x="12765" y="19349"/>
                  <a:pt x="12268" y="18688"/>
                </a:cubicBezTo>
                <a:cubicBezTo>
                  <a:pt x="12238" y="18624"/>
                  <a:pt x="12178" y="18499"/>
                  <a:pt x="12303" y="18642"/>
                </a:cubicBezTo>
                <a:cubicBezTo>
                  <a:pt x="12459" y="18828"/>
                  <a:pt x="12579" y="19017"/>
                  <a:pt x="12765" y="19191"/>
                </a:cubicBezTo>
                <a:cubicBezTo>
                  <a:pt x="12615" y="18859"/>
                  <a:pt x="12304" y="18593"/>
                  <a:pt x="12148" y="18262"/>
                </a:cubicBezTo>
                <a:cubicBezTo>
                  <a:pt x="12053" y="18262"/>
                  <a:pt x="12178" y="18198"/>
                  <a:pt x="12148" y="18262"/>
                </a:cubicBezTo>
                <a:cubicBezTo>
                  <a:pt x="12520" y="18673"/>
                  <a:pt x="12801" y="19081"/>
                  <a:pt x="13172" y="19491"/>
                </a:cubicBezTo>
                <a:cubicBezTo>
                  <a:pt x="13453" y="19792"/>
                  <a:pt x="13549" y="20124"/>
                  <a:pt x="13860" y="20425"/>
                </a:cubicBezTo>
                <a:cubicBezTo>
                  <a:pt x="13825" y="20346"/>
                  <a:pt x="13734" y="20237"/>
                  <a:pt x="13890" y="20346"/>
                </a:cubicBezTo>
                <a:cubicBezTo>
                  <a:pt x="13950" y="20410"/>
                  <a:pt x="14136" y="20693"/>
                  <a:pt x="14231" y="20741"/>
                </a:cubicBezTo>
                <a:cubicBezTo>
                  <a:pt x="14171" y="20519"/>
                  <a:pt x="14076" y="20441"/>
                  <a:pt x="13980" y="20252"/>
                </a:cubicBezTo>
                <a:cubicBezTo>
                  <a:pt x="13825" y="19999"/>
                  <a:pt x="13980" y="20203"/>
                  <a:pt x="14106" y="20267"/>
                </a:cubicBezTo>
                <a:cubicBezTo>
                  <a:pt x="14201" y="20315"/>
                  <a:pt x="14010" y="20188"/>
                  <a:pt x="14106" y="20203"/>
                </a:cubicBezTo>
                <a:cubicBezTo>
                  <a:pt x="14201" y="20219"/>
                  <a:pt x="14231" y="20377"/>
                  <a:pt x="14292" y="20441"/>
                </a:cubicBezTo>
                <a:cubicBezTo>
                  <a:pt x="14327" y="20520"/>
                  <a:pt x="14357" y="20614"/>
                  <a:pt x="14448" y="20693"/>
                </a:cubicBezTo>
                <a:cubicBezTo>
                  <a:pt x="14448" y="20693"/>
                  <a:pt x="14512" y="20693"/>
                  <a:pt x="14542" y="20708"/>
                </a:cubicBezTo>
                <a:cubicBezTo>
                  <a:pt x="14572" y="20742"/>
                  <a:pt x="14729" y="20945"/>
                  <a:pt x="14759" y="20994"/>
                </a:cubicBezTo>
                <a:cubicBezTo>
                  <a:pt x="15010" y="21216"/>
                  <a:pt x="14729" y="20820"/>
                  <a:pt x="14698" y="20741"/>
                </a:cubicBezTo>
                <a:cubicBezTo>
                  <a:pt x="14603" y="20598"/>
                  <a:pt x="14513" y="20489"/>
                  <a:pt x="14513" y="20425"/>
                </a:cubicBezTo>
                <a:cubicBezTo>
                  <a:pt x="14417" y="20188"/>
                  <a:pt x="14292" y="20030"/>
                  <a:pt x="14201" y="19792"/>
                </a:cubicBezTo>
                <a:cubicBezTo>
                  <a:pt x="14011" y="19665"/>
                  <a:pt x="14171" y="19634"/>
                  <a:pt x="14201" y="19792"/>
                </a:cubicBezTo>
                <a:cubicBezTo>
                  <a:pt x="14387" y="19981"/>
                  <a:pt x="14447" y="20173"/>
                  <a:pt x="14603" y="20377"/>
                </a:cubicBezTo>
                <a:cubicBezTo>
                  <a:pt x="14668" y="20474"/>
                  <a:pt x="14698" y="20584"/>
                  <a:pt x="14824" y="20647"/>
                </a:cubicBezTo>
                <a:cubicBezTo>
                  <a:pt x="14884" y="20663"/>
                  <a:pt x="14914" y="20663"/>
                  <a:pt x="14949" y="20693"/>
                </a:cubicBezTo>
                <a:cubicBezTo>
                  <a:pt x="15039" y="20772"/>
                  <a:pt x="15010" y="20884"/>
                  <a:pt x="15100" y="20979"/>
                </a:cubicBezTo>
                <a:cubicBezTo>
                  <a:pt x="15100" y="20964"/>
                  <a:pt x="15256" y="20946"/>
                  <a:pt x="15256" y="20964"/>
                </a:cubicBezTo>
                <a:cubicBezTo>
                  <a:pt x="15351" y="20994"/>
                  <a:pt x="15351" y="21295"/>
                  <a:pt x="15507" y="21310"/>
                </a:cubicBezTo>
                <a:cubicBezTo>
                  <a:pt x="15507" y="21185"/>
                  <a:pt x="15381" y="21122"/>
                  <a:pt x="15351" y="21010"/>
                </a:cubicBezTo>
                <a:cubicBezTo>
                  <a:pt x="15320" y="20851"/>
                  <a:pt x="15255" y="20709"/>
                  <a:pt x="15135" y="20535"/>
                </a:cubicBezTo>
                <a:cubicBezTo>
                  <a:pt x="14979" y="20237"/>
                  <a:pt x="15416" y="20851"/>
                  <a:pt x="15446" y="20851"/>
                </a:cubicBezTo>
                <a:lnTo>
                  <a:pt x="15477" y="20663"/>
                </a:lnTo>
                <a:cubicBezTo>
                  <a:pt x="15507" y="20663"/>
                  <a:pt x="15632" y="20900"/>
                  <a:pt x="15632" y="20900"/>
                </a:cubicBezTo>
                <a:cubicBezTo>
                  <a:pt x="15722" y="21010"/>
                  <a:pt x="15693" y="21058"/>
                  <a:pt x="15788" y="21137"/>
                </a:cubicBezTo>
                <a:cubicBezTo>
                  <a:pt x="15788" y="21073"/>
                  <a:pt x="15632" y="20821"/>
                  <a:pt x="15662" y="20821"/>
                </a:cubicBezTo>
                <a:cubicBezTo>
                  <a:pt x="15692" y="20821"/>
                  <a:pt x="15914" y="21073"/>
                  <a:pt x="15788" y="20821"/>
                </a:cubicBezTo>
                <a:cubicBezTo>
                  <a:pt x="15723" y="20647"/>
                  <a:pt x="15537" y="20474"/>
                  <a:pt x="15537" y="20298"/>
                </a:cubicBezTo>
                <a:cubicBezTo>
                  <a:pt x="15506" y="20298"/>
                  <a:pt x="15537" y="20267"/>
                  <a:pt x="15537" y="20298"/>
                </a:cubicBezTo>
                <a:cubicBezTo>
                  <a:pt x="15537" y="20267"/>
                  <a:pt x="15758" y="20456"/>
                  <a:pt x="15722" y="20474"/>
                </a:cubicBezTo>
                <a:cubicBezTo>
                  <a:pt x="15788" y="20440"/>
                  <a:pt x="15507" y="20094"/>
                  <a:pt x="15477" y="20045"/>
                </a:cubicBezTo>
                <a:cubicBezTo>
                  <a:pt x="15382" y="19808"/>
                  <a:pt x="15256" y="19571"/>
                  <a:pt x="15070" y="19318"/>
                </a:cubicBezTo>
                <a:cubicBezTo>
                  <a:pt x="14915" y="19081"/>
                  <a:pt x="14728" y="18844"/>
                  <a:pt x="14633" y="18657"/>
                </a:cubicBezTo>
                <a:cubicBezTo>
                  <a:pt x="14572" y="18657"/>
                  <a:pt x="14602" y="18624"/>
                  <a:pt x="14633" y="18657"/>
                </a:cubicBezTo>
                <a:cubicBezTo>
                  <a:pt x="15039" y="19112"/>
                  <a:pt x="15446" y="19729"/>
                  <a:pt x="15818" y="20298"/>
                </a:cubicBezTo>
                <a:cubicBezTo>
                  <a:pt x="15878" y="20392"/>
                  <a:pt x="16039" y="20647"/>
                  <a:pt x="15943" y="20456"/>
                </a:cubicBezTo>
                <a:cubicBezTo>
                  <a:pt x="15878" y="20282"/>
                  <a:pt x="16003" y="20489"/>
                  <a:pt x="16069" y="20535"/>
                </a:cubicBezTo>
                <a:cubicBezTo>
                  <a:pt x="16069" y="20520"/>
                  <a:pt x="16069" y="20505"/>
                  <a:pt x="16069" y="20489"/>
                </a:cubicBezTo>
                <a:cubicBezTo>
                  <a:pt x="16069" y="20505"/>
                  <a:pt x="16159" y="20392"/>
                  <a:pt x="16194" y="20392"/>
                </a:cubicBezTo>
                <a:cubicBezTo>
                  <a:pt x="16254" y="20392"/>
                  <a:pt x="16471" y="20693"/>
                  <a:pt x="16501" y="20741"/>
                </a:cubicBezTo>
                <a:cubicBezTo>
                  <a:pt x="16692" y="20900"/>
                  <a:pt x="16345" y="20377"/>
                  <a:pt x="16411" y="20377"/>
                </a:cubicBezTo>
                <a:cubicBezTo>
                  <a:pt x="16471" y="20362"/>
                  <a:pt x="16692" y="20678"/>
                  <a:pt x="16597" y="20504"/>
                </a:cubicBezTo>
                <a:cubicBezTo>
                  <a:pt x="16536" y="20331"/>
                  <a:pt x="16441" y="20109"/>
                  <a:pt x="16315" y="19902"/>
                </a:cubicBezTo>
                <a:cubicBezTo>
                  <a:pt x="16285" y="19841"/>
                  <a:pt x="16099" y="19650"/>
                  <a:pt x="16069" y="19556"/>
                </a:cubicBezTo>
                <a:cubicBezTo>
                  <a:pt x="16039" y="19428"/>
                  <a:pt x="16224" y="19713"/>
                  <a:pt x="16255" y="19744"/>
                </a:cubicBezTo>
                <a:cubicBezTo>
                  <a:pt x="16440" y="20014"/>
                  <a:pt x="16501" y="20045"/>
                  <a:pt x="16722" y="20346"/>
                </a:cubicBezTo>
                <a:cubicBezTo>
                  <a:pt x="16782" y="20425"/>
                  <a:pt x="16817" y="20489"/>
                  <a:pt x="16877" y="20553"/>
                </a:cubicBezTo>
                <a:cubicBezTo>
                  <a:pt x="17033" y="20693"/>
                  <a:pt x="16877" y="20425"/>
                  <a:pt x="16847" y="20361"/>
                </a:cubicBezTo>
                <a:cubicBezTo>
                  <a:pt x="16782" y="20267"/>
                  <a:pt x="16661" y="20173"/>
                  <a:pt x="16752" y="20157"/>
                </a:cubicBezTo>
                <a:cubicBezTo>
                  <a:pt x="16722" y="20157"/>
                  <a:pt x="16937" y="20331"/>
                  <a:pt x="17002" y="20377"/>
                </a:cubicBezTo>
                <a:cubicBezTo>
                  <a:pt x="17002" y="20377"/>
                  <a:pt x="17033" y="20489"/>
                  <a:pt x="17094" y="20441"/>
                </a:cubicBezTo>
                <a:cubicBezTo>
                  <a:pt x="17094" y="20441"/>
                  <a:pt x="17032" y="20361"/>
                  <a:pt x="17002" y="20315"/>
                </a:cubicBezTo>
                <a:cubicBezTo>
                  <a:pt x="16967" y="20315"/>
                  <a:pt x="16937" y="20316"/>
                  <a:pt x="17002" y="20283"/>
                </a:cubicBezTo>
                <a:cubicBezTo>
                  <a:pt x="17002" y="20283"/>
                  <a:pt x="17002" y="20298"/>
                  <a:pt x="17002" y="20315"/>
                </a:cubicBezTo>
                <a:cubicBezTo>
                  <a:pt x="17063" y="20298"/>
                  <a:pt x="17123" y="20283"/>
                  <a:pt x="17123" y="20283"/>
                </a:cubicBezTo>
                <a:cubicBezTo>
                  <a:pt x="17123" y="20252"/>
                  <a:pt x="17002" y="20109"/>
                  <a:pt x="17002" y="20045"/>
                </a:cubicBezTo>
                <a:cubicBezTo>
                  <a:pt x="17002" y="20045"/>
                  <a:pt x="17003" y="19951"/>
                  <a:pt x="17094" y="20076"/>
                </a:cubicBezTo>
                <a:cubicBezTo>
                  <a:pt x="17159" y="20173"/>
                  <a:pt x="17063" y="20109"/>
                  <a:pt x="17158" y="20157"/>
                </a:cubicBezTo>
                <a:cubicBezTo>
                  <a:pt x="17093" y="20124"/>
                  <a:pt x="17189" y="20093"/>
                  <a:pt x="17249" y="20109"/>
                </a:cubicBezTo>
                <a:cubicBezTo>
                  <a:pt x="17219" y="20093"/>
                  <a:pt x="17405" y="20392"/>
                  <a:pt x="17435" y="20392"/>
                </a:cubicBezTo>
                <a:cubicBezTo>
                  <a:pt x="17500" y="20362"/>
                  <a:pt x="17284" y="20139"/>
                  <a:pt x="17284" y="20109"/>
                </a:cubicBezTo>
                <a:cubicBezTo>
                  <a:pt x="17249" y="20060"/>
                  <a:pt x="17123" y="19841"/>
                  <a:pt x="17158" y="19823"/>
                </a:cubicBezTo>
                <a:cubicBezTo>
                  <a:pt x="17189" y="19808"/>
                  <a:pt x="17314" y="19966"/>
                  <a:pt x="17344" y="20014"/>
                </a:cubicBezTo>
                <a:cubicBezTo>
                  <a:pt x="17314" y="19999"/>
                  <a:pt x="17469" y="20219"/>
                  <a:pt x="17499" y="20203"/>
                </a:cubicBezTo>
                <a:cubicBezTo>
                  <a:pt x="17560" y="20173"/>
                  <a:pt x="17314" y="19951"/>
                  <a:pt x="17284" y="19823"/>
                </a:cubicBezTo>
                <a:cubicBezTo>
                  <a:pt x="17249" y="19729"/>
                  <a:pt x="17248" y="19713"/>
                  <a:pt x="17188" y="19586"/>
                </a:cubicBezTo>
                <a:cubicBezTo>
                  <a:pt x="17158" y="19525"/>
                  <a:pt x="17158" y="19412"/>
                  <a:pt x="17249" y="19540"/>
                </a:cubicBezTo>
                <a:cubicBezTo>
                  <a:pt x="17344" y="19683"/>
                  <a:pt x="17434" y="19871"/>
                  <a:pt x="17560" y="20014"/>
                </a:cubicBezTo>
                <a:cubicBezTo>
                  <a:pt x="17716" y="20267"/>
                  <a:pt x="17284" y="19570"/>
                  <a:pt x="17560" y="19856"/>
                </a:cubicBezTo>
                <a:cubicBezTo>
                  <a:pt x="17590" y="19902"/>
                  <a:pt x="17656" y="20030"/>
                  <a:pt x="17746" y="20076"/>
                </a:cubicBezTo>
                <a:cubicBezTo>
                  <a:pt x="17841" y="20140"/>
                  <a:pt x="17716" y="19951"/>
                  <a:pt x="17656" y="19856"/>
                </a:cubicBezTo>
                <a:cubicBezTo>
                  <a:pt x="17590" y="19777"/>
                  <a:pt x="17530" y="19683"/>
                  <a:pt x="17530" y="19634"/>
                </a:cubicBezTo>
                <a:cubicBezTo>
                  <a:pt x="17500" y="19604"/>
                  <a:pt x="17530" y="19571"/>
                  <a:pt x="17530" y="19525"/>
                </a:cubicBezTo>
                <a:cubicBezTo>
                  <a:pt x="17500" y="19397"/>
                  <a:pt x="17345" y="19270"/>
                  <a:pt x="17315" y="19160"/>
                </a:cubicBezTo>
                <a:cubicBezTo>
                  <a:pt x="17285" y="19129"/>
                  <a:pt x="17314" y="19050"/>
                  <a:pt x="17284" y="18971"/>
                </a:cubicBezTo>
                <a:cubicBezTo>
                  <a:pt x="17219" y="18813"/>
                  <a:pt x="17033" y="18609"/>
                  <a:pt x="16938" y="18466"/>
                </a:cubicBezTo>
                <a:cubicBezTo>
                  <a:pt x="16661" y="18070"/>
                  <a:pt x="16225" y="17565"/>
                  <a:pt x="15914" y="17121"/>
                </a:cubicBezTo>
                <a:cubicBezTo>
                  <a:pt x="15758" y="16884"/>
                  <a:pt x="16003" y="17170"/>
                  <a:pt x="16069" y="17249"/>
                </a:cubicBezTo>
                <a:cubicBezTo>
                  <a:pt x="16285" y="17532"/>
                  <a:pt x="16536" y="17803"/>
                  <a:pt x="16752" y="18055"/>
                </a:cubicBezTo>
                <a:cubicBezTo>
                  <a:pt x="16937" y="18262"/>
                  <a:pt x="16817" y="18025"/>
                  <a:pt x="16752" y="17928"/>
                </a:cubicBezTo>
                <a:cubicBezTo>
                  <a:pt x="16470" y="17517"/>
                  <a:pt x="16159" y="17139"/>
                  <a:pt x="15818" y="16696"/>
                </a:cubicBezTo>
                <a:cubicBezTo>
                  <a:pt x="15723" y="16568"/>
                  <a:pt x="16039" y="16790"/>
                  <a:pt x="16004" y="16790"/>
                </a:cubicBezTo>
                <a:cubicBezTo>
                  <a:pt x="16380" y="17139"/>
                  <a:pt x="16471" y="17456"/>
                  <a:pt x="16847" y="17818"/>
                </a:cubicBezTo>
                <a:cubicBezTo>
                  <a:pt x="16596" y="17407"/>
                  <a:pt x="16255" y="16997"/>
                  <a:pt x="15914" y="16568"/>
                </a:cubicBezTo>
                <a:cubicBezTo>
                  <a:pt x="15914" y="16553"/>
                  <a:pt x="15723" y="16410"/>
                  <a:pt x="15818" y="16410"/>
                </a:cubicBezTo>
                <a:cubicBezTo>
                  <a:pt x="15848" y="16410"/>
                  <a:pt x="15974" y="16537"/>
                  <a:pt x="15914" y="16489"/>
                </a:cubicBezTo>
                <a:cubicBezTo>
                  <a:pt x="16069" y="16647"/>
                  <a:pt x="16225" y="16902"/>
                  <a:pt x="16411" y="17058"/>
                </a:cubicBezTo>
                <a:cubicBezTo>
                  <a:pt x="16471" y="17121"/>
                  <a:pt x="16566" y="17155"/>
                  <a:pt x="16597" y="17201"/>
                </a:cubicBezTo>
                <a:cubicBezTo>
                  <a:pt x="16752" y="17359"/>
                  <a:pt x="16817" y="17550"/>
                  <a:pt x="17002" y="17709"/>
                </a:cubicBezTo>
                <a:cubicBezTo>
                  <a:pt x="16937" y="17581"/>
                  <a:pt x="16878" y="17517"/>
                  <a:pt x="16818" y="17407"/>
                </a:cubicBezTo>
                <a:cubicBezTo>
                  <a:pt x="16848" y="17438"/>
                  <a:pt x="16566" y="17155"/>
                  <a:pt x="16597" y="17121"/>
                </a:cubicBezTo>
                <a:cubicBezTo>
                  <a:pt x="16662" y="17106"/>
                  <a:pt x="16907" y="17486"/>
                  <a:pt x="16938" y="17517"/>
                </a:cubicBezTo>
                <a:cubicBezTo>
                  <a:pt x="17219" y="17912"/>
                  <a:pt x="17405" y="18134"/>
                  <a:pt x="17716" y="18545"/>
                </a:cubicBezTo>
                <a:cubicBezTo>
                  <a:pt x="17716" y="18545"/>
                  <a:pt x="17811" y="18767"/>
                  <a:pt x="17906" y="18736"/>
                </a:cubicBezTo>
                <a:cubicBezTo>
                  <a:pt x="17936" y="18703"/>
                  <a:pt x="17656" y="18402"/>
                  <a:pt x="17656" y="18387"/>
                </a:cubicBezTo>
                <a:cubicBezTo>
                  <a:pt x="17435" y="18071"/>
                  <a:pt x="17218" y="17788"/>
                  <a:pt x="17002" y="17456"/>
                </a:cubicBezTo>
                <a:cubicBezTo>
                  <a:pt x="17123" y="17675"/>
                  <a:pt x="16907" y="17407"/>
                  <a:pt x="16967" y="17392"/>
                </a:cubicBezTo>
                <a:cubicBezTo>
                  <a:pt x="17063" y="17376"/>
                  <a:pt x="17314" y="17788"/>
                  <a:pt x="17344" y="17818"/>
                </a:cubicBezTo>
                <a:cubicBezTo>
                  <a:pt x="17590" y="18165"/>
                  <a:pt x="17872" y="18530"/>
                  <a:pt x="18153" y="18953"/>
                </a:cubicBezTo>
                <a:cubicBezTo>
                  <a:pt x="18153" y="18953"/>
                  <a:pt x="18308" y="19175"/>
                  <a:pt x="18339" y="19129"/>
                </a:cubicBezTo>
                <a:cubicBezTo>
                  <a:pt x="18339" y="19081"/>
                  <a:pt x="18213" y="18971"/>
                  <a:pt x="18182" y="18907"/>
                </a:cubicBezTo>
                <a:cubicBezTo>
                  <a:pt x="18182" y="18938"/>
                  <a:pt x="17997" y="18688"/>
                  <a:pt x="18092" y="18688"/>
                </a:cubicBezTo>
                <a:cubicBezTo>
                  <a:pt x="18122" y="18688"/>
                  <a:pt x="18278" y="18938"/>
                  <a:pt x="18308" y="18987"/>
                </a:cubicBezTo>
                <a:cubicBezTo>
                  <a:pt x="18368" y="19096"/>
                  <a:pt x="18433" y="19190"/>
                  <a:pt x="18529" y="19269"/>
                </a:cubicBezTo>
                <a:cubicBezTo>
                  <a:pt x="18278" y="18843"/>
                  <a:pt x="17967" y="18420"/>
                  <a:pt x="17656" y="17961"/>
                </a:cubicBezTo>
                <a:cubicBezTo>
                  <a:pt x="17656" y="17961"/>
                  <a:pt x="17531" y="17912"/>
                  <a:pt x="17591" y="17882"/>
                </a:cubicBezTo>
                <a:cubicBezTo>
                  <a:pt x="17626" y="17867"/>
                  <a:pt x="17781" y="18070"/>
                  <a:pt x="17685" y="17961"/>
                </a:cubicBezTo>
                <a:cubicBezTo>
                  <a:pt x="17997" y="18325"/>
                  <a:pt x="18248" y="18798"/>
                  <a:pt x="18589" y="19145"/>
                </a:cubicBezTo>
                <a:cubicBezTo>
                  <a:pt x="18404" y="18752"/>
                  <a:pt x="17967" y="18277"/>
                  <a:pt x="17685" y="17848"/>
                </a:cubicBezTo>
                <a:cubicBezTo>
                  <a:pt x="17655" y="17818"/>
                  <a:pt x="17561" y="17660"/>
                  <a:pt x="17626" y="17660"/>
                </a:cubicBezTo>
                <a:lnTo>
                  <a:pt x="17781" y="17848"/>
                </a:lnTo>
                <a:cubicBezTo>
                  <a:pt x="17906" y="18040"/>
                  <a:pt x="18058" y="18244"/>
                  <a:pt x="18213" y="18420"/>
                </a:cubicBezTo>
                <a:cubicBezTo>
                  <a:pt x="18027" y="18104"/>
                  <a:pt x="17745" y="17754"/>
                  <a:pt x="17499" y="17392"/>
                </a:cubicBezTo>
                <a:cubicBezTo>
                  <a:pt x="17248" y="17058"/>
                  <a:pt x="16938" y="16726"/>
                  <a:pt x="16722" y="16410"/>
                </a:cubicBezTo>
                <a:cubicBezTo>
                  <a:pt x="16501" y="16094"/>
                  <a:pt x="16255" y="15762"/>
                  <a:pt x="15914" y="15461"/>
                </a:cubicBezTo>
                <a:cubicBezTo>
                  <a:pt x="15878" y="15430"/>
                  <a:pt x="15723" y="15272"/>
                  <a:pt x="15879" y="15382"/>
                </a:cubicBezTo>
                <a:cubicBezTo>
                  <a:pt x="16039" y="15494"/>
                  <a:pt x="16224" y="15716"/>
                  <a:pt x="16345" y="15793"/>
                </a:cubicBezTo>
                <a:cubicBezTo>
                  <a:pt x="16285" y="15668"/>
                  <a:pt x="16225" y="15604"/>
                  <a:pt x="16129" y="15494"/>
                </a:cubicBezTo>
                <a:cubicBezTo>
                  <a:pt x="16039" y="15400"/>
                  <a:pt x="15848" y="15177"/>
                  <a:pt x="15879" y="15144"/>
                </a:cubicBezTo>
                <a:cubicBezTo>
                  <a:pt x="15944" y="15098"/>
                  <a:pt x="16129" y="15145"/>
                  <a:pt x="16315" y="15114"/>
                </a:cubicBezTo>
                <a:cubicBezTo>
                  <a:pt x="16380" y="15114"/>
                  <a:pt x="16501" y="15065"/>
                  <a:pt x="16597" y="15050"/>
                </a:cubicBezTo>
                <a:cubicBezTo>
                  <a:pt x="16692" y="15050"/>
                  <a:pt x="16817" y="15065"/>
                  <a:pt x="16847" y="15050"/>
                </a:cubicBezTo>
                <a:cubicBezTo>
                  <a:pt x="16908" y="15050"/>
                  <a:pt x="16938" y="14986"/>
                  <a:pt x="17033" y="14955"/>
                </a:cubicBezTo>
                <a:cubicBezTo>
                  <a:pt x="17063" y="14955"/>
                  <a:pt x="17374" y="14925"/>
                  <a:pt x="17435" y="14925"/>
                </a:cubicBezTo>
                <a:cubicBezTo>
                  <a:pt x="17500" y="14907"/>
                  <a:pt x="17561" y="14907"/>
                  <a:pt x="17626" y="14907"/>
                </a:cubicBezTo>
                <a:cubicBezTo>
                  <a:pt x="17626" y="14892"/>
                  <a:pt x="17745" y="14828"/>
                  <a:pt x="17811" y="14828"/>
                </a:cubicBezTo>
                <a:cubicBezTo>
                  <a:pt x="17906" y="14813"/>
                  <a:pt x="18590" y="14846"/>
                  <a:pt x="18745" y="14797"/>
                </a:cubicBezTo>
                <a:cubicBezTo>
                  <a:pt x="18776" y="14782"/>
                  <a:pt x="18745" y="14703"/>
                  <a:pt x="18805" y="14703"/>
                </a:cubicBezTo>
                <a:cubicBezTo>
                  <a:pt x="18805" y="14688"/>
                  <a:pt x="19147" y="14670"/>
                  <a:pt x="19182" y="14670"/>
                </a:cubicBezTo>
                <a:cubicBezTo>
                  <a:pt x="19428" y="14655"/>
                  <a:pt x="19739" y="14670"/>
                  <a:pt x="19804" y="14639"/>
                </a:cubicBezTo>
                <a:cubicBezTo>
                  <a:pt x="19895" y="14593"/>
                  <a:pt x="19583" y="14624"/>
                  <a:pt x="19613" y="14593"/>
                </a:cubicBezTo>
                <a:cubicBezTo>
                  <a:pt x="19678" y="14529"/>
                  <a:pt x="19769" y="14609"/>
                  <a:pt x="19895" y="14593"/>
                </a:cubicBezTo>
                <a:cubicBezTo>
                  <a:pt x="19990" y="14575"/>
                  <a:pt x="20020" y="14512"/>
                  <a:pt x="20116" y="14497"/>
                </a:cubicBezTo>
                <a:cubicBezTo>
                  <a:pt x="20146" y="14481"/>
                  <a:pt x="20237" y="14512"/>
                  <a:pt x="20272" y="14512"/>
                </a:cubicBezTo>
                <a:cubicBezTo>
                  <a:pt x="20392" y="14496"/>
                  <a:pt x="20301" y="14451"/>
                  <a:pt x="20392" y="14466"/>
                </a:cubicBezTo>
                <a:cubicBezTo>
                  <a:pt x="20427" y="14466"/>
                  <a:pt x="20738" y="14576"/>
                  <a:pt x="20613" y="14497"/>
                </a:cubicBezTo>
                <a:cubicBezTo>
                  <a:pt x="20517" y="14433"/>
                  <a:pt x="20643" y="14481"/>
                  <a:pt x="20799" y="14433"/>
                </a:cubicBezTo>
                <a:cubicBezTo>
                  <a:pt x="20924" y="14387"/>
                  <a:pt x="20829" y="14387"/>
                  <a:pt x="20924" y="14387"/>
                </a:cubicBezTo>
                <a:cubicBezTo>
                  <a:pt x="20954" y="14387"/>
                  <a:pt x="20859" y="14433"/>
                  <a:pt x="20859" y="14433"/>
                </a:cubicBezTo>
                <a:cubicBezTo>
                  <a:pt x="20894" y="14451"/>
                  <a:pt x="21140" y="14466"/>
                  <a:pt x="21170" y="14466"/>
                </a:cubicBezTo>
                <a:cubicBezTo>
                  <a:pt x="21421" y="14417"/>
                  <a:pt x="21356" y="14150"/>
                  <a:pt x="21421" y="13943"/>
                </a:cubicBezTo>
                <a:cubicBezTo>
                  <a:pt x="21421" y="13912"/>
                  <a:pt x="21547" y="13596"/>
                  <a:pt x="21391" y="13563"/>
                </a:cubicBezTo>
                <a:cubicBezTo>
                  <a:pt x="21421" y="13581"/>
                  <a:pt x="21236" y="13818"/>
                  <a:pt x="21296" y="13660"/>
                </a:cubicBezTo>
                <a:cubicBezTo>
                  <a:pt x="21356" y="13501"/>
                  <a:pt x="21235" y="13137"/>
                  <a:pt x="21235" y="12978"/>
                </a:cubicBezTo>
                <a:cubicBezTo>
                  <a:pt x="21205" y="12662"/>
                  <a:pt x="21205" y="12331"/>
                  <a:pt x="21140" y="11984"/>
                </a:cubicBezTo>
                <a:cubicBezTo>
                  <a:pt x="21109" y="11871"/>
                  <a:pt x="21049" y="11570"/>
                  <a:pt x="21049" y="11762"/>
                </a:cubicBezTo>
                <a:cubicBezTo>
                  <a:pt x="21049" y="12142"/>
                  <a:pt x="21140" y="12583"/>
                  <a:pt x="21170" y="12994"/>
                </a:cubicBezTo>
                <a:cubicBezTo>
                  <a:pt x="21170" y="13073"/>
                  <a:pt x="21170" y="12994"/>
                  <a:pt x="21205" y="13073"/>
                </a:cubicBezTo>
                <a:cubicBezTo>
                  <a:pt x="21205" y="13152"/>
                  <a:pt x="21170" y="13264"/>
                  <a:pt x="21140" y="13231"/>
                </a:cubicBezTo>
                <a:cubicBezTo>
                  <a:pt x="21109" y="13216"/>
                  <a:pt x="21110" y="12756"/>
                  <a:pt x="21110" y="12726"/>
                </a:cubicBezTo>
                <a:cubicBezTo>
                  <a:pt x="21080" y="12519"/>
                  <a:pt x="21080" y="12236"/>
                  <a:pt x="21014" y="11984"/>
                </a:cubicBezTo>
                <a:cubicBezTo>
                  <a:pt x="20582" y="10132"/>
                  <a:pt x="19990" y="7935"/>
                  <a:pt x="19368" y="6053"/>
                </a:cubicBezTo>
                <a:cubicBezTo>
                  <a:pt x="19338" y="5958"/>
                  <a:pt x="19397" y="6052"/>
                  <a:pt x="19302" y="5879"/>
                </a:cubicBezTo>
                <a:cubicBezTo>
                  <a:pt x="19272" y="5766"/>
                  <a:pt x="19182" y="5626"/>
                  <a:pt x="19243" y="5864"/>
                </a:cubicBezTo>
                <a:cubicBezTo>
                  <a:pt x="19428" y="6399"/>
                  <a:pt x="19649" y="6907"/>
                  <a:pt x="19804" y="7491"/>
                </a:cubicBezTo>
                <a:cubicBezTo>
                  <a:pt x="19835" y="7555"/>
                  <a:pt x="19865" y="7871"/>
                  <a:pt x="19769" y="7665"/>
                </a:cubicBezTo>
                <a:cubicBezTo>
                  <a:pt x="19649" y="7348"/>
                  <a:pt x="19553" y="6937"/>
                  <a:pt x="19427" y="6652"/>
                </a:cubicBezTo>
                <a:cubicBezTo>
                  <a:pt x="19302" y="6289"/>
                  <a:pt x="19302" y="6068"/>
                  <a:pt x="19116" y="5705"/>
                </a:cubicBezTo>
                <a:cubicBezTo>
                  <a:pt x="19026" y="5484"/>
                  <a:pt x="19086" y="5767"/>
                  <a:pt x="19116" y="5909"/>
                </a:cubicBezTo>
                <a:cubicBezTo>
                  <a:pt x="19212" y="6162"/>
                  <a:pt x="19337" y="6527"/>
                  <a:pt x="19398" y="6749"/>
                </a:cubicBezTo>
                <a:cubicBezTo>
                  <a:pt x="19523" y="7111"/>
                  <a:pt x="19709" y="7506"/>
                  <a:pt x="19769" y="8014"/>
                </a:cubicBezTo>
                <a:cubicBezTo>
                  <a:pt x="19865" y="8568"/>
                  <a:pt x="20145" y="9024"/>
                  <a:pt x="20145" y="9547"/>
                </a:cubicBezTo>
                <a:cubicBezTo>
                  <a:pt x="20145" y="9800"/>
                  <a:pt x="20146" y="9578"/>
                  <a:pt x="20051" y="9374"/>
                </a:cubicBezTo>
                <a:cubicBezTo>
                  <a:pt x="20021" y="9310"/>
                  <a:pt x="19961" y="9262"/>
                  <a:pt x="19961" y="9231"/>
                </a:cubicBezTo>
                <a:cubicBezTo>
                  <a:pt x="19961" y="9167"/>
                  <a:pt x="19960" y="9058"/>
                  <a:pt x="19924" y="8915"/>
                </a:cubicBezTo>
                <a:cubicBezTo>
                  <a:pt x="19894" y="8757"/>
                  <a:pt x="19835" y="8410"/>
                  <a:pt x="19740" y="8218"/>
                </a:cubicBezTo>
                <a:cubicBezTo>
                  <a:pt x="19740" y="8155"/>
                  <a:pt x="19648" y="8078"/>
                  <a:pt x="19613" y="8014"/>
                </a:cubicBezTo>
                <a:cubicBezTo>
                  <a:pt x="19458" y="7601"/>
                  <a:pt x="19458" y="7318"/>
                  <a:pt x="19302" y="6938"/>
                </a:cubicBezTo>
                <a:cubicBezTo>
                  <a:pt x="19337" y="6986"/>
                  <a:pt x="19212" y="6575"/>
                  <a:pt x="19086" y="6591"/>
                </a:cubicBezTo>
                <a:cubicBezTo>
                  <a:pt x="19147" y="6591"/>
                  <a:pt x="19147" y="6828"/>
                  <a:pt x="19147" y="6892"/>
                </a:cubicBezTo>
                <a:cubicBezTo>
                  <a:pt x="19242" y="7190"/>
                  <a:pt x="19428" y="7540"/>
                  <a:pt x="19493" y="7887"/>
                </a:cubicBezTo>
                <a:cubicBezTo>
                  <a:pt x="19614" y="8392"/>
                  <a:pt x="19739" y="8866"/>
                  <a:pt x="19804" y="9358"/>
                </a:cubicBezTo>
                <a:cubicBezTo>
                  <a:pt x="19835" y="9499"/>
                  <a:pt x="19739" y="9295"/>
                  <a:pt x="19709" y="9262"/>
                </a:cubicBezTo>
                <a:cubicBezTo>
                  <a:pt x="19613" y="8915"/>
                  <a:pt x="19553" y="8629"/>
                  <a:pt x="19427" y="8282"/>
                </a:cubicBezTo>
                <a:cubicBezTo>
                  <a:pt x="19367" y="8078"/>
                  <a:pt x="19493" y="8568"/>
                  <a:pt x="19493" y="8598"/>
                </a:cubicBezTo>
                <a:cubicBezTo>
                  <a:pt x="19584" y="8930"/>
                  <a:pt x="19679" y="9200"/>
                  <a:pt x="19740" y="9611"/>
                </a:cubicBezTo>
                <a:cubicBezTo>
                  <a:pt x="19740" y="9611"/>
                  <a:pt x="19835" y="9675"/>
                  <a:pt x="19740" y="9675"/>
                </a:cubicBezTo>
                <a:cubicBezTo>
                  <a:pt x="19710" y="9675"/>
                  <a:pt x="19584" y="9246"/>
                  <a:pt x="19554" y="9200"/>
                </a:cubicBezTo>
                <a:cubicBezTo>
                  <a:pt x="19242" y="8060"/>
                  <a:pt x="19026" y="7065"/>
                  <a:pt x="18589" y="5973"/>
                </a:cubicBezTo>
                <a:cubicBezTo>
                  <a:pt x="18529" y="5815"/>
                  <a:pt x="18494" y="5925"/>
                  <a:pt x="18529" y="6053"/>
                </a:cubicBezTo>
                <a:cubicBezTo>
                  <a:pt x="18559" y="6241"/>
                  <a:pt x="18680" y="6463"/>
                  <a:pt x="18775" y="6685"/>
                </a:cubicBezTo>
                <a:cubicBezTo>
                  <a:pt x="18961" y="7269"/>
                  <a:pt x="19212" y="7935"/>
                  <a:pt x="19302" y="8598"/>
                </a:cubicBezTo>
                <a:cubicBezTo>
                  <a:pt x="19337" y="8787"/>
                  <a:pt x="19242" y="8583"/>
                  <a:pt x="19212" y="8519"/>
                </a:cubicBezTo>
                <a:cubicBezTo>
                  <a:pt x="19086" y="8060"/>
                  <a:pt x="18931" y="7540"/>
                  <a:pt x="18775" y="7065"/>
                </a:cubicBezTo>
                <a:cubicBezTo>
                  <a:pt x="18715" y="6968"/>
                  <a:pt x="18745" y="6858"/>
                  <a:pt x="18715" y="6812"/>
                </a:cubicBezTo>
                <a:cubicBezTo>
                  <a:pt x="18679" y="6779"/>
                  <a:pt x="18589" y="6749"/>
                  <a:pt x="18589" y="6731"/>
                </a:cubicBezTo>
                <a:cubicBezTo>
                  <a:pt x="18464" y="6542"/>
                  <a:pt x="18404" y="6083"/>
                  <a:pt x="18278" y="5800"/>
                </a:cubicBezTo>
                <a:cubicBezTo>
                  <a:pt x="18183" y="5626"/>
                  <a:pt x="18183" y="5800"/>
                  <a:pt x="18248" y="5925"/>
                </a:cubicBezTo>
                <a:cubicBezTo>
                  <a:pt x="18494" y="6795"/>
                  <a:pt x="18871" y="7570"/>
                  <a:pt x="19057" y="8550"/>
                </a:cubicBezTo>
                <a:cubicBezTo>
                  <a:pt x="19087" y="8598"/>
                  <a:pt x="19086" y="8820"/>
                  <a:pt x="19026" y="8598"/>
                </a:cubicBezTo>
                <a:cubicBezTo>
                  <a:pt x="18775" y="7680"/>
                  <a:pt x="18464" y="6780"/>
                  <a:pt x="18182" y="5894"/>
                </a:cubicBezTo>
                <a:cubicBezTo>
                  <a:pt x="18122" y="5752"/>
                  <a:pt x="18122" y="5608"/>
                  <a:pt x="18057" y="5499"/>
                </a:cubicBezTo>
                <a:cubicBezTo>
                  <a:pt x="18027" y="5483"/>
                  <a:pt x="17967" y="5483"/>
                  <a:pt x="17937" y="5468"/>
                </a:cubicBezTo>
                <a:cubicBezTo>
                  <a:pt x="17872" y="5420"/>
                  <a:pt x="17841" y="5198"/>
                  <a:pt x="17781" y="5055"/>
                </a:cubicBezTo>
                <a:cubicBezTo>
                  <a:pt x="17655" y="4772"/>
                  <a:pt x="17590" y="4565"/>
                  <a:pt x="17470" y="4264"/>
                </a:cubicBezTo>
                <a:cubicBezTo>
                  <a:pt x="17404" y="4154"/>
                  <a:pt x="17314" y="3917"/>
                  <a:pt x="17219" y="3917"/>
                </a:cubicBezTo>
                <a:cubicBezTo>
                  <a:pt x="17189" y="3917"/>
                  <a:pt x="17284" y="3996"/>
                  <a:pt x="17188" y="4011"/>
                </a:cubicBezTo>
                <a:cubicBezTo>
                  <a:pt x="17188" y="4011"/>
                  <a:pt x="17123" y="3966"/>
                  <a:pt x="17123" y="3981"/>
                </a:cubicBezTo>
                <a:cubicBezTo>
                  <a:pt x="17063" y="4091"/>
                  <a:pt x="17249" y="4234"/>
                  <a:pt x="17249" y="4392"/>
                </a:cubicBezTo>
                <a:cubicBezTo>
                  <a:pt x="17249" y="4422"/>
                  <a:pt x="17188" y="4391"/>
                  <a:pt x="17188" y="4422"/>
                </a:cubicBezTo>
                <a:cubicBezTo>
                  <a:pt x="17158" y="4534"/>
                  <a:pt x="17344" y="4835"/>
                  <a:pt x="17374" y="4976"/>
                </a:cubicBezTo>
                <a:cubicBezTo>
                  <a:pt x="17374" y="5134"/>
                  <a:pt x="17314" y="4930"/>
                  <a:pt x="17284" y="4866"/>
                </a:cubicBezTo>
                <a:cubicBezTo>
                  <a:pt x="17158" y="4580"/>
                  <a:pt x="16937" y="3966"/>
                  <a:pt x="16877" y="3728"/>
                </a:cubicBezTo>
                <a:cubicBezTo>
                  <a:pt x="16847" y="3522"/>
                  <a:pt x="16817" y="3396"/>
                  <a:pt x="16661" y="3190"/>
                </a:cubicBezTo>
                <a:cubicBezTo>
                  <a:pt x="16692" y="3521"/>
                  <a:pt x="16847" y="3774"/>
                  <a:pt x="16877" y="4091"/>
                </a:cubicBezTo>
                <a:cubicBezTo>
                  <a:pt x="16967" y="4091"/>
                  <a:pt x="16847" y="4154"/>
                  <a:pt x="16877" y="4091"/>
                </a:cubicBezTo>
                <a:cubicBezTo>
                  <a:pt x="16847" y="4029"/>
                  <a:pt x="16817" y="3965"/>
                  <a:pt x="16781" y="3902"/>
                </a:cubicBezTo>
                <a:cubicBezTo>
                  <a:pt x="16781" y="3853"/>
                  <a:pt x="16691" y="3728"/>
                  <a:pt x="16691" y="3728"/>
                </a:cubicBezTo>
                <a:cubicBezTo>
                  <a:pt x="16661" y="3744"/>
                  <a:pt x="16752" y="3932"/>
                  <a:pt x="16752" y="3965"/>
                </a:cubicBezTo>
                <a:cubicBezTo>
                  <a:pt x="16817" y="4139"/>
                  <a:pt x="16967" y="4376"/>
                  <a:pt x="16967" y="4565"/>
                </a:cubicBezTo>
                <a:cubicBezTo>
                  <a:pt x="16967" y="4708"/>
                  <a:pt x="16847" y="4470"/>
                  <a:pt x="16847" y="4440"/>
                </a:cubicBezTo>
                <a:cubicBezTo>
                  <a:pt x="16782" y="4312"/>
                  <a:pt x="16751" y="4154"/>
                  <a:pt x="16691" y="3996"/>
                </a:cubicBezTo>
                <a:cubicBezTo>
                  <a:pt x="16661" y="3932"/>
                  <a:pt x="16626" y="3917"/>
                  <a:pt x="16626" y="4029"/>
                </a:cubicBezTo>
                <a:cubicBezTo>
                  <a:pt x="16626" y="4218"/>
                  <a:pt x="16566" y="3948"/>
                  <a:pt x="16536" y="3902"/>
                </a:cubicBezTo>
                <a:cubicBezTo>
                  <a:pt x="16411" y="3476"/>
                  <a:pt x="16315" y="3159"/>
                  <a:pt x="16159" y="2700"/>
                </a:cubicBezTo>
                <a:cubicBezTo>
                  <a:pt x="16129" y="2621"/>
                  <a:pt x="16039" y="2384"/>
                  <a:pt x="16099" y="2682"/>
                </a:cubicBezTo>
                <a:cubicBezTo>
                  <a:pt x="16160" y="3017"/>
                  <a:pt x="15973" y="2588"/>
                  <a:pt x="15943" y="2478"/>
                </a:cubicBezTo>
                <a:cubicBezTo>
                  <a:pt x="15878" y="2272"/>
                  <a:pt x="15722" y="1766"/>
                  <a:pt x="15662" y="1514"/>
                </a:cubicBezTo>
                <a:cubicBezTo>
                  <a:pt x="15662" y="1450"/>
                  <a:pt x="15662" y="1340"/>
                  <a:pt x="15662" y="1276"/>
                </a:cubicBezTo>
                <a:cubicBezTo>
                  <a:pt x="15662" y="1243"/>
                  <a:pt x="15722" y="1244"/>
                  <a:pt x="15722" y="1228"/>
                </a:cubicBezTo>
                <a:cubicBezTo>
                  <a:pt x="15758" y="1213"/>
                  <a:pt x="15693" y="1182"/>
                  <a:pt x="15693" y="1149"/>
                </a:cubicBezTo>
                <a:cubicBezTo>
                  <a:pt x="15723" y="1149"/>
                  <a:pt x="15788" y="1039"/>
                  <a:pt x="15757" y="1024"/>
                </a:cubicBezTo>
                <a:cubicBezTo>
                  <a:pt x="15818" y="1024"/>
                  <a:pt x="15878" y="1103"/>
                  <a:pt x="15914" y="1070"/>
                </a:cubicBezTo>
                <a:cubicBezTo>
                  <a:pt x="15944" y="1055"/>
                  <a:pt x="15723" y="912"/>
                  <a:pt x="15879" y="930"/>
                </a:cubicBezTo>
                <a:cubicBezTo>
                  <a:pt x="15950" y="941"/>
                  <a:pt x="15968" y="1050"/>
                  <a:pt x="15985" y="1131"/>
                </a:cubicBezTo>
                <a:lnTo>
                  <a:pt x="16004" y="1196"/>
                </a:lnTo>
                <a:lnTo>
                  <a:pt x="16006" y="1199"/>
                </a:lnTo>
                <a:cubicBezTo>
                  <a:pt x="16030" y="1221"/>
                  <a:pt x="16069" y="1245"/>
                  <a:pt x="16099" y="1213"/>
                </a:cubicBezTo>
                <a:cubicBezTo>
                  <a:pt x="16130" y="1182"/>
                  <a:pt x="15973" y="848"/>
                  <a:pt x="16159" y="1070"/>
                </a:cubicBezTo>
                <a:cubicBezTo>
                  <a:pt x="16284" y="1198"/>
                  <a:pt x="16224" y="1070"/>
                  <a:pt x="16159" y="976"/>
                </a:cubicBezTo>
                <a:cubicBezTo>
                  <a:pt x="16099" y="848"/>
                  <a:pt x="16160" y="961"/>
                  <a:pt x="16099" y="818"/>
                </a:cubicBezTo>
                <a:cubicBezTo>
                  <a:pt x="16004" y="818"/>
                  <a:pt x="16130" y="754"/>
                  <a:pt x="16099" y="818"/>
                </a:cubicBezTo>
                <a:cubicBezTo>
                  <a:pt x="16099" y="802"/>
                  <a:pt x="16380" y="1055"/>
                  <a:pt x="16440" y="1006"/>
                </a:cubicBezTo>
                <a:cubicBezTo>
                  <a:pt x="16501" y="975"/>
                  <a:pt x="16285" y="769"/>
                  <a:pt x="16315" y="723"/>
                </a:cubicBezTo>
                <a:cubicBezTo>
                  <a:pt x="16315" y="739"/>
                  <a:pt x="16440" y="738"/>
                  <a:pt x="16470" y="738"/>
                </a:cubicBezTo>
                <a:cubicBezTo>
                  <a:pt x="16470" y="723"/>
                  <a:pt x="16471" y="690"/>
                  <a:pt x="16501" y="675"/>
                </a:cubicBezTo>
                <a:cubicBezTo>
                  <a:pt x="16536" y="659"/>
                  <a:pt x="16596" y="708"/>
                  <a:pt x="16626" y="690"/>
                </a:cubicBezTo>
                <a:cubicBezTo>
                  <a:pt x="16596" y="708"/>
                  <a:pt x="16752" y="580"/>
                  <a:pt x="16752" y="580"/>
                </a:cubicBezTo>
                <a:cubicBezTo>
                  <a:pt x="16752" y="550"/>
                  <a:pt x="16596" y="392"/>
                  <a:pt x="16566" y="358"/>
                </a:cubicBezTo>
                <a:cubicBezTo>
                  <a:pt x="16536" y="343"/>
                  <a:pt x="16566" y="264"/>
                  <a:pt x="16501" y="249"/>
                </a:cubicBezTo>
                <a:lnTo>
                  <a:pt x="16345" y="200"/>
                </a:lnTo>
                <a:cubicBezTo>
                  <a:pt x="16315" y="200"/>
                  <a:pt x="16224" y="248"/>
                  <a:pt x="16159" y="233"/>
                </a:cubicBezTo>
                <a:cubicBezTo>
                  <a:pt x="16038" y="233"/>
                  <a:pt x="16129" y="200"/>
                  <a:pt x="16039" y="200"/>
                </a:cubicBezTo>
                <a:close/>
                <a:moveTo>
                  <a:pt x="16004" y="1196"/>
                </a:moveTo>
                <a:lnTo>
                  <a:pt x="15996" y="1189"/>
                </a:lnTo>
                <a:lnTo>
                  <a:pt x="16004" y="1198"/>
                </a:lnTo>
                <a:lnTo>
                  <a:pt x="16004" y="1196"/>
                </a:lnTo>
                <a:close/>
                <a:moveTo>
                  <a:pt x="15996" y="1189"/>
                </a:moveTo>
                <a:lnTo>
                  <a:pt x="15988" y="1178"/>
                </a:lnTo>
                <a:cubicBezTo>
                  <a:pt x="15985" y="1175"/>
                  <a:pt x="15984" y="1174"/>
                  <a:pt x="15985" y="1176"/>
                </a:cubicBezTo>
                <a:lnTo>
                  <a:pt x="15996" y="1189"/>
                </a:lnTo>
                <a:close/>
                <a:moveTo>
                  <a:pt x="17626" y="14907"/>
                </a:moveTo>
                <a:cubicBezTo>
                  <a:pt x="17626" y="14925"/>
                  <a:pt x="17656" y="14925"/>
                  <a:pt x="17746" y="14907"/>
                </a:cubicBezTo>
                <a:cubicBezTo>
                  <a:pt x="17716" y="14907"/>
                  <a:pt x="17656" y="14907"/>
                  <a:pt x="17626" y="14907"/>
                </a:cubicBezTo>
                <a:close/>
                <a:moveTo>
                  <a:pt x="18213" y="18420"/>
                </a:moveTo>
                <a:cubicBezTo>
                  <a:pt x="18213" y="18466"/>
                  <a:pt x="18248" y="18515"/>
                  <a:pt x="18308" y="18545"/>
                </a:cubicBezTo>
                <a:cubicBezTo>
                  <a:pt x="18278" y="18481"/>
                  <a:pt x="18279" y="18451"/>
                  <a:pt x="18213" y="18420"/>
                </a:cubicBezTo>
                <a:close/>
                <a:moveTo>
                  <a:pt x="18308" y="18545"/>
                </a:moveTo>
                <a:cubicBezTo>
                  <a:pt x="18308" y="18560"/>
                  <a:pt x="18278" y="18594"/>
                  <a:pt x="18339" y="18594"/>
                </a:cubicBezTo>
                <a:cubicBezTo>
                  <a:pt x="18339" y="18561"/>
                  <a:pt x="18338" y="18545"/>
                  <a:pt x="18308" y="18545"/>
                </a:cubicBezTo>
                <a:close/>
                <a:moveTo>
                  <a:pt x="18339" y="18594"/>
                </a:moveTo>
                <a:cubicBezTo>
                  <a:pt x="18339" y="18609"/>
                  <a:pt x="18308" y="18642"/>
                  <a:pt x="18368" y="18642"/>
                </a:cubicBezTo>
                <a:cubicBezTo>
                  <a:pt x="18368" y="18609"/>
                  <a:pt x="18369" y="18594"/>
                  <a:pt x="18339" y="18594"/>
                </a:cubicBezTo>
                <a:close/>
                <a:moveTo>
                  <a:pt x="17002" y="17709"/>
                </a:moveTo>
                <a:cubicBezTo>
                  <a:pt x="17002" y="17755"/>
                  <a:pt x="17003" y="17772"/>
                  <a:pt x="17063" y="17787"/>
                </a:cubicBezTo>
                <a:cubicBezTo>
                  <a:pt x="17063" y="17754"/>
                  <a:pt x="17032" y="17724"/>
                  <a:pt x="17002" y="17709"/>
                </a:cubicBezTo>
                <a:close/>
                <a:moveTo>
                  <a:pt x="17063" y="17787"/>
                </a:moveTo>
                <a:cubicBezTo>
                  <a:pt x="17063" y="17833"/>
                  <a:pt x="17093" y="17882"/>
                  <a:pt x="17158" y="17913"/>
                </a:cubicBezTo>
                <a:cubicBezTo>
                  <a:pt x="17158" y="17867"/>
                  <a:pt x="17123" y="17818"/>
                  <a:pt x="17063" y="17787"/>
                </a:cubicBezTo>
                <a:close/>
                <a:moveTo>
                  <a:pt x="17158" y="17913"/>
                </a:moveTo>
                <a:cubicBezTo>
                  <a:pt x="17158" y="17928"/>
                  <a:pt x="17158" y="17961"/>
                  <a:pt x="17188" y="17961"/>
                </a:cubicBezTo>
                <a:cubicBezTo>
                  <a:pt x="17188" y="17945"/>
                  <a:pt x="17189" y="17913"/>
                  <a:pt x="17158" y="17913"/>
                </a:cubicBezTo>
                <a:close/>
                <a:moveTo>
                  <a:pt x="12765" y="19191"/>
                </a:moveTo>
                <a:cubicBezTo>
                  <a:pt x="12765" y="19254"/>
                  <a:pt x="12801" y="19303"/>
                  <a:pt x="12861" y="19318"/>
                </a:cubicBezTo>
                <a:cubicBezTo>
                  <a:pt x="12861" y="19270"/>
                  <a:pt x="12830" y="19224"/>
                  <a:pt x="12765" y="19191"/>
                </a:cubicBezTo>
                <a:close/>
                <a:moveTo>
                  <a:pt x="12775" y="19784"/>
                </a:moveTo>
                <a:lnTo>
                  <a:pt x="12765" y="19760"/>
                </a:lnTo>
                <a:lnTo>
                  <a:pt x="12749" y="19758"/>
                </a:lnTo>
                <a:lnTo>
                  <a:pt x="12775" y="19784"/>
                </a:lnTo>
                <a:close/>
                <a:moveTo>
                  <a:pt x="12749" y="19758"/>
                </a:moveTo>
                <a:lnTo>
                  <a:pt x="12735" y="19744"/>
                </a:lnTo>
                <a:cubicBezTo>
                  <a:pt x="12735" y="19752"/>
                  <a:pt x="12735" y="19755"/>
                  <a:pt x="12739" y="19757"/>
                </a:cubicBezTo>
                <a:lnTo>
                  <a:pt x="12749" y="19758"/>
                </a:lnTo>
                <a:close/>
                <a:moveTo>
                  <a:pt x="10622" y="19856"/>
                </a:moveTo>
                <a:cubicBezTo>
                  <a:pt x="10592" y="19871"/>
                  <a:pt x="10622" y="19887"/>
                  <a:pt x="10622" y="19887"/>
                </a:cubicBezTo>
                <a:cubicBezTo>
                  <a:pt x="10652" y="19872"/>
                  <a:pt x="10622" y="19856"/>
                  <a:pt x="10622" y="19856"/>
                </a:cubicBezTo>
                <a:close/>
                <a:moveTo>
                  <a:pt x="10622" y="19887"/>
                </a:moveTo>
                <a:cubicBezTo>
                  <a:pt x="10622" y="19920"/>
                  <a:pt x="10621" y="19936"/>
                  <a:pt x="10651" y="19936"/>
                </a:cubicBezTo>
                <a:cubicBezTo>
                  <a:pt x="10682" y="19920"/>
                  <a:pt x="10682" y="19887"/>
                  <a:pt x="10622" y="19887"/>
                </a:cubicBezTo>
                <a:close/>
                <a:moveTo>
                  <a:pt x="10011" y="20078"/>
                </a:moveTo>
                <a:lnTo>
                  <a:pt x="10007" y="20083"/>
                </a:lnTo>
                <a:cubicBezTo>
                  <a:pt x="10007" y="20089"/>
                  <a:pt x="10014" y="20094"/>
                  <a:pt x="10029" y="20094"/>
                </a:cubicBezTo>
                <a:lnTo>
                  <a:pt x="10011" y="20078"/>
                </a:lnTo>
                <a:close/>
                <a:moveTo>
                  <a:pt x="5804" y="8592"/>
                </a:moveTo>
                <a:cubicBezTo>
                  <a:pt x="5790" y="8592"/>
                  <a:pt x="5777" y="8593"/>
                  <a:pt x="5766" y="8598"/>
                </a:cubicBezTo>
                <a:cubicBezTo>
                  <a:pt x="5780" y="8595"/>
                  <a:pt x="5792" y="8594"/>
                  <a:pt x="5804" y="8592"/>
                </a:cubicBezTo>
                <a:close/>
                <a:moveTo>
                  <a:pt x="9532" y="8078"/>
                </a:moveTo>
                <a:cubicBezTo>
                  <a:pt x="9532" y="8060"/>
                  <a:pt x="9502" y="8060"/>
                  <a:pt x="9467" y="8060"/>
                </a:cubicBezTo>
                <a:cubicBezTo>
                  <a:pt x="9467" y="8078"/>
                  <a:pt x="9502" y="8078"/>
                  <a:pt x="9532" y="8078"/>
                </a:cubicBezTo>
                <a:close/>
                <a:moveTo>
                  <a:pt x="9467" y="8060"/>
                </a:moveTo>
                <a:cubicBezTo>
                  <a:pt x="9467" y="8044"/>
                  <a:pt x="9437" y="8045"/>
                  <a:pt x="9407" y="8045"/>
                </a:cubicBezTo>
                <a:cubicBezTo>
                  <a:pt x="9407" y="8060"/>
                  <a:pt x="9437" y="8060"/>
                  <a:pt x="9467" y="8060"/>
                </a:cubicBezTo>
                <a:close/>
                <a:moveTo>
                  <a:pt x="9407" y="8045"/>
                </a:moveTo>
                <a:cubicBezTo>
                  <a:pt x="9407" y="8029"/>
                  <a:pt x="9376" y="8030"/>
                  <a:pt x="9346" y="8030"/>
                </a:cubicBezTo>
                <a:cubicBezTo>
                  <a:pt x="9346" y="8045"/>
                  <a:pt x="9376" y="8045"/>
                  <a:pt x="9407" y="8045"/>
                </a:cubicBezTo>
                <a:close/>
                <a:moveTo>
                  <a:pt x="9346" y="8030"/>
                </a:moveTo>
                <a:cubicBezTo>
                  <a:pt x="9346" y="8014"/>
                  <a:pt x="9316" y="8014"/>
                  <a:pt x="9281" y="8014"/>
                </a:cubicBezTo>
                <a:cubicBezTo>
                  <a:pt x="9281" y="8029"/>
                  <a:pt x="9316" y="8030"/>
                  <a:pt x="9346" y="8030"/>
                </a:cubicBezTo>
                <a:close/>
                <a:moveTo>
                  <a:pt x="9281" y="8014"/>
                </a:moveTo>
                <a:cubicBezTo>
                  <a:pt x="9281" y="7981"/>
                  <a:pt x="9221" y="7981"/>
                  <a:pt x="9156" y="7981"/>
                </a:cubicBezTo>
                <a:cubicBezTo>
                  <a:pt x="9191" y="7996"/>
                  <a:pt x="9221" y="8014"/>
                  <a:pt x="9281" y="8014"/>
                </a:cubicBezTo>
                <a:close/>
                <a:moveTo>
                  <a:pt x="9156" y="7981"/>
                </a:moveTo>
                <a:cubicBezTo>
                  <a:pt x="9156" y="7966"/>
                  <a:pt x="9125" y="7966"/>
                  <a:pt x="9095" y="7966"/>
                </a:cubicBezTo>
                <a:cubicBezTo>
                  <a:pt x="9095" y="7981"/>
                  <a:pt x="9126" y="7981"/>
                  <a:pt x="9156" y="7981"/>
                </a:cubicBezTo>
                <a:close/>
                <a:moveTo>
                  <a:pt x="9095" y="7966"/>
                </a:moveTo>
                <a:cubicBezTo>
                  <a:pt x="9095" y="7951"/>
                  <a:pt x="9065" y="7950"/>
                  <a:pt x="9035" y="7950"/>
                </a:cubicBezTo>
                <a:cubicBezTo>
                  <a:pt x="9035" y="7966"/>
                  <a:pt x="9065" y="7966"/>
                  <a:pt x="9095" y="7966"/>
                </a:cubicBezTo>
                <a:close/>
                <a:moveTo>
                  <a:pt x="9035" y="7950"/>
                </a:moveTo>
                <a:cubicBezTo>
                  <a:pt x="9035" y="7935"/>
                  <a:pt x="9000" y="7935"/>
                  <a:pt x="8970" y="7935"/>
                </a:cubicBezTo>
                <a:cubicBezTo>
                  <a:pt x="8970" y="7950"/>
                  <a:pt x="9000" y="7950"/>
                  <a:pt x="9035" y="7950"/>
                </a:cubicBezTo>
                <a:close/>
                <a:moveTo>
                  <a:pt x="10401" y="8267"/>
                </a:moveTo>
                <a:cubicBezTo>
                  <a:pt x="10371" y="8233"/>
                  <a:pt x="10341" y="8234"/>
                  <a:pt x="10310" y="8234"/>
                </a:cubicBezTo>
                <a:cubicBezTo>
                  <a:pt x="10310" y="8251"/>
                  <a:pt x="10341" y="8267"/>
                  <a:pt x="10401" y="8267"/>
                </a:cubicBezTo>
                <a:close/>
                <a:moveTo>
                  <a:pt x="13970" y="866"/>
                </a:moveTo>
                <a:cubicBezTo>
                  <a:pt x="13958" y="865"/>
                  <a:pt x="13951" y="869"/>
                  <a:pt x="13951" y="881"/>
                </a:cubicBezTo>
                <a:cubicBezTo>
                  <a:pt x="13951" y="881"/>
                  <a:pt x="14010" y="945"/>
                  <a:pt x="14045" y="930"/>
                </a:cubicBezTo>
                <a:cubicBezTo>
                  <a:pt x="14068" y="917"/>
                  <a:pt x="14004" y="868"/>
                  <a:pt x="13970" y="866"/>
                </a:cubicBezTo>
                <a:close/>
                <a:moveTo>
                  <a:pt x="13980" y="976"/>
                </a:moveTo>
                <a:cubicBezTo>
                  <a:pt x="13950" y="991"/>
                  <a:pt x="14172" y="1134"/>
                  <a:pt x="14172" y="1134"/>
                </a:cubicBezTo>
                <a:cubicBezTo>
                  <a:pt x="14232" y="1085"/>
                  <a:pt x="13980" y="961"/>
                  <a:pt x="13980" y="976"/>
                </a:cubicBezTo>
                <a:close/>
                <a:moveTo>
                  <a:pt x="15130" y="1193"/>
                </a:moveTo>
                <a:cubicBezTo>
                  <a:pt x="15133" y="1193"/>
                  <a:pt x="15135" y="1194"/>
                  <a:pt x="15135" y="1198"/>
                </a:cubicBezTo>
                <a:cubicBezTo>
                  <a:pt x="15195" y="1277"/>
                  <a:pt x="15290" y="1244"/>
                  <a:pt x="15351" y="1292"/>
                </a:cubicBezTo>
                <a:cubicBezTo>
                  <a:pt x="15381" y="1292"/>
                  <a:pt x="15381" y="1356"/>
                  <a:pt x="15381" y="1371"/>
                </a:cubicBezTo>
                <a:cubicBezTo>
                  <a:pt x="15417" y="1386"/>
                  <a:pt x="15477" y="1419"/>
                  <a:pt x="15477" y="1419"/>
                </a:cubicBezTo>
                <a:cubicBezTo>
                  <a:pt x="15572" y="1529"/>
                  <a:pt x="15632" y="1736"/>
                  <a:pt x="15662" y="1861"/>
                </a:cubicBezTo>
                <a:cubicBezTo>
                  <a:pt x="15722" y="1973"/>
                  <a:pt x="15758" y="2162"/>
                  <a:pt x="15788" y="2335"/>
                </a:cubicBezTo>
                <a:cubicBezTo>
                  <a:pt x="15849" y="2573"/>
                  <a:pt x="15973" y="2810"/>
                  <a:pt x="15973" y="2999"/>
                </a:cubicBezTo>
                <a:cubicBezTo>
                  <a:pt x="15973" y="3032"/>
                  <a:pt x="15914" y="3017"/>
                  <a:pt x="15914" y="3047"/>
                </a:cubicBezTo>
                <a:cubicBezTo>
                  <a:pt x="15914" y="3047"/>
                  <a:pt x="15943" y="3190"/>
                  <a:pt x="15943" y="3236"/>
                </a:cubicBezTo>
                <a:cubicBezTo>
                  <a:pt x="16004" y="3506"/>
                  <a:pt x="16129" y="3838"/>
                  <a:pt x="16225" y="4185"/>
                </a:cubicBezTo>
                <a:cubicBezTo>
                  <a:pt x="16285" y="4376"/>
                  <a:pt x="16345" y="4629"/>
                  <a:pt x="16440" y="4881"/>
                </a:cubicBezTo>
                <a:cubicBezTo>
                  <a:pt x="16501" y="5039"/>
                  <a:pt x="16566" y="5213"/>
                  <a:pt x="16440" y="5024"/>
                </a:cubicBezTo>
                <a:cubicBezTo>
                  <a:pt x="16159" y="4598"/>
                  <a:pt x="15974" y="4075"/>
                  <a:pt x="15818" y="3616"/>
                </a:cubicBezTo>
                <a:cubicBezTo>
                  <a:pt x="15758" y="3364"/>
                  <a:pt x="15662" y="3111"/>
                  <a:pt x="15537" y="2825"/>
                </a:cubicBezTo>
                <a:cubicBezTo>
                  <a:pt x="15446" y="2542"/>
                  <a:pt x="15256" y="2289"/>
                  <a:pt x="15196" y="2098"/>
                </a:cubicBezTo>
                <a:cubicBezTo>
                  <a:pt x="15165" y="1988"/>
                  <a:pt x="15165" y="1845"/>
                  <a:pt x="15135" y="1736"/>
                </a:cubicBezTo>
                <a:cubicBezTo>
                  <a:pt x="15100" y="1608"/>
                  <a:pt x="15070" y="1465"/>
                  <a:pt x="15070" y="1419"/>
                </a:cubicBezTo>
                <a:cubicBezTo>
                  <a:pt x="15100" y="1386"/>
                  <a:pt x="15070" y="1371"/>
                  <a:pt x="15100" y="1371"/>
                </a:cubicBezTo>
                <a:lnTo>
                  <a:pt x="15165" y="1387"/>
                </a:lnTo>
                <a:cubicBezTo>
                  <a:pt x="15195" y="1356"/>
                  <a:pt x="15070" y="1243"/>
                  <a:pt x="15100" y="1213"/>
                </a:cubicBezTo>
                <a:cubicBezTo>
                  <a:pt x="15100" y="1213"/>
                  <a:pt x="15120" y="1195"/>
                  <a:pt x="15130" y="1193"/>
                </a:cubicBezTo>
                <a:close/>
                <a:moveTo>
                  <a:pt x="14656" y="1529"/>
                </a:moveTo>
                <a:cubicBezTo>
                  <a:pt x="14706" y="1523"/>
                  <a:pt x="14733" y="1717"/>
                  <a:pt x="14759" y="1815"/>
                </a:cubicBezTo>
                <a:cubicBezTo>
                  <a:pt x="14824" y="1955"/>
                  <a:pt x="14914" y="2177"/>
                  <a:pt x="14949" y="2366"/>
                </a:cubicBezTo>
                <a:cubicBezTo>
                  <a:pt x="15009" y="2527"/>
                  <a:pt x="15070" y="2825"/>
                  <a:pt x="14914" y="2588"/>
                </a:cubicBezTo>
                <a:cubicBezTo>
                  <a:pt x="14824" y="2399"/>
                  <a:pt x="14758" y="2004"/>
                  <a:pt x="14728" y="1830"/>
                </a:cubicBezTo>
                <a:cubicBezTo>
                  <a:pt x="14698" y="1751"/>
                  <a:pt x="14572" y="1578"/>
                  <a:pt x="14633" y="1545"/>
                </a:cubicBezTo>
                <a:cubicBezTo>
                  <a:pt x="14641" y="1535"/>
                  <a:pt x="14649" y="1530"/>
                  <a:pt x="14656" y="1529"/>
                </a:cubicBezTo>
                <a:close/>
                <a:moveTo>
                  <a:pt x="9318" y="2404"/>
                </a:moveTo>
                <a:cubicBezTo>
                  <a:pt x="9309" y="2405"/>
                  <a:pt x="9297" y="2408"/>
                  <a:pt x="9281" y="2414"/>
                </a:cubicBezTo>
                <a:cubicBezTo>
                  <a:pt x="9281" y="2430"/>
                  <a:pt x="9220" y="2448"/>
                  <a:pt x="9250" y="2448"/>
                </a:cubicBezTo>
                <a:cubicBezTo>
                  <a:pt x="9299" y="2482"/>
                  <a:pt x="9363" y="2419"/>
                  <a:pt x="9339" y="2406"/>
                </a:cubicBezTo>
                <a:cubicBezTo>
                  <a:pt x="9334" y="2403"/>
                  <a:pt x="9328" y="2403"/>
                  <a:pt x="9318" y="2404"/>
                </a:cubicBezTo>
                <a:close/>
                <a:moveTo>
                  <a:pt x="16440" y="2922"/>
                </a:moveTo>
                <a:cubicBezTo>
                  <a:pt x="16440" y="2999"/>
                  <a:pt x="16441" y="3080"/>
                  <a:pt x="16501" y="3126"/>
                </a:cubicBezTo>
                <a:cubicBezTo>
                  <a:pt x="16501" y="3047"/>
                  <a:pt x="16501" y="2968"/>
                  <a:pt x="16440" y="2922"/>
                </a:cubicBezTo>
                <a:close/>
                <a:moveTo>
                  <a:pt x="16501" y="3126"/>
                </a:moveTo>
                <a:cubicBezTo>
                  <a:pt x="16536" y="3159"/>
                  <a:pt x="16471" y="3205"/>
                  <a:pt x="16536" y="3205"/>
                </a:cubicBezTo>
                <a:cubicBezTo>
                  <a:pt x="16536" y="3190"/>
                  <a:pt x="16566" y="3126"/>
                  <a:pt x="16501" y="3126"/>
                </a:cubicBezTo>
                <a:close/>
                <a:moveTo>
                  <a:pt x="16536" y="3205"/>
                </a:moveTo>
                <a:cubicBezTo>
                  <a:pt x="16566" y="3236"/>
                  <a:pt x="16501" y="3300"/>
                  <a:pt x="16566" y="3300"/>
                </a:cubicBezTo>
                <a:cubicBezTo>
                  <a:pt x="16536" y="3269"/>
                  <a:pt x="16596" y="3205"/>
                  <a:pt x="16536" y="3205"/>
                </a:cubicBezTo>
                <a:close/>
                <a:moveTo>
                  <a:pt x="16566" y="3300"/>
                </a:moveTo>
                <a:cubicBezTo>
                  <a:pt x="16566" y="3379"/>
                  <a:pt x="16566" y="3458"/>
                  <a:pt x="16626" y="3506"/>
                </a:cubicBezTo>
                <a:cubicBezTo>
                  <a:pt x="16626" y="3427"/>
                  <a:pt x="16626" y="3348"/>
                  <a:pt x="16566" y="3300"/>
                </a:cubicBezTo>
                <a:close/>
                <a:moveTo>
                  <a:pt x="16678" y="3617"/>
                </a:moveTo>
                <a:cubicBezTo>
                  <a:pt x="16674" y="3616"/>
                  <a:pt x="16669" y="3620"/>
                  <a:pt x="16661" y="3631"/>
                </a:cubicBezTo>
                <a:cubicBezTo>
                  <a:pt x="16626" y="3695"/>
                  <a:pt x="16691" y="3713"/>
                  <a:pt x="16691" y="3680"/>
                </a:cubicBezTo>
                <a:cubicBezTo>
                  <a:pt x="16691" y="3668"/>
                  <a:pt x="16691" y="3621"/>
                  <a:pt x="16678" y="3617"/>
                </a:cubicBezTo>
                <a:close/>
                <a:moveTo>
                  <a:pt x="17358" y="5055"/>
                </a:moveTo>
                <a:cubicBezTo>
                  <a:pt x="17382" y="5053"/>
                  <a:pt x="17428" y="5092"/>
                  <a:pt x="17405" y="5103"/>
                </a:cubicBezTo>
                <a:cubicBezTo>
                  <a:pt x="17405" y="5103"/>
                  <a:pt x="17344" y="5088"/>
                  <a:pt x="17344" y="5073"/>
                </a:cubicBezTo>
                <a:cubicBezTo>
                  <a:pt x="17344" y="5061"/>
                  <a:pt x="17350" y="5056"/>
                  <a:pt x="17358" y="5055"/>
                </a:cubicBezTo>
                <a:close/>
                <a:moveTo>
                  <a:pt x="17513" y="5552"/>
                </a:moveTo>
                <a:cubicBezTo>
                  <a:pt x="17550" y="5556"/>
                  <a:pt x="17614" y="5733"/>
                  <a:pt x="17530" y="5608"/>
                </a:cubicBezTo>
                <a:cubicBezTo>
                  <a:pt x="17530" y="5593"/>
                  <a:pt x="17469" y="5593"/>
                  <a:pt x="17499" y="5562"/>
                </a:cubicBezTo>
                <a:cubicBezTo>
                  <a:pt x="17503" y="5554"/>
                  <a:pt x="17508" y="5552"/>
                  <a:pt x="17513" y="5552"/>
                </a:cubicBezTo>
                <a:close/>
                <a:moveTo>
                  <a:pt x="18295" y="5760"/>
                </a:moveTo>
                <a:cubicBezTo>
                  <a:pt x="18296" y="5761"/>
                  <a:pt x="18300" y="5763"/>
                  <a:pt x="18308" y="5766"/>
                </a:cubicBezTo>
                <a:cubicBezTo>
                  <a:pt x="18308" y="5766"/>
                  <a:pt x="18291" y="5758"/>
                  <a:pt x="18295" y="5760"/>
                </a:cubicBezTo>
                <a:close/>
                <a:moveTo>
                  <a:pt x="18343" y="5784"/>
                </a:moveTo>
                <a:cubicBezTo>
                  <a:pt x="18340" y="5783"/>
                  <a:pt x="18339" y="5788"/>
                  <a:pt x="18339" y="5800"/>
                </a:cubicBezTo>
                <a:cubicBezTo>
                  <a:pt x="18308" y="5864"/>
                  <a:pt x="18338" y="5879"/>
                  <a:pt x="18368" y="5846"/>
                </a:cubicBezTo>
                <a:cubicBezTo>
                  <a:pt x="18368" y="5834"/>
                  <a:pt x="18351" y="5787"/>
                  <a:pt x="18343" y="5784"/>
                </a:cubicBezTo>
                <a:close/>
                <a:moveTo>
                  <a:pt x="17626" y="5909"/>
                </a:moveTo>
                <a:cubicBezTo>
                  <a:pt x="17626" y="5879"/>
                  <a:pt x="17811" y="6320"/>
                  <a:pt x="17841" y="6399"/>
                </a:cubicBezTo>
                <a:cubicBezTo>
                  <a:pt x="18213" y="7445"/>
                  <a:pt x="18464" y="8409"/>
                  <a:pt x="18775" y="9562"/>
                </a:cubicBezTo>
                <a:cubicBezTo>
                  <a:pt x="18775" y="9675"/>
                  <a:pt x="18961" y="10070"/>
                  <a:pt x="18871" y="10116"/>
                </a:cubicBezTo>
                <a:cubicBezTo>
                  <a:pt x="18871" y="10116"/>
                  <a:pt x="18805" y="9912"/>
                  <a:pt x="18805" y="9848"/>
                </a:cubicBezTo>
                <a:cubicBezTo>
                  <a:pt x="18463" y="8678"/>
                  <a:pt x="18152" y="7570"/>
                  <a:pt x="17781" y="6432"/>
                </a:cubicBezTo>
                <a:cubicBezTo>
                  <a:pt x="17746" y="6353"/>
                  <a:pt x="17715" y="6274"/>
                  <a:pt x="17685" y="6180"/>
                </a:cubicBezTo>
                <a:cubicBezTo>
                  <a:pt x="17655" y="6083"/>
                  <a:pt x="17591" y="5943"/>
                  <a:pt x="17626" y="5909"/>
                </a:cubicBezTo>
                <a:close/>
                <a:moveTo>
                  <a:pt x="18403" y="5973"/>
                </a:moveTo>
                <a:cubicBezTo>
                  <a:pt x="18403" y="6037"/>
                  <a:pt x="18404" y="6116"/>
                  <a:pt x="18464" y="6162"/>
                </a:cubicBezTo>
                <a:cubicBezTo>
                  <a:pt x="18464" y="6083"/>
                  <a:pt x="18434" y="6022"/>
                  <a:pt x="18403" y="5973"/>
                </a:cubicBezTo>
                <a:close/>
                <a:moveTo>
                  <a:pt x="18464" y="6162"/>
                </a:moveTo>
                <a:cubicBezTo>
                  <a:pt x="18464" y="6180"/>
                  <a:pt x="18403" y="6241"/>
                  <a:pt x="18494" y="6259"/>
                </a:cubicBezTo>
                <a:cubicBezTo>
                  <a:pt x="18464" y="6226"/>
                  <a:pt x="18529" y="6162"/>
                  <a:pt x="18464" y="6162"/>
                </a:cubicBezTo>
                <a:close/>
                <a:moveTo>
                  <a:pt x="18943" y="6189"/>
                </a:moveTo>
                <a:cubicBezTo>
                  <a:pt x="18939" y="6189"/>
                  <a:pt x="18935" y="6191"/>
                  <a:pt x="18931" y="6195"/>
                </a:cubicBezTo>
                <a:cubicBezTo>
                  <a:pt x="18901" y="6259"/>
                  <a:pt x="18961" y="6289"/>
                  <a:pt x="18961" y="6353"/>
                </a:cubicBezTo>
                <a:cubicBezTo>
                  <a:pt x="19071" y="6532"/>
                  <a:pt x="19012" y="6228"/>
                  <a:pt x="18955" y="6192"/>
                </a:cubicBezTo>
                <a:cubicBezTo>
                  <a:pt x="18951" y="6189"/>
                  <a:pt x="18947" y="6188"/>
                  <a:pt x="18943" y="6189"/>
                </a:cubicBezTo>
                <a:close/>
                <a:moveTo>
                  <a:pt x="18529" y="6353"/>
                </a:moveTo>
                <a:cubicBezTo>
                  <a:pt x="18529" y="6368"/>
                  <a:pt x="18494" y="6433"/>
                  <a:pt x="18529" y="6369"/>
                </a:cubicBezTo>
                <a:cubicBezTo>
                  <a:pt x="18529" y="6354"/>
                  <a:pt x="18529" y="6353"/>
                  <a:pt x="18529" y="6353"/>
                </a:cubicBezTo>
                <a:close/>
                <a:moveTo>
                  <a:pt x="19295" y="6681"/>
                </a:moveTo>
                <a:cubicBezTo>
                  <a:pt x="19288" y="6680"/>
                  <a:pt x="19280" y="6681"/>
                  <a:pt x="19272" y="6685"/>
                </a:cubicBezTo>
                <a:cubicBezTo>
                  <a:pt x="19272" y="6716"/>
                  <a:pt x="19302" y="6749"/>
                  <a:pt x="19302" y="6716"/>
                </a:cubicBezTo>
                <a:cubicBezTo>
                  <a:pt x="19328" y="6704"/>
                  <a:pt x="19316" y="6684"/>
                  <a:pt x="19295" y="6681"/>
                </a:cubicBezTo>
                <a:close/>
                <a:moveTo>
                  <a:pt x="19317" y="6757"/>
                </a:moveTo>
                <a:cubicBezTo>
                  <a:pt x="19312" y="6758"/>
                  <a:pt x="19306" y="6760"/>
                  <a:pt x="19302" y="6764"/>
                </a:cubicBezTo>
                <a:cubicBezTo>
                  <a:pt x="19302" y="6858"/>
                  <a:pt x="19368" y="6874"/>
                  <a:pt x="19368" y="6828"/>
                </a:cubicBezTo>
                <a:cubicBezTo>
                  <a:pt x="19390" y="6817"/>
                  <a:pt x="19362" y="6768"/>
                  <a:pt x="19332" y="6758"/>
                </a:cubicBezTo>
                <a:cubicBezTo>
                  <a:pt x="19327" y="6756"/>
                  <a:pt x="19322" y="6756"/>
                  <a:pt x="19317" y="6757"/>
                </a:cubicBezTo>
                <a:close/>
                <a:moveTo>
                  <a:pt x="8724" y="7871"/>
                </a:moveTo>
                <a:cubicBezTo>
                  <a:pt x="8724" y="7871"/>
                  <a:pt x="8659" y="7871"/>
                  <a:pt x="8659" y="7887"/>
                </a:cubicBezTo>
                <a:lnTo>
                  <a:pt x="8724" y="7871"/>
                </a:lnTo>
                <a:close/>
                <a:moveTo>
                  <a:pt x="8814" y="7887"/>
                </a:moveTo>
                <a:cubicBezTo>
                  <a:pt x="8814" y="7887"/>
                  <a:pt x="8723" y="7886"/>
                  <a:pt x="8753" y="7902"/>
                </a:cubicBezTo>
                <a:lnTo>
                  <a:pt x="8814" y="7887"/>
                </a:lnTo>
                <a:close/>
                <a:moveTo>
                  <a:pt x="16691" y="8677"/>
                </a:moveTo>
                <a:cubicBezTo>
                  <a:pt x="16751" y="8647"/>
                  <a:pt x="16847" y="9058"/>
                  <a:pt x="16877" y="9167"/>
                </a:cubicBezTo>
                <a:cubicBezTo>
                  <a:pt x="16907" y="9325"/>
                  <a:pt x="16818" y="9121"/>
                  <a:pt x="16818" y="9088"/>
                </a:cubicBezTo>
                <a:cubicBezTo>
                  <a:pt x="16818" y="9057"/>
                  <a:pt x="16626" y="8708"/>
                  <a:pt x="16691" y="8677"/>
                </a:cubicBezTo>
                <a:close/>
                <a:moveTo>
                  <a:pt x="19291" y="8699"/>
                </a:moveTo>
                <a:cubicBezTo>
                  <a:pt x="19390" y="8702"/>
                  <a:pt x="19550" y="9343"/>
                  <a:pt x="19493" y="9374"/>
                </a:cubicBezTo>
                <a:cubicBezTo>
                  <a:pt x="19493" y="9374"/>
                  <a:pt x="19398" y="9088"/>
                  <a:pt x="19368" y="9042"/>
                </a:cubicBezTo>
                <a:cubicBezTo>
                  <a:pt x="19338" y="8930"/>
                  <a:pt x="19242" y="8787"/>
                  <a:pt x="19272" y="8708"/>
                </a:cubicBezTo>
                <a:cubicBezTo>
                  <a:pt x="19278" y="8702"/>
                  <a:pt x="19285" y="8699"/>
                  <a:pt x="19291" y="8699"/>
                </a:cubicBezTo>
                <a:close/>
                <a:moveTo>
                  <a:pt x="19784" y="9845"/>
                </a:moveTo>
                <a:cubicBezTo>
                  <a:pt x="19825" y="9857"/>
                  <a:pt x="19891" y="9993"/>
                  <a:pt x="19865" y="10007"/>
                </a:cubicBezTo>
                <a:cubicBezTo>
                  <a:pt x="19865" y="10007"/>
                  <a:pt x="19739" y="9894"/>
                  <a:pt x="19769" y="9848"/>
                </a:cubicBezTo>
                <a:cubicBezTo>
                  <a:pt x="19774" y="9844"/>
                  <a:pt x="19778" y="9844"/>
                  <a:pt x="19784" y="9845"/>
                </a:cubicBezTo>
                <a:close/>
                <a:moveTo>
                  <a:pt x="20189" y="9929"/>
                </a:moveTo>
                <a:cubicBezTo>
                  <a:pt x="20221" y="9920"/>
                  <a:pt x="20267" y="10055"/>
                  <a:pt x="20237" y="10070"/>
                </a:cubicBezTo>
                <a:cubicBezTo>
                  <a:pt x="20272" y="10052"/>
                  <a:pt x="20146" y="10022"/>
                  <a:pt x="20176" y="9943"/>
                </a:cubicBezTo>
                <a:cubicBezTo>
                  <a:pt x="20180" y="9935"/>
                  <a:pt x="20184" y="9931"/>
                  <a:pt x="20189" y="9929"/>
                </a:cubicBezTo>
                <a:close/>
                <a:moveTo>
                  <a:pt x="20359" y="10648"/>
                </a:moveTo>
                <a:cubicBezTo>
                  <a:pt x="20388" y="10648"/>
                  <a:pt x="20418" y="10705"/>
                  <a:pt x="20392" y="10719"/>
                </a:cubicBezTo>
                <a:cubicBezTo>
                  <a:pt x="20362" y="10734"/>
                  <a:pt x="20331" y="10701"/>
                  <a:pt x="20331" y="10670"/>
                </a:cubicBezTo>
                <a:cubicBezTo>
                  <a:pt x="20339" y="10654"/>
                  <a:pt x="20349" y="10648"/>
                  <a:pt x="20359" y="10648"/>
                </a:cubicBezTo>
                <a:close/>
                <a:moveTo>
                  <a:pt x="21020" y="11624"/>
                </a:moveTo>
                <a:cubicBezTo>
                  <a:pt x="21016" y="11623"/>
                  <a:pt x="21014" y="11626"/>
                  <a:pt x="21014" y="11634"/>
                </a:cubicBezTo>
                <a:cubicBezTo>
                  <a:pt x="21014" y="11649"/>
                  <a:pt x="21049" y="11698"/>
                  <a:pt x="21049" y="11667"/>
                </a:cubicBezTo>
                <a:cubicBezTo>
                  <a:pt x="21049" y="11654"/>
                  <a:pt x="21029" y="11624"/>
                  <a:pt x="21020" y="11624"/>
                </a:cubicBezTo>
                <a:close/>
                <a:moveTo>
                  <a:pt x="2412" y="12952"/>
                </a:moveTo>
                <a:cubicBezTo>
                  <a:pt x="2415" y="12955"/>
                  <a:pt x="2415" y="12962"/>
                  <a:pt x="2408" y="12978"/>
                </a:cubicBezTo>
                <a:cubicBezTo>
                  <a:pt x="2473" y="12994"/>
                  <a:pt x="2503" y="13012"/>
                  <a:pt x="2473" y="13027"/>
                </a:cubicBezTo>
                <a:cubicBezTo>
                  <a:pt x="2437" y="13027"/>
                  <a:pt x="2408" y="13012"/>
                  <a:pt x="2408" y="12978"/>
                </a:cubicBezTo>
                <a:cubicBezTo>
                  <a:pt x="2363" y="12978"/>
                  <a:pt x="2402" y="12943"/>
                  <a:pt x="2412" y="12952"/>
                </a:cubicBezTo>
                <a:close/>
                <a:moveTo>
                  <a:pt x="21265" y="13789"/>
                </a:moveTo>
                <a:cubicBezTo>
                  <a:pt x="21280" y="13789"/>
                  <a:pt x="21296" y="13792"/>
                  <a:pt x="21296" y="13800"/>
                </a:cubicBezTo>
                <a:cubicBezTo>
                  <a:pt x="21296" y="13818"/>
                  <a:pt x="21235" y="13818"/>
                  <a:pt x="21235" y="13800"/>
                </a:cubicBezTo>
                <a:cubicBezTo>
                  <a:pt x="21235" y="13792"/>
                  <a:pt x="21250" y="13789"/>
                  <a:pt x="21265" y="13789"/>
                </a:cubicBezTo>
                <a:close/>
                <a:moveTo>
                  <a:pt x="20819" y="14459"/>
                </a:moveTo>
                <a:cubicBezTo>
                  <a:pt x="20802" y="14458"/>
                  <a:pt x="20769" y="14470"/>
                  <a:pt x="20769" y="14481"/>
                </a:cubicBezTo>
                <a:cubicBezTo>
                  <a:pt x="20769" y="14481"/>
                  <a:pt x="20859" y="14466"/>
                  <a:pt x="20828" y="14466"/>
                </a:cubicBezTo>
                <a:cubicBezTo>
                  <a:pt x="20828" y="14462"/>
                  <a:pt x="20824" y="14460"/>
                  <a:pt x="20819" y="14459"/>
                </a:cubicBezTo>
                <a:close/>
                <a:moveTo>
                  <a:pt x="5589" y="14506"/>
                </a:moveTo>
                <a:cubicBezTo>
                  <a:pt x="5599" y="14506"/>
                  <a:pt x="5608" y="14508"/>
                  <a:pt x="5616" y="14512"/>
                </a:cubicBezTo>
                <a:lnTo>
                  <a:pt x="5551" y="14530"/>
                </a:lnTo>
                <a:cubicBezTo>
                  <a:pt x="5536" y="14521"/>
                  <a:pt x="5544" y="14513"/>
                  <a:pt x="5560" y="14509"/>
                </a:cubicBezTo>
                <a:cubicBezTo>
                  <a:pt x="5568" y="14506"/>
                  <a:pt x="5579" y="14505"/>
                  <a:pt x="5589" y="14506"/>
                </a:cubicBezTo>
                <a:close/>
                <a:moveTo>
                  <a:pt x="8939" y="16206"/>
                </a:moveTo>
                <a:cubicBezTo>
                  <a:pt x="9155" y="16300"/>
                  <a:pt x="9316" y="16507"/>
                  <a:pt x="9502" y="16663"/>
                </a:cubicBezTo>
                <a:cubicBezTo>
                  <a:pt x="9969" y="17091"/>
                  <a:pt x="10495" y="17550"/>
                  <a:pt x="10902" y="18071"/>
                </a:cubicBezTo>
                <a:cubicBezTo>
                  <a:pt x="11023" y="18198"/>
                  <a:pt x="10868" y="18055"/>
                  <a:pt x="10808" y="18009"/>
                </a:cubicBezTo>
                <a:cubicBezTo>
                  <a:pt x="10341" y="17456"/>
                  <a:pt x="9748" y="16978"/>
                  <a:pt x="9191" y="16458"/>
                </a:cubicBezTo>
                <a:cubicBezTo>
                  <a:pt x="9126" y="16394"/>
                  <a:pt x="8939" y="16236"/>
                  <a:pt x="8939" y="16221"/>
                </a:cubicBezTo>
                <a:lnTo>
                  <a:pt x="8939" y="16206"/>
                </a:lnTo>
                <a:close/>
                <a:moveTo>
                  <a:pt x="10521" y="16677"/>
                </a:moveTo>
                <a:cubicBezTo>
                  <a:pt x="10524" y="16671"/>
                  <a:pt x="10543" y="16679"/>
                  <a:pt x="10591" y="16711"/>
                </a:cubicBezTo>
                <a:cubicBezTo>
                  <a:pt x="10711" y="16823"/>
                  <a:pt x="10868" y="16948"/>
                  <a:pt x="10933" y="17058"/>
                </a:cubicBezTo>
                <a:cubicBezTo>
                  <a:pt x="10963" y="17076"/>
                  <a:pt x="10993" y="17076"/>
                  <a:pt x="10963" y="17091"/>
                </a:cubicBezTo>
                <a:cubicBezTo>
                  <a:pt x="10963" y="17091"/>
                  <a:pt x="10933" y="17091"/>
                  <a:pt x="10933" y="17058"/>
                </a:cubicBezTo>
                <a:cubicBezTo>
                  <a:pt x="10868" y="17012"/>
                  <a:pt x="10777" y="16963"/>
                  <a:pt x="10681" y="16884"/>
                </a:cubicBezTo>
                <a:cubicBezTo>
                  <a:pt x="10659" y="16838"/>
                  <a:pt x="10512" y="16693"/>
                  <a:pt x="10521" y="16677"/>
                </a:cubicBezTo>
                <a:close/>
                <a:moveTo>
                  <a:pt x="10698" y="16702"/>
                </a:moveTo>
                <a:cubicBezTo>
                  <a:pt x="10705" y="16701"/>
                  <a:pt x="10713" y="16702"/>
                  <a:pt x="10722" y="16705"/>
                </a:cubicBezTo>
                <a:cubicBezTo>
                  <a:pt x="10848" y="16740"/>
                  <a:pt x="11175" y="17091"/>
                  <a:pt x="11149" y="17091"/>
                </a:cubicBezTo>
                <a:cubicBezTo>
                  <a:pt x="11118" y="17122"/>
                  <a:pt x="10932" y="16933"/>
                  <a:pt x="10902" y="16917"/>
                </a:cubicBezTo>
                <a:cubicBezTo>
                  <a:pt x="10837" y="16854"/>
                  <a:pt x="10681" y="16744"/>
                  <a:pt x="10681" y="16711"/>
                </a:cubicBezTo>
                <a:cubicBezTo>
                  <a:pt x="10685" y="16706"/>
                  <a:pt x="10691" y="16703"/>
                  <a:pt x="10698" y="16702"/>
                </a:cubicBezTo>
                <a:close/>
                <a:moveTo>
                  <a:pt x="11168" y="17147"/>
                </a:moveTo>
                <a:cubicBezTo>
                  <a:pt x="11230" y="17151"/>
                  <a:pt x="11396" y="17297"/>
                  <a:pt x="11369" y="17313"/>
                </a:cubicBezTo>
                <a:cubicBezTo>
                  <a:pt x="11334" y="17328"/>
                  <a:pt x="11149" y="17170"/>
                  <a:pt x="11149" y="17155"/>
                </a:cubicBezTo>
                <a:cubicBezTo>
                  <a:pt x="11152" y="17149"/>
                  <a:pt x="11159" y="17146"/>
                  <a:pt x="11168" y="17147"/>
                </a:cubicBezTo>
                <a:close/>
                <a:moveTo>
                  <a:pt x="8532" y="17344"/>
                </a:moveTo>
                <a:cubicBezTo>
                  <a:pt x="8598" y="17377"/>
                  <a:pt x="8659" y="17408"/>
                  <a:pt x="8659" y="17456"/>
                </a:cubicBezTo>
                <a:cubicBezTo>
                  <a:pt x="8724" y="17471"/>
                  <a:pt x="8753" y="17486"/>
                  <a:pt x="8753" y="17532"/>
                </a:cubicBezTo>
                <a:cubicBezTo>
                  <a:pt x="8939" y="17675"/>
                  <a:pt x="9156" y="17897"/>
                  <a:pt x="9281" y="18040"/>
                </a:cubicBezTo>
                <a:cubicBezTo>
                  <a:pt x="9407" y="18183"/>
                  <a:pt x="9221" y="18070"/>
                  <a:pt x="9156" y="17991"/>
                </a:cubicBezTo>
                <a:cubicBezTo>
                  <a:pt x="9000" y="17818"/>
                  <a:pt x="8844" y="17693"/>
                  <a:pt x="8753" y="17532"/>
                </a:cubicBezTo>
                <a:cubicBezTo>
                  <a:pt x="8693" y="17517"/>
                  <a:pt x="8659" y="17502"/>
                  <a:pt x="8659" y="17456"/>
                </a:cubicBezTo>
                <a:cubicBezTo>
                  <a:pt x="8599" y="17423"/>
                  <a:pt x="8532" y="17408"/>
                  <a:pt x="8532" y="17344"/>
                </a:cubicBezTo>
                <a:close/>
                <a:moveTo>
                  <a:pt x="11369" y="17344"/>
                </a:moveTo>
                <a:cubicBezTo>
                  <a:pt x="11400" y="17344"/>
                  <a:pt x="11460" y="17392"/>
                  <a:pt x="11460" y="17392"/>
                </a:cubicBezTo>
                <a:cubicBezTo>
                  <a:pt x="11646" y="17550"/>
                  <a:pt x="11771" y="17739"/>
                  <a:pt x="11867" y="17882"/>
                </a:cubicBezTo>
                <a:cubicBezTo>
                  <a:pt x="11741" y="17818"/>
                  <a:pt x="11741" y="17739"/>
                  <a:pt x="11616" y="17611"/>
                </a:cubicBezTo>
                <a:cubicBezTo>
                  <a:pt x="11586" y="17581"/>
                  <a:pt x="11304" y="17392"/>
                  <a:pt x="11369" y="17344"/>
                </a:cubicBezTo>
                <a:close/>
                <a:moveTo>
                  <a:pt x="11237" y="17384"/>
                </a:moveTo>
                <a:cubicBezTo>
                  <a:pt x="11313" y="17399"/>
                  <a:pt x="11524" y="17621"/>
                  <a:pt x="11305" y="17456"/>
                </a:cubicBezTo>
                <a:cubicBezTo>
                  <a:pt x="11305" y="17456"/>
                  <a:pt x="11214" y="17407"/>
                  <a:pt x="11214" y="17392"/>
                </a:cubicBezTo>
                <a:cubicBezTo>
                  <a:pt x="11218" y="17384"/>
                  <a:pt x="11226" y="17382"/>
                  <a:pt x="11237" y="17384"/>
                </a:cubicBezTo>
                <a:close/>
                <a:moveTo>
                  <a:pt x="7724" y="17423"/>
                </a:moveTo>
                <a:cubicBezTo>
                  <a:pt x="7850" y="17471"/>
                  <a:pt x="7910" y="17565"/>
                  <a:pt x="7976" y="17644"/>
                </a:cubicBezTo>
                <a:cubicBezTo>
                  <a:pt x="8006" y="17644"/>
                  <a:pt x="8006" y="17660"/>
                  <a:pt x="8006" y="17675"/>
                </a:cubicBezTo>
                <a:cubicBezTo>
                  <a:pt x="7975" y="17675"/>
                  <a:pt x="7976" y="17660"/>
                  <a:pt x="7976" y="17644"/>
                </a:cubicBezTo>
                <a:cubicBezTo>
                  <a:pt x="7880" y="17581"/>
                  <a:pt x="7789" y="17502"/>
                  <a:pt x="7724" y="17423"/>
                </a:cubicBezTo>
                <a:close/>
                <a:moveTo>
                  <a:pt x="17504" y="17522"/>
                </a:moveTo>
                <a:cubicBezTo>
                  <a:pt x="17506" y="17520"/>
                  <a:pt x="17510" y="17521"/>
                  <a:pt x="17514" y="17523"/>
                </a:cubicBezTo>
                <a:cubicBezTo>
                  <a:pt x="17540" y="17534"/>
                  <a:pt x="17591" y="17596"/>
                  <a:pt x="17591" y="17596"/>
                </a:cubicBezTo>
                <a:cubicBezTo>
                  <a:pt x="17591" y="17629"/>
                  <a:pt x="17499" y="17596"/>
                  <a:pt x="17499" y="17532"/>
                </a:cubicBezTo>
                <a:cubicBezTo>
                  <a:pt x="17499" y="17526"/>
                  <a:pt x="17501" y="17523"/>
                  <a:pt x="17504" y="17522"/>
                </a:cubicBezTo>
                <a:close/>
                <a:moveTo>
                  <a:pt x="8046" y="17717"/>
                </a:moveTo>
                <a:cubicBezTo>
                  <a:pt x="8064" y="17715"/>
                  <a:pt x="8101" y="17724"/>
                  <a:pt x="8101" y="17724"/>
                </a:cubicBezTo>
                <a:cubicBezTo>
                  <a:pt x="8101" y="17754"/>
                  <a:pt x="8035" y="17739"/>
                  <a:pt x="8035" y="17724"/>
                </a:cubicBezTo>
                <a:cubicBezTo>
                  <a:pt x="8035" y="17720"/>
                  <a:pt x="8040" y="17718"/>
                  <a:pt x="8046" y="17717"/>
                </a:cubicBezTo>
                <a:close/>
                <a:moveTo>
                  <a:pt x="11959" y="18013"/>
                </a:moveTo>
                <a:cubicBezTo>
                  <a:pt x="11975" y="18013"/>
                  <a:pt x="11992" y="18017"/>
                  <a:pt x="11992" y="18025"/>
                </a:cubicBezTo>
                <a:cubicBezTo>
                  <a:pt x="12022" y="18040"/>
                  <a:pt x="11927" y="18025"/>
                  <a:pt x="11927" y="18025"/>
                </a:cubicBezTo>
                <a:cubicBezTo>
                  <a:pt x="11927" y="18017"/>
                  <a:pt x="11943" y="18013"/>
                  <a:pt x="11959" y="18013"/>
                </a:cubicBezTo>
                <a:close/>
                <a:moveTo>
                  <a:pt x="17249" y="18040"/>
                </a:moveTo>
                <a:cubicBezTo>
                  <a:pt x="17249" y="18086"/>
                  <a:pt x="17284" y="18135"/>
                  <a:pt x="17344" y="18165"/>
                </a:cubicBezTo>
                <a:cubicBezTo>
                  <a:pt x="17344" y="18119"/>
                  <a:pt x="17314" y="18071"/>
                  <a:pt x="17249" y="18040"/>
                </a:cubicBezTo>
                <a:close/>
                <a:moveTo>
                  <a:pt x="17344" y="18165"/>
                </a:moveTo>
                <a:cubicBezTo>
                  <a:pt x="17344" y="18183"/>
                  <a:pt x="17344" y="18213"/>
                  <a:pt x="17374" y="18213"/>
                </a:cubicBezTo>
                <a:cubicBezTo>
                  <a:pt x="17374" y="18198"/>
                  <a:pt x="17375" y="18165"/>
                  <a:pt x="17344" y="18165"/>
                </a:cubicBezTo>
                <a:close/>
                <a:moveTo>
                  <a:pt x="17094" y="18183"/>
                </a:moveTo>
                <a:cubicBezTo>
                  <a:pt x="17094" y="18183"/>
                  <a:pt x="17124" y="18198"/>
                  <a:pt x="17094" y="18183"/>
                </a:cubicBezTo>
                <a:close/>
                <a:moveTo>
                  <a:pt x="17138" y="18201"/>
                </a:moveTo>
                <a:cubicBezTo>
                  <a:pt x="17130" y="18198"/>
                  <a:pt x="17123" y="18201"/>
                  <a:pt x="17123" y="18213"/>
                </a:cubicBezTo>
                <a:cubicBezTo>
                  <a:pt x="17123" y="18244"/>
                  <a:pt x="17188" y="18277"/>
                  <a:pt x="17188" y="18277"/>
                </a:cubicBezTo>
                <a:cubicBezTo>
                  <a:pt x="17211" y="18266"/>
                  <a:pt x="17164" y="18208"/>
                  <a:pt x="17138" y="18201"/>
                </a:cubicBezTo>
                <a:close/>
                <a:moveTo>
                  <a:pt x="12162" y="18485"/>
                </a:moveTo>
                <a:cubicBezTo>
                  <a:pt x="12167" y="18483"/>
                  <a:pt x="12172" y="18483"/>
                  <a:pt x="12178" y="18486"/>
                </a:cubicBezTo>
                <a:cubicBezTo>
                  <a:pt x="12212" y="18500"/>
                  <a:pt x="12246" y="18577"/>
                  <a:pt x="12178" y="18530"/>
                </a:cubicBezTo>
                <a:cubicBezTo>
                  <a:pt x="12178" y="18514"/>
                  <a:pt x="12148" y="18515"/>
                  <a:pt x="12148" y="18499"/>
                </a:cubicBezTo>
                <a:cubicBezTo>
                  <a:pt x="12152" y="18491"/>
                  <a:pt x="12157" y="18487"/>
                  <a:pt x="12162" y="18485"/>
                </a:cubicBezTo>
                <a:close/>
                <a:moveTo>
                  <a:pt x="9956" y="18651"/>
                </a:moveTo>
                <a:cubicBezTo>
                  <a:pt x="9951" y="18649"/>
                  <a:pt x="9968" y="18657"/>
                  <a:pt x="9968" y="18657"/>
                </a:cubicBezTo>
                <a:cubicBezTo>
                  <a:pt x="9961" y="18654"/>
                  <a:pt x="9957" y="18652"/>
                  <a:pt x="9956" y="18651"/>
                </a:cubicBezTo>
                <a:close/>
                <a:moveTo>
                  <a:pt x="18541" y="19272"/>
                </a:moveTo>
                <a:lnTo>
                  <a:pt x="18567" y="19277"/>
                </a:lnTo>
                <a:cubicBezTo>
                  <a:pt x="18575" y="19279"/>
                  <a:pt x="18556" y="19275"/>
                  <a:pt x="18541" y="19272"/>
                </a:cubicBezTo>
                <a:close/>
                <a:moveTo>
                  <a:pt x="11631" y="20102"/>
                </a:moveTo>
                <a:cubicBezTo>
                  <a:pt x="11637" y="20101"/>
                  <a:pt x="11645" y="20101"/>
                  <a:pt x="11652" y="20103"/>
                </a:cubicBezTo>
                <a:cubicBezTo>
                  <a:pt x="11697" y="20113"/>
                  <a:pt x="11756" y="20165"/>
                  <a:pt x="11710" y="20188"/>
                </a:cubicBezTo>
                <a:cubicBezTo>
                  <a:pt x="11710" y="20188"/>
                  <a:pt x="11616" y="20139"/>
                  <a:pt x="11616" y="20109"/>
                </a:cubicBezTo>
                <a:cubicBezTo>
                  <a:pt x="11620" y="20105"/>
                  <a:pt x="11625" y="20103"/>
                  <a:pt x="11631" y="20102"/>
                </a:cubicBezTo>
                <a:close/>
                <a:moveTo>
                  <a:pt x="15507" y="20836"/>
                </a:moveTo>
                <a:cubicBezTo>
                  <a:pt x="15602" y="20851"/>
                  <a:pt x="15507" y="20836"/>
                  <a:pt x="15507" y="20836"/>
                </a:cubicBezTo>
                <a:close/>
              </a:path>
            </a:pathLst>
          </a:custGeom>
        </p:spPr>
      </p:pic>
      <p:sp>
        <p:nvSpPr>
          <p:cNvPr id="5" name="Rounded Rectangle 11"/>
          <p:cNvSpPr/>
          <p:nvPr/>
        </p:nvSpPr>
        <p:spPr>
          <a:xfrm>
            <a:off x="7485073" y="2834051"/>
            <a:ext cx="1554193" cy="1568301"/>
          </a:xfrm>
          <a:prstGeom prst="roundRect">
            <a:avLst>
              <a:gd name="adj" fmla="val 0"/>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Box 14"/>
          <p:cNvSpPr txBox="1"/>
          <p:nvPr/>
        </p:nvSpPr>
        <p:spPr>
          <a:xfrm>
            <a:off x="4775130" y="1825625"/>
            <a:ext cx="6972299" cy="707886"/>
          </a:xfrm>
          <a:prstGeom prst="rect">
            <a:avLst/>
          </a:prstGeom>
          <a:noFill/>
        </p:spPr>
        <p:txBody>
          <a:bodyPr wrap="square" rtlCol="0">
            <a:spAutoFit/>
          </a:bodyPr>
          <a:lstStyle/>
          <a:p>
            <a:pPr algn="ctr"/>
            <a:r>
              <a:rPr lang="tr-TR" sz="4000" dirty="0">
                <a:latin typeface="Lato Black" panose="020F0502020204030203" pitchFamily="34" charset="0"/>
                <a:ea typeface="Lato Black" panose="020F0502020204030203" pitchFamily="34" charset="0"/>
                <a:cs typeface="Lato Black" panose="020F0502020204030203" pitchFamily="34" charset="0"/>
              </a:rPr>
              <a:t>TEAM MEMBER</a:t>
            </a:r>
          </a:p>
        </p:txBody>
      </p:sp>
      <p:sp>
        <p:nvSpPr>
          <p:cNvPr id="7" name="TextBox 23"/>
          <p:cNvSpPr txBox="1"/>
          <p:nvPr/>
        </p:nvSpPr>
        <p:spPr>
          <a:xfrm>
            <a:off x="7618358" y="4761758"/>
            <a:ext cx="1287625" cy="307777"/>
          </a:xfrm>
          <a:prstGeom prst="rect">
            <a:avLst/>
          </a:prstGeom>
          <a:noFill/>
        </p:spPr>
        <p:txBody>
          <a:bodyPr wrap="square" rtlCol="0">
            <a:spAutoFit/>
          </a:bodyPr>
          <a:lstStyle>
            <a:defPPr>
              <a:defRPr lang="en-US"/>
            </a:defPPr>
            <a:lvl1pPr algn="r">
              <a:defRPr sz="2400">
                <a:latin typeface="Lato" panose="020F0502020204030203" pitchFamily="34" charset="0"/>
                <a:ea typeface="Lato" panose="020F0502020204030203" pitchFamily="34" charset="0"/>
                <a:cs typeface="Lato" panose="020F0502020204030203" pitchFamily="34" charset="0"/>
              </a:defRPr>
            </a:lvl1pPr>
          </a:lstStyle>
          <a:p>
            <a:pPr algn="ctr"/>
            <a:r>
              <a:rPr lang="tr-TR" sz="1400" dirty="0"/>
              <a:t>Zoe Jeanie</a:t>
            </a:r>
          </a:p>
        </p:txBody>
      </p:sp>
      <p:sp>
        <p:nvSpPr>
          <p:cNvPr id="8" name="TextBox 26"/>
          <p:cNvSpPr txBox="1"/>
          <p:nvPr/>
        </p:nvSpPr>
        <p:spPr>
          <a:xfrm>
            <a:off x="7527876" y="4525304"/>
            <a:ext cx="1468587" cy="246221"/>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pPr algn="ctr"/>
            <a:r>
              <a:rPr lang="tr-TR" sz="1000" dirty="0"/>
              <a:t>DESIGNER</a:t>
            </a:r>
          </a:p>
        </p:txBody>
      </p:sp>
      <p:sp>
        <p:nvSpPr>
          <p:cNvPr id="9" name="Rectangle 31"/>
          <p:cNvSpPr/>
          <p:nvPr/>
        </p:nvSpPr>
        <p:spPr>
          <a:xfrm flipH="1">
            <a:off x="9279996" y="3053527"/>
            <a:ext cx="1529470" cy="85196"/>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00"/>
          </a:p>
        </p:txBody>
      </p:sp>
      <p:sp>
        <p:nvSpPr>
          <p:cNvPr id="10" name="Rectangle 32"/>
          <p:cNvSpPr/>
          <p:nvPr/>
        </p:nvSpPr>
        <p:spPr>
          <a:xfrm flipH="1">
            <a:off x="9284394" y="3543702"/>
            <a:ext cx="1529470" cy="85196"/>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00"/>
          </a:p>
        </p:txBody>
      </p:sp>
      <p:sp>
        <p:nvSpPr>
          <p:cNvPr id="11" name="Rectangle 33"/>
          <p:cNvSpPr/>
          <p:nvPr/>
        </p:nvSpPr>
        <p:spPr>
          <a:xfrm flipH="1">
            <a:off x="9279996" y="4024286"/>
            <a:ext cx="1529470" cy="85196"/>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00"/>
          </a:p>
        </p:txBody>
      </p:sp>
      <p:sp>
        <p:nvSpPr>
          <p:cNvPr id="12" name="Rectangle 34"/>
          <p:cNvSpPr/>
          <p:nvPr/>
        </p:nvSpPr>
        <p:spPr>
          <a:xfrm flipH="1">
            <a:off x="9279996" y="4505162"/>
            <a:ext cx="1529470" cy="85196"/>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00"/>
          </a:p>
        </p:txBody>
      </p:sp>
      <p:sp>
        <p:nvSpPr>
          <p:cNvPr id="13" name="Rectangle 35"/>
          <p:cNvSpPr/>
          <p:nvPr/>
        </p:nvSpPr>
        <p:spPr>
          <a:xfrm flipH="1">
            <a:off x="9283723" y="3053527"/>
            <a:ext cx="1082640" cy="8519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00"/>
          </a:p>
        </p:txBody>
      </p:sp>
      <p:sp>
        <p:nvSpPr>
          <p:cNvPr id="14" name="Rectangle 36"/>
          <p:cNvSpPr/>
          <p:nvPr/>
        </p:nvSpPr>
        <p:spPr>
          <a:xfrm flipH="1">
            <a:off x="9288122" y="3543702"/>
            <a:ext cx="943951" cy="8519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00"/>
          </a:p>
        </p:txBody>
      </p:sp>
      <p:sp>
        <p:nvSpPr>
          <p:cNvPr id="15" name="Rectangle 37"/>
          <p:cNvSpPr/>
          <p:nvPr/>
        </p:nvSpPr>
        <p:spPr>
          <a:xfrm flipH="1">
            <a:off x="9283724" y="4024286"/>
            <a:ext cx="1350055" cy="8519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00"/>
          </a:p>
        </p:txBody>
      </p:sp>
      <p:sp>
        <p:nvSpPr>
          <p:cNvPr id="16" name="Rectangle 38"/>
          <p:cNvSpPr/>
          <p:nvPr/>
        </p:nvSpPr>
        <p:spPr>
          <a:xfrm flipH="1">
            <a:off x="9283723" y="4505162"/>
            <a:ext cx="756609" cy="8519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00"/>
          </a:p>
        </p:txBody>
      </p:sp>
      <p:sp>
        <p:nvSpPr>
          <p:cNvPr id="17" name="TextBox 39"/>
          <p:cNvSpPr txBox="1"/>
          <p:nvPr/>
        </p:nvSpPr>
        <p:spPr>
          <a:xfrm>
            <a:off x="9233537" y="2834051"/>
            <a:ext cx="2047875" cy="246221"/>
          </a:xfrm>
          <a:prstGeom prst="rect">
            <a:avLst/>
          </a:prstGeom>
          <a:noFill/>
        </p:spPr>
        <p:txBody>
          <a:bodyPr wrap="square" rtlCol="0">
            <a:spAutoFit/>
          </a:bodyPr>
          <a:lstStyle/>
          <a:p>
            <a:r>
              <a:rPr lang="tr-TR" sz="10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COMMUNICATION</a:t>
            </a:r>
          </a:p>
        </p:txBody>
      </p:sp>
      <p:sp>
        <p:nvSpPr>
          <p:cNvPr id="18" name="TextBox 40"/>
          <p:cNvSpPr txBox="1"/>
          <p:nvPr/>
        </p:nvSpPr>
        <p:spPr>
          <a:xfrm>
            <a:off x="9233537" y="3324226"/>
            <a:ext cx="2047875" cy="246221"/>
          </a:xfrm>
          <a:prstGeom prst="rect">
            <a:avLst/>
          </a:prstGeom>
          <a:noFill/>
        </p:spPr>
        <p:txBody>
          <a:bodyPr wrap="square" rtlCol="0">
            <a:spAutoFit/>
          </a:bodyPr>
          <a:lstStyle/>
          <a:p>
            <a:r>
              <a:rPr lang="tr-TR" sz="10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SOFTWARE</a:t>
            </a:r>
          </a:p>
        </p:txBody>
      </p:sp>
      <p:sp>
        <p:nvSpPr>
          <p:cNvPr id="19" name="TextBox 41"/>
          <p:cNvSpPr txBox="1"/>
          <p:nvPr/>
        </p:nvSpPr>
        <p:spPr>
          <a:xfrm>
            <a:off x="9233537" y="3804810"/>
            <a:ext cx="2047875" cy="246221"/>
          </a:xfrm>
          <a:prstGeom prst="rect">
            <a:avLst/>
          </a:prstGeom>
          <a:noFill/>
        </p:spPr>
        <p:txBody>
          <a:bodyPr wrap="square" rtlCol="0">
            <a:spAutoFit/>
          </a:bodyPr>
          <a:lstStyle/>
          <a:p>
            <a:r>
              <a:rPr lang="tr-TR" sz="10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CREATIVITY</a:t>
            </a:r>
          </a:p>
        </p:txBody>
      </p:sp>
      <p:sp>
        <p:nvSpPr>
          <p:cNvPr id="20" name="TextBox 42"/>
          <p:cNvSpPr txBox="1"/>
          <p:nvPr/>
        </p:nvSpPr>
        <p:spPr>
          <a:xfrm>
            <a:off x="9233537" y="4285686"/>
            <a:ext cx="2047875" cy="246221"/>
          </a:xfrm>
          <a:prstGeom prst="rect">
            <a:avLst/>
          </a:prstGeom>
          <a:noFill/>
        </p:spPr>
        <p:txBody>
          <a:bodyPr wrap="square" rtlCol="0">
            <a:spAutoFit/>
          </a:bodyPr>
          <a:lstStyle/>
          <a:p>
            <a:r>
              <a:rPr lang="tr-TR" sz="10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SOCIAL SKILLS</a:t>
            </a:r>
          </a:p>
        </p:txBody>
      </p:sp>
      <p:sp>
        <p:nvSpPr>
          <p:cNvPr id="21" name="TextBox 43"/>
          <p:cNvSpPr txBox="1"/>
          <p:nvPr/>
        </p:nvSpPr>
        <p:spPr>
          <a:xfrm>
            <a:off x="5748040" y="2933382"/>
            <a:ext cx="1561346" cy="1754326"/>
          </a:xfrm>
          <a:prstGeom prst="rect">
            <a:avLst/>
          </a:prstGeom>
          <a:noFill/>
        </p:spPr>
        <p:txBody>
          <a:bodyPr wrap="square" rtlCol="0">
            <a:spAutoFit/>
          </a:bodyPr>
          <a:lstStyle/>
          <a:p>
            <a:pPr algn="r"/>
            <a:r>
              <a:rPr lang="en-US" sz="1200" dirty="0">
                <a:latin typeface="Lato" panose="020F0502020204030203" pitchFamily="34" charset="0"/>
                <a:ea typeface="Lato" panose="020F0502020204030203" pitchFamily="34" charset="0"/>
                <a:cs typeface="Lato" panose="020F0502020204030203" pitchFamily="34" charset="0"/>
              </a:rPr>
              <a:t>Lorem ipsum dolor sit </a:t>
            </a:r>
            <a:r>
              <a:rPr lang="en-US" sz="1200" dirty="0" err="1">
                <a:latin typeface="Lato" panose="020F0502020204030203" pitchFamily="34" charset="0"/>
                <a:ea typeface="Lato" panose="020F0502020204030203" pitchFamily="34" charset="0"/>
                <a:cs typeface="Lato" panose="020F0502020204030203" pitchFamily="34" charset="0"/>
              </a:rPr>
              <a:t>amet</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consectetur</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adipiscing</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elit</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Aliquam</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quis</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justo</a:t>
            </a:r>
            <a:r>
              <a:rPr lang="en-US" sz="1200" dirty="0">
                <a:latin typeface="Lato" panose="020F0502020204030203" pitchFamily="34" charset="0"/>
                <a:ea typeface="Lato" panose="020F0502020204030203" pitchFamily="34" charset="0"/>
                <a:cs typeface="Lato" panose="020F0502020204030203" pitchFamily="34" charset="0"/>
              </a:rPr>
              <a:t> sit </a:t>
            </a:r>
            <a:r>
              <a:rPr lang="en-US" sz="1200" dirty="0" err="1">
                <a:latin typeface="Lato" panose="020F0502020204030203" pitchFamily="34" charset="0"/>
                <a:ea typeface="Lato" panose="020F0502020204030203" pitchFamily="34" charset="0"/>
                <a:cs typeface="Lato" panose="020F0502020204030203" pitchFamily="34" charset="0"/>
              </a:rPr>
              <a:t>amet</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tellus</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scelerisque</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posuere</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Donec</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euismod</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metus</a:t>
            </a:r>
            <a:r>
              <a:rPr lang="en-US" sz="1200" dirty="0">
                <a:latin typeface="Lato" panose="020F0502020204030203" pitchFamily="34" charset="0"/>
                <a:ea typeface="Lato" panose="020F0502020204030203" pitchFamily="34" charset="0"/>
                <a:cs typeface="Lato" panose="020F0502020204030203" pitchFamily="34" charset="0"/>
              </a:rPr>
              <a:t> ac</a:t>
            </a:r>
            <a:r>
              <a:rPr lang="tr-TR" sz="1200" dirty="0">
                <a:latin typeface="Lato" panose="020F0502020204030203" pitchFamily="34" charset="0"/>
                <a:ea typeface="Lato" panose="020F0502020204030203" pitchFamily="34" charset="0"/>
                <a:cs typeface="Lato" panose="020F0502020204030203" pitchFamily="34" charset="0"/>
              </a:rPr>
              <a:t>.</a:t>
            </a:r>
          </a:p>
        </p:txBody>
      </p:sp>
    </p:spTree>
    <p:extLst>
      <p:ext uri="{BB962C8B-B14F-4D97-AF65-F5344CB8AC3E}">
        <p14:creationId xmlns:p14="http://schemas.microsoft.com/office/powerpoint/2010/main" val="412100386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b="15073"/>
          <a:stretch/>
        </p:blipFill>
        <p:spPr>
          <a:xfrm>
            <a:off x="0" y="-1"/>
            <a:ext cx="12192000" cy="6858001"/>
          </a:xfrm>
          <a:prstGeom prst="rect">
            <a:avLst/>
          </a:prstGeom>
        </p:spPr>
      </p:pic>
      <p:sp>
        <p:nvSpPr>
          <p:cNvPr id="7" name="PA_淘宝网chenying0907出品 914"/>
          <p:cNvSpPr/>
          <p:nvPr>
            <p:custDataLst>
              <p:tags r:id="rId1"/>
            </p:custDataLst>
          </p:nvPr>
        </p:nvSpPr>
        <p:spPr>
          <a:xfrm>
            <a:off x="0" y="0"/>
            <a:ext cx="12192000" cy="6859786"/>
          </a:xfrm>
          <a:prstGeom prst="rect">
            <a:avLst/>
          </a:prstGeom>
          <a:solidFill>
            <a:srgbClr val="000000">
              <a:alpha val="67000"/>
            </a:srgbClr>
          </a:solidFill>
          <a:ln w="12700">
            <a:miter lim="400000"/>
          </a:ln>
        </p:spPr>
        <p:txBody>
          <a:bodyPr lIns="45719" rIns="45719" anchor="ctr"/>
          <a:lstStyle/>
          <a:p>
            <a:pPr algn="ctr">
              <a:defRPr>
                <a:solidFill>
                  <a:srgbClr val="FFFFFF"/>
                </a:solidFill>
              </a:defRPr>
            </a:pPr>
            <a:endParaRPr>
              <a:latin typeface="Playfair Display" panose="00000500000000000000" pitchFamily="50" charset="0"/>
            </a:endParaRPr>
          </a:p>
        </p:txBody>
      </p:sp>
      <p:sp>
        <p:nvSpPr>
          <p:cNvPr id="4" name="TextBox 8"/>
          <p:cNvSpPr txBox="1"/>
          <p:nvPr/>
        </p:nvSpPr>
        <p:spPr>
          <a:xfrm>
            <a:off x="3962978" y="2413393"/>
            <a:ext cx="4683333" cy="1200329"/>
          </a:xfrm>
          <a:prstGeom prst="rect">
            <a:avLst/>
          </a:prstGeom>
          <a:noFill/>
        </p:spPr>
        <p:txBody>
          <a:bodyPr wrap="none" rtlCol="0">
            <a:spAutoFit/>
          </a:bodyPr>
          <a:lstStyle/>
          <a:p>
            <a:pPr algn="ctr"/>
            <a:r>
              <a:rPr lang="en-US" sz="7200" dirty="0">
                <a:solidFill>
                  <a:schemeClr val="bg1"/>
                </a:solidFill>
                <a:latin typeface="GeosansLight" panose="02000603020000020003" pitchFamily="2" charset="0"/>
              </a:rPr>
              <a:t>THANK YOU</a:t>
            </a:r>
          </a:p>
        </p:txBody>
      </p:sp>
      <p:sp>
        <p:nvSpPr>
          <p:cNvPr id="5" name="TextBox 9"/>
          <p:cNvSpPr txBox="1"/>
          <p:nvPr/>
        </p:nvSpPr>
        <p:spPr>
          <a:xfrm>
            <a:off x="4736521" y="3613722"/>
            <a:ext cx="3136243" cy="276999"/>
          </a:xfrm>
          <a:prstGeom prst="rect">
            <a:avLst/>
          </a:prstGeom>
          <a:noFill/>
        </p:spPr>
        <p:txBody>
          <a:bodyPr wrap="none" rtlCol="0">
            <a:spAutoFit/>
          </a:bodyPr>
          <a:lstStyle/>
          <a:p>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BUSINESS | MARKETING | INFORMATION</a:t>
            </a:r>
          </a:p>
        </p:txBody>
      </p:sp>
    </p:spTree>
    <p:extLst>
      <p:ext uri="{BB962C8B-B14F-4D97-AF65-F5344CB8AC3E}">
        <p14:creationId xmlns:p14="http://schemas.microsoft.com/office/powerpoint/2010/main" val="131174072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p:nvPr/>
        </p:nvSpPr>
        <p:spPr>
          <a:xfrm>
            <a:off x="1219200" y="0"/>
            <a:ext cx="9753600" cy="3429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85000"/>
                    <a:lumOff val="15000"/>
                  </a:schemeClr>
                </a:solidFill>
              </a:rPr>
              <a:t>Image Place Holder</a:t>
            </a:r>
          </a:p>
        </p:txBody>
      </p:sp>
      <p:sp>
        <p:nvSpPr>
          <p:cNvPr id="5" name="TextBox 6"/>
          <p:cNvSpPr txBox="1"/>
          <p:nvPr/>
        </p:nvSpPr>
        <p:spPr>
          <a:xfrm>
            <a:off x="5364870" y="3708971"/>
            <a:ext cx="1462260" cy="369332"/>
          </a:xfrm>
          <a:prstGeom prst="rect">
            <a:avLst/>
          </a:prstGeom>
          <a:noFill/>
        </p:spPr>
        <p:txBody>
          <a:bodyPr wrap="none" rtlCol="0">
            <a:spAutoFit/>
          </a:bodyPr>
          <a:lstStyle/>
          <a:p>
            <a:r>
              <a:rPr lang="en-US"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MONTE BIZ</a:t>
            </a:r>
          </a:p>
        </p:txBody>
      </p:sp>
      <p:sp>
        <p:nvSpPr>
          <p:cNvPr id="6" name="TextBox 8"/>
          <p:cNvSpPr txBox="1"/>
          <p:nvPr/>
        </p:nvSpPr>
        <p:spPr>
          <a:xfrm>
            <a:off x="5251057" y="4078303"/>
            <a:ext cx="1689886" cy="307777"/>
          </a:xfrm>
          <a:prstGeom prst="rect">
            <a:avLst/>
          </a:prstGeom>
          <a:noFill/>
        </p:spPr>
        <p:txBody>
          <a:bodyPr wrap="none" rtlCol="0">
            <a:spAutoFit/>
          </a:bodyPr>
          <a:lstStyle/>
          <a:p>
            <a:r>
              <a:rPr lang="en-US" sz="1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BUSINESS REVIEW</a:t>
            </a:r>
          </a:p>
        </p:txBody>
      </p:sp>
      <p:sp>
        <p:nvSpPr>
          <p:cNvPr id="7" name="TextBox 10"/>
          <p:cNvSpPr txBox="1"/>
          <p:nvPr/>
        </p:nvSpPr>
        <p:spPr>
          <a:xfrm>
            <a:off x="1219200" y="4727606"/>
            <a:ext cx="9753600" cy="861774"/>
          </a:xfrm>
          <a:prstGeom prst="rect">
            <a:avLst/>
          </a:prstGeom>
          <a:noFill/>
        </p:spPr>
        <p:txBody>
          <a:bodyPr wrap="square" rtlCol="0">
            <a:spAutoFit/>
          </a:bodyPr>
          <a:lstStyle/>
          <a:p>
            <a:pPr algn="ct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a:t>
            </a:r>
          </a:p>
          <a:p>
            <a:pPr algn="ct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Nemo enim ipsam voluptatem quia voluptas sit aspernatur aut odit aut fugit, sed quia consequuntur magni dolores eos qui ratione voluptatem sequi nesciunt.. Neque porro quisquam est, qui dolorem ipsum quia dolor sit amet, consectetur, adipisci velit, sed quia non numquam eius modi tempora incidunt ut labore dolore magnm aliquam quaerat voluptatem.</a:t>
            </a:r>
          </a:p>
        </p:txBody>
      </p:sp>
      <p:sp>
        <p:nvSpPr>
          <p:cNvPr id="8" name="Rectangle 9"/>
          <p:cNvSpPr/>
          <p:nvPr/>
        </p:nvSpPr>
        <p:spPr>
          <a:xfrm>
            <a:off x="5372886" y="5807795"/>
            <a:ext cx="1454244" cy="246221"/>
          </a:xfrm>
          <a:prstGeom prst="rect">
            <a:avLst/>
          </a:prstGeom>
          <a:ln>
            <a:solidFill>
              <a:schemeClr val="bg1">
                <a:lumMod val="50000"/>
              </a:schemeClr>
            </a:solidFill>
          </a:ln>
        </p:spPr>
        <p:txBody>
          <a:bodyPr wrap="none">
            <a:spAutoFit/>
          </a:bodyPr>
          <a:lstStyle/>
          <a:p>
            <a:pPr algn="ct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SINGLE TEXT LAYOUT</a:t>
            </a: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9200" y="-2058113"/>
            <a:ext cx="9753600" cy="5487113"/>
          </a:xfrm>
          <a:prstGeom prst="rect">
            <a:avLst/>
          </a:prstGeom>
        </p:spPr>
      </p:pic>
    </p:spTree>
    <p:extLst>
      <p:ext uri="{BB962C8B-B14F-4D97-AF65-F5344CB8AC3E}">
        <p14:creationId xmlns:p14="http://schemas.microsoft.com/office/powerpoint/2010/main" val="380069874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p:nvPr/>
        </p:nvSpPr>
        <p:spPr>
          <a:xfrm>
            <a:off x="1219200" y="1836503"/>
            <a:ext cx="4876800" cy="364989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85000"/>
                    <a:lumOff val="15000"/>
                  </a:schemeClr>
                </a:solidFill>
              </a:rPr>
              <a:t>Image</a:t>
            </a:r>
          </a:p>
        </p:txBody>
      </p:sp>
      <p:sp>
        <p:nvSpPr>
          <p:cNvPr id="8" name="TextBox 8"/>
          <p:cNvSpPr txBox="1"/>
          <p:nvPr/>
        </p:nvSpPr>
        <p:spPr>
          <a:xfrm>
            <a:off x="6596225" y="1836503"/>
            <a:ext cx="4376576" cy="1908215"/>
          </a:xfrm>
          <a:prstGeom prst="rect">
            <a:avLst/>
          </a:prstGeom>
          <a:noFill/>
        </p:spPr>
        <p:txBody>
          <a:bodyPr wrap="square" rtlCol="0">
            <a:spAutoFit/>
          </a:bodyPr>
          <a:lstStyle/>
          <a:p>
            <a:pPr algn="just"/>
            <a:r>
              <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HIGHLIGHTS</a:t>
            </a:r>
          </a:p>
          <a:p>
            <a:pPr algn="just"/>
            <a:r>
              <a:rPr lang="en-US" sz="14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This is how we have creative</a:t>
            </a:r>
          </a:p>
          <a:p>
            <a:pPr algn="just"/>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a:t>
            </a:r>
          </a:p>
          <a:p>
            <a:pPr algn="just"/>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p>
        </p:txBody>
      </p:sp>
      <p:sp>
        <p:nvSpPr>
          <p:cNvPr id="9" name="Rectangle 4"/>
          <p:cNvSpPr/>
          <p:nvPr/>
        </p:nvSpPr>
        <p:spPr>
          <a:xfrm>
            <a:off x="7840341" y="4014894"/>
            <a:ext cx="415498"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10" name="Rectangle 6"/>
          <p:cNvSpPr/>
          <p:nvPr/>
        </p:nvSpPr>
        <p:spPr>
          <a:xfrm>
            <a:off x="8252183" y="4076449"/>
            <a:ext cx="2720617" cy="246221"/>
          </a:xfrm>
          <a:prstGeom prst="rect">
            <a:avLst/>
          </a:prstGeom>
        </p:spPr>
        <p:txBody>
          <a:bodyPr wrap="none">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a:t>
            </a:r>
            <a:endParaRPr lang="en-US" sz="1000"/>
          </a:p>
        </p:txBody>
      </p:sp>
      <p:sp>
        <p:nvSpPr>
          <p:cNvPr id="11" name="Rectangle 12"/>
          <p:cNvSpPr/>
          <p:nvPr/>
        </p:nvSpPr>
        <p:spPr>
          <a:xfrm>
            <a:off x="7840341" y="4531291"/>
            <a:ext cx="431528"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12" name="Rectangle 13"/>
          <p:cNvSpPr/>
          <p:nvPr/>
        </p:nvSpPr>
        <p:spPr>
          <a:xfrm>
            <a:off x="8252183" y="4592846"/>
            <a:ext cx="2720617" cy="246221"/>
          </a:xfrm>
          <a:prstGeom prst="rect">
            <a:avLst/>
          </a:prstGeom>
        </p:spPr>
        <p:txBody>
          <a:bodyPr wrap="none">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a:t>
            </a:r>
            <a:endParaRPr lang="en-US" sz="1000"/>
          </a:p>
        </p:txBody>
      </p:sp>
      <p:sp>
        <p:nvSpPr>
          <p:cNvPr id="13" name="Rectangle 18"/>
          <p:cNvSpPr/>
          <p:nvPr/>
        </p:nvSpPr>
        <p:spPr>
          <a:xfrm>
            <a:off x="7850102" y="5052327"/>
            <a:ext cx="381836"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14" name="Rectangle 19"/>
          <p:cNvSpPr/>
          <p:nvPr/>
        </p:nvSpPr>
        <p:spPr>
          <a:xfrm>
            <a:off x="8271869" y="5109243"/>
            <a:ext cx="2720617" cy="246221"/>
          </a:xfrm>
          <a:prstGeom prst="rect">
            <a:avLst/>
          </a:prstGeom>
        </p:spPr>
        <p:txBody>
          <a:bodyPr wrap="none">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a:t>
            </a:r>
            <a:endParaRPr lang="en-US" sz="1000"/>
          </a:p>
        </p:txBody>
      </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7015" y="1836503"/>
            <a:ext cx="5839830" cy="3649894"/>
          </a:xfrm>
          <a:prstGeom prst="rect">
            <a:avLst/>
          </a:prstGeom>
        </p:spPr>
      </p:pic>
    </p:spTree>
    <p:extLst>
      <p:ext uri="{BB962C8B-B14F-4D97-AF65-F5344CB8AC3E}">
        <p14:creationId xmlns:p14="http://schemas.microsoft.com/office/powerpoint/2010/main" val="37910074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p:nvPr/>
        </p:nvSpPr>
        <p:spPr>
          <a:xfrm>
            <a:off x="7018638" y="0"/>
            <a:ext cx="5173362"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lumMod val="85000"/>
                    <a:lumOff val="15000"/>
                  </a:schemeClr>
                </a:solidFill>
              </a:rPr>
              <a:t>Image</a:t>
            </a:r>
          </a:p>
        </p:txBody>
      </p:sp>
      <p:sp>
        <p:nvSpPr>
          <p:cNvPr id="5" name="Rectangle 16"/>
          <p:cNvSpPr/>
          <p:nvPr/>
        </p:nvSpPr>
        <p:spPr>
          <a:xfrm>
            <a:off x="7018638" y="4341341"/>
            <a:ext cx="5173362" cy="2516659"/>
          </a:xfrm>
          <a:prstGeom prst="rect">
            <a:avLst/>
          </a:prstGeom>
          <a:solidFill>
            <a:srgbClr val="373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14"/>
          <p:cNvGrpSpPr/>
          <p:nvPr/>
        </p:nvGrpSpPr>
        <p:grpSpPr>
          <a:xfrm>
            <a:off x="266700" y="1952955"/>
            <a:ext cx="5566202" cy="2952091"/>
            <a:chOff x="266700" y="2915309"/>
            <a:chExt cx="5566202" cy="2952091"/>
          </a:xfrm>
        </p:grpSpPr>
        <p:sp>
          <p:nvSpPr>
            <p:cNvPr id="7" name="Oval 10"/>
            <p:cNvSpPr/>
            <p:nvPr/>
          </p:nvSpPr>
          <p:spPr>
            <a:xfrm>
              <a:off x="266700" y="2922793"/>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8" name="TextBox 12"/>
            <p:cNvSpPr txBox="1"/>
            <p:nvPr/>
          </p:nvSpPr>
          <p:spPr>
            <a:xfrm>
              <a:off x="1222196" y="2915309"/>
              <a:ext cx="3040897" cy="923330"/>
            </a:xfrm>
            <a:prstGeom prst="rect">
              <a:avLst/>
            </a:prstGeom>
            <a:noFill/>
          </p:spPr>
          <p:txBody>
            <a:bodyPr wrap="none" rtlCol="0">
              <a:spAutoFit/>
            </a:bodyPr>
            <a:lstStyle/>
            <a:p>
              <a:r>
                <a:rPr lang="en-US"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PHOTO &amp; ENTERTAIMENT</a:t>
              </a:r>
            </a:p>
            <a:p>
              <a:r>
                <a:rPr lang="en-US" sz="3600">
                  <a:solidFill>
                    <a:schemeClr val="tx1">
                      <a:lumMod val="65000"/>
                      <a:lumOff val="35000"/>
                    </a:schemeClr>
                  </a:solidFill>
                  <a:latin typeface="GeosansLight" panose="02000603020000020003" pitchFamily="2" charset="0"/>
                </a:rPr>
                <a:t>THE AGENCY</a:t>
              </a:r>
            </a:p>
          </p:txBody>
        </p:sp>
        <p:sp>
          <p:nvSpPr>
            <p:cNvPr id="9" name="Rectangle 13"/>
            <p:cNvSpPr/>
            <p:nvPr/>
          </p:nvSpPr>
          <p:spPr>
            <a:xfrm>
              <a:off x="1222196" y="3838639"/>
              <a:ext cx="4610706" cy="2028761"/>
            </a:xfrm>
            <a:prstGeom prst="rect">
              <a:avLst/>
            </a:prstGeom>
          </p:spPr>
          <p:txBody>
            <a:bodyPr wrap="square">
              <a:spAutoFit/>
            </a:bodyPr>
            <a:lstStyle/>
            <a:p>
              <a:pPr>
                <a:lnSpc>
                  <a:spcPts val="1650"/>
                </a:lnSpc>
                <a:spcAft>
                  <a:spcPts val="1500"/>
                </a:spcAft>
              </a:pPr>
              <a:r>
                <a:rPr lang="en-US" sz="1000" dirty="0">
                  <a:solidFill>
                    <a:schemeClr val="tx1">
                      <a:lumMod val="75000"/>
                      <a:lumOff val="25000"/>
                    </a:schemeClr>
                  </a:solidFill>
                  <a:latin typeface="Open Sans" panose="020B0606030504020204" pitchFamily="34" charset="0"/>
                  <a:ea typeface="Times New Roman" panose="02020603050405020304" pitchFamily="18" charset="0"/>
                </a:rPr>
                <a:t>Lorem ipsum dolor sit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amet</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consectetur</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adipiscing</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elit</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Nam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viverra</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euismod</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odio</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gravida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pellentesque</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urna</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varius</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vitae.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Sed</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dui lorem,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adipiscing</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in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adipiscing</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et,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interdum</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nec</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metus</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Mauris</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ultricies</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justo</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eu</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convallis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placerat</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felis</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enim</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ornare</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nisi, vitae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mattis</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nulla</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ante id dui.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Ut</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lectus</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purus</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commodo</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et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tincidunt</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vel</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interdum</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sed</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lectus</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Vestibulum</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adipiscing</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tempor</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nisi id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elementu</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sadips</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ipsums</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dolores</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uns</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fugiats</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gravida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nam</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elit</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vols</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nulla</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dolores</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amet</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untras</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 </a:t>
              </a:r>
              <a:r>
                <a:rPr lang="en-US" sz="1000" dirty="0" err="1">
                  <a:solidFill>
                    <a:schemeClr val="tx1">
                      <a:lumMod val="75000"/>
                      <a:lumOff val="25000"/>
                    </a:schemeClr>
                  </a:solidFill>
                  <a:latin typeface="Open Sans" panose="020B0606030504020204" pitchFamily="34" charset="0"/>
                  <a:ea typeface="Times New Roman" panose="02020603050405020304" pitchFamily="18" charset="0"/>
                </a:rPr>
                <a:t>sitsers</a:t>
              </a:r>
              <a:r>
                <a:rPr lang="en-US" sz="1000" dirty="0">
                  <a:solidFill>
                    <a:schemeClr val="tx1">
                      <a:lumMod val="75000"/>
                      <a:lumOff val="25000"/>
                    </a:schemeClr>
                  </a:solidFill>
                  <a:latin typeface="Open Sans" panose="020B0606030504020204" pitchFamily="34" charset="0"/>
                  <a:ea typeface="Times New Roman" panose="02020603050405020304" pitchFamily="18" charset="0"/>
                </a:rPr>
                <a:t>.</a:t>
              </a:r>
            </a:p>
            <a:p>
              <a:pPr algn="r">
                <a:lnSpc>
                  <a:spcPts val="1650"/>
                </a:lnSpc>
                <a:spcAft>
                  <a:spcPts val="1500"/>
                </a:spcAft>
              </a:pPr>
              <a:r>
                <a:rPr lang="en-US" sz="800" dirty="0">
                  <a:solidFill>
                    <a:schemeClr val="tx1">
                      <a:lumMod val="75000"/>
                      <a:lumOff val="25000"/>
                    </a:schemeClr>
                  </a:solidFill>
                  <a:latin typeface="Open Sans" panose="020B0606030504020204" pitchFamily="34" charset="0"/>
                  <a:ea typeface="Times New Roman" panose="02020603050405020304" pitchFamily="18" charset="0"/>
                </a:rPr>
                <a:t>BEST REGARDS: </a:t>
              </a:r>
              <a:r>
                <a:rPr lang="en-US" sz="1000" b="1" dirty="0">
                  <a:solidFill>
                    <a:schemeClr val="tx1">
                      <a:lumMod val="75000"/>
                      <a:lumOff val="25000"/>
                    </a:schemeClr>
                  </a:solidFill>
                  <a:latin typeface="Open Sans" panose="020B0606030504020204" pitchFamily="34" charset="0"/>
                  <a:ea typeface="Times New Roman" panose="02020603050405020304" pitchFamily="18" charset="0"/>
                </a:rPr>
                <a:t>SIMPLESMART</a:t>
              </a:r>
              <a:endParaRPr lang="en-US" sz="1000" b="1" dirty="0">
                <a:solidFill>
                  <a:schemeClr val="tx1">
                    <a:lumMod val="75000"/>
                    <a:lumOff val="25000"/>
                  </a:schemeClr>
                </a:solidFill>
                <a:effectLst/>
                <a:latin typeface="Times New Roman" panose="02020603050405020304" pitchFamily="18" charset="0"/>
                <a:ea typeface="Times New Roman" panose="02020603050405020304" pitchFamily="18" charset="0"/>
              </a:endParaRPr>
            </a:p>
          </p:txBody>
        </p:sp>
      </p:grpSp>
      <p:sp>
        <p:nvSpPr>
          <p:cNvPr id="10" name="TextBox 18"/>
          <p:cNvSpPr txBox="1"/>
          <p:nvPr/>
        </p:nvSpPr>
        <p:spPr>
          <a:xfrm>
            <a:off x="7553942" y="4811286"/>
            <a:ext cx="3484761" cy="1384995"/>
          </a:xfrm>
          <a:prstGeom prst="rect">
            <a:avLst/>
          </a:prstGeom>
          <a:noFill/>
        </p:spPr>
        <p:txBody>
          <a:bodyPr wrap="square" rtlCol="0">
            <a:spAutoFit/>
          </a:bodyPr>
          <a:lstStyle/>
          <a:p>
            <a:pPr algn="just"/>
            <a:r>
              <a:rPr lang="en-US" sz="1400" b="1">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MONTE NOTE</a:t>
            </a:r>
          </a:p>
          <a:p>
            <a:pPr algn="just"/>
            <a:endParaRPr lang="en-US" sz="100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a:t>
            </a:r>
          </a:p>
          <a:p>
            <a:pPr algn="just"/>
            <a:endParaRPr lang="en-US" sz="100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a:t>
            </a:r>
          </a:p>
        </p:txBody>
      </p:sp>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50036" t="36697"/>
          <a:stretch/>
        </p:blipFill>
        <p:spPr>
          <a:xfrm>
            <a:off x="7018638" y="-1"/>
            <a:ext cx="5173362" cy="4341341"/>
          </a:xfrm>
          <a:prstGeom prst="rect">
            <a:avLst/>
          </a:prstGeom>
        </p:spPr>
      </p:pic>
    </p:spTree>
    <p:extLst>
      <p:ext uri="{BB962C8B-B14F-4D97-AF65-F5344CB8AC3E}">
        <p14:creationId xmlns:p14="http://schemas.microsoft.com/office/powerpoint/2010/main" val="73696392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6"/>
          <p:cNvSpPr txBox="1"/>
          <p:nvPr/>
        </p:nvSpPr>
        <p:spPr>
          <a:xfrm>
            <a:off x="1135310" y="1197528"/>
            <a:ext cx="2971799" cy="4308872"/>
          </a:xfrm>
          <a:prstGeom prst="rect">
            <a:avLst/>
          </a:prstGeom>
          <a:noFill/>
        </p:spPr>
        <p:txBody>
          <a:bodyPr wrap="square" rtlCol="0">
            <a:spAutoFit/>
          </a:bodyPr>
          <a:lstStyle/>
          <a:p>
            <a:pPr algn="just"/>
            <a:r>
              <a:rPr lang="en-US" sz="14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DESIGN</a:t>
            </a:r>
          </a:p>
          <a:p>
            <a:pPr algn="just"/>
            <a:r>
              <a:rPr lang="en-US" sz="8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2020/08/08</a:t>
            </a:r>
          </a:p>
          <a:p>
            <a:pPr algn="just"/>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est</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laborum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dolo</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rumes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fugats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untras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Etharums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ser</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quidem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rerum facilis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dolores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nemis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omnis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fugats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vitaes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nemo minima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rerums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unsers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sadips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amets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p>
          <a:p>
            <a:pPr algn="just"/>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Sed</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ut</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perspiciatis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unde</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omnis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iste</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natus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error sit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voluptatem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accusantium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doloremque</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laudantium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totam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rem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aperiam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eaque</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ipsa</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quae</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ab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illo</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inventore</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veritatis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et quasi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architecto</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beatae</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vitae dicta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sunt</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explicabo</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Nemo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enim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ipsam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voluptatem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quia</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voluptas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sit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aspernatur</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aut</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odit</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aut</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fugit,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sed</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quia</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consequuntur</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magni</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dolores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eos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qui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ratione</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voluptatem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sequi</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nesciunt</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Neque</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porro</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quisquam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est</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qui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dolorem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ipsum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quia</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adipisci</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velit</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sed</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quia</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non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numquam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eius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modi</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tempora</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incidunt</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ut</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labore</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dolore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magnm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quaerat</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voluptatem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t>
            </a:r>
          </a:p>
          <a:p>
            <a:pPr algn="just"/>
            <a:endPar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4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DEVELOP</a:t>
            </a:r>
          </a:p>
          <a:p>
            <a:pPr algn="just"/>
            <a:r>
              <a:rPr lang="en-US" sz="8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2020/08/08</a:t>
            </a:r>
          </a:p>
          <a:p>
            <a:pPr algn="just"/>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elit</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Nam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viverra</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euismod</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gravida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pellentesque</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urna</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varius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vitae.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Sed</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dui lorem.</a:t>
            </a:r>
          </a:p>
        </p:txBody>
      </p:sp>
      <p:sp>
        <p:nvSpPr>
          <p:cNvPr id="5" name="TextBox 8"/>
          <p:cNvSpPr txBox="1"/>
          <p:nvPr/>
        </p:nvSpPr>
        <p:spPr>
          <a:xfrm>
            <a:off x="7917111" y="1197528"/>
            <a:ext cx="2971799" cy="1815882"/>
          </a:xfrm>
          <a:prstGeom prst="rect">
            <a:avLst/>
          </a:prstGeom>
          <a:noFill/>
        </p:spPr>
        <p:txBody>
          <a:bodyPr wrap="square" rtlCol="0">
            <a:spAutoFit/>
          </a:bodyPr>
          <a:lstStyle/>
          <a:p>
            <a:pPr algn="just"/>
            <a:r>
              <a:rPr lang="en-US" sz="14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SOLUTIONS</a:t>
            </a:r>
          </a:p>
          <a:p>
            <a:pPr algn="just"/>
            <a:r>
              <a:rPr lang="en-US" sz="8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2020/08/08</a:t>
            </a:r>
          </a:p>
          <a:p>
            <a:pPr algn="just"/>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est</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laborum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dolo</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rumes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fugats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untras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Etharums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ser</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quidem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rerum facilis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dolores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nemis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omnis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fugats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vitaes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nemo minima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rerums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unsers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sadips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amets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p>
          <a:p>
            <a:pPr algn="just"/>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Sed</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ut</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perspiciatis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unde</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omnis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iste</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natus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error sit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voluptatem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accusantium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doloremque</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laudantium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totam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rem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aperiam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eaque</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ipsa</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quae</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ab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illo</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inventore</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veritatis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et quasi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architecto</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beatae</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vitae dicta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sunt</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explicabo</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p>
        </p:txBody>
      </p:sp>
      <p:sp>
        <p:nvSpPr>
          <p:cNvPr id="6" name="TextBox 9"/>
          <p:cNvSpPr txBox="1"/>
          <p:nvPr/>
        </p:nvSpPr>
        <p:spPr>
          <a:xfrm>
            <a:off x="4526210" y="1197528"/>
            <a:ext cx="2971799" cy="1815882"/>
          </a:xfrm>
          <a:prstGeom prst="rect">
            <a:avLst/>
          </a:prstGeom>
          <a:noFill/>
        </p:spPr>
        <p:txBody>
          <a:bodyPr wrap="square" rtlCol="0">
            <a:spAutoFit/>
          </a:bodyPr>
          <a:lstStyle/>
          <a:p>
            <a:pPr algn="just"/>
            <a:r>
              <a:rPr lang="en-US" sz="14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BRANDING</a:t>
            </a:r>
          </a:p>
          <a:p>
            <a:pPr algn="just"/>
            <a:r>
              <a:rPr lang="en-US" sz="8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2020/08/08</a:t>
            </a:r>
          </a:p>
          <a:p>
            <a:pPr algn="just"/>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est</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laborum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dolo</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rumes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fugats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untras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Etharums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ser</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quidem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rerum facilis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dolores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nemis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omnis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fugats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vitaes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nemo minima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rerums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unsers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sadips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amets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p>
          <a:p>
            <a:pPr algn="just"/>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Sed</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ut</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perspiciatis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unde</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omnis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iste</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natus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error sit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voluptatem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accusantium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doloremque</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laudantium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totam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rem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aperiam</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eaque</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ipsa</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quae</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ab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illo</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inventore</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veritatis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et quasi architect.</a:t>
            </a:r>
          </a:p>
        </p:txBody>
      </p:sp>
      <p:sp>
        <p:nvSpPr>
          <p:cNvPr id="7" name="Rectangle 4"/>
          <p:cNvSpPr/>
          <p:nvPr/>
        </p:nvSpPr>
        <p:spPr>
          <a:xfrm>
            <a:off x="4621674" y="3026328"/>
            <a:ext cx="2774023" cy="2438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lumMod val="85000"/>
                    <a:lumOff val="15000"/>
                  </a:schemeClr>
                </a:solidFill>
              </a:rPr>
              <a:t>Image</a:t>
            </a:r>
          </a:p>
        </p:txBody>
      </p:sp>
      <p:sp>
        <p:nvSpPr>
          <p:cNvPr id="8" name="Rectangle 19"/>
          <p:cNvSpPr/>
          <p:nvPr/>
        </p:nvSpPr>
        <p:spPr>
          <a:xfrm>
            <a:off x="8182097" y="3106131"/>
            <a:ext cx="492443" cy="461665"/>
          </a:xfrm>
          <a:prstGeom prst="rect">
            <a:avLst/>
          </a:prstGeom>
        </p:spPr>
        <p:txBody>
          <a:bodyPr wrap="square">
            <a:spAutoFit/>
          </a:bodyPr>
          <a:lstStyle/>
          <a:p>
            <a:r>
              <a:rPr lang="en-US" sz="2400">
                <a:solidFill>
                  <a:schemeClr val="accent4"/>
                </a:solidFill>
                <a:latin typeface="FontAwesome" pitchFamily="2" charset="0"/>
              </a:rPr>
              <a:t></a:t>
            </a:r>
            <a:endParaRPr lang="en-US" sz="2400">
              <a:solidFill>
                <a:schemeClr val="accent4"/>
              </a:solidFill>
            </a:endParaRPr>
          </a:p>
        </p:txBody>
      </p:sp>
      <p:sp>
        <p:nvSpPr>
          <p:cNvPr id="9" name="Rectangle 20"/>
          <p:cNvSpPr/>
          <p:nvPr/>
        </p:nvSpPr>
        <p:spPr>
          <a:xfrm>
            <a:off x="8672481" y="3106131"/>
            <a:ext cx="2216435" cy="553998"/>
          </a:xfrm>
          <a:prstGeom prst="rect">
            <a:avLst/>
          </a:prstGeom>
        </p:spPr>
        <p:txBody>
          <a:bodyPr wrap="square">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Solution 1</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10" name="Rectangle 24"/>
          <p:cNvSpPr/>
          <p:nvPr/>
        </p:nvSpPr>
        <p:spPr>
          <a:xfrm>
            <a:off x="8182097" y="3999193"/>
            <a:ext cx="492443" cy="461665"/>
          </a:xfrm>
          <a:prstGeom prst="rect">
            <a:avLst/>
          </a:prstGeom>
        </p:spPr>
        <p:txBody>
          <a:bodyPr wrap="square">
            <a:spAutoFit/>
          </a:bodyPr>
          <a:lstStyle/>
          <a:p>
            <a:r>
              <a:rPr lang="en-US" sz="2400">
                <a:solidFill>
                  <a:schemeClr val="accent4"/>
                </a:solidFill>
                <a:latin typeface="FontAwesome" pitchFamily="2" charset="0"/>
              </a:rPr>
              <a:t></a:t>
            </a:r>
            <a:endParaRPr lang="en-US" sz="2400">
              <a:solidFill>
                <a:schemeClr val="accent4"/>
              </a:solidFill>
            </a:endParaRPr>
          </a:p>
        </p:txBody>
      </p:sp>
      <p:sp>
        <p:nvSpPr>
          <p:cNvPr id="11" name="Rectangle 25"/>
          <p:cNvSpPr/>
          <p:nvPr/>
        </p:nvSpPr>
        <p:spPr>
          <a:xfrm>
            <a:off x="8672481" y="3999193"/>
            <a:ext cx="2216435" cy="553998"/>
          </a:xfrm>
          <a:prstGeom prst="rect">
            <a:avLst/>
          </a:prstGeom>
        </p:spPr>
        <p:txBody>
          <a:bodyPr wrap="square">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Solution 2</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12" name="Rectangle 27"/>
          <p:cNvSpPr/>
          <p:nvPr/>
        </p:nvSpPr>
        <p:spPr>
          <a:xfrm>
            <a:off x="8182097" y="4892255"/>
            <a:ext cx="492443" cy="461665"/>
          </a:xfrm>
          <a:prstGeom prst="rect">
            <a:avLst/>
          </a:prstGeom>
        </p:spPr>
        <p:txBody>
          <a:bodyPr wrap="square">
            <a:spAutoFit/>
          </a:bodyPr>
          <a:lstStyle/>
          <a:p>
            <a:r>
              <a:rPr lang="en-US" sz="2400">
                <a:solidFill>
                  <a:schemeClr val="accent4"/>
                </a:solidFill>
                <a:latin typeface="FontAwesome" pitchFamily="2" charset="0"/>
              </a:rPr>
              <a:t></a:t>
            </a:r>
            <a:endParaRPr lang="en-US" sz="2400">
              <a:solidFill>
                <a:schemeClr val="accent4"/>
              </a:solidFill>
            </a:endParaRPr>
          </a:p>
        </p:txBody>
      </p:sp>
      <p:sp>
        <p:nvSpPr>
          <p:cNvPr id="13" name="Rectangle 28"/>
          <p:cNvSpPr/>
          <p:nvPr/>
        </p:nvSpPr>
        <p:spPr>
          <a:xfrm>
            <a:off x="8672481" y="4892255"/>
            <a:ext cx="2216435" cy="553998"/>
          </a:xfrm>
          <a:prstGeom prst="rect">
            <a:avLst/>
          </a:prstGeom>
        </p:spPr>
        <p:txBody>
          <a:bodyPr wrap="square">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Solution 3</a:t>
            </a: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pic>
        <p:nvPicPr>
          <p:cNvPr id="14" name="图片 13"/>
          <p:cNvPicPr>
            <a:picLocks noChangeAspect="1"/>
          </p:cNvPicPr>
          <p:nvPr/>
        </p:nvPicPr>
        <p:blipFill rotWithShape="1">
          <a:blip r:embed="rId2">
            <a:extLst>
              <a:ext uri="{28A0092B-C50C-407E-A947-70E740481C1C}">
                <a14:useLocalDpi xmlns:a14="http://schemas.microsoft.com/office/drawing/2010/main" val="0"/>
              </a:ext>
            </a:extLst>
          </a:blip>
          <a:srcRect r="-765" b="32013"/>
          <a:stretch/>
        </p:blipFill>
        <p:spPr>
          <a:xfrm>
            <a:off x="4621673" y="3026328"/>
            <a:ext cx="2774023" cy="2419925"/>
          </a:xfrm>
          <a:prstGeom prst="rect">
            <a:avLst/>
          </a:prstGeom>
        </p:spPr>
      </p:pic>
    </p:spTree>
    <p:extLst>
      <p:ext uri="{BB962C8B-B14F-4D97-AF65-F5344CB8AC3E}">
        <p14:creationId xmlns:p14="http://schemas.microsoft.com/office/powerpoint/2010/main" val="365974212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53" presetClass="entr" presetSubtype="16"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animBg="1"/>
      <p:bldP spid="8" grpId="0"/>
      <p:bldP spid="9" grpId="0"/>
      <p:bldP spid="10" grpId="0"/>
      <p:bldP spid="11"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843580"/>
            <a:ext cx="12192000" cy="3014420"/>
          </a:xfrm>
          <a:prstGeom prst="rect">
            <a:avLst/>
          </a:prstGeom>
          <a:solidFill>
            <a:srgbClr val="373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71011" y="1542079"/>
            <a:ext cx="4473844" cy="2991510"/>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6042" y="1512618"/>
            <a:ext cx="4537405" cy="3050433"/>
          </a:xfrm>
          <a:prstGeom prst="rect">
            <a:avLst/>
          </a:prstGeom>
        </p:spPr>
      </p:pic>
      <p:sp>
        <p:nvSpPr>
          <p:cNvPr id="7" name="矩形 23"/>
          <p:cNvSpPr>
            <a:spLocks noChangeArrowheads="1"/>
          </p:cNvSpPr>
          <p:nvPr/>
        </p:nvSpPr>
        <p:spPr bwMode="auto">
          <a:xfrm>
            <a:off x="1461387" y="5416165"/>
            <a:ext cx="9325498" cy="618183"/>
          </a:xfrm>
          <a:prstGeom prst="rect">
            <a:avLst/>
          </a:prstGeom>
          <a:noFill/>
          <a:ln>
            <a:noFill/>
          </a:ln>
          <a:extLst/>
        </p:spPr>
        <p:txBody>
          <a:bodyPr wrap="square">
            <a:spAutoFit/>
          </a:bodyPr>
          <a:lstStyle/>
          <a:p>
            <a:pPr algn="ctr" eaLnBrk="1" hangingPunct="1">
              <a:lnSpc>
                <a:spcPct val="150000"/>
              </a:lnSpc>
            </a:pPr>
            <a:r>
              <a:rPr lang="en-US" sz="1200" dirty="0">
                <a:solidFill>
                  <a:schemeClr val="bg1"/>
                </a:solidFill>
                <a:latin typeface="+mn-ea"/>
              </a:rPr>
              <a:t>Just for today I will try to live through this day only and not tackle my whole life problem at once. I can do for twelve </a:t>
            </a:r>
            <a:r>
              <a:rPr lang="en-US" altLang="zh-CN" sz="1200" dirty="0">
                <a:solidFill>
                  <a:schemeClr val="bg1"/>
                </a:solidFill>
                <a:latin typeface="+mn-ea"/>
              </a:rPr>
              <a:t>this day only and not tackle my whole life problem at once. I can do for twelve hours that</a:t>
            </a:r>
            <a:endParaRPr lang="zh-CN" altLang="en-US" sz="1200" dirty="0">
              <a:solidFill>
                <a:schemeClr val="bg1"/>
              </a:solidFill>
              <a:latin typeface="+mn-ea"/>
            </a:endParaRPr>
          </a:p>
        </p:txBody>
      </p:sp>
    </p:spTree>
    <p:extLst>
      <p:ext uri="{BB962C8B-B14F-4D97-AF65-F5344CB8AC3E}">
        <p14:creationId xmlns:p14="http://schemas.microsoft.com/office/powerpoint/2010/main" val="319158387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8"/>
          <p:cNvSpPr/>
          <p:nvPr/>
        </p:nvSpPr>
        <p:spPr>
          <a:xfrm>
            <a:off x="621507" y="622993"/>
            <a:ext cx="10941843" cy="3706286"/>
          </a:xfrm>
          <a:prstGeom prst="rect">
            <a:avLst/>
          </a:prstGeom>
          <a:blipFill>
            <a:blip r:embed="rId2">
              <a:extLst>
                <a:ext uri="{BEBA8EAE-BF5A-486C-A8C5-ECC9F3942E4B}">
                  <a14:imgProps xmlns:a14="http://schemas.microsoft.com/office/drawing/2010/main">
                    <a14:imgLayer r:embed="rId3">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900"/>
          </a:p>
        </p:txBody>
      </p:sp>
      <p:sp>
        <p:nvSpPr>
          <p:cNvPr id="8" name="TextBox 22"/>
          <p:cNvSpPr txBox="1"/>
          <p:nvPr/>
        </p:nvSpPr>
        <p:spPr>
          <a:xfrm>
            <a:off x="4308115" y="4795242"/>
            <a:ext cx="6669247" cy="1384995"/>
          </a:xfrm>
          <a:prstGeom prst="rect">
            <a:avLst/>
          </a:prstGeom>
          <a:noFill/>
        </p:spPr>
        <p:txBody>
          <a:bodyPr wrap="square" rtlCol="0">
            <a:spAutoFit/>
          </a:bodyPr>
          <a:lstStyle/>
          <a:p>
            <a:pPr algn="just"/>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Lorem ipsum dolor sit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amet</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consectetur</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adipiscing</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elit</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Aliquam</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quis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justo</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sit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amet</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tellus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scelerisque</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posuere</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Donec</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euismod</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metus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ac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sem</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varius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ac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venenatis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mauris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varius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Vivamus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non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nisl</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eleifend</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tristique</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tellus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in,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lobortis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magna.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Morbi</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in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commodo</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purus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Aliquam</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efficitur</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tortor</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in ipsum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eleifend</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vulputate</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leo</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suscipit</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Suspendisse</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massa</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risus</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cursus a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justo</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sit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amet</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congue</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euismod</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nibh</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Etiam</a:t>
            </a:r>
            <a:r>
              <a:rPr lang="en-US"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r>
              <a:rPr lang="en-US" sz="1400" dirty="0" err="1">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elit</a:t>
            </a:r>
            <a:r>
              <a:rPr lang="tr-TR" sz="14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a:t>
            </a:r>
          </a:p>
        </p:txBody>
      </p:sp>
      <p:sp>
        <p:nvSpPr>
          <p:cNvPr id="9" name="TextBox 20"/>
          <p:cNvSpPr txBox="1"/>
          <p:nvPr/>
        </p:nvSpPr>
        <p:spPr>
          <a:xfrm>
            <a:off x="1248796" y="4721360"/>
            <a:ext cx="3371849" cy="1323439"/>
          </a:xfrm>
          <a:prstGeom prst="rect">
            <a:avLst/>
          </a:prstGeom>
          <a:noFill/>
        </p:spPr>
        <p:txBody>
          <a:bodyPr wrap="square" rtlCol="0">
            <a:spAutoFit/>
          </a:bodyPr>
          <a:lstStyle/>
          <a:p>
            <a:r>
              <a:rPr lang="tr-TR" sz="4000" dirty="0">
                <a:latin typeface="Lato Black" panose="020F0502020204030203" pitchFamily="34" charset="0"/>
                <a:ea typeface="Lato Black" panose="020F0502020204030203" pitchFamily="34" charset="0"/>
                <a:cs typeface="Lato Black" panose="020F0502020204030203" pitchFamily="34" charset="0"/>
              </a:rPr>
              <a:t>SINGLE </a:t>
            </a:r>
          </a:p>
          <a:p>
            <a:r>
              <a:rPr lang="tr-TR" sz="4000" dirty="0">
                <a:latin typeface="Lato Black" panose="020F0502020204030203" pitchFamily="34" charset="0"/>
                <a:ea typeface="Lato Black" panose="020F0502020204030203" pitchFamily="34" charset="0"/>
                <a:cs typeface="Lato Black" panose="020F0502020204030203" pitchFamily="34" charset="0"/>
              </a:rPr>
              <a:t>PHOTO</a:t>
            </a:r>
          </a:p>
        </p:txBody>
      </p:sp>
    </p:spTree>
    <p:extLst>
      <p:ext uri="{BB962C8B-B14F-4D97-AF65-F5344CB8AC3E}">
        <p14:creationId xmlns:p14="http://schemas.microsoft.com/office/powerpoint/2010/main" val="101695336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2875935" cy="6858000"/>
          </a:xfrm>
          <a:prstGeom prst="rect">
            <a:avLst/>
          </a:prstGeom>
          <a:solidFill>
            <a:srgbClr val="373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69145" y="1153551"/>
            <a:ext cx="9945858" cy="4965896"/>
          </a:xfrm>
          <a:prstGeom prst="rect">
            <a:avLst/>
          </a:prstGeom>
          <a:solidFill>
            <a:schemeClr val="bg1"/>
          </a:solidFill>
          <a:ln>
            <a:noFill/>
          </a:ln>
          <a:effectLst>
            <a:outerShdw blurRad="88900" dist="508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23"/>
          <p:cNvSpPr>
            <a:spLocks noChangeArrowheads="1"/>
          </p:cNvSpPr>
          <p:nvPr/>
        </p:nvSpPr>
        <p:spPr bwMode="auto">
          <a:xfrm>
            <a:off x="5780783" y="2435433"/>
            <a:ext cx="5125360" cy="895181"/>
          </a:xfrm>
          <a:prstGeom prst="rect">
            <a:avLst/>
          </a:prstGeom>
          <a:noFill/>
          <a:ln>
            <a:noFill/>
          </a:ln>
          <a:extLst/>
        </p:spPr>
        <p:txBody>
          <a:bodyPr wrap="square">
            <a:spAutoFit/>
          </a:bodyPr>
          <a:lstStyle/>
          <a:p>
            <a:pPr eaLnBrk="1" hangingPunct="1">
              <a:lnSpc>
                <a:spcPct val="150000"/>
              </a:lnSpc>
            </a:pPr>
            <a:r>
              <a:rPr lang="en-US" sz="1200" dirty="0">
                <a:latin typeface="+mn-ea"/>
              </a:rPr>
              <a:t>Just for today I will try to live through this day only and not tackle my whole life problem at once. I can do for twelve </a:t>
            </a:r>
            <a:r>
              <a:rPr lang="en-US" altLang="zh-CN" sz="1200" dirty="0">
                <a:latin typeface="+mn-ea"/>
              </a:rPr>
              <a:t>this day only and not tackle my whole life problem at once. I can do for twelve hours that</a:t>
            </a:r>
            <a:endParaRPr lang="zh-CN" altLang="en-US" sz="1200" dirty="0">
              <a:latin typeface="+mn-ea"/>
            </a:endParaRPr>
          </a:p>
        </p:txBody>
      </p:sp>
      <p:sp>
        <p:nvSpPr>
          <p:cNvPr id="7" name="文本框 6"/>
          <p:cNvSpPr txBox="1"/>
          <p:nvPr/>
        </p:nvSpPr>
        <p:spPr>
          <a:xfrm>
            <a:off x="3966098" y="1365665"/>
            <a:ext cx="3848277" cy="461665"/>
          </a:xfrm>
          <a:prstGeom prst="rect">
            <a:avLst/>
          </a:prstGeom>
          <a:noFill/>
        </p:spPr>
        <p:txBody>
          <a:bodyPr wrap="square" rtlCol="0">
            <a:spAutoFit/>
          </a:bodyPr>
          <a:lstStyle/>
          <a:p>
            <a:r>
              <a:rPr lang="en-US" altLang="zh-CN" sz="2400" b="1" dirty="0">
                <a:latin typeface="+mn-ea"/>
              </a:rPr>
              <a:t>ADD YOUR TITTLE  HERE</a:t>
            </a:r>
            <a:endParaRPr lang="zh-CN" altLang="en-US" sz="2400" b="1" dirty="0">
              <a:latin typeface="+mn-ea"/>
            </a:endParaRPr>
          </a:p>
        </p:txBody>
      </p:sp>
      <p:pic>
        <p:nvPicPr>
          <p:cNvPr id="8" name="图片 7"/>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12466" b="38736"/>
          <a:stretch/>
        </p:blipFill>
        <p:spPr>
          <a:xfrm>
            <a:off x="1069145" y="2491709"/>
            <a:ext cx="4602778" cy="2845069"/>
          </a:xfrm>
          <a:prstGeom prst="rect">
            <a:avLst/>
          </a:prstGeom>
        </p:spPr>
      </p:pic>
      <p:grpSp>
        <p:nvGrpSpPr>
          <p:cNvPr id="9" name="组合 8"/>
          <p:cNvGrpSpPr/>
          <p:nvPr/>
        </p:nvGrpSpPr>
        <p:grpSpPr>
          <a:xfrm>
            <a:off x="5731486" y="3703041"/>
            <a:ext cx="5191238" cy="1681449"/>
            <a:chOff x="5774024" y="3703041"/>
            <a:chExt cx="5191238" cy="1681449"/>
          </a:xfrm>
        </p:grpSpPr>
        <p:sp>
          <p:nvSpPr>
            <p:cNvPr id="10" name="Oval 53"/>
            <p:cNvSpPr>
              <a:spLocks noChangeArrowheads="1"/>
            </p:cNvSpPr>
            <p:nvPr/>
          </p:nvSpPr>
          <p:spPr bwMode="auto">
            <a:xfrm>
              <a:off x="5774024" y="3703041"/>
              <a:ext cx="579438" cy="579617"/>
            </a:xfrm>
            <a:prstGeom prst="ellipse">
              <a:avLst/>
            </a:prstGeom>
            <a:solidFill>
              <a:srgbClr val="373737"/>
            </a:solidFill>
            <a:ln>
              <a:noFill/>
            </a:ln>
          </p:spPr>
          <p:txBody>
            <a:bodyPr/>
            <a:lstStyle/>
            <a:p>
              <a:endParaRPr lang="zh-CN" altLang="en-US" dirty="0">
                <a:latin typeface="+mn-ea"/>
              </a:endParaRPr>
            </a:p>
          </p:txBody>
        </p:sp>
        <p:sp>
          <p:nvSpPr>
            <p:cNvPr id="11" name="Oval 54"/>
            <p:cNvSpPr>
              <a:spLocks noChangeArrowheads="1"/>
            </p:cNvSpPr>
            <p:nvPr/>
          </p:nvSpPr>
          <p:spPr bwMode="auto">
            <a:xfrm>
              <a:off x="8336704" y="3703041"/>
              <a:ext cx="579438" cy="579617"/>
            </a:xfrm>
            <a:prstGeom prst="ellipse">
              <a:avLst/>
            </a:prstGeom>
            <a:solidFill>
              <a:srgbClr val="373737"/>
            </a:solidFill>
            <a:ln>
              <a:noFill/>
            </a:ln>
          </p:spPr>
          <p:txBody>
            <a:bodyPr/>
            <a:lstStyle/>
            <a:p>
              <a:endParaRPr lang="zh-CN" altLang="en-US">
                <a:latin typeface="+mn-ea"/>
              </a:endParaRPr>
            </a:p>
          </p:txBody>
        </p:sp>
        <p:grpSp>
          <p:nvGrpSpPr>
            <p:cNvPr id="12" name="Group 55"/>
            <p:cNvGrpSpPr/>
            <p:nvPr/>
          </p:nvGrpSpPr>
          <p:grpSpPr bwMode="auto">
            <a:xfrm>
              <a:off x="8527205" y="3861840"/>
              <a:ext cx="201613" cy="255667"/>
              <a:chOff x="0" y="0"/>
              <a:chExt cx="127" cy="161"/>
            </a:xfrm>
          </p:grpSpPr>
          <p:sp>
            <p:nvSpPr>
              <p:cNvPr id="18" name="Freeform 56"/>
              <p:cNvSpPr/>
              <p:nvPr/>
            </p:nvSpPr>
            <p:spPr bwMode="auto">
              <a:xfrm>
                <a:off x="0" y="0"/>
                <a:ext cx="127" cy="161"/>
              </a:xfrm>
              <a:custGeom>
                <a:avLst/>
                <a:gdLst>
                  <a:gd name="T0" fmla="*/ 17 w 77"/>
                  <a:gd name="T1" fmla="*/ 90 h 98"/>
                  <a:gd name="T2" fmla="*/ 9 w 77"/>
                  <a:gd name="T3" fmla="*/ 90 h 98"/>
                  <a:gd name="T4" fmla="*/ 9 w 77"/>
                  <a:gd name="T5" fmla="*/ 8 h 98"/>
                  <a:gd name="T6" fmla="*/ 72 w 77"/>
                  <a:gd name="T7" fmla="*/ 8 h 98"/>
                  <a:gd name="T8" fmla="*/ 77 w 77"/>
                  <a:gd name="T9" fmla="*/ 4 h 98"/>
                  <a:gd name="T10" fmla="*/ 72 w 77"/>
                  <a:gd name="T11" fmla="*/ 0 h 98"/>
                  <a:gd name="T12" fmla="*/ 4 w 77"/>
                  <a:gd name="T13" fmla="*/ 0 h 98"/>
                  <a:gd name="T14" fmla="*/ 0 w 77"/>
                  <a:gd name="T15" fmla="*/ 4 h 98"/>
                  <a:gd name="T16" fmla="*/ 0 w 77"/>
                  <a:gd name="T17" fmla="*/ 94 h 98"/>
                  <a:gd name="T18" fmla="*/ 4 w 77"/>
                  <a:gd name="T19" fmla="*/ 98 h 98"/>
                  <a:gd name="T20" fmla="*/ 17 w 77"/>
                  <a:gd name="T21" fmla="*/ 98 h 98"/>
                  <a:gd name="T22" fmla="*/ 21 w 77"/>
                  <a:gd name="T23" fmla="*/ 94 h 98"/>
                  <a:gd name="T24" fmla="*/ 17 w 77"/>
                  <a:gd name="T25"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 h="98">
                    <a:moveTo>
                      <a:pt x="17" y="90"/>
                    </a:moveTo>
                    <a:cubicBezTo>
                      <a:pt x="9" y="90"/>
                      <a:pt x="9" y="90"/>
                      <a:pt x="9" y="90"/>
                    </a:cubicBezTo>
                    <a:cubicBezTo>
                      <a:pt x="9" y="8"/>
                      <a:pt x="9" y="8"/>
                      <a:pt x="9" y="8"/>
                    </a:cubicBezTo>
                    <a:cubicBezTo>
                      <a:pt x="72" y="8"/>
                      <a:pt x="72" y="8"/>
                      <a:pt x="72" y="8"/>
                    </a:cubicBezTo>
                    <a:cubicBezTo>
                      <a:pt x="75" y="8"/>
                      <a:pt x="77" y="6"/>
                      <a:pt x="77" y="4"/>
                    </a:cubicBezTo>
                    <a:cubicBezTo>
                      <a:pt x="77" y="1"/>
                      <a:pt x="75" y="0"/>
                      <a:pt x="72" y="0"/>
                    </a:cubicBezTo>
                    <a:cubicBezTo>
                      <a:pt x="4" y="0"/>
                      <a:pt x="4" y="0"/>
                      <a:pt x="4" y="0"/>
                    </a:cubicBezTo>
                    <a:cubicBezTo>
                      <a:pt x="2" y="0"/>
                      <a:pt x="0" y="1"/>
                      <a:pt x="0" y="4"/>
                    </a:cubicBezTo>
                    <a:cubicBezTo>
                      <a:pt x="0" y="94"/>
                      <a:pt x="0" y="94"/>
                      <a:pt x="0" y="94"/>
                    </a:cubicBezTo>
                    <a:cubicBezTo>
                      <a:pt x="0" y="97"/>
                      <a:pt x="2" y="98"/>
                      <a:pt x="4" y="98"/>
                    </a:cubicBezTo>
                    <a:cubicBezTo>
                      <a:pt x="17" y="98"/>
                      <a:pt x="17" y="98"/>
                      <a:pt x="17" y="98"/>
                    </a:cubicBezTo>
                    <a:cubicBezTo>
                      <a:pt x="19" y="98"/>
                      <a:pt x="21" y="97"/>
                      <a:pt x="21" y="94"/>
                    </a:cubicBezTo>
                    <a:cubicBezTo>
                      <a:pt x="21" y="92"/>
                      <a:pt x="19" y="90"/>
                      <a:pt x="17" y="9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mn-ea"/>
                </a:endParaRPr>
              </a:p>
            </p:txBody>
          </p:sp>
          <p:sp>
            <p:nvSpPr>
              <p:cNvPr id="19" name="Freeform 57"/>
              <p:cNvSpPr/>
              <p:nvPr/>
            </p:nvSpPr>
            <p:spPr bwMode="auto">
              <a:xfrm>
                <a:off x="79" y="94"/>
                <a:ext cx="48" cy="67"/>
              </a:xfrm>
              <a:custGeom>
                <a:avLst/>
                <a:gdLst>
                  <a:gd name="T0" fmla="*/ 24 w 29"/>
                  <a:gd name="T1" fmla="*/ 0 h 41"/>
                  <a:gd name="T2" fmla="*/ 20 w 29"/>
                  <a:gd name="T3" fmla="*/ 5 h 41"/>
                  <a:gd name="T4" fmla="*/ 20 w 29"/>
                  <a:gd name="T5" fmla="*/ 33 h 41"/>
                  <a:gd name="T6" fmla="*/ 4 w 29"/>
                  <a:gd name="T7" fmla="*/ 33 h 41"/>
                  <a:gd name="T8" fmla="*/ 0 w 29"/>
                  <a:gd name="T9" fmla="*/ 37 h 41"/>
                  <a:gd name="T10" fmla="*/ 4 w 29"/>
                  <a:gd name="T11" fmla="*/ 41 h 41"/>
                  <a:gd name="T12" fmla="*/ 24 w 29"/>
                  <a:gd name="T13" fmla="*/ 41 h 41"/>
                  <a:gd name="T14" fmla="*/ 27 w 29"/>
                  <a:gd name="T15" fmla="*/ 40 h 41"/>
                  <a:gd name="T16" fmla="*/ 29 w 29"/>
                  <a:gd name="T17" fmla="*/ 37 h 41"/>
                  <a:gd name="T18" fmla="*/ 29 w 29"/>
                  <a:gd name="T19" fmla="*/ 5 h 41"/>
                  <a:gd name="T20" fmla="*/ 24 w 29"/>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41">
                    <a:moveTo>
                      <a:pt x="24" y="0"/>
                    </a:moveTo>
                    <a:cubicBezTo>
                      <a:pt x="22" y="0"/>
                      <a:pt x="20" y="2"/>
                      <a:pt x="20" y="5"/>
                    </a:cubicBezTo>
                    <a:cubicBezTo>
                      <a:pt x="20" y="33"/>
                      <a:pt x="20" y="33"/>
                      <a:pt x="20" y="33"/>
                    </a:cubicBezTo>
                    <a:cubicBezTo>
                      <a:pt x="4" y="33"/>
                      <a:pt x="4" y="33"/>
                      <a:pt x="4" y="33"/>
                    </a:cubicBezTo>
                    <a:cubicBezTo>
                      <a:pt x="2" y="33"/>
                      <a:pt x="0" y="35"/>
                      <a:pt x="0" y="37"/>
                    </a:cubicBezTo>
                    <a:cubicBezTo>
                      <a:pt x="0" y="40"/>
                      <a:pt x="2" y="41"/>
                      <a:pt x="4" y="41"/>
                    </a:cubicBezTo>
                    <a:cubicBezTo>
                      <a:pt x="24" y="41"/>
                      <a:pt x="24" y="41"/>
                      <a:pt x="24" y="41"/>
                    </a:cubicBezTo>
                    <a:cubicBezTo>
                      <a:pt x="26" y="41"/>
                      <a:pt x="27" y="41"/>
                      <a:pt x="27" y="40"/>
                    </a:cubicBezTo>
                    <a:cubicBezTo>
                      <a:pt x="28" y="39"/>
                      <a:pt x="29" y="38"/>
                      <a:pt x="29" y="37"/>
                    </a:cubicBezTo>
                    <a:cubicBezTo>
                      <a:pt x="29" y="5"/>
                      <a:pt x="29" y="5"/>
                      <a:pt x="29" y="5"/>
                    </a:cubicBezTo>
                    <a:cubicBezTo>
                      <a:pt x="29" y="2"/>
                      <a:pt x="27" y="0"/>
                      <a:pt x="2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mn-ea"/>
                </a:endParaRPr>
              </a:p>
            </p:txBody>
          </p:sp>
          <p:sp>
            <p:nvSpPr>
              <p:cNvPr id="20" name="Freeform 58"/>
              <p:cNvSpPr>
                <a:spLocks noEditPoints="1"/>
              </p:cNvSpPr>
              <p:nvPr/>
            </p:nvSpPr>
            <p:spPr bwMode="auto">
              <a:xfrm>
                <a:off x="45" y="33"/>
                <a:ext cx="78" cy="115"/>
              </a:xfrm>
              <a:custGeom>
                <a:avLst/>
                <a:gdLst>
                  <a:gd name="T0" fmla="*/ 42 w 48"/>
                  <a:gd name="T1" fmla="*/ 2 h 70"/>
                  <a:gd name="T2" fmla="*/ 37 w 48"/>
                  <a:gd name="T3" fmla="*/ 0 h 70"/>
                  <a:gd name="T4" fmla="*/ 28 w 48"/>
                  <a:gd name="T5" fmla="*/ 5 h 70"/>
                  <a:gd name="T6" fmla="*/ 1 w 48"/>
                  <a:gd name="T7" fmla="*/ 53 h 70"/>
                  <a:gd name="T8" fmla="*/ 0 w 48"/>
                  <a:gd name="T9" fmla="*/ 55 h 70"/>
                  <a:gd name="T10" fmla="*/ 1 w 48"/>
                  <a:gd name="T11" fmla="*/ 66 h 70"/>
                  <a:gd name="T12" fmla="*/ 3 w 48"/>
                  <a:gd name="T13" fmla="*/ 69 h 70"/>
                  <a:gd name="T14" fmla="*/ 5 w 48"/>
                  <a:gd name="T15" fmla="*/ 70 h 70"/>
                  <a:gd name="T16" fmla="*/ 7 w 48"/>
                  <a:gd name="T17" fmla="*/ 69 h 70"/>
                  <a:gd name="T18" fmla="*/ 17 w 48"/>
                  <a:gd name="T19" fmla="*/ 64 h 70"/>
                  <a:gd name="T20" fmla="*/ 18 w 48"/>
                  <a:gd name="T21" fmla="*/ 63 h 70"/>
                  <a:gd name="T22" fmla="*/ 46 w 48"/>
                  <a:gd name="T23" fmla="*/ 15 h 70"/>
                  <a:gd name="T24" fmla="*/ 42 w 48"/>
                  <a:gd name="T25" fmla="*/ 2 h 70"/>
                  <a:gd name="T26" fmla="*/ 38 w 48"/>
                  <a:gd name="T27" fmla="*/ 11 h 70"/>
                  <a:gd name="T28" fmla="*/ 11 w 48"/>
                  <a:gd name="T29" fmla="*/ 57 h 70"/>
                  <a:gd name="T30" fmla="*/ 9 w 48"/>
                  <a:gd name="T31" fmla="*/ 59 h 70"/>
                  <a:gd name="T32" fmla="*/ 9 w 48"/>
                  <a:gd name="T33" fmla="*/ 56 h 70"/>
                  <a:gd name="T34" fmla="*/ 36 w 48"/>
                  <a:gd name="T35" fmla="*/ 9 h 70"/>
                  <a:gd name="T36" fmla="*/ 38 w 48"/>
                  <a:gd name="T37" fmla="*/ 9 h 70"/>
                  <a:gd name="T38" fmla="*/ 38 w 48"/>
                  <a:gd name="T39" fmla="*/ 1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70">
                    <a:moveTo>
                      <a:pt x="42" y="2"/>
                    </a:moveTo>
                    <a:cubicBezTo>
                      <a:pt x="40" y="1"/>
                      <a:pt x="39" y="0"/>
                      <a:pt x="37" y="0"/>
                    </a:cubicBezTo>
                    <a:cubicBezTo>
                      <a:pt x="33" y="0"/>
                      <a:pt x="30" y="2"/>
                      <a:pt x="28" y="5"/>
                    </a:cubicBezTo>
                    <a:cubicBezTo>
                      <a:pt x="1" y="53"/>
                      <a:pt x="1" y="53"/>
                      <a:pt x="1" y="53"/>
                    </a:cubicBezTo>
                    <a:cubicBezTo>
                      <a:pt x="0" y="53"/>
                      <a:pt x="0" y="54"/>
                      <a:pt x="0" y="55"/>
                    </a:cubicBezTo>
                    <a:cubicBezTo>
                      <a:pt x="1" y="66"/>
                      <a:pt x="1" y="66"/>
                      <a:pt x="1" y="66"/>
                    </a:cubicBezTo>
                    <a:cubicBezTo>
                      <a:pt x="1" y="67"/>
                      <a:pt x="2" y="69"/>
                      <a:pt x="3" y="69"/>
                    </a:cubicBezTo>
                    <a:cubicBezTo>
                      <a:pt x="3" y="70"/>
                      <a:pt x="4" y="70"/>
                      <a:pt x="5" y="70"/>
                    </a:cubicBezTo>
                    <a:cubicBezTo>
                      <a:pt x="6" y="70"/>
                      <a:pt x="6" y="70"/>
                      <a:pt x="7" y="69"/>
                    </a:cubicBezTo>
                    <a:cubicBezTo>
                      <a:pt x="17" y="64"/>
                      <a:pt x="17" y="64"/>
                      <a:pt x="17" y="64"/>
                    </a:cubicBezTo>
                    <a:cubicBezTo>
                      <a:pt x="17" y="64"/>
                      <a:pt x="18" y="63"/>
                      <a:pt x="18" y="63"/>
                    </a:cubicBezTo>
                    <a:cubicBezTo>
                      <a:pt x="46" y="15"/>
                      <a:pt x="46" y="15"/>
                      <a:pt x="46" y="15"/>
                    </a:cubicBezTo>
                    <a:cubicBezTo>
                      <a:pt x="48" y="10"/>
                      <a:pt x="47" y="4"/>
                      <a:pt x="42" y="2"/>
                    </a:cubicBezTo>
                    <a:moveTo>
                      <a:pt x="38" y="11"/>
                    </a:moveTo>
                    <a:cubicBezTo>
                      <a:pt x="11" y="57"/>
                      <a:pt x="11" y="57"/>
                      <a:pt x="11" y="57"/>
                    </a:cubicBezTo>
                    <a:cubicBezTo>
                      <a:pt x="9" y="59"/>
                      <a:pt x="9" y="59"/>
                      <a:pt x="9" y="59"/>
                    </a:cubicBezTo>
                    <a:cubicBezTo>
                      <a:pt x="9" y="56"/>
                      <a:pt x="9" y="56"/>
                      <a:pt x="9" y="56"/>
                    </a:cubicBezTo>
                    <a:cubicBezTo>
                      <a:pt x="36" y="9"/>
                      <a:pt x="36" y="9"/>
                      <a:pt x="36" y="9"/>
                    </a:cubicBezTo>
                    <a:cubicBezTo>
                      <a:pt x="36" y="9"/>
                      <a:pt x="37" y="8"/>
                      <a:pt x="38" y="9"/>
                    </a:cubicBezTo>
                    <a:cubicBezTo>
                      <a:pt x="38" y="9"/>
                      <a:pt x="39" y="10"/>
                      <a:pt x="38" y="1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mn-ea"/>
                </a:endParaRPr>
              </a:p>
            </p:txBody>
          </p:sp>
          <p:sp>
            <p:nvSpPr>
              <p:cNvPr id="21" name="Freeform 59"/>
              <p:cNvSpPr/>
              <p:nvPr/>
            </p:nvSpPr>
            <p:spPr bwMode="auto">
              <a:xfrm>
                <a:off x="23" y="46"/>
                <a:ext cx="49" cy="13"/>
              </a:xfrm>
              <a:custGeom>
                <a:avLst/>
                <a:gdLst>
                  <a:gd name="T0" fmla="*/ 30 w 30"/>
                  <a:gd name="T1" fmla="*/ 4 h 8"/>
                  <a:gd name="T2" fmla="*/ 26 w 30"/>
                  <a:gd name="T3" fmla="*/ 0 h 8"/>
                  <a:gd name="T4" fmla="*/ 4 w 30"/>
                  <a:gd name="T5" fmla="*/ 0 h 8"/>
                  <a:gd name="T6" fmla="*/ 0 w 30"/>
                  <a:gd name="T7" fmla="*/ 4 h 8"/>
                  <a:gd name="T8" fmla="*/ 4 w 30"/>
                  <a:gd name="T9" fmla="*/ 8 h 8"/>
                  <a:gd name="T10" fmla="*/ 26 w 30"/>
                  <a:gd name="T11" fmla="*/ 8 h 8"/>
                  <a:gd name="T12" fmla="*/ 30 w 30"/>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30" y="4"/>
                    </a:moveTo>
                    <a:cubicBezTo>
                      <a:pt x="30" y="2"/>
                      <a:pt x="28" y="0"/>
                      <a:pt x="26" y="0"/>
                    </a:cubicBezTo>
                    <a:cubicBezTo>
                      <a:pt x="4" y="0"/>
                      <a:pt x="4" y="0"/>
                      <a:pt x="4" y="0"/>
                    </a:cubicBezTo>
                    <a:cubicBezTo>
                      <a:pt x="2" y="0"/>
                      <a:pt x="0" y="2"/>
                      <a:pt x="0" y="4"/>
                    </a:cubicBezTo>
                    <a:cubicBezTo>
                      <a:pt x="0" y="6"/>
                      <a:pt x="2" y="8"/>
                      <a:pt x="4" y="8"/>
                    </a:cubicBezTo>
                    <a:cubicBezTo>
                      <a:pt x="26" y="8"/>
                      <a:pt x="26" y="8"/>
                      <a:pt x="26" y="8"/>
                    </a:cubicBezTo>
                    <a:cubicBezTo>
                      <a:pt x="28" y="8"/>
                      <a:pt x="30" y="6"/>
                      <a:pt x="30" y="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mn-ea"/>
                </a:endParaRPr>
              </a:p>
            </p:txBody>
          </p:sp>
          <p:sp>
            <p:nvSpPr>
              <p:cNvPr id="22" name="Freeform 60"/>
              <p:cNvSpPr/>
              <p:nvPr/>
            </p:nvSpPr>
            <p:spPr bwMode="auto">
              <a:xfrm>
                <a:off x="23" y="72"/>
                <a:ext cx="31" cy="15"/>
              </a:xfrm>
              <a:custGeom>
                <a:avLst/>
                <a:gdLst>
                  <a:gd name="T0" fmla="*/ 4 w 19"/>
                  <a:gd name="T1" fmla="*/ 0 h 9"/>
                  <a:gd name="T2" fmla="*/ 0 w 19"/>
                  <a:gd name="T3" fmla="*/ 5 h 9"/>
                  <a:gd name="T4" fmla="*/ 4 w 19"/>
                  <a:gd name="T5" fmla="*/ 9 h 9"/>
                  <a:gd name="T6" fmla="*/ 15 w 19"/>
                  <a:gd name="T7" fmla="*/ 9 h 9"/>
                  <a:gd name="T8" fmla="*/ 19 w 19"/>
                  <a:gd name="T9" fmla="*/ 5 h 9"/>
                  <a:gd name="T10" fmla="*/ 15 w 19"/>
                  <a:gd name="T11" fmla="*/ 0 h 9"/>
                  <a:gd name="T12" fmla="*/ 4 w 1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9" h="9">
                    <a:moveTo>
                      <a:pt x="4" y="0"/>
                    </a:moveTo>
                    <a:cubicBezTo>
                      <a:pt x="2" y="0"/>
                      <a:pt x="0" y="2"/>
                      <a:pt x="0" y="5"/>
                    </a:cubicBezTo>
                    <a:cubicBezTo>
                      <a:pt x="0" y="7"/>
                      <a:pt x="2" y="9"/>
                      <a:pt x="4" y="9"/>
                    </a:cubicBezTo>
                    <a:cubicBezTo>
                      <a:pt x="15" y="9"/>
                      <a:pt x="15" y="9"/>
                      <a:pt x="15" y="9"/>
                    </a:cubicBezTo>
                    <a:cubicBezTo>
                      <a:pt x="17" y="9"/>
                      <a:pt x="19" y="7"/>
                      <a:pt x="19" y="5"/>
                    </a:cubicBezTo>
                    <a:cubicBezTo>
                      <a:pt x="19" y="2"/>
                      <a:pt x="17" y="0"/>
                      <a:pt x="15"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mn-ea"/>
                </a:endParaRPr>
              </a:p>
            </p:txBody>
          </p:sp>
        </p:grpSp>
        <p:grpSp>
          <p:nvGrpSpPr>
            <p:cNvPr id="13" name="Group 61"/>
            <p:cNvGrpSpPr/>
            <p:nvPr/>
          </p:nvGrpSpPr>
          <p:grpSpPr bwMode="auto">
            <a:xfrm>
              <a:off x="5932775" y="3861840"/>
              <a:ext cx="258763" cy="258843"/>
              <a:chOff x="0" y="0"/>
              <a:chExt cx="163" cy="163"/>
            </a:xfrm>
          </p:grpSpPr>
          <p:sp>
            <p:nvSpPr>
              <p:cNvPr id="16" name="Freeform 62"/>
              <p:cNvSpPr>
                <a:spLocks noEditPoints="1"/>
              </p:cNvSpPr>
              <p:nvPr/>
            </p:nvSpPr>
            <p:spPr bwMode="auto">
              <a:xfrm>
                <a:off x="0" y="0"/>
                <a:ext cx="163" cy="163"/>
              </a:xfrm>
              <a:custGeom>
                <a:avLst/>
                <a:gdLst>
                  <a:gd name="T0" fmla="*/ 96 w 99"/>
                  <a:gd name="T1" fmla="*/ 39 h 99"/>
                  <a:gd name="T2" fmla="*/ 86 w 99"/>
                  <a:gd name="T3" fmla="*/ 33 h 99"/>
                  <a:gd name="T4" fmla="*/ 89 w 99"/>
                  <a:gd name="T5" fmla="*/ 21 h 99"/>
                  <a:gd name="T6" fmla="*/ 75 w 99"/>
                  <a:gd name="T7" fmla="*/ 10 h 99"/>
                  <a:gd name="T8" fmla="*/ 63 w 99"/>
                  <a:gd name="T9" fmla="*/ 12 h 99"/>
                  <a:gd name="T10" fmla="*/ 57 w 99"/>
                  <a:gd name="T11" fmla="*/ 1 h 99"/>
                  <a:gd name="T12" fmla="*/ 39 w 99"/>
                  <a:gd name="T13" fmla="*/ 4 h 99"/>
                  <a:gd name="T14" fmla="*/ 32 w 99"/>
                  <a:gd name="T15" fmla="*/ 13 h 99"/>
                  <a:gd name="T16" fmla="*/ 20 w 99"/>
                  <a:gd name="T17" fmla="*/ 10 h 99"/>
                  <a:gd name="T18" fmla="*/ 9 w 99"/>
                  <a:gd name="T19" fmla="*/ 25 h 99"/>
                  <a:gd name="T20" fmla="*/ 11 w 99"/>
                  <a:gd name="T21" fmla="*/ 36 h 99"/>
                  <a:gd name="T22" fmla="*/ 1 w 99"/>
                  <a:gd name="T23" fmla="*/ 43 h 99"/>
                  <a:gd name="T24" fmla="*/ 1 w 99"/>
                  <a:gd name="T25" fmla="*/ 58 h 99"/>
                  <a:gd name="T26" fmla="*/ 11 w 99"/>
                  <a:gd name="T27" fmla="*/ 64 h 99"/>
                  <a:gd name="T28" fmla="*/ 9 w 99"/>
                  <a:gd name="T29" fmla="*/ 75 h 99"/>
                  <a:gd name="T30" fmla="*/ 20 w 99"/>
                  <a:gd name="T31" fmla="*/ 90 h 99"/>
                  <a:gd name="T32" fmla="*/ 32 w 99"/>
                  <a:gd name="T33" fmla="*/ 87 h 99"/>
                  <a:gd name="T34" fmla="*/ 39 w 99"/>
                  <a:gd name="T35" fmla="*/ 96 h 99"/>
                  <a:gd name="T36" fmla="*/ 50 w 99"/>
                  <a:gd name="T37" fmla="*/ 99 h 99"/>
                  <a:gd name="T38" fmla="*/ 61 w 99"/>
                  <a:gd name="T39" fmla="*/ 96 h 99"/>
                  <a:gd name="T40" fmla="*/ 67 w 99"/>
                  <a:gd name="T41" fmla="*/ 87 h 99"/>
                  <a:gd name="T42" fmla="*/ 79 w 99"/>
                  <a:gd name="T43" fmla="*/ 90 h 99"/>
                  <a:gd name="T44" fmla="*/ 90 w 99"/>
                  <a:gd name="T45" fmla="*/ 75 h 99"/>
                  <a:gd name="T46" fmla="*/ 88 w 99"/>
                  <a:gd name="T47" fmla="*/ 64 h 99"/>
                  <a:gd name="T48" fmla="*/ 98 w 99"/>
                  <a:gd name="T49" fmla="*/ 58 h 99"/>
                  <a:gd name="T50" fmla="*/ 98 w 99"/>
                  <a:gd name="T51" fmla="*/ 43 h 99"/>
                  <a:gd name="T52" fmla="*/ 83 w 99"/>
                  <a:gd name="T53" fmla="*/ 56 h 99"/>
                  <a:gd name="T54" fmla="*/ 78 w 99"/>
                  <a:gd name="T55" fmla="*/ 65 h 99"/>
                  <a:gd name="T56" fmla="*/ 81 w 99"/>
                  <a:gd name="T57" fmla="*/ 76 h 99"/>
                  <a:gd name="T58" fmla="*/ 69 w 99"/>
                  <a:gd name="T59" fmla="*/ 78 h 99"/>
                  <a:gd name="T60" fmla="*/ 59 w 99"/>
                  <a:gd name="T61" fmla="*/ 81 h 99"/>
                  <a:gd name="T62" fmla="*/ 53 w 99"/>
                  <a:gd name="T63" fmla="*/ 91 h 99"/>
                  <a:gd name="T64" fmla="*/ 43 w 99"/>
                  <a:gd name="T65" fmla="*/ 83 h 99"/>
                  <a:gd name="T66" fmla="*/ 34 w 99"/>
                  <a:gd name="T67" fmla="*/ 78 h 99"/>
                  <a:gd name="T68" fmla="*/ 24 w 99"/>
                  <a:gd name="T69" fmla="*/ 81 h 99"/>
                  <a:gd name="T70" fmla="*/ 22 w 99"/>
                  <a:gd name="T71" fmla="*/ 69 h 99"/>
                  <a:gd name="T72" fmla="*/ 19 w 99"/>
                  <a:gd name="T73" fmla="*/ 59 h 99"/>
                  <a:gd name="T74" fmla="*/ 9 w 99"/>
                  <a:gd name="T75" fmla="*/ 54 h 99"/>
                  <a:gd name="T76" fmla="*/ 9 w 99"/>
                  <a:gd name="T77" fmla="*/ 46 h 99"/>
                  <a:gd name="T78" fmla="*/ 19 w 99"/>
                  <a:gd name="T79" fmla="*/ 41 h 99"/>
                  <a:gd name="T80" fmla="*/ 22 w 99"/>
                  <a:gd name="T81" fmla="*/ 31 h 99"/>
                  <a:gd name="T82" fmla="*/ 24 w 99"/>
                  <a:gd name="T83" fmla="*/ 19 h 99"/>
                  <a:gd name="T84" fmla="*/ 34 w 99"/>
                  <a:gd name="T85" fmla="*/ 22 h 99"/>
                  <a:gd name="T86" fmla="*/ 43 w 99"/>
                  <a:gd name="T87" fmla="*/ 17 h 99"/>
                  <a:gd name="T88" fmla="*/ 53 w 99"/>
                  <a:gd name="T89" fmla="*/ 9 h 99"/>
                  <a:gd name="T90" fmla="*/ 59 w 99"/>
                  <a:gd name="T91" fmla="*/ 19 h 99"/>
                  <a:gd name="T92" fmla="*/ 69 w 99"/>
                  <a:gd name="T93" fmla="*/ 22 h 99"/>
                  <a:gd name="T94" fmla="*/ 81 w 99"/>
                  <a:gd name="T95" fmla="*/ 24 h 99"/>
                  <a:gd name="T96" fmla="*/ 78 w 99"/>
                  <a:gd name="T97" fmla="*/ 35 h 99"/>
                  <a:gd name="T98" fmla="*/ 83 w 99"/>
                  <a:gd name="T99" fmla="*/ 44 h 99"/>
                  <a:gd name="T100" fmla="*/ 91 w 99"/>
                  <a:gd name="T101" fmla="*/ 5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 h="99">
                    <a:moveTo>
                      <a:pt x="98" y="43"/>
                    </a:moveTo>
                    <a:cubicBezTo>
                      <a:pt x="98" y="41"/>
                      <a:pt x="97" y="40"/>
                      <a:pt x="96" y="39"/>
                    </a:cubicBezTo>
                    <a:cubicBezTo>
                      <a:pt x="88" y="36"/>
                      <a:pt x="88" y="36"/>
                      <a:pt x="88" y="36"/>
                    </a:cubicBezTo>
                    <a:cubicBezTo>
                      <a:pt x="87" y="35"/>
                      <a:pt x="87" y="34"/>
                      <a:pt x="86" y="33"/>
                    </a:cubicBezTo>
                    <a:cubicBezTo>
                      <a:pt x="90" y="25"/>
                      <a:pt x="90" y="25"/>
                      <a:pt x="90" y="25"/>
                    </a:cubicBezTo>
                    <a:cubicBezTo>
                      <a:pt x="91" y="24"/>
                      <a:pt x="90" y="22"/>
                      <a:pt x="89" y="21"/>
                    </a:cubicBezTo>
                    <a:cubicBezTo>
                      <a:pt x="86" y="17"/>
                      <a:pt x="83" y="13"/>
                      <a:pt x="79" y="10"/>
                    </a:cubicBezTo>
                    <a:cubicBezTo>
                      <a:pt x="78" y="9"/>
                      <a:pt x="76" y="9"/>
                      <a:pt x="75" y="10"/>
                    </a:cubicBezTo>
                    <a:cubicBezTo>
                      <a:pt x="67" y="13"/>
                      <a:pt x="67" y="13"/>
                      <a:pt x="67" y="13"/>
                    </a:cubicBezTo>
                    <a:cubicBezTo>
                      <a:pt x="66" y="13"/>
                      <a:pt x="65" y="12"/>
                      <a:pt x="63" y="12"/>
                    </a:cubicBezTo>
                    <a:cubicBezTo>
                      <a:pt x="61" y="4"/>
                      <a:pt x="61" y="4"/>
                      <a:pt x="61" y="4"/>
                    </a:cubicBezTo>
                    <a:cubicBezTo>
                      <a:pt x="60" y="2"/>
                      <a:pt x="59" y="1"/>
                      <a:pt x="57" y="1"/>
                    </a:cubicBezTo>
                    <a:cubicBezTo>
                      <a:pt x="52" y="0"/>
                      <a:pt x="48" y="0"/>
                      <a:pt x="42" y="1"/>
                    </a:cubicBezTo>
                    <a:cubicBezTo>
                      <a:pt x="41" y="1"/>
                      <a:pt x="39" y="2"/>
                      <a:pt x="39" y="4"/>
                    </a:cubicBezTo>
                    <a:cubicBezTo>
                      <a:pt x="36" y="12"/>
                      <a:pt x="36" y="12"/>
                      <a:pt x="36" y="12"/>
                    </a:cubicBezTo>
                    <a:cubicBezTo>
                      <a:pt x="35" y="12"/>
                      <a:pt x="33" y="13"/>
                      <a:pt x="32" y="13"/>
                    </a:cubicBezTo>
                    <a:cubicBezTo>
                      <a:pt x="25" y="10"/>
                      <a:pt x="25" y="10"/>
                      <a:pt x="25" y="10"/>
                    </a:cubicBezTo>
                    <a:cubicBezTo>
                      <a:pt x="23" y="9"/>
                      <a:pt x="22" y="9"/>
                      <a:pt x="20" y="10"/>
                    </a:cubicBezTo>
                    <a:cubicBezTo>
                      <a:pt x="16" y="13"/>
                      <a:pt x="13" y="17"/>
                      <a:pt x="10" y="21"/>
                    </a:cubicBezTo>
                    <a:cubicBezTo>
                      <a:pt x="9" y="22"/>
                      <a:pt x="9" y="24"/>
                      <a:pt x="9" y="25"/>
                    </a:cubicBezTo>
                    <a:cubicBezTo>
                      <a:pt x="13" y="33"/>
                      <a:pt x="13" y="33"/>
                      <a:pt x="13" y="33"/>
                    </a:cubicBezTo>
                    <a:cubicBezTo>
                      <a:pt x="12" y="34"/>
                      <a:pt x="12" y="35"/>
                      <a:pt x="11" y="36"/>
                    </a:cubicBezTo>
                    <a:cubicBezTo>
                      <a:pt x="4" y="39"/>
                      <a:pt x="4" y="39"/>
                      <a:pt x="4" y="39"/>
                    </a:cubicBezTo>
                    <a:cubicBezTo>
                      <a:pt x="2" y="40"/>
                      <a:pt x="1" y="41"/>
                      <a:pt x="1" y="43"/>
                    </a:cubicBezTo>
                    <a:cubicBezTo>
                      <a:pt x="0" y="45"/>
                      <a:pt x="0" y="48"/>
                      <a:pt x="0" y="50"/>
                    </a:cubicBezTo>
                    <a:cubicBezTo>
                      <a:pt x="0" y="52"/>
                      <a:pt x="0" y="55"/>
                      <a:pt x="1" y="58"/>
                    </a:cubicBezTo>
                    <a:cubicBezTo>
                      <a:pt x="1" y="59"/>
                      <a:pt x="2" y="60"/>
                      <a:pt x="4" y="61"/>
                    </a:cubicBezTo>
                    <a:cubicBezTo>
                      <a:pt x="11" y="64"/>
                      <a:pt x="11" y="64"/>
                      <a:pt x="11" y="64"/>
                    </a:cubicBezTo>
                    <a:cubicBezTo>
                      <a:pt x="12" y="65"/>
                      <a:pt x="12" y="66"/>
                      <a:pt x="13" y="67"/>
                    </a:cubicBezTo>
                    <a:cubicBezTo>
                      <a:pt x="9" y="75"/>
                      <a:pt x="9" y="75"/>
                      <a:pt x="9" y="75"/>
                    </a:cubicBezTo>
                    <a:cubicBezTo>
                      <a:pt x="9" y="76"/>
                      <a:pt x="9" y="78"/>
                      <a:pt x="10" y="79"/>
                    </a:cubicBezTo>
                    <a:cubicBezTo>
                      <a:pt x="13" y="83"/>
                      <a:pt x="16" y="87"/>
                      <a:pt x="20" y="90"/>
                    </a:cubicBezTo>
                    <a:cubicBezTo>
                      <a:pt x="22" y="91"/>
                      <a:pt x="23" y="91"/>
                      <a:pt x="25" y="90"/>
                    </a:cubicBezTo>
                    <a:cubicBezTo>
                      <a:pt x="32" y="87"/>
                      <a:pt x="32" y="87"/>
                      <a:pt x="32" y="87"/>
                    </a:cubicBezTo>
                    <a:cubicBezTo>
                      <a:pt x="33" y="87"/>
                      <a:pt x="35" y="88"/>
                      <a:pt x="36" y="88"/>
                    </a:cubicBezTo>
                    <a:cubicBezTo>
                      <a:pt x="39" y="96"/>
                      <a:pt x="39" y="96"/>
                      <a:pt x="39" y="96"/>
                    </a:cubicBezTo>
                    <a:cubicBezTo>
                      <a:pt x="39" y="98"/>
                      <a:pt x="41" y="99"/>
                      <a:pt x="42" y="99"/>
                    </a:cubicBezTo>
                    <a:cubicBezTo>
                      <a:pt x="45" y="99"/>
                      <a:pt x="47" y="99"/>
                      <a:pt x="50" y="99"/>
                    </a:cubicBezTo>
                    <a:cubicBezTo>
                      <a:pt x="52" y="99"/>
                      <a:pt x="54" y="99"/>
                      <a:pt x="57" y="99"/>
                    </a:cubicBezTo>
                    <a:cubicBezTo>
                      <a:pt x="59" y="99"/>
                      <a:pt x="60" y="98"/>
                      <a:pt x="61" y="96"/>
                    </a:cubicBezTo>
                    <a:cubicBezTo>
                      <a:pt x="63" y="88"/>
                      <a:pt x="63" y="88"/>
                      <a:pt x="63" y="88"/>
                    </a:cubicBezTo>
                    <a:cubicBezTo>
                      <a:pt x="65" y="88"/>
                      <a:pt x="66" y="87"/>
                      <a:pt x="67" y="87"/>
                    </a:cubicBezTo>
                    <a:cubicBezTo>
                      <a:pt x="75" y="90"/>
                      <a:pt x="75" y="90"/>
                      <a:pt x="75" y="90"/>
                    </a:cubicBezTo>
                    <a:cubicBezTo>
                      <a:pt x="76" y="91"/>
                      <a:pt x="78" y="91"/>
                      <a:pt x="79" y="90"/>
                    </a:cubicBezTo>
                    <a:cubicBezTo>
                      <a:pt x="83" y="87"/>
                      <a:pt x="87" y="83"/>
                      <a:pt x="89" y="79"/>
                    </a:cubicBezTo>
                    <a:cubicBezTo>
                      <a:pt x="90" y="78"/>
                      <a:pt x="91" y="76"/>
                      <a:pt x="90" y="75"/>
                    </a:cubicBezTo>
                    <a:cubicBezTo>
                      <a:pt x="86" y="67"/>
                      <a:pt x="86" y="67"/>
                      <a:pt x="86" y="67"/>
                    </a:cubicBezTo>
                    <a:cubicBezTo>
                      <a:pt x="87" y="66"/>
                      <a:pt x="87" y="65"/>
                      <a:pt x="88" y="64"/>
                    </a:cubicBezTo>
                    <a:cubicBezTo>
                      <a:pt x="96" y="61"/>
                      <a:pt x="96" y="61"/>
                      <a:pt x="96" y="61"/>
                    </a:cubicBezTo>
                    <a:cubicBezTo>
                      <a:pt x="97" y="60"/>
                      <a:pt x="98" y="59"/>
                      <a:pt x="98" y="58"/>
                    </a:cubicBezTo>
                    <a:cubicBezTo>
                      <a:pt x="99" y="55"/>
                      <a:pt x="99" y="52"/>
                      <a:pt x="99" y="50"/>
                    </a:cubicBezTo>
                    <a:cubicBezTo>
                      <a:pt x="99" y="48"/>
                      <a:pt x="99" y="45"/>
                      <a:pt x="98" y="43"/>
                    </a:cubicBezTo>
                    <a:moveTo>
                      <a:pt x="90" y="54"/>
                    </a:moveTo>
                    <a:cubicBezTo>
                      <a:pt x="83" y="56"/>
                      <a:pt x="83" y="56"/>
                      <a:pt x="83" y="56"/>
                    </a:cubicBezTo>
                    <a:cubicBezTo>
                      <a:pt x="82" y="57"/>
                      <a:pt x="81" y="58"/>
                      <a:pt x="80" y="59"/>
                    </a:cubicBezTo>
                    <a:cubicBezTo>
                      <a:pt x="80" y="61"/>
                      <a:pt x="79" y="63"/>
                      <a:pt x="78" y="65"/>
                    </a:cubicBezTo>
                    <a:cubicBezTo>
                      <a:pt x="77" y="67"/>
                      <a:pt x="77" y="68"/>
                      <a:pt x="78" y="69"/>
                    </a:cubicBezTo>
                    <a:cubicBezTo>
                      <a:pt x="81" y="76"/>
                      <a:pt x="81" y="76"/>
                      <a:pt x="81" y="76"/>
                    </a:cubicBezTo>
                    <a:cubicBezTo>
                      <a:pt x="80" y="78"/>
                      <a:pt x="78" y="80"/>
                      <a:pt x="76" y="81"/>
                    </a:cubicBezTo>
                    <a:cubicBezTo>
                      <a:pt x="69" y="78"/>
                      <a:pt x="69" y="78"/>
                      <a:pt x="69" y="78"/>
                    </a:cubicBezTo>
                    <a:cubicBezTo>
                      <a:pt x="68" y="78"/>
                      <a:pt x="66" y="78"/>
                      <a:pt x="65" y="78"/>
                    </a:cubicBezTo>
                    <a:cubicBezTo>
                      <a:pt x="63" y="79"/>
                      <a:pt x="61" y="80"/>
                      <a:pt x="59" y="81"/>
                    </a:cubicBezTo>
                    <a:cubicBezTo>
                      <a:pt x="57" y="81"/>
                      <a:pt x="56" y="82"/>
                      <a:pt x="56" y="83"/>
                    </a:cubicBezTo>
                    <a:cubicBezTo>
                      <a:pt x="53" y="91"/>
                      <a:pt x="53" y="91"/>
                      <a:pt x="53" y="91"/>
                    </a:cubicBezTo>
                    <a:cubicBezTo>
                      <a:pt x="51" y="91"/>
                      <a:pt x="49" y="91"/>
                      <a:pt x="46" y="91"/>
                    </a:cubicBezTo>
                    <a:cubicBezTo>
                      <a:pt x="43" y="83"/>
                      <a:pt x="43" y="83"/>
                      <a:pt x="43" y="83"/>
                    </a:cubicBezTo>
                    <a:cubicBezTo>
                      <a:pt x="43" y="82"/>
                      <a:pt x="42" y="81"/>
                      <a:pt x="41" y="81"/>
                    </a:cubicBezTo>
                    <a:cubicBezTo>
                      <a:pt x="38" y="80"/>
                      <a:pt x="36" y="79"/>
                      <a:pt x="34" y="78"/>
                    </a:cubicBezTo>
                    <a:cubicBezTo>
                      <a:pt x="33" y="78"/>
                      <a:pt x="32" y="78"/>
                      <a:pt x="30" y="78"/>
                    </a:cubicBezTo>
                    <a:cubicBezTo>
                      <a:pt x="24" y="81"/>
                      <a:pt x="24" y="81"/>
                      <a:pt x="24" y="81"/>
                    </a:cubicBezTo>
                    <a:cubicBezTo>
                      <a:pt x="22" y="80"/>
                      <a:pt x="20" y="78"/>
                      <a:pt x="18" y="76"/>
                    </a:cubicBezTo>
                    <a:cubicBezTo>
                      <a:pt x="22" y="69"/>
                      <a:pt x="22" y="69"/>
                      <a:pt x="22" y="69"/>
                    </a:cubicBezTo>
                    <a:cubicBezTo>
                      <a:pt x="22" y="68"/>
                      <a:pt x="22" y="67"/>
                      <a:pt x="21" y="65"/>
                    </a:cubicBezTo>
                    <a:cubicBezTo>
                      <a:pt x="20" y="63"/>
                      <a:pt x="20" y="61"/>
                      <a:pt x="19" y="59"/>
                    </a:cubicBezTo>
                    <a:cubicBezTo>
                      <a:pt x="18" y="58"/>
                      <a:pt x="17" y="57"/>
                      <a:pt x="16" y="56"/>
                    </a:cubicBezTo>
                    <a:cubicBezTo>
                      <a:pt x="9" y="54"/>
                      <a:pt x="9" y="54"/>
                      <a:pt x="9" y="54"/>
                    </a:cubicBezTo>
                    <a:cubicBezTo>
                      <a:pt x="9" y="52"/>
                      <a:pt x="9" y="51"/>
                      <a:pt x="9" y="50"/>
                    </a:cubicBezTo>
                    <a:cubicBezTo>
                      <a:pt x="9" y="49"/>
                      <a:pt x="9" y="48"/>
                      <a:pt x="9" y="46"/>
                    </a:cubicBezTo>
                    <a:cubicBezTo>
                      <a:pt x="16" y="44"/>
                      <a:pt x="16" y="44"/>
                      <a:pt x="16" y="44"/>
                    </a:cubicBezTo>
                    <a:cubicBezTo>
                      <a:pt x="17" y="43"/>
                      <a:pt x="18" y="42"/>
                      <a:pt x="19" y="41"/>
                    </a:cubicBezTo>
                    <a:cubicBezTo>
                      <a:pt x="20" y="39"/>
                      <a:pt x="20" y="37"/>
                      <a:pt x="21" y="35"/>
                    </a:cubicBezTo>
                    <a:cubicBezTo>
                      <a:pt x="22" y="33"/>
                      <a:pt x="22" y="32"/>
                      <a:pt x="22" y="31"/>
                    </a:cubicBezTo>
                    <a:cubicBezTo>
                      <a:pt x="18" y="24"/>
                      <a:pt x="18" y="24"/>
                      <a:pt x="18" y="24"/>
                    </a:cubicBezTo>
                    <a:cubicBezTo>
                      <a:pt x="20" y="22"/>
                      <a:pt x="22" y="20"/>
                      <a:pt x="24" y="19"/>
                    </a:cubicBezTo>
                    <a:cubicBezTo>
                      <a:pt x="30" y="22"/>
                      <a:pt x="30" y="22"/>
                      <a:pt x="30" y="22"/>
                    </a:cubicBezTo>
                    <a:cubicBezTo>
                      <a:pt x="32" y="22"/>
                      <a:pt x="33" y="22"/>
                      <a:pt x="34" y="22"/>
                    </a:cubicBezTo>
                    <a:cubicBezTo>
                      <a:pt x="36" y="21"/>
                      <a:pt x="38" y="20"/>
                      <a:pt x="41" y="19"/>
                    </a:cubicBezTo>
                    <a:cubicBezTo>
                      <a:pt x="42" y="19"/>
                      <a:pt x="43" y="18"/>
                      <a:pt x="43" y="17"/>
                    </a:cubicBezTo>
                    <a:cubicBezTo>
                      <a:pt x="46" y="9"/>
                      <a:pt x="46" y="9"/>
                      <a:pt x="46" y="9"/>
                    </a:cubicBezTo>
                    <a:cubicBezTo>
                      <a:pt x="49" y="9"/>
                      <a:pt x="51" y="9"/>
                      <a:pt x="53" y="9"/>
                    </a:cubicBezTo>
                    <a:cubicBezTo>
                      <a:pt x="56" y="17"/>
                      <a:pt x="56" y="17"/>
                      <a:pt x="56" y="17"/>
                    </a:cubicBezTo>
                    <a:cubicBezTo>
                      <a:pt x="56" y="18"/>
                      <a:pt x="57" y="19"/>
                      <a:pt x="59" y="19"/>
                    </a:cubicBezTo>
                    <a:cubicBezTo>
                      <a:pt x="61" y="20"/>
                      <a:pt x="63" y="21"/>
                      <a:pt x="65" y="22"/>
                    </a:cubicBezTo>
                    <a:cubicBezTo>
                      <a:pt x="66" y="22"/>
                      <a:pt x="68" y="22"/>
                      <a:pt x="69" y="22"/>
                    </a:cubicBezTo>
                    <a:cubicBezTo>
                      <a:pt x="76" y="19"/>
                      <a:pt x="76" y="19"/>
                      <a:pt x="76" y="19"/>
                    </a:cubicBezTo>
                    <a:cubicBezTo>
                      <a:pt x="78" y="20"/>
                      <a:pt x="80" y="22"/>
                      <a:pt x="81" y="24"/>
                    </a:cubicBezTo>
                    <a:cubicBezTo>
                      <a:pt x="78" y="31"/>
                      <a:pt x="78" y="31"/>
                      <a:pt x="78" y="31"/>
                    </a:cubicBezTo>
                    <a:cubicBezTo>
                      <a:pt x="77" y="32"/>
                      <a:pt x="77" y="33"/>
                      <a:pt x="78" y="35"/>
                    </a:cubicBezTo>
                    <a:cubicBezTo>
                      <a:pt x="79" y="37"/>
                      <a:pt x="80" y="39"/>
                      <a:pt x="80" y="41"/>
                    </a:cubicBezTo>
                    <a:cubicBezTo>
                      <a:pt x="81" y="42"/>
                      <a:pt x="82" y="43"/>
                      <a:pt x="83" y="44"/>
                    </a:cubicBezTo>
                    <a:cubicBezTo>
                      <a:pt x="90" y="46"/>
                      <a:pt x="90" y="46"/>
                      <a:pt x="90" y="46"/>
                    </a:cubicBezTo>
                    <a:cubicBezTo>
                      <a:pt x="91" y="48"/>
                      <a:pt x="91" y="49"/>
                      <a:pt x="91" y="50"/>
                    </a:cubicBezTo>
                    <a:cubicBezTo>
                      <a:pt x="91" y="51"/>
                      <a:pt x="91" y="52"/>
                      <a:pt x="90" y="5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mn-ea"/>
                </a:endParaRPr>
              </a:p>
            </p:txBody>
          </p:sp>
          <p:sp>
            <p:nvSpPr>
              <p:cNvPr id="17" name="Freeform 63"/>
              <p:cNvSpPr>
                <a:spLocks noEditPoints="1"/>
              </p:cNvSpPr>
              <p:nvPr/>
            </p:nvSpPr>
            <p:spPr bwMode="auto">
              <a:xfrm>
                <a:off x="50" y="48"/>
                <a:ext cx="64" cy="65"/>
              </a:xfrm>
              <a:custGeom>
                <a:avLst/>
                <a:gdLst>
                  <a:gd name="T0" fmla="*/ 20 w 39"/>
                  <a:gd name="T1" fmla="*/ 0 h 40"/>
                  <a:gd name="T2" fmla="*/ 0 w 39"/>
                  <a:gd name="T3" fmla="*/ 20 h 40"/>
                  <a:gd name="T4" fmla="*/ 20 w 39"/>
                  <a:gd name="T5" fmla="*/ 40 h 40"/>
                  <a:gd name="T6" fmla="*/ 39 w 39"/>
                  <a:gd name="T7" fmla="*/ 20 h 40"/>
                  <a:gd name="T8" fmla="*/ 20 w 39"/>
                  <a:gd name="T9" fmla="*/ 0 h 40"/>
                  <a:gd name="T10" fmla="*/ 20 w 39"/>
                  <a:gd name="T11" fmla="*/ 31 h 40"/>
                  <a:gd name="T12" fmla="*/ 9 w 39"/>
                  <a:gd name="T13" fmla="*/ 20 h 40"/>
                  <a:gd name="T14" fmla="*/ 20 w 39"/>
                  <a:gd name="T15" fmla="*/ 9 h 40"/>
                  <a:gd name="T16" fmla="*/ 31 w 39"/>
                  <a:gd name="T17" fmla="*/ 20 h 40"/>
                  <a:gd name="T18" fmla="*/ 20 w 39"/>
                  <a:gd name="T1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0">
                    <a:moveTo>
                      <a:pt x="20" y="0"/>
                    </a:moveTo>
                    <a:cubicBezTo>
                      <a:pt x="9" y="0"/>
                      <a:pt x="0" y="9"/>
                      <a:pt x="0" y="20"/>
                    </a:cubicBezTo>
                    <a:cubicBezTo>
                      <a:pt x="0" y="31"/>
                      <a:pt x="9" y="40"/>
                      <a:pt x="20" y="40"/>
                    </a:cubicBezTo>
                    <a:cubicBezTo>
                      <a:pt x="30" y="40"/>
                      <a:pt x="39" y="31"/>
                      <a:pt x="39" y="20"/>
                    </a:cubicBezTo>
                    <a:cubicBezTo>
                      <a:pt x="39" y="9"/>
                      <a:pt x="30" y="0"/>
                      <a:pt x="20" y="0"/>
                    </a:cubicBezTo>
                    <a:moveTo>
                      <a:pt x="20" y="31"/>
                    </a:moveTo>
                    <a:cubicBezTo>
                      <a:pt x="14" y="31"/>
                      <a:pt x="9" y="26"/>
                      <a:pt x="9" y="20"/>
                    </a:cubicBezTo>
                    <a:cubicBezTo>
                      <a:pt x="9" y="14"/>
                      <a:pt x="14" y="9"/>
                      <a:pt x="20" y="9"/>
                    </a:cubicBezTo>
                    <a:cubicBezTo>
                      <a:pt x="26" y="9"/>
                      <a:pt x="31" y="14"/>
                      <a:pt x="31" y="20"/>
                    </a:cubicBezTo>
                    <a:cubicBezTo>
                      <a:pt x="31" y="26"/>
                      <a:pt x="26" y="31"/>
                      <a:pt x="20" y="3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mn-ea"/>
                </a:endParaRPr>
              </a:p>
            </p:txBody>
          </p:sp>
        </p:grpSp>
        <p:sp>
          <p:nvSpPr>
            <p:cNvPr id="14" name="矩形 13"/>
            <p:cNvSpPr/>
            <p:nvPr/>
          </p:nvSpPr>
          <p:spPr>
            <a:xfrm>
              <a:off x="6335205" y="3999495"/>
              <a:ext cx="2001499" cy="1384995"/>
            </a:xfrm>
            <a:prstGeom prst="rect">
              <a:avLst/>
            </a:prstGeom>
          </p:spPr>
          <p:txBody>
            <a:bodyPr wrap="square">
              <a:spAutoFit/>
            </a:bodyPr>
            <a:lstStyle/>
            <a:p>
              <a:pPr>
                <a:lnSpc>
                  <a:spcPct val="150000"/>
                </a:lnSpc>
              </a:pPr>
              <a:r>
                <a:rPr lang="en-US" altLang="zh-CN" sz="1400" dirty="0">
                  <a:latin typeface="+mn-ea"/>
                </a:rPr>
                <a:t>Just for today I will try to live through this day only and not tackle my whole life problem</a:t>
              </a:r>
              <a:endParaRPr lang="zh-CN" altLang="en-US" sz="1400" dirty="0">
                <a:latin typeface="+mn-ea"/>
              </a:endParaRPr>
            </a:p>
          </p:txBody>
        </p:sp>
        <p:sp>
          <p:nvSpPr>
            <p:cNvPr id="15" name="矩形 14"/>
            <p:cNvSpPr/>
            <p:nvPr/>
          </p:nvSpPr>
          <p:spPr>
            <a:xfrm>
              <a:off x="8963763" y="3995331"/>
              <a:ext cx="2001499" cy="1384995"/>
            </a:xfrm>
            <a:prstGeom prst="rect">
              <a:avLst/>
            </a:prstGeom>
          </p:spPr>
          <p:txBody>
            <a:bodyPr wrap="square">
              <a:spAutoFit/>
            </a:bodyPr>
            <a:lstStyle/>
            <a:p>
              <a:pPr>
                <a:lnSpc>
                  <a:spcPct val="150000"/>
                </a:lnSpc>
              </a:pPr>
              <a:r>
                <a:rPr lang="en-US" altLang="zh-CN" sz="1400" dirty="0">
                  <a:latin typeface="+mn-ea"/>
                </a:rPr>
                <a:t>Just for today I will try to live through this day only and not tackle my whole life problem</a:t>
              </a:r>
              <a:endParaRPr lang="zh-CN" altLang="en-US" sz="1400" dirty="0">
                <a:latin typeface="+mn-ea"/>
              </a:endParaRPr>
            </a:p>
          </p:txBody>
        </p:sp>
      </p:grpSp>
    </p:spTree>
    <p:extLst>
      <p:ext uri="{BB962C8B-B14F-4D97-AF65-F5344CB8AC3E}">
        <p14:creationId xmlns:p14="http://schemas.microsoft.com/office/powerpoint/2010/main" val="177862926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35.xml><?xml version="1.0" encoding="utf-8"?>
<p:tagLst xmlns:a="http://schemas.openxmlformats.org/drawingml/2006/main" xmlns:r="http://schemas.openxmlformats.org/officeDocument/2006/relationships" xmlns:p="http://schemas.openxmlformats.org/presentationml/2006/main">
  <p:tag name="PA" val="v3.0.1"/>
</p:tagLst>
</file>

<file path=ppt/tags/tag36.xml><?xml version="1.0" encoding="utf-8"?>
<p:tagLst xmlns:a="http://schemas.openxmlformats.org/drawingml/2006/main" xmlns:r="http://schemas.openxmlformats.org/officeDocument/2006/relationships" xmlns:p="http://schemas.openxmlformats.org/presentationml/2006/main">
  <p:tag name="PA" val="v3.0.1"/>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1"/>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TotalTime>
  <Words>1676</Words>
  <Application>Microsoft Office PowerPoint</Application>
  <PresentationFormat>宽屏</PresentationFormat>
  <Paragraphs>133</Paragraphs>
  <Slides>25</Slides>
  <Notes>1</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25</vt:i4>
      </vt:variant>
    </vt:vector>
  </HeadingPairs>
  <TitlesOfParts>
    <vt:vector size="45" baseType="lpstr">
      <vt:lpstr>FontAwesome</vt:lpstr>
      <vt:lpstr>GeosansLight</vt:lpstr>
      <vt:lpstr>Lato</vt:lpstr>
      <vt:lpstr>Lato Heavy</vt:lpstr>
      <vt:lpstr>Lato Thin</vt:lpstr>
      <vt:lpstr>Montserrat Semi Bold</vt:lpstr>
      <vt:lpstr>Open Sans</vt:lpstr>
      <vt:lpstr>Playfair Display</vt:lpstr>
      <vt:lpstr>Simple-Line-Icons</vt:lpstr>
      <vt:lpstr>等线</vt:lpstr>
      <vt:lpstr>等线 Light</vt:lpstr>
      <vt:lpstr>方正兰亭粗黑简体</vt:lpstr>
      <vt:lpstr>华文新魏</vt:lpstr>
      <vt:lpstr>微软雅黑</vt:lpstr>
      <vt:lpstr>Arial</vt:lpstr>
      <vt:lpstr>Calibri</vt:lpstr>
      <vt:lpstr>Lato Black</vt:lpstr>
      <vt:lpstr>Montserrat-Bold</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dc:description>锐旗设计；https://9ppt.taobao.com</dc:description>
  <cp:lastModifiedBy>微软用户</cp:lastModifiedBy>
  <cp:revision>9</cp:revision>
  <dcterms:created xsi:type="dcterms:W3CDTF">2017-05-19T09:52:03Z</dcterms:created>
  <dcterms:modified xsi:type="dcterms:W3CDTF">2022-04-06T01:44:30Z</dcterms:modified>
</cp:coreProperties>
</file>