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wdp" ContentType="image/vnd.ms-photo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51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0F511-A0E0-44A1-92D5-38E769AC01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12480-5BD4-4207-8D78-803435DDC6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ppt母版教程：http://cloud.video.taobao.com/play/u/null/p/1/e/6/t/1/416550649444.mp4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12BB17-DE4E-4339-B59E-9728E93D4C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F2E88-0472-4E97-B46D-5E3D82756B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73176-AF27-4377-A8A7-92E50FEE0C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emf"/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image" Target="../media/image2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emf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emf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prstClr val="white">
                    <a:lumMod val="75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7232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noProof="0" dirty="0">
                <a:solidFill>
                  <a:prstClr val="white">
                    <a:lumMod val="75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X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9" name="Freeform 36"/>
          <p:cNvSpPr/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0" name="Freeform 37"/>
          <p:cNvSpPr/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1" name="Freeform 38"/>
          <p:cNvSpPr/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2" name="Freeform 39"/>
          <p:cNvSpPr/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3" name="Freeform 40"/>
          <p:cNvSpPr/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5" name="Freeform 42"/>
          <p:cNvSpPr/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6" name="Freeform 43"/>
          <p:cNvSpPr/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7" name="Freeform 44"/>
          <p:cNvSpPr/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8" name="Freeform 45"/>
          <p:cNvSpPr/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9" name="Freeform 46"/>
          <p:cNvSpPr/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0" name="Freeform 47"/>
          <p:cNvSpPr/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1" name="Freeform 48"/>
          <p:cNvSpPr/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2" name="Freeform 49"/>
          <p:cNvSpPr/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3" name="Freeform 50"/>
          <p:cNvSpPr/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4" name="Freeform 51"/>
          <p:cNvSpPr/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5" name="Freeform 52"/>
          <p:cNvSpPr/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6" name="Freeform 53"/>
          <p:cNvSpPr/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7" name="Freeform 54"/>
          <p:cNvSpPr/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8" name="Freeform 55"/>
          <p:cNvSpPr/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9" name="Freeform 56"/>
          <p:cNvSpPr/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0" name="Freeform 57"/>
          <p:cNvSpPr/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1" name="Freeform 58"/>
          <p:cNvSpPr/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79003" y="3221092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BLEND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11356" y="3971027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1400" i="1" dirty="0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Report: </a:t>
            </a:r>
            <a:r>
              <a:rPr lang="en-US" altLang="zh-CN" sz="1400" i="1" dirty="0" err="1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RuiQi</a:t>
            </a:r>
            <a:r>
              <a:rPr lang="en-US" altLang="zh-CN" sz="1400" i="1" dirty="0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Design</a:t>
            </a:r>
            <a:endParaRPr kumimoji="0" lang="zh-CN" altLang="en-US" sz="14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pic>
        <p:nvPicPr>
          <p:cNvPr id="79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75458" y="3111501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9562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cs typeface="+mn-cs"/>
              </a:rPr>
              <a:t>LOGO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9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288" fill="hold" grpId="1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96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ADD YOUR PROJECT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ADD YOUR PROJECT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8" name="Freeform 5"/>
          <p:cNvSpPr/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/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9" name="Freeform 42"/>
          <p:cNvSpPr/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0" name="Freeform 43"/>
          <p:cNvSpPr/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1" name="Freeform 44"/>
          <p:cNvSpPr/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2" name="Freeform 45"/>
          <p:cNvSpPr/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3" name="Freeform 46"/>
          <p:cNvSpPr/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4" name="Freeform 47"/>
          <p:cNvSpPr/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5" name="Freeform 48"/>
          <p:cNvSpPr/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6" name="Freeform 49"/>
          <p:cNvSpPr/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7" name="Freeform 50"/>
          <p:cNvSpPr/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8" name="Freeform 51"/>
          <p:cNvSpPr/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9" name="Freeform 52"/>
          <p:cNvSpPr/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0" name="Freeform 53"/>
          <p:cNvSpPr/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1" name="Freeform 54"/>
          <p:cNvSpPr/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2" name="Freeform 55"/>
          <p:cNvSpPr/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3" name="Freeform 56"/>
          <p:cNvSpPr/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5" name="Freeform 58"/>
          <p:cNvSpPr/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6" name="Freeform 59"/>
          <p:cNvSpPr/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7" name="Freeform 60"/>
          <p:cNvSpPr/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8" name="Freeform 61"/>
          <p:cNvSpPr/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9" name="Freeform 62"/>
          <p:cNvSpPr/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0" name="Freeform 63"/>
          <p:cNvSpPr/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1" name="Freeform 64"/>
          <p:cNvSpPr/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2" name="Freeform 65"/>
          <p:cNvSpPr/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3" name="Freeform 66"/>
          <p:cNvSpPr/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4" name="Freeform 67"/>
          <p:cNvSpPr/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5" name="Freeform 68"/>
          <p:cNvSpPr/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6" name="Freeform 69"/>
          <p:cNvSpPr/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7" name="Freeform 70"/>
          <p:cNvSpPr/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8" name="Freeform 71"/>
          <p:cNvSpPr/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9" name="Freeform 72"/>
          <p:cNvSpPr/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0" name="Freeform 73"/>
          <p:cNvSpPr/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ADD YOUR PROJECT TITLE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BLACK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&amp;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WHITE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时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SWOT</a:t>
            </a:r>
            <a:endParaRPr kumimoji="0" lang="zh-CN" altLang="en-US" sz="24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ANAIYSIS</a:t>
            </a:r>
            <a:endParaRPr kumimoji="0" lang="zh-CN" altLang="en-US" sz="24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17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25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53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92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January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February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march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April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BLACK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&amp;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WHITE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5" name="Freeform 7"/>
          <p:cNvSpPr/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6" name="Freeform 8"/>
          <p:cNvSpPr/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7" name="Freeform 9"/>
          <p:cNvSpPr/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8" name="Freeform 10"/>
          <p:cNvSpPr/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9" name="Freeform 11"/>
          <p:cNvSpPr/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0" name="Freeform 12"/>
          <p:cNvSpPr/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1" name="Freeform 13"/>
          <p:cNvSpPr/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2" name="Freeform 14"/>
          <p:cNvSpPr/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3" name="Freeform 15"/>
          <p:cNvSpPr/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4" name="Freeform 16"/>
          <p:cNvSpPr/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5" name="Freeform 17"/>
          <p:cNvSpPr/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6" name="Freeform 18"/>
          <p:cNvSpPr/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7" name="Freeform 19"/>
          <p:cNvSpPr/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8" name="Freeform 20"/>
          <p:cNvSpPr/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9" name="Freeform 21"/>
          <p:cNvSpPr/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0" name="Freeform 22"/>
          <p:cNvSpPr/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" name="Freeform 23"/>
          <p:cNvSpPr/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2" name="Freeform 24"/>
          <p:cNvSpPr/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3" name="Freeform 25"/>
          <p:cNvSpPr/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1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Part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charset="-122"/>
                <a:cs typeface="+mn-cs"/>
              </a:rPr>
              <a:t>预期目标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预期实现订单额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新开发客户数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市场份额获得突破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目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标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BLACK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&amp;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WHITE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-1" fmla="*/ 0 w 1286933"/>
                <a:gd name="connsiteY0-2" fmla="*/ 52545 h 397008"/>
                <a:gd name="connsiteX1-3" fmla="*/ 52545 w 1286933"/>
                <a:gd name="connsiteY1-4" fmla="*/ 0 h 397008"/>
                <a:gd name="connsiteX2-5" fmla="*/ 214489 w 1286933"/>
                <a:gd name="connsiteY2-6" fmla="*/ 0 h 397008"/>
                <a:gd name="connsiteX3-7" fmla="*/ 214489 w 1286933"/>
                <a:gd name="connsiteY3-8" fmla="*/ 0 h 397008"/>
                <a:gd name="connsiteX4-9" fmla="*/ 536222 w 1286933"/>
                <a:gd name="connsiteY4-10" fmla="*/ 0 h 397008"/>
                <a:gd name="connsiteX5-11" fmla="*/ 1234388 w 1286933"/>
                <a:gd name="connsiteY5-12" fmla="*/ 0 h 397008"/>
                <a:gd name="connsiteX6-13" fmla="*/ 1286933 w 1286933"/>
                <a:gd name="connsiteY6-14" fmla="*/ 52545 h 397008"/>
                <a:gd name="connsiteX7-15" fmla="*/ 1286933 w 1286933"/>
                <a:gd name="connsiteY7-16" fmla="*/ 183905 h 397008"/>
                <a:gd name="connsiteX8-17" fmla="*/ 1286933 w 1286933"/>
                <a:gd name="connsiteY8-18" fmla="*/ 183905 h 397008"/>
                <a:gd name="connsiteX9-19" fmla="*/ 1286933 w 1286933"/>
                <a:gd name="connsiteY9-20" fmla="*/ 262722 h 397008"/>
                <a:gd name="connsiteX10-21" fmla="*/ 1286933 w 1286933"/>
                <a:gd name="connsiteY10-22" fmla="*/ 262721 h 397008"/>
                <a:gd name="connsiteX11-23" fmla="*/ 1234388 w 1286933"/>
                <a:gd name="connsiteY11-24" fmla="*/ 315266 h 397008"/>
                <a:gd name="connsiteX12-25" fmla="*/ 536222 w 1286933"/>
                <a:gd name="connsiteY12-26" fmla="*/ 315266 h 397008"/>
                <a:gd name="connsiteX13-27" fmla="*/ 2831 w 1286933"/>
                <a:gd name="connsiteY13-28" fmla="*/ 397008 h 397008"/>
                <a:gd name="connsiteX14-29" fmla="*/ 45155 w 1286933"/>
                <a:gd name="connsiteY14-30" fmla="*/ 311033 h 397008"/>
                <a:gd name="connsiteX15-31" fmla="*/ 52545 w 1286933"/>
                <a:gd name="connsiteY15-32" fmla="*/ 315266 h 397008"/>
                <a:gd name="connsiteX16-33" fmla="*/ 0 w 1286933"/>
                <a:gd name="connsiteY16-34" fmla="*/ 262721 h 397008"/>
                <a:gd name="connsiteX17-35" fmla="*/ 0 w 1286933"/>
                <a:gd name="connsiteY17-36" fmla="*/ 262722 h 397008"/>
                <a:gd name="connsiteX18-37" fmla="*/ 0 w 1286933"/>
                <a:gd name="connsiteY18-38" fmla="*/ 183905 h 397008"/>
                <a:gd name="connsiteX19-39" fmla="*/ 0 w 1286933"/>
                <a:gd name="connsiteY19-40" fmla="*/ 183905 h 397008"/>
                <a:gd name="connsiteX20-41" fmla="*/ 0 w 1286933"/>
                <a:gd name="connsiteY20-42" fmla="*/ 52545 h 397008"/>
                <a:gd name="connsiteX0-43" fmla="*/ 0 w 1286933"/>
                <a:gd name="connsiteY0-44" fmla="*/ 52545 h 397008"/>
                <a:gd name="connsiteX1-45" fmla="*/ 52545 w 1286933"/>
                <a:gd name="connsiteY1-46" fmla="*/ 0 h 397008"/>
                <a:gd name="connsiteX2-47" fmla="*/ 214489 w 1286933"/>
                <a:gd name="connsiteY2-48" fmla="*/ 0 h 397008"/>
                <a:gd name="connsiteX3-49" fmla="*/ 214489 w 1286933"/>
                <a:gd name="connsiteY3-50" fmla="*/ 0 h 397008"/>
                <a:gd name="connsiteX4-51" fmla="*/ 536222 w 1286933"/>
                <a:gd name="connsiteY4-52" fmla="*/ 0 h 397008"/>
                <a:gd name="connsiteX5-53" fmla="*/ 1234388 w 1286933"/>
                <a:gd name="connsiteY5-54" fmla="*/ 0 h 397008"/>
                <a:gd name="connsiteX6-55" fmla="*/ 1286933 w 1286933"/>
                <a:gd name="connsiteY6-56" fmla="*/ 52545 h 397008"/>
                <a:gd name="connsiteX7-57" fmla="*/ 1286933 w 1286933"/>
                <a:gd name="connsiteY7-58" fmla="*/ 183905 h 397008"/>
                <a:gd name="connsiteX8-59" fmla="*/ 1286933 w 1286933"/>
                <a:gd name="connsiteY8-60" fmla="*/ 183905 h 397008"/>
                <a:gd name="connsiteX9-61" fmla="*/ 1286933 w 1286933"/>
                <a:gd name="connsiteY9-62" fmla="*/ 262722 h 397008"/>
                <a:gd name="connsiteX10-63" fmla="*/ 1286933 w 1286933"/>
                <a:gd name="connsiteY10-64" fmla="*/ 262721 h 397008"/>
                <a:gd name="connsiteX11-65" fmla="*/ 1234388 w 1286933"/>
                <a:gd name="connsiteY11-66" fmla="*/ 315266 h 397008"/>
                <a:gd name="connsiteX12-67" fmla="*/ 189089 w 1286933"/>
                <a:gd name="connsiteY12-68" fmla="*/ 319499 h 397008"/>
                <a:gd name="connsiteX13-69" fmla="*/ 2831 w 1286933"/>
                <a:gd name="connsiteY13-70" fmla="*/ 397008 h 397008"/>
                <a:gd name="connsiteX14-71" fmla="*/ 45155 w 1286933"/>
                <a:gd name="connsiteY14-72" fmla="*/ 311033 h 397008"/>
                <a:gd name="connsiteX15-73" fmla="*/ 52545 w 1286933"/>
                <a:gd name="connsiteY15-74" fmla="*/ 315266 h 397008"/>
                <a:gd name="connsiteX16-75" fmla="*/ 0 w 1286933"/>
                <a:gd name="connsiteY16-76" fmla="*/ 262721 h 397008"/>
                <a:gd name="connsiteX17-77" fmla="*/ 0 w 1286933"/>
                <a:gd name="connsiteY17-78" fmla="*/ 262722 h 397008"/>
                <a:gd name="connsiteX18-79" fmla="*/ 0 w 1286933"/>
                <a:gd name="connsiteY18-80" fmla="*/ 183905 h 397008"/>
                <a:gd name="connsiteX19-81" fmla="*/ 0 w 1286933"/>
                <a:gd name="connsiteY19-82" fmla="*/ 183905 h 397008"/>
                <a:gd name="connsiteX20-83" fmla="*/ 0 w 1286933"/>
                <a:gd name="connsiteY20-84" fmla="*/ 52545 h 397008"/>
                <a:gd name="connsiteX0-85" fmla="*/ 0 w 1286933"/>
                <a:gd name="connsiteY0-86" fmla="*/ 52545 h 397008"/>
                <a:gd name="connsiteX1-87" fmla="*/ 52545 w 1286933"/>
                <a:gd name="connsiteY1-88" fmla="*/ 0 h 397008"/>
                <a:gd name="connsiteX2-89" fmla="*/ 214489 w 1286933"/>
                <a:gd name="connsiteY2-90" fmla="*/ 0 h 397008"/>
                <a:gd name="connsiteX3-91" fmla="*/ 214489 w 1286933"/>
                <a:gd name="connsiteY3-92" fmla="*/ 0 h 397008"/>
                <a:gd name="connsiteX4-93" fmla="*/ 536222 w 1286933"/>
                <a:gd name="connsiteY4-94" fmla="*/ 0 h 397008"/>
                <a:gd name="connsiteX5-95" fmla="*/ 1234388 w 1286933"/>
                <a:gd name="connsiteY5-96" fmla="*/ 0 h 397008"/>
                <a:gd name="connsiteX6-97" fmla="*/ 1286933 w 1286933"/>
                <a:gd name="connsiteY6-98" fmla="*/ 52545 h 397008"/>
                <a:gd name="connsiteX7-99" fmla="*/ 1286933 w 1286933"/>
                <a:gd name="connsiteY7-100" fmla="*/ 183905 h 397008"/>
                <a:gd name="connsiteX8-101" fmla="*/ 1286933 w 1286933"/>
                <a:gd name="connsiteY8-102" fmla="*/ 183905 h 397008"/>
                <a:gd name="connsiteX9-103" fmla="*/ 1286933 w 1286933"/>
                <a:gd name="connsiteY9-104" fmla="*/ 262722 h 397008"/>
                <a:gd name="connsiteX10-105" fmla="*/ 1286933 w 1286933"/>
                <a:gd name="connsiteY10-106" fmla="*/ 262721 h 397008"/>
                <a:gd name="connsiteX11-107" fmla="*/ 1234388 w 1286933"/>
                <a:gd name="connsiteY11-108" fmla="*/ 315266 h 397008"/>
                <a:gd name="connsiteX12-109" fmla="*/ 189089 w 1286933"/>
                <a:gd name="connsiteY12-110" fmla="*/ 319499 h 397008"/>
                <a:gd name="connsiteX13-111" fmla="*/ 2831 w 1286933"/>
                <a:gd name="connsiteY13-112" fmla="*/ 397008 h 397008"/>
                <a:gd name="connsiteX14-113" fmla="*/ 45155 w 1286933"/>
                <a:gd name="connsiteY14-114" fmla="*/ 311033 h 397008"/>
                <a:gd name="connsiteX15-115" fmla="*/ 52545 w 1286933"/>
                <a:gd name="connsiteY15-116" fmla="*/ 315266 h 397008"/>
                <a:gd name="connsiteX16-117" fmla="*/ 0 w 1286933"/>
                <a:gd name="connsiteY16-118" fmla="*/ 262721 h 397008"/>
                <a:gd name="connsiteX17-119" fmla="*/ 0 w 1286933"/>
                <a:gd name="connsiteY17-120" fmla="*/ 262722 h 397008"/>
                <a:gd name="connsiteX18-121" fmla="*/ 0 w 1286933"/>
                <a:gd name="connsiteY18-122" fmla="*/ 183905 h 397008"/>
                <a:gd name="connsiteX19-123" fmla="*/ 0 w 1286933"/>
                <a:gd name="connsiteY19-124" fmla="*/ 183905 h 397008"/>
                <a:gd name="connsiteX20-125" fmla="*/ 0 w 1286933"/>
                <a:gd name="connsiteY20-126" fmla="*/ 52545 h 397008"/>
                <a:gd name="connsiteX0-127" fmla="*/ 0 w 1286933"/>
                <a:gd name="connsiteY0-128" fmla="*/ 52545 h 397008"/>
                <a:gd name="connsiteX1-129" fmla="*/ 52545 w 1286933"/>
                <a:gd name="connsiteY1-130" fmla="*/ 0 h 397008"/>
                <a:gd name="connsiteX2-131" fmla="*/ 214489 w 1286933"/>
                <a:gd name="connsiteY2-132" fmla="*/ 0 h 397008"/>
                <a:gd name="connsiteX3-133" fmla="*/ 214489 w 1286933"/>
                <a:gd name="connsiteY3-134" fmla="*/ 0 h 397008"/>
                <a:gd name="connsiteX4-135" fmla="*/ 536222 w 1286933"/>
                <a:gd name="connsiteY4-136" fmla="*/ 0 h 397008"/>
                <a:gd name="connsiteX5-137" fmla="*/ 1234388 w 1286933"/>
                <a:gd name="connsiteY5-138" fmla="*/ 0 h 397008"/>
                <a:gd name="connsiteX6-139" fmla="*/ 1286933 w 1286933"/>
                <a:gd name="connsiteY6-140" fmla="*/ 52545 h 397008"/>
                <a:gd name="connsiteX7-141" fmla="*/ 1286933 w 1286933"/>
                <a:gd name="connsiteY7-142" fmla="*/ 183905 h 397008"/>
                <a:gd name="connsiteX8-143" fmla="*/ 1286933 w 1286933"/>
                <a:gd name="connsiteY8-144" fmla="*/ 183905 h 397008"/>
                <a:gd name="connsiteX9-145" fmla="*/ 1286933 w 1286933"/>
                <a:gd name="connsiteY9-146" fmla="*/ 262722 h 397008"/>
                <a:gd name="connsiteX10-147" fmla="*/ 1286933 w 1286933"/>
                <a:gd name="connsiteY10-148" fmla="*/ 262721 h 397008"/>
                <a:gd name="connsiteX11-149" fmla="*/ 1234388 w 1286933"/>
                <a:gd name="connsiteY11-150" fmla="*/ 315266 h 397008"/>
                <a:gd name="connsiteX12-151" fmla="*/ 189089 w 1286933"/>
                <a:gd name="connsiteY12-152" fmla="*/ 319499 h 397008"/>
                <a:gd name="connsiteX13-153" fmla="*/ 2831 w 1286933"/>
                <a:gd name="connsiteY13-154" fmla="*/ 397008 h 397008"/>
                <a:gd name="connsiteX14-155" fmla="*/ 45155 w 1286933"/>
                <a:gd name="connsiteY14-156" fmla="*/ 311033 h 397008"/>
                <a:gd name="connsiteX15-157" fmla="*/ 52545 w 1286933"/>
                <a:gd name="connsiteY15-158" fmla="*/ 315266 h 397008"/>
                <a:gd name="connsiteX16-159" fmla="*/ 0 w 1286933"/>
                <a:gd name="connsiteY16-160" fmla="*/ 262721 h 397008"/>
                <a:gd name="connsiteX17-161" fmla="*/ 0 w 1286933"/>
                <a:gd name="connsiteY17-162" fmla="*/ 262722 h 397008"/>
                <a:gd name="connsiteX18-163" fmla="*/ 0 w 1286933"/>
                <a:gd name="connsiteY18-164" fmla="*/ 183905 h 397008"/>
                <a:gd name="connsiteX19-165" fmla="*/ 0 w 1286933"/>
                <a:gd name="connsiteY19-166" fmla="*/ 183905 h 397008"/>
                <a:gd name="connsiteX20-167" fmla="*/ 0 w 1286933"/>
                <a:gd name="connsiteY20-168" fmla="*/ 52545 h 397008"/>
                <a:gd name="connsiteX0-169" fmla="*/ 0 w 1286933"/>
                <a:gd name="connsiteY0-170" fmla="*/ 52545 h 397008"/>
                <a:gd name="connsiteX1-171" fmla="*/ 52545 w 1286933"/>
                <a:gd name="connsiteY1-172" fmla="*/ 0 h 397008"/>
                <a:gd name="connsiteX2-173" fmla="*/ 214489 w 1286933"/>
                <a:gd name="connsiteY2-174" fmla="*/ 0 h 397008"/>
                <a:gd name="connsiteX3-175" fmla="*/ 214489 w 1286933"/>
                <a:gd name="connsiteY3-176" fmla="*/ 0 h 397008"/>
                <a:gd name="connsiteX4-177" fmla="*/ 536222 w 1286933"/>
                <a:gd name="connsiteY4-178" fmla="*/ 0 h 397008"/>
                <a:gd name="connsiteX5-179" fmla="*/ 1234388 w 1286933"/>
                <a:gd name="connsiteY5-180" fmla="*/ 0 h 397008"/>
                <a:gd name="connsiteX6-181" fmla="*/ 1286933 w 1286933"/>
                <a:gd name="connsiteY6-182" fmla="*/ 52545 h 397008"/>
                <a:gd name="connsiteX7-183" fmla="*/ 1286933 w 1286933"/>
                <a:gd name="connsiteY7-184" fmla="*/ 183905 h 397008"/>
                <a:gd name="connsiteX8-185" fmla="*/ 1286933 w 1286933"/>
                <a:gd name="connsiteY8-186" fmla="*/ 183905 h 397008"/>
                <a:gd name="connsiteX9-187" fmla="*/ 1286933 w 1286933"/>
                <a:gd name="connsiteY9-188" fmla="*/ 262722 h 397008"/>
                <a:gd name="connsiteX10-189" fmla="*/ 1286933 w 1286933"/>
                <a:gd name="connsiteY10-190" fmla="*/ 262721 h 397008"/>
                <a:gd name="connsiteX11-191" fmla="*/ 1234388 w 1286933"/>
                <a:gd name="connsiteY11-192" fmla="*/ 315266 h 397008"/>
                <a:gd name="connsiteX12-193" fmla="*/ 189089 w 1286933"/>
                <a:gd name="connsiteY12-194" fmla="*/ 319499 h 397008"/>
                <a:gd name="connsiteX13-195" fmla="*/ 2831 w 1286933"/>
                <a:gd name="connsiteY13-196" fmla="*/ 397008 h 397008"/>
                <a:gd name="connsiteX14-197" fmla="*/ 52545 w 1286933"/>
                <a:gd name="connsiteY14-198" fmla="*/ 315266 h 397008"/>
                <a:gd name="connsiteX15-199" fmla="*/ 0 w 1286933"/>
                <a:gd name="connsiteY15-200" fmla="*/ 262721 h 397008"/>
                <a:gd name="connsiteX16-201" fmla="*/ 0 w 1286933"/>
                <a:gd name="connsiteY16-202" fmla="*/ 262722 h 397008"/>
                <a:gd name="connsiteX17-203" fmla="*/ 0 w 1286933"/>
                <a:gd name="connsiteY17-204" fmla="*/ 183905 h 397008"/>
                <a:gd name="connsiteX18-205" fmla="*/ 0 w 1286933"/>
                <a:gd name="connsiteY18-206" fmla="*/ 183905 h 397008"/>
                <a:gd name="connsiteX19-207" fmla="*/ 0 w 1286933"/>
                <a:gd name="connsiteY19-208" fmla="*/ 52545 h 397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44</a:t>
              </a: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-1" fmla="*/ 0 w 1286933"/>
                <a:gd name="connsiteY0-2" fmla="*/ 52545 h 397008"/>
                <a:gd name="connsiteX1-3" fmla="*/ 52545 w 1286933"/>
                <a:gd name="connsiteY1-4" fmla="*/ 0 h 397008"/>
                <a:gd name="connsiteX2-5" fmla="*/ 214489 w 1286933"/>
                <a:gd name="connsiteY2-6" fmla="*/ 0 h 397008"/>
                <a:gd name="connsiteX3-7" fmla="*/ 214489 w 1286933"/>
                <a:gd name="connsiteY3-8" fmla="*/ 0 h 397008"/>
                <a:gd name="connsiteX4-9" fmla="*/ 536222 w 1286933"/>
                <a:gd name="connsiteY4-10" fmla="*/ 0 h 397008"/>
                <a:gd name="connsiteX5-11" fmla="*/ 1234388 w 1286933"/>
                <a:gd name="connsiteY5-12" fmla="*/ 0 h 397008"/>
                <a:gd name="connsiteX6-13" fmla="*/ 1286933 w 1286933"/>
                <a:gd name="connsiteY6-14" fmla="*/ 52545 h 397008"/>
                <a:gd name="connsiteX7-15" fmla="*/ 1286933 w 1286933"/>
                <a:gd name="connsiteY7-16" fmla="*/ 183905 h 397008"/>
                <a:gd name="connsiteX8-17" fmla="*/ 1286933 w 1286933"/>
                <a:gd name="connsiteY8-18" fmla="*/ 183905 h 397008"/>
                <a:gd name="connsiteX9-19" fmla="*/ 1286933 w 1286933"/>
                <a:gd name="connsiteY9-20" fmla="*/ 262722 h 397008"/>
                <a:gd name="connsiteX10-21" fmla="*/ 1286933 w 1286933"/>
                <a:gd name="connsiteY10-22" fmla="*/ 262721 h 397008"/>
                <a:gd name="connsiteX11-23" fmla="*/ 1234388 w 1286933"/>
                <a:gd name="connsiteY11-24" fmla="*/ 315266 h 397008"/>
                <a:gd name="connsiteX12-25" fmla="*/ 536222 w 1286933"/>
                <a:gd name="connsiteY12-26" fmla="*/ 315266 h 397008"/>
                <a:gd name="connsiteX13-27" fmla="*/ 2831 w 1286933"/>
                <a:gd name="connsiteY13-28" fmla="*/ 397008 h 397008"/>
                <a:gd name="connsiteX14-29" fmla="*/ 45155 w 1286933"/>
                <a:gd name="connsiteY14-30" fmla="*/ 311033 h 397008"/>
                <a:gd name="connsiteX15-31" fmla="*/ 52545 w 1286933"/>
                <a:gd name="connsiteY15-32" fmla="*/ 315266 h 397008"/>
                <a:gd name="connsiteX16-33" fmla="*/ 0 w 1286933"/>
                <a:gd name="connsiteY16-34" fmla="*/ 262721 h 397008"/>
                <a:gd name="connsiteX17-35" fmla="*/ 0 w 1286933"/>
                <a:gd name="connsiteY17-36" fmla="*/ 262722 h 397008"/>
                <a:gd name="connsiteX18-37" fmla="*/ 0 w 1286933"/>
                <a:gd name="connsiteY18-38" fmla="*/ 183905 h 397008"/>
                <a:gd name="connsiteX19-39" fmla="*/ 0 w 1286933"/>
                <a:gd name="connsiteY19-40" fmla="*/ 183905 h 397008"/>
                <a:gd name="connsiteX20-41" fmla="*/ 0 w 1286933"/>
                <a:gd name="connsiteY20-42" fmla="*/ 52545 h 397008"/>
                <a:gd name="connsiteX0-43" fmla="*/ 0 w 1286933"/>
                <a:gd name="connsiteY0-44" fmla="*/ 52545 h 397008"/>
                <a:gd name="connsiteX1-45" fmla="*/ 52545 w 1286933"/>
                <a:gd name="connsiteY1-46" fmla="*/ 0 h 397008"/>
                <a:gd name="connsiteX2-47" fmla="*/ 214489 w 1286933"/>
                <a:gd name="connsiteY2-48" fmla="*/ 0 h 397008"/>
                <a:gd name="connsiteX3-49" fmla="*/ 214489 w 1286933"/>
                <a:gd name="connsiteY3-50" fmla="*/ 0 h 397008"/>
                <a:gd name="connsiteX4-51" fmla="*/ 536222 w 1286933"/>
                <a:gd name="connsiteY4-52" fmla="*/ 0 h 397008"/>
                <a:gd name="connsiteX5-53" fmla="*/ 1234388 w 1286933"/>
                <a:gd name="connsiteY5-54" fmla="*/ 0 h 397008"/>
                <a:gd name="connsiteX6-55" fmla="*/ 1286933 w 1286933"/>
                <a:gd name="connsiteY6-56" fmla="*/ 52545 h 397008"/>
                <a:gd name="connsiteX7-57" fmla="*/ 1286933 w 1286933"/>
                <a:gd name="connsiteY7-58" fmla="*/ 183905 h 397008"/>
                <a:gd name="connsiteX8-59" fmla="*/ 1286933 w 1286933"/>
                <a:gd name="connsiteY8-60" fmla="*/ 183905 h 397008"/>
                <a:gd name="connsiteX9-61" fmla="*/ 1286933 w 1286933"/>
                <a:gd name="connsiteY9-62" fmla="*/ 262722 h 397008"/>
                <a:gd name="connsiteX10-63" fmla="*/ 1286933 w 1286933"/>
                <a:gd name="connsiteY10-64" fmla="*/ 262721 h 397008"/>
                <a:gd name="connsiteX11-65" fmla="*/ 1234388 w 1286933"/>
                <a:gd name="connsiteY11-66" fmla="*/ 315266 h 397008"/>
                <a:gd name="connsiteX12-67" fmla="*/ 189089 w 1286933"/>
                <a:gd name="connsiteY12-68" fmla="*/ 319499 h 397008"/>
                <a:gd name="connsiteX13-69" fmla="*/ 2831 w 1286933"/>
                <a:gd name="connsiteY13-70" fmla="*/ 397008 h 397008"/>
                <a:gd name="connsiteX14-71" fmla="*/ 45155 w 1286933"/>
                <a:gd name="connsiteY14-72" fmla="*/ 311033 h 397008"/>
                <a:gd name="connsiteX15-73" fmla="*/ 52545 w 1286933"/>
                <a:gd name="connsiteY15-74" fmla="*/ 315266 h 397008"/>
                <a:gd name="connsiteX16-75" fmla="*/ 0 w 1286933"/>
                <a:gd name="connsiteY16-76" fmla="*/ 262721 h 397008"/>
                <a:gd name="connsiteX17-77" fmla="*/ 0 w 1286933"/>
                <a:gd name="connsiteY17-78" fmla="*/ 262722 h 397008"/>
                <a:gd name="connsiteX18-79" fmla="*/ 0 w 1286933"/>
                <a:gd name="connsiteY18-80" fmla="*/ 183905 h 397008"/>
                <a:gd name="connsiteX19-81" fmla="*/ 0 w 1286933"/>
                <a:gd name="connsiteY19-82" fmla="*/ 183905 h 397008"/>
                <a:gd name="connsiteX20-83" fmla="*/ 0 w 1286933"/>
                <a:gd name="connsiteY20-84" fmla="*/ 52545 h 397008"/>
                <a:gd name="connsiteX0-85" fmla="*/ 0 w 1286933"/>
                <a:gd name="connsiteY0-86" fmla="*/ 52545 h 397008"/>
                <a:gd name="connsiteX1-87" fmla="*/ 52545 w 1286933"/>
                <a:gd name="connsiteY1-88" fmla="*/ 0 h 397008"/>
                <a:gd name="connsiteX2-89" fmla="*/ 214489 w 1286933"/>
                <a:gd name="connsiteY2-90" fmla="*/ 0 h 397008"/>
                <a:gd name="connsiteX3-91" fmla="*/ 214489 w 1286933"/>
                <a:gd name="connsiteY3-92" fmla="*/ 0 h 397008"/>
                <a:gd name="connsiteX4-93" fmla="*/ 536222 w 1286933"/>
                <a:gd name="connsiteY4-94" fmla="*/ 0 h 397008"/>
                <a:gd name="connsiteX5-95" fmla="*/ 1234388 w 1286933"/>
                <a:gd name="connsiteY5-96" fmla="*/ 0 h 397008"/>
                <a:gd name="connsiteX6-97" fmla="*/ 1286933 w 1286933"/>
                <a:gd name="connsiteY6-98" fmla="*/ 52545 h 397008"/>
                <a:gd name="connsiteX7-99" fmla="*/ 1286933 w 1286933"/>
                <a:gd name="connsiteY7-100" fmla="*/ 183905 h 397008"/>
                <a:gd name="connsiteX8-101" fmla="*/ 1286933 w 1286933"/>
                <a:gd name="connsiteY8-102" fmla="*/ 183905 h 397008"/>
                <a:gd name="connsiteX9-103" fmla="*/ 1286933 w 1286933"/>
                <a:gd name="connsiteY9-104" fmla="*/ 262722 h 397008"/>
                <a:gd name="connsiteX10-105" fmla="*/ 1286933 w 1286933"/>
                <a:gd name="connsiteY10-106" fmla="*/ 262721 h 397008"/>
                <a:gd name="connsiteX11-107" fmla="*/ 1234388 w 1286933"/>
                <a:gd name="connsiteY11-108" fmla="*/ 315266 h 397008"/>
                <a:gd name="connsiteX12-109" fmla="*/ 189089 w 1286933"/>
                <a:gd name="connsiteY12-110" fmla="*/ 319499 h 397008"/>
                <a:gd name="connsiteX13-111" fmla="*/ 2831 w 1286933"/>
                <a:gd name="connsiteY13-112" fmla="*/ 397008 h 397008"/>
                <a:gd name="connsiteX14-113" fmla="*/ 45155 w 1286933"/>
                <a:gd name="connsiteY14-114" fmla="*/ 311033 h 397008"/>
                <a:gd name="connsiteX15-115" fmla="*/ 52545 w 1286933"/>
                <a:gd name="connsiteY15-116" fmla="*/ 315266 h 397008"/>
                <a:gd name="connsiteX16-117" fmla="*/ 0 w 1286933"/>
                <a:gd name="connsiteY16-118" fmla="*/ 262721 h 397008"/>
                <a:gd name="connsiteX17-119" fmla="*/ 0 w 1286933"/>
                <a:gd name="connsiteY17-120" fmla="*/ 262722 h 397008"/>
                <a:gd name="connsiteX18-121" fmla="*/ 0 w 1286933"/>
                <a:gd name="connsiteY18-122" fmla="*/ 183905 h 397008"/>
                <a:gd name="connsiteX19-123" fmla="*/ 0 w 1286933"/>
                <a:gd name="connsiteY19-124" fmla="*/ 183905 h 397008"/>
                <a:gd name="connsiteX20-125" fmla="*/ 0 w 1286933"/>
                <a:gd name="connsiteY20-126" fmla="*/ 52545 h 397008"/>
                <a:gd name="connsiteX0-127" fmla="*/ 0 w 1286933"/>
                <a:gd name="connsiteY0-128" fmla="*/ 52545 h 397008"/>
                <a:gd name="connsiteX1-129" fmla="*/ 52545 w 1286933"/>
                <a:gd name="connsiteY1-130" fmla="*/ 0 h 397008"/>
                <a:gd name="connsiteX2-131" fmla="*/ 214489 w 1286933"/>
                <a:gd name="connsiteY2-132" fmla="*/ 0 h 397008"/>
                <a:gd name="connsiteX3-133" fmla="*/ 214489 w 1286933"/>
                <a:gd name="connsiteY3-134" fmla="*/ 0 h 397008"/>
                <a:gd name="connsiteX4-135" fmla="*/ 536222 w 1286933"/>
                <a:gd name="connsiteY4-136" fmla="*/ 0 h 397008"/>
                <a:gd name="connsiteX5-137" fmla="*/ 1234388 w 1286933"/>
                <a:gd name="connsiteY5-138" fmla="*/ 0 h 397008"/>
                <a:gd name="connsiteX6-139" fmla="*/ 1286933 w 1286933"/>
                <a:gd name="connsiteY6-140" fmla="*/ 52545 h 397008"/>
                <a:gd name="connsiteX7-141" fmla="*/ 1286933 w 1286933"/>
                <a:gd name="connsiteY7-142" fmla="*/ 183905 h 397008"/>
                <a:gd name="connsiteX8-143" fmla="*/ 1286933 w 1286933"/>
                <a:gd name="connsiteY8-144" fmla="*/ 183905 h 397008"/>
                <a:gd name="connsiteX9-145" fmla="*/ 1286933 w 1286933"/>
                <a:gd name="connsiteY9-146" fmla="*/ 262722 h 397008"/>
                <a:gd name="connsiteX10-147" fmla="*/ 1286933 w 1286933"/>
                <a:gd name="connsiteY10-148" fmla="*/ 262721 h 397008"/>
                <a:gd name="connsiteX11-149" fmla="*/ 1234388 w 1286933"/>
                <a:gd name="connsiteY11-150" fmla="*/ 315266 h 397008"/>
                <a:gd name="connsiteX12-151" fmla="*/ 189089 w 1286933"/>
                <a:gd name="connsiteY12-152" fmla="*/ 319499 h 397008"/>
                <a:gd name="connsiteX13-153" fmla="*/ 2831 w 1286933"/>
                <a:gd name="connsiteY13-154" fmla="*/ 397008 h 397008"/>
                <a:gd name="connsiteX14-155" fmla="*/ 45155 w 1286933"/>
                <a:gd name="connsiteY14-156" fmla="*/ 311033 h 397008"/>
                <a:gd name="connsiteX15-157" fmla="*/ 52545 w 1286933"/>
                <a:gd name="connsiteY15-158" fmla="*/ 315266 h 397008"/>
                <a:gd name="connsiteX16-159" fmla="*/ 0 w 1286933"/>
                <a:gd name="connsiteY16-160" fmla="*/ 262721 h 397008"/>
                <a:gd name="connsiteX17-161" fmla="*/ 0 w 1286933"/>
                <a:gd name="connsiteY17-162" fmla="*/ 262722 h 397008"/>
                <a:gd name="connsiteX18-163" fmla="*/ 0 w 1286933"/>
                <a:gd name="connsiteY18-164" fmla="*/ 183905 h 397008"/>
                <a:gd name="connsiteX19-165" fmla="*/ 0 w 1286933"/>
                <a:gd name="connsiteY19-166" fmla="*/ 183905 h 397008"/>
                <a:gd name="connsiteX20-167" fmla="*/ 0 w 1286933"/>
                <a:gd name="connsiteY20-168" fmla="*/ 52545 h 397008"/>
                <a:gd name="connsiteX0-169" fmla="*/ 0 w 1286933"/>
                <a:gd name="connsiteY0-170" fmla="*/ 52545 h 397008"/>
                <a:gd name="connsiteX1-171" fmla="*/ 52545 w 1286933"/>
                <a:gd name="connsiteY1-172" fmla="*/ 0 h 397008"/>
                <a:gd name="connsiteX2-173" fmla="*/ 214489 w 1286933"/>
                <a:gd name="connsiteY2-174" fmla="*/ 0 h 397008"/>
                <a:gd name="connsiteX3-175" fmla="*/ 214489 w 1286933"/>
                <a:gd name="connsiteY3-176" fmla="*/ 0 h 397008"/>
                <a:gd name="connsiteX4-177" fmla="*/ 536222 w 1286933"/>
                <a:gd name="connsiteY4-178" fmla="*/ 0 h 397008"/>
                <a:gd name="connsiteX5-179" fmla="*/ 1234388 w 1286933"/>
                <a:gd name="connsiteY5-180" fmla="*/ 0 h 397008"/>
                <a:gd name="connsiteX6-181" fmla="*/ 1286933 w 1286933"/>
                <a:gd name="connsiteY6-182" fmla="*/ 52545 h 397008"/>
                <a:gd name="connsiteX7-183" fmla="*/ 1286933 w 1286933"/>
                <a:gd name="connsiteY7-184" fmla="*/ 183905 h 397008"/>
                <a:gd name="connsiteX8-185" fmla="*/ 1286933 w 1286933"/>
                <a:gd name="connsiteY8-186" fmla="*/ 183905 h 397008"/>
                <a:gd name="connsiteX9-187" fmla="*/ 1286933 w 1286933"/>
                <a:gd name="connsiteY9-188" fmla="*/ 262722 h 397008"/>
                <a:gd name="connsiteX10-189" fmla="*/ 1286933 w 1286933"/>
                <a:gd name="connsiteY10-190" fmla="*/ 262721 h 397008"/>
                <a:gd name="connsiteX11-191" fmla="*/ 1234388 w 1286933"/>
                <a:gd name="connsiteY11-192" fmla="*/ 315266 h 397008"/>
                <a:gd name="connsiteX12-193" fmla="*/ 189089 w 1286933"/>
                <a:gd name="connsiteY12-194" fmla="*/ 319499 h 397008"/>
                <a:gd name="connsiteX13-195" fmla="*/ 2831 w 1286933"/>
                <a:gd name="connsiteY13-196" fmla="*/ 397008 h 397008"/>
                <a:gd name="connsiteX14-197" fmla="*/ 52545 w 1286933"/>
                <a:gd name="connsiteY14-198" fmla="*/ 315266 h 397008"/>
                <a:gd name="connsiteX15-199" fmla="*/ 0 w 1286933"/>
                <a:gd name="connsiteY15-200" fmla="*/ 262721 h 397008"/>
                <a:gd name="connsiteX16-201" fmla="*/ 0 w 1286933"/>
                <a:gd name="connsiteY16-202" fmla="*/ 262722 h 397008"/>
                <a:gd name="connsiteX17-203" fmla="*/ 0 w 1286933"/>
                <a:gd name="connsiteY17-204" fmla="*/ 183905 h 397008"/>
                <a:gd name="connsiteX18-205" fmla="*/ 0 w 1286933"/>
                <a:gd name="connsiteY18-206" fmla="*/ 183905 h 397008"/>
                <a:gd name="connsiteX19-207" fmla="*/ 0 w 1286933"/>
                <a:gd name="connsiteY19-208" fmla="*/ 52545 h 397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45</a:t>
              </a: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-1" fmla="*/ 0 w 1286933"/>
                <a:gd name="connsiteY0-2" fmla="*/ 52545 h 397008"/>
                <a:gd name="connsiteX1-3" fmla="*/ 52545 w 1286933"/>
                <a:gd name="connsiteY1-4" fmla="*/ 0 h 397008"/>
                <a:gd name="connsiteX2-5" fmla="*/ 214489 w 1286933"/>
                <a:gd name="connsiteY2-6" fmla="*/ 0 h 397008"/>
                <a:gd name="connsiteX3-7" fmla="*/ 214489 w 1286933"/>
                <a:gd name="connsiteY3-8" fmla="*/ 0 h 397008"/>
                <a:gd name="connsiteX4-9" fmla="*/ 536222 w 1286933"/>
                <a:gd name="connsiteY4-10" fmla="*/ 0 h 397008"/>
                <a:gd name="connsiteX5-11" fmla="*/ 1234388 w 1286933"/>
                <a:gd name="connsiteY5-12" fmla="*/ 0 h 397008"/>
                <a:gd name="connsiteX6-13" fmla="*/ 1286933 w 1286933"/>
                <a:gd name="connsiteY6-14" fmla="*/ 52545 h 397008"/>
                <a:gd name="connsiteX7-15" fmla="*/ 1286933 w 1286933"/>
                <a:gd name="connsiteY7-16" fmla="*/ 183905 h 397008"/>
                <a:gd name="connsiteX8-17" fmla="*/ 1286933 w 1286933"/>
                <a:gd name="connsiteY8-18" fmla="*/ 183905 h 397008"/>
                <a:gd name="connsiteX9-19" fmla="*/ 1286933 w 1286933"/>
                <a:gd name="connsiteY9-20" fmla="*/ 262722 h 397008"/>
                <a:gd name="connsiteX10-21" fmla="*/ 1286933 w 1286933"/>
                <a:gd name="connsiteY10-22" fmla="*/ 262721 h 397008"/>
                <a:gd name="connsiteX11-23" fmla="*/ 1234388 w 1286933"/>
                <a:gd name="connsiteY11-24" fmla="*/ 315266 h 397008"/>
                <a:gd name="connsiteX12-25" fmla="*/ 536222 w 1286933"/>
                <a:gd name="connsiteY12-26" fmla="*/ 315266 h 397008"/>
                <a:gd name="connsiteX13-27" fmla="*/ 2831 w 1286933"/>
                <a:gd name="connsiteY13-28" fmla="*/ 397008 h 397008"/>
                <a:gd name="connsiteX14-29" fmla="*/ 45155 w 1286933"/>
                <a:gd name="connsiteY14-30" fmla="*/ 311033 h 397008"/>
                <a:gd name="connsiteX15-31" fmla="*/ 52545 w 1286933"/>
                <a:gd name="connsiteY15-32" fmla="*/ 315266 h 397008"/>
                <a:gd name="connsiteX16-33" fmla="*/ 0 w 1286933"/>
                <a:gd name="connsiteY16-34" fmla="*/ 262721 h 397008"/>
                <a:gd name="connsiteX17-35" fmla="*/ 0 w 1286933"/>
                <a:gd name="connsiteY17-36" fmla="*/ 262722 h 397008"/>
                <a:gd name="connsiteX18-37" fmla="*/ 0 w 1286933"/>
                <a:gd name="connsiteY18-38" fmla="*/ 183905 h 397008"/>
                <a:gd name="connsiteX19-39" fmla="*/ 0 w 1286933"/>
                <a:gd name="connsiteY19-40" fmla="*/ 183905 h 397008"/>
                <a:gd name="connsiteX20-41" fmla="*/ 0 w 1286933"/>
                <a:gd name="connsiteY20-42" fmla="*/ 52545 h 397008"/>
                <a:gd name="connsiteX0-43" fmla="*/ 0 w 1286933"/>
                <a:gd name="connsiteY0-44" fmla="*/ 52545 h 397008"/>
                <a:gd name="connsiteX1-45" fmla="*/ 52545 w 1286933"/>
                <a:gd name="connsiteY1-46" fmla="*/ 0 h 397008"/>
                <a:gd name="connsiteX2-47" fmla="*/ 214489 w 1286933"/>
                <a:gd name="connsiteY2-48" fmla="*/ 0 h 397008"/>
                <a:gd name="connsiteX3-49" fmla="*/ 214489 w 1286933"/>
                <a:gd name="connsiteY3-50" fmla="*/ 0 h 397008"/>
                <a:gd name="connsiteX4-51" fmla="*/ 536222 w 1286933"/>
                <a:gd name="connsiteY4-52" fmla="*/ 0 h 397008"/>
                <a:gd name="connsiteX5-53" fmla="*/ 1234388 w 1286933"/>
                <a:gd name="connsiteY5-54" fmla="*/ 0 h 397008"/>
                <a:gd name="connsiteX6-55" fmla="*/ 1286933 w 1286933"/>
                <a:gd name="connsiteY6-56" fmla="*/ 52545 h 397008"/>
                <a:gd name="connsiteX7-57" fmla="*/ 1286933 w 1286933"/>
                <a:gd name="connsiteY7-58" fmla="*/ 183905 h 397008"/>
                <a:gd name="connsiteX8-59" fmla="*/ 1286933 w 1286933"/>
                <a:gd name="connsiteY8-60" fmla="*/ 183905 h 397008"/>
                <a:gd name="connsiteX9-61" fmla="*/ 1286933 w 1286933"/>
                <a:gd name="connsiteY9-62" fmla="*/ 262722 h 397008"/>
                <a:gd name="connsiteX10-63" fmla="*/ 1286933 w 1286933"/>
                <a:gd name="connsiteY10-64" fmla="*/ 262721 h 397008"/>
                <a:gd name="connsiteX11-65" fmla="*/ 1234388 w 1286933"/>
                <a:gd name="connsiteY11-66" fmla="*/ 315266 h 397008"/>
                <a:gd name="connsiteX12-67" fmla="*/ 189089 w 1286933"/>
                <a:gd name="connsiteY12-68" fmla="*/ 319499 h 397008"/>
                <a:gd name="connsiteX13-69" fmla="*/ 2831 w 1286933"/>
                <a:gd name="connsiteY13-70" fmla="*/ 397008 h 397008"/>
                <a:gd name="connsiteX14-71" fmla="*/ 45155 w 1286933"/>
                <a:gd name="connsiteY14-72" fmla="*/ 311033 h 397008"/>
                <a:gd name="connsiteX15-73" fmla="*/ 52545 w 1286933"/>
                <a:gd name="connsiteY15-74" fmla="*/ 315266 h 397008"/>
                <a:gd name="connsiteX16-75" fmla="*/ 0 w 1286933"/>
                <a:gd name="connsiteY16-76" fmla="*/ 262721 h 397008"/>
                <a:gd name="connsiteX17-77" fmla="*/ 0 w 1286933"/>
                <a:gd name="connsiteY17-78" fmla="*/ 262722 h 397008"/>
                <a:gd name="connsiteX18-79" fmla="*/ 0 w 1286933"/>
                <a:gd name="connsiteY18-80" fmla="*/ 183905 h 397008"/>
                <a:gd name="connsiteX19-81" fmla="*/ 0 w 1286933"/>
                <a:gd name="connsiteY19-82" fmla="*/ 183905 h 397008"/>
                <a:gd name="connsiteX20-83" fmla="*/ 0 w 1286933"/>
                <a:gd name="connsiteY20-84" fmla="*/ 52545 h 397008"/>
                <a:gd name="connsiteX0-85" fmla="*/ 0 w 1286933"/>
                <a:gd name="connsiteY0-86" fmla="*/ 52545 h 397008"/>
                <a:gd name="connsiteX1-87" fmla="*/ 52545 w 1286933"/>
                <a:gd name="connsiteY1-88" fmla="*/ 0 h 397008"/>
                <a:gd name="connsiteX2-89" fmla="*/ 214489 w 1286933"/>
                <a:gd name="connsiteY2-90" fmla="*/ 0 h 397008"/>
                <a:gd name="connsiteX3-91" fmla="*/ 214489 w 1286933"/>
                <a:gd name="connsiteY3-92" fmla="*/ 0 h 397008"/>
                <a:gd name="connsiteX4-93" fmla="*/ 536222 w 1286933"/>
                <a:gd name="connsiteY4-94" fmla="*/ 0 h 397008"/>
                <a:gd name="connsiteX5-95" fmla="*/ 1234388 w 1286933"/>
                <a:gd name="connsiteY5-96" fmla="*/ 0 h 397008"/>
                <a:gd name="connsiteX6-97" fmla="*/ 1286933 w 1286933"/>
                <a:gd name="connsiteY6-98" fmla="*/ 52545 h 397008"/>
                <a:gd name="connsiteX7-99" fmla="*/ 1286933 w 1286933"/>
                <a:gd name="connsiteY7-100" fmla="*/ 183905 h 397008"/>
                <a:gd name="connsiteX8-101" fmla="*/ 1286933 w 1286933"/>
                <a:gd name="connsiteY8-102" fmla="*/ 183905 h 397008"/>
                <a:gd name="connsiteX9-103" fmla="*/ 1286933 w 1286933"/>
                <a:gd name="connsiteY9-104" fmla="*/ 262722 h 397008"/>
                <a:gd name="connsiteX10-105" fmla="*/ 1286933 w 1286933"/>
                <a:gd name="connsiteY10-106" fmla="*/ 262721 h 397008"/>
                <a:gd name="connsiteX11-107" fmla="*/ 1234388 w 1286933"/>
                <a:gd name="connsiteY11-108" fmla="*/ 315266 h 397008"/>
                <a:gd name="connsiteX12-109" fmla="*/ 189089 w 1286933"/>
                <a:gd name="connsiteY12-110" fmla="*/ 319499 h 397008"/>
                <a:gd name="connsiteX13-111" fmla="*/ 2831 w 1286933"/>
                <a:gd name="connsiteY13-112" fmla="*/ 397008 h 397008"/>
                <a:gd name="connsiteX14-113" fmla="*/ 45155 w 1286933"/>
                <a:gd name="connsiteY14-114" fmla="*/ 311033 h 397008"/>
                <a:gd name="connsiteX15-115" fmla="*/ 52545 w 1286933"/>
                <a:gd name="connsiteY15-116" fmla="*/ 315266 h 397008"/>
                <a:gd name="connsiteX16-117" fmla="*/ 0 w 1286933"/>
                <a:gd name="connsiteY16-118" fmla="*/ 262721 h 397008"/>
                <a:gd name="connsiteX17-119" fmla="*/ 0 w 1286933"/>
                <a:gd name="connsiteY17-120" fmla="*/ 262722 h 397008"/>
                <a:gd name="connsiteX18-121" fmla="*/ 0 w 1286933"/>
                <a:gd name="connsiteY18-122" fmla="*/ 183905 h 397008"/>
                <a:gd name="connsiteX19-123" fmla="*/ 0 w 1286933"/>
                <a:gd name="connsiteY19-124" fmla="*/ 183905 h 397008"/>
                <a:gd name="connsiteX20-125" fmla="*/ 0 w 1286933"/>
                <a:gd name="connsiteY20-126" fmla="*/ 52545 h 397008"/>
                <a:gd name="connsiteX0-127" fmla="*/ 0 w 1286933"/>
                <a:gd name="connsiteY0-128" fmla="*/ 52545 h 397008"/>
                <a:gd name="connsiteX1-129" fmla="*/ 52545 w 1286933"/>
                <a:gd name="connsiteY1-130" fmla="*/ 0 h 397008"/>
                <a:gd name="connsiteX2-131" fmla="*/ 214489 w 1286933"/>
                <a:gd name="connsiteY2-132" fmla="*/ 0 h 397008"/>
                <a:gd name="connsiteX3-133" fmla="*/ 214489 w 1286933"/>
                <a:gd name="connsiteY3-134" fmla="*/ 0 h 397008"/>
                <a:gd name="connsiteX4-135" fmla="*/ 536222 w 1286933"/>
                <a:gd name="connsiteY4-136" fmla="*/ 0 h 397008"/>
                <a:gd name="connsiteX5-137" fmla="*/ 1234388 w 1286933"/>
                <a:gd name="connsiteY5-138" fmla="*/ 0 h 397008"/>
                <a:gd name="connsiteX6-139" fmla="*/ 1286933 w 1286933"/>
                <a:gd name="connsiteY6-140" fmla="*/ 52545 h 397008"/>
                <a:gd name="connsiteX7-141" fmla="*/ 1286933 w 1286933"/>
                <a:gd name="connsiteY7-142" fmla="*/ 183905 h 397008"/>
                <a:gd name="connsiteX8-143" fmla="*/ 1286933 w 1286933"/>
                <a:gd name="connsiteY8-144" fmla="*/ 183905 h 397008"/>
                <a:gd name="connsiteX9-145" fmla="*/ 1286933 w 1286933"/>
                <a:gd name="connsiteY9-146" fmla="*/ 262722 h 397008"/>
                <a:gd name="connsiteX10-147" fmla="*/ 1286933 w 1286933"/>
                <a:gd name="connsiteY10-148" fmla="*/ 262721 h 397008"/>
                <a:gd name="connsiteX11-149" fmla="*/ 1234388 w 1286933"/>
                <a:gd name="connsiteY11-150" fmla="*/ 315266 h 397008"/>
                <a:gd name="connsiteX12-151" fmla="*/ 189089 w 1286933"/>
                <a:gd name="connsiteY12-152" fmla="*/ 319499 h 397008"/>
                <a:gd name="connsiteX13-153" fmla="*/ 2831 w 1286933"/>
                <a:gd name="connsiteY13-154" fmla="*/ 397008 h 397008"/>
                <a:gd name="connsiteX14-155" fmla="*/ 45155 w 1286933"/>
                <a:gd name="connsiteY14-156" fmla="*/ 311033 h 397008"/>
                <a:gd name="connsiteX15-157" fmla="*/ 52545 w 1286933"/>
                <a:gd name="connsiteY15-158" fmla="*/ 315266 h 397008"/>
                <a:gd name="connsiteX16-159" fmla="*/ 0 w 1286933"/>
                <a:gd name="connsiteY16-160" fmla="*/ 262721 h 397008"/>
                <a:gd name="connsiteX17-161" fmla="*/ 0 w 1286933"/>
                <a:gd name="connsiteY17-162" fmla="*/ 262722 h 397008"/>
                <a:gd name="connsiteX18-163" fmla="*/ 0 w 1286933"/>
                <a:gd name="connsiteY18-164" fmla="*/ 183905 h 397008"/>
                <a:gd name="connsiteX19-165" fmla="*/ 0 w 1286933"/>
                <a:gd name="connsiteY19-166" fmla="*/ 183905 h 397008"/>
                <a:gd name="connsiteX20-167" fmla="*/ 0 w 1286933"/>
                <a:gd name="connsiteY20-168" fmla="*/ 52545 h 397008"/>
                <a:gd name="connsiteX0-169" fmla="*/ 0 w 1286933"/>
                <a:gd name="connsiteY0-170" fmla="*/ 52545 h 397008"/>
                <a:gd name="connsiteX1-171" fmla="*/ 52545 w 1286933"/>
                <a:gd name="connsiteY1-172" fmla="*/ 0 h 397008"/>
                <a:gd name="connsiteX2-173" fmla="*/ 214489 w 1286933"/>
                <a:gd name="connsiteY2-174" fmla="*/ 0 h 397008"/>
                <a:gd name="connsiteX3-175" fmla="*/ 214489 w 1286933"/>
                <a:gd name="connsiteY3-176" fmla="*/ 0 h 397008"/>
                <a:gd name="connsiteX4-177" fmla="*/ 536222 w 1286933"/>
                <a:gd name="connsiteY4-178" fmla="*/ 0 h 397008"/>
                <a:gd name="connsiteX5-179" fmla="*/ 1234388 w 1286933"/>
                <a:gd name="connsiteY5-180" fmla="*/ 0 h 397008"/>
                <a:gd name="connsiteX6-181" fmla="*/ 1286933 w 1286933"/>
                <a:gd name="connsiteY6-182" fmla="*/ 52545 h 397008"/>
                <a:gd name="connsiteX7-183" fmla="*/ 1286933 w 1286933"/>
                <a:gd name="connsiteY7-184" fmla="*/ 183905 h 397008"/>
                <a:gd name="connsiteX8-185" fmla="*/ 1286933 w 1286933"/>
                <a:gd name="connsiteY8-186" fmla="*/ 183905 h 397008"/>
                <a:gd name="connsiteX9-187" fmla="*/ 1286933 w 1286933"/>
                <a:gd name="connsiteY9-188" fmla="*/ 262722 h 397008"/>
                <a:gd name="connsiteX10-189" fmla="*/ 1286933 w 1286933"/>
                <a:gd name="connsiteY10-190" fmla="*/ 262721 h 397008"/>
                <a:gd name="connsiteX11-191" fmla="*/ 1234388 w 1286933"/>
                <a:gd name="connsiteY11-192" fmla="*/ 315266 h 397008"/>
                <a:gd name="connsiteX12-193" fmla="*/ 189089 w 1286933"/>
                <a:gd name="connsiteY12-194" fmla="*/ 319499 h 397008"/>
                <a:gd name="connsiteX13-195" fmla="*/ 2831 w 1286933"/>
                <a:gd name="connsiteY13-196" fmla="*/ 397008 h 397008"/>
                <a:gd name="connsiteX14-197" fmla="*/ 52545 w 1286933"/>
                <a:gd name="connsiteY14-198" fmla="*/ 315266 h 397008"/>
                <a:gd name="connsiteX15-199" fmla="*/ 0 w 1286933"/>
                <a:gd name="connsiteY15-200" fmla="*/ 262721 h 397008"/>
                <a:gd name="connsiteX16-201" fmla="*/ 0 w 1286933"/>
                <a:gd name="connsiteY16-202" fmla="*/ 262722 h 397008"/>
                <a:gd name="connsiteX17-203" fmla="*/ 0 w 1286933"/>
                <a:gd name="connsiteY17-204" fmla="*/ 183905 h 397008"/>
                <a:gd name="connsiteX18-205" fmla="*/ 0 w 1286933"/>
                <a:gd name="connsiteY18-206" fmla="*/ 183905 h 397008"/>
                <a:gd name="connsiteX19-207" fmla="*/ 0 w 1286933"/>
                <a:gd name="connsiteY19-208" fmla="*/ 52545 h 397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35</a:t>
              </a: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-1" fmla="*/ 0 w 1286933"/>
                <a:gd name="connsiteY0-2" fmla="*/ 52545 h 397008"/>
                <a:gd name="connsiteX1-3" fmla="*/ 52545 w 1286933"/>
                <a:gd name="connsiteY1-4" fmla="*/ 0 h 397008"/>
                <a:gd name="connsiteX2-5" fmla="*/ 214489 w 1286933"/>
                <a:gd name="connsiteY2-6" fmla="*/ 0 h 397008"/>
                <a:gd name="connsiteX3-7" fmla="*/ 214489 w 1286933"/>
                <a:gd name="connsiteY3-8" fmla="*/ 0 h 397008"/>
                <a:gd name="connsiteX4-9" fmla="*/ 536222 w 1286933"/>
                <a:gd name="connsiteY4-10" fmla="*/ 0 h 397008"/>
                <a:gd name="connsiteX5-11" fmla="*/ 1234388 w 1286933"/>
                <a:gd name="connsiteY5-12" fmla="*/ 0 h 397008"/>
                <a:gd name="connsiteX6-13" fmla="*/ 1286933 w 1286933"/>
                <a:gd name="connsiteY6-14" fmla="*/ 52545 h 397008"/>
                <a:gd name="connsiteX7-15" fmla="*/ 1286933 w 1286933"/>
                <a:gd name="connsiteY7-16" fmla="*/ 183905 h 397008"/>
                <a:gd name="connsiteX8-17" fmla="*/ 1286933 w 1286933"/>
                <a:gd name="connsiteY8-18" fmla="*/ 183905 h 397008"/>
                <a:gd name="connsiteX9-19" fmla="*/ 1286933 w 1286933"/>
                <a:gd name="connsiteY9-20" fmla="*/ 262722 h 397008"/>
                <a:gd name="connsiteX10-21" fmla="*/ 1286933 w 1286933"/>
                <a:gd name="connsiteY10-22" fmla="*/ 262721 h 397008"/>
                <a:gd name="connsiteX11-23" fmla="*/ 1234388 w 1286933"/>
                <a:gd name="connsiteY11-24" fmla="*/ 315266 h 397008"/>
                <a:gd name="connsiteX12-25" fmla="*/ 536222 w 1286933"/>
                <a:gd name="connsiteY12-26" fmla="*/ 315266 h 397008"/>
                <a:gd name="connsiteX13-27" fmla="*/ 2831 w 1286933"/>
                <a:gd name="connsiteY13-28" fmla="*/ 397008 h 397008"/>
                <a:gd name="connsiteX14-29" fmla="*/ 45155 w 1286933"/>
                <a:gd name="connsiteY14-30" fmla="*/ 311033 h 397008"/>
                <a:gd name="connsiteX15-31" fmla="*/ 52545 w 1286933"/>
                <a:gd name="connsiteY15-32" fmla="*/ 315266 h 397008"/>
                <a:gd name="connsiteX16-33" fmla="*/ 0 w 1286933"/>
                <a:gd name="connsiteY16-34" fmla="*/ 262721 h 397008"/>
                <a:gd name="connsiteX17-35" fmla="*/ 0 w 1286933"/>
                <a:gd name="connsiteY17-36" fmla="*/ 262722 h 397008"/>
                <a:gd name="connsiteX18-37" fmla="*/ 0 w 1286933"/>
                <a:gd name="connsiteY18-38" fmla="*/ 183905 h 397008"/>
                <a:gd name="connsiteX19-39" fmla="*/ 0 w 1286933"/>
                <a:gd name="connsiteY19-40" fmla="*/ 183905 h 397008"/>
                <a:gd name="connsiteX20-41" fmla="*/ 0 w 1286933"/>
                <a:gd name="connsiteY20-42" fmla="*/ 52545 h 397008"/>
                <a:gd name="connsiteX0-43" fmla="*/ 0 w 1286933"/>
                <a:gd name="connsiteY0-44" fmla="*/ 52545 h 397008"/>
                <a:gd name="connsiteX1-45" fmla="*/ 52545 w 1286933"/>
                <a:gd name="connsiteY1-46" fmla="*/ 0 h 397008"/>
                <a:gd name="connsiteX2-47" fmla="*/ 214489 w 1286933"/>
                <a:gd name="connsiteY2-48" fmla="*/ 0 h 397008"/>
                <a:gd name="connsiteX3-49" fmla="*/ 214489 w 1286933"/>
                <a:gd name="connsiteY3-50" fmla="*/ 0 h 397008"/>
                <a:gd name="connsiteX4-51" fmla="*/ 536222 w 1286933"/>
                <a:gd name="connsiteY4-52" fmla="*/ 0 h 397008"/>
                <a:gd name="connsiteX5-53" fmla="*/ 1234388 w 1286933"/>
                <a:gd name="connsiteY5-54" fmla="*/ 0 h 397008"/>
                <a:gd name="connsiteX6-55" fmla="*/ 1286933 w 1286933"/>
                <a:gd name="connsiteY6-56" fmla="*/ 52545 h 397008"/>
                <a:gd name="connsiteX7-57" fmla="*/ 1286933 w 1286933"/>
                <a:gd name="connsiteY7-58" fmla="*/ 183905 h 397008"/>
                <a:gd name="connsiteX8-59" fmla="*/ 1286933 w 1286933"/>
                <a:gd name="connsiteY8-60" fmla="*/ 183905 h 397008"/>
                <a:gd name="connsiteX9-61" fmla="*/ 1286933 w 1286933"/>
                <a:gd name="connsiteY9-62" fmla="*/ 262722 h 397008"/>
                <a:gd name="connsiteX10-63" fmla="*/ 1286933 w 1286933"/>
                <a:gd name="connsiteY10-64" fmla="*/ 262721 h 397008"/>
                <a:gd name="connsiteX11-65" fmla="*/ 1234388 w 1286933"/>
                <a:gd name="connsiteY11-66" fmla="*/ 315266 h 397008"/>
                <a:gd name="connsiteX12-67" fmla="*/ 189089 w 1286933"/>
                <a:gd name="connsiteY12-68" fmla="*/ 319499 h 397008"/>
                <a:gd name="connsiteX13-69" fmla="*/ 2831 w 1286933"/>
                <a:gd name="connsiteY13-70" fmla="*/ 397008 h 397008"/>
                <a:gd name="connsiteX14-71" fmla="*/ 45155 w 1286933"/>
                <a:gd name="connsiteY14-72" fmla="*/ 311033 h 397008"/>
                <a:gd name="connsiteX15-73" fmla="*/ 52545 w 1286933"/>
                <a:gd name="connsiteY15-74" fmla="*/ 315266 h 397008"/>
                <a:gd name="connsiteX16-75" fmla="*/ 0 w 1286933"/>
                <a:gd name="connsiteY16-76" fmla="*/ 262721 h 397008"/>
                <a:gd name="connsiteX17-77" fmla="*/ 0 w 1286933"/>
                <a:gd name="connsiteY17-78" fmla="*/ 262722 h 397008"/>
                <a:gd name="connsiteX18-79" fmla="*/ 0 w 1286933"/>
                <a:gd name="connsiteY18-80" fmla="*/ 183905 h 397008"/>
                <a:gd name="connsiteX19-81" fmla="*/ 0 w 1286933"/>
                <a:gd name="connsiteY19-82" fmla="*/ 183905 h 397008"/>
                <a:gd name="connsiteX20-83" fmla="*/ 0 w 1286933"/>
                <a:gd name="connsiteY20-84" fmla="*/ 52545 h 397008"/>
                <a:gd name="connsiteX0-85" fmla="*/ 0 w 1286933"/>
                <a:gd name="connsiteY0-86" fmla="*/ 52545 h 397008"/>
                <a:gd name="connsiteX1-87" fmla="*/ 52545 w 1286933"/>
                <a:gd name="connsiteY1-88" fmla="*/ 0 h 397008"/>
                <a:gd name="connsiteX2-89" fmla="*/ 214489 w 1286933"/>
                <a:gd name="connsiteY2-90" fmla="*/ 0 h 397008"/>
                <a:gd name="connsiteX3-91" fmla="*/ 214489 w 1286933"/>
                <a:gd name="connsiteY3-92" fmla="*/ 0 h 397008"/>
                <a:gd name="connsiteX4-93" fmla="*/ 536222 w 1286933"/>
                <a:gd name="connsiteY4-94" fmla="*/ 0 h 397008"/>
                <a:gd name="connsiteX5-95" fmla="*/ 1234388 w 1286933"/>
                <a:gd name="connsiteY5-96" fmla="*/ 0 h 397008"/>
                <a:gd name="connsiteX6-97" fmla="*/ 1286933 w 1286933"/>
                <a:gd name="connsiteY6-98" fmla="*/ 52545 h 397008"/>
                <a:gd name="connsiteX7-99" fmla="*/ 1286933 w 1286933"/>
                <a:gd name="connsiteY7-100" fmla="*/ 183905 h 397008"/>
                <a:gd name="connsiteX8-101" fmla="*/ 1286933 w 1286933"/>
                <a:gd name="connsiteY8-102" fmla="*/ 183905 h 397008"/>
                <a:gd name="connsiteX9-103" fmla="*/ 1286933 w 1286933"/>
                <a:gd name="connsiteY9-104" fmla="*/ 262722 h 397008"/>
                <a:gd name="connsiteX10-105" fmla="*/ 1286933 w 1286933"/>
                <a:gd name="connsiteY10-106" fmla="*/ 262721 h 397008"/>
                <a:gd name="connsiteX11-107" fmla="*/ 1234388 w 1286933"/>
                <a:gd name="connsiteY11-108" fmla="*/ 315266 h 397008"/>
                <a:gd name="connsiteX12-109" fmla="*/ 189089 w 1286933"/>
                <a:gd name="connsiteY12-110" fmla="*/ 319499 h 397008"/>
                <a:gd name="connsiteX13-111" fmla="*/ 2831 w 1286933"/>
                <a:gd name="connsiteY13-112" fmla="*/ 397008 h 397008"/>
                <a:gd name="connsiteX14-113" fmla="*/ 45155 w 1286933"/>
                <a:gd name="connsiteY14-114" fmla="*/ 311033 h 397008"/>
                <a:gd name="connsiteX15-115" fmla="*/ 52545 w 1286933"/>
                <a:gd name="connsiteY15-116" fmla="*/ 315266 h 397008"/>
                <a:gd name="connsiteX16-117" fmla="*/ 0 w 1286933"/>
                <a:gd name="connsiteY16-118" fmla="*/ 262721 h 397008"/>
                <a:gd name="connsiteX17-119" fmla="*/ 0 w 1286933"/>
                <a:gd name="connsiteY17-120" fmla="*/ 262722 h 397008"/>
                <a:gd name="connsiteX18-121" fmla="*/ 0 w 1286933"/>
                <a:gd name="connsiteY18-122" fmla="*/ 183905 h 397008"/>
                <a:gd name="connsiteX19-123" fmla="*/ 0 w 1286933"/>
                <a:gd name="connsiteY19-124" fmla="*/ 183905 h 397008"/>
                <a:gd name="connsiteX20-125" fmla="*/ 0 w 1286933"/>
                <a:gd name="connsiteY20-126" fmla="*/ 52545 h 397008"/>
                <a:gd name="connsiteX0-127" fmla="*/ 0 w 1286933"/>
                <a:gd name="connsiteY0-128" fmla="*/ 52545 h 397008"/>
                <a:gd name="connsiteX1-129" fmla="*/ 52545 w 1286933"/>
                <a:gd name="connsiteY1-130" fmla="*/ 0 h 397008"/>
                <a:gd name="connsiteX2-131" fmla="*/ 214489 w 1286933"/>
                <a:gd name="connsiteY2-132" fmla="*/ 0 h 397008"/>
                <a:gd name="connsiteX3-133" fmla="*/ 214489 w 1286933"/>
                <a:gd name="connsiteY3-134" fmla="*/ 0 h 397008"/>
                <a:gd name="connsiteX4-135" fmla="*/ 536222 w 1286933"/>
                <a:gd name="connsiteY4-136" fmla="*/ 0 h 397008"/>
                <a:gd name="connsiteX5-137" fmla="*/ 1234388 w 1286933"/>
                <a:gd name="connsiteY5-138" fmla="*/ 0 h 397008"/>
                <a:gd name="connsiteX6-139" fmla="*/ 1286933 w 1286933"/>
                <a:gd name="connsiteY6-140" fmla="*/ 52545 h 397008"/>
                <a:gd name="connsiteX7-141" fmla="*/ 1286933 w 1286933"/>
                <a:gd name="connsiteY7-142" fmla="*/ 183905 h 397008"/>
                <a:gd name="connsiteX8-143" fmla="*/ 1286933 w 1286933"/>
                <a:gd name="connsiteY8-144" fmla="*/ 183905 h 397008"/>
                <a:gd name="connsiteX9-145" fmla="*/ 1286933 w 1286933"/>
                <a:gd name="connsiteY9-146" fmla="*/ 262722 h 397008"/>
                <a:gd name="connsiteX10-147" fmla="*/ 1286933 w 1286933"/>
                <a:gd name="connsiteY10-148" fmla="*/ 262721 h 397008"/>
                <a:gd name="connsiteX11-149" fmla="*/ 1234388 w 1286933"/>
                <a:gd name="connsiteY11-150" fmla="*/ 315266 h 397008"/>
                <a:gd name="connsiteX12-151" fmla="*/ 189089 w 1286933"/>
                <a:gd name="connsiteY12-152" fmla="*/ 319499 h 397008"/>
                <a:gd name="connsiteX13-153" fmla="*/ 2831 w 1286933"/>
                <a:gd name="connsiteY13-154" fmla="*/ 397008 h 397008"/>
                <a:gd name="connsiteX14-155" fmla="*/ 45155 w 1286933"/>
                <a:gd name="connsiteY14-156" fmla="*/ 311033 h 397008"/>
                <a:gd name="connsiteX15-157" fmla="*/ 52545 w 1286933"/>
                <a:gd name="connsiteY15-158" fmla="*/ 315266 h 397008"/>
                <a:gd name="connsiteX16-159" fmla="*/ 0 w 1286933"/>
                <a:gd name="connsiteY16-160" fmla="*/ 262721 h 397008"/>
                <a:gd name="connsiteX17-161" fmla="*/ 0 w 1286933"/>
                <a:gd name="connsiteY17-162" fmla="*/ 262722 h 397008"/>
                <a:gd name="connsiteX18-163" fmla="*/ 0 w 1286933"/>
                <a:gd name="connsiteY18-164" fmla="*/ 183905 h 397008"/>
                <a:gd name="connsiteX19-165" fmla="*/ 0 w 1286933"/>
                <a:gd name="connsiteY19-166" fmla="*/ 183905 h 397008"/>
                <a:gd name="connsiteX20-167" fmla="*/ 0 w 1286933"/>
                <a:gd name="connsiteY20-168" fmla="*/ 52545 h 397008"/>
                <a:gd name="connsiteX0-169" fmla="*/ 0 w 1286933"/>
                <a:gd name="connsiteY0-170" fmla="*/ 52545 h 397008"/>
                <a:gd name="connsiteX1-171" fmla="*/ 52545 w 1286933"/>
                <a:gd name="connsiteY1-172" fmla="*/ 0 h 397008"/>
                <a:gd name="connsiteX2-173" fmla="*/ 214489 w 1286933"/>
                <a:gd name="connsiteY2-174" fmla="*/ 0 h 397008"/>
                <a:gd name="connsiteX3-175" fmla="*/ 214489 w 1286933"/>
                <a:gd name="connsiteY3-176" fmla="*/ 0 h 397008"/>
                <a:gd name="connsiteX4-177" fmla="*/ 536222 w 1286933"/>
                <a:gd name="connsiteY4-178" fmla="*/ 0 h 397008"/>
                <a:gd name="connsiteX5-179" fmla="*/ 1234388 w 1286933"/>
                <a:gd name="connsiteY5-180" fmla="*/ 0 h 397008"/>
                <a:gd name="connsiteX6-181" fmla="*/ 1286933 w 1286933"/>
                <a:gd name="connsiteY6-182" fmla="*/ 52545 h 397008"/>
                <a:gd name="connsiteX7-183" fmla="*/ 1286933 w 1286933"/>
                <a:gd name="connsiteY7-184" fmla="*/ 183905 h 397008"/>
                <a:gd name="connsiteX8-185" fmla="*/ 1286933 w 1286933"/>
                <a:gd name="connsiteY8-186" fmla="*/ 183905 h 397008"/>
                <a:gd name="connsiteX9-187" fmla="*/ 1286933 w 1286933"/>
                <a:gd name="connsiteY9-188" fmla="*/ 262722 h 397008"/>
                <a:gd name="connsiteX10-189" fmla="*/ 1286933 w 1286933"/>
                <a:gd name="connsiteY10-190" fmla="*/ 262721 h 397008"/>
                <a:gd name="connsiteX11-191" fmla="*/ 1234388 w 1286933"/>
                <a:gd name="connsiteY11-192" fmla="*/ 315266 h 397008"/>
                <a:gd name="connsiteX12-193" fmla="*/ 189089 w 1286933"/>
                <a:gd name="connsiteY12-194" fmla="*/ 319499 h 397008"/>
                <a:gd name="connsiteX13-195" fmla="*/ 2831 w 1286933"/>
                <a:gd name="connsiteY13-196" fmla="*/ 397008 h 397008"/>
                <a:gd name="connsiteX14-197" fmla="*/ 52545 w 1286933"/>
                <a:gd name="connsiteY14-198" fmla="*/ 315266 h 397008"/>
                <a:gd name="connsiteX15-199" fmla="*/ 0 w 1286933"/>
                <a:gd name="connsiteY15-200" fmla="*/ 262721 h 397008"/>
                <a:gd name="connsiteX16-201" fmla="*/ 0 w 1286933"/>
                <a:gd name="connsiteY16-202" fmla="*/ 262722 h 397008"/>
                <a:gd name="connsiteX17-203" fmla="*/ 0 w 1286933"/>
                <a:gd name="connsiteY17-204" fmla="*/ 183905 h 397008"/>
                <a:gd name="connsiteX18-205" fmla="*/ 0 w 1286933"/>
                <a:gd name="connsiteY18-206" fmla="*/ 183905 h 397008"/>
                <a:gd name="connsiteX19-207" fmla="*/ 0 w 1286933"/>
                <a:gd name="connsiteY19-208" fmla="*/ 52545 h 397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25</a:t>
              </a: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-1" fmla="*/ 0 w 1286933"/>
                <a:gd name="connsiteY0-2" fmla="*/ 52545 h 397008"/>
                <a:gd name="connsiteX1-3" fmla="*/ 52545 w 1286933"/>
                <a:gd name="connsiteY1-4" fmla="*/ 0 h 397008"/>
                <a:gd name="connsiteX2-5" fmla="*/ 214489 w 1286933"/>
                <a:gd name="connsiteY2-6" fmla="*/ 0 h 397008"/>
                <a:gd name="connsiteX3-7" fmla="*/ 214489 w 1286933"/>
                <a:gd name="connsiteY3-8" fmla="*/ 0 h 397008"/>
                <a:gd name="connsiteX4-9" fmla="*/ 536222 w 1286933"/>
                <a:gd name="connsiteY4-10" fmla="*/ 0 h 397008"/>
                <a:gd name="connsiteX5-11" fmla="*/ 1234388 w 1286933"/>
                <a:gd name="connsiteY5-12" fmla="*/ 0 h 397008"/>
                <a:gd name="connsiteX6-13" fmla="*/ 1286933 w 1286933"/>
                <a:gd name="connsiteY6-14" fmla="*/ 52545 h 397008"/>
                <a:gd name="connsiteX7-15" fmla="*/ 1286933 w 1286933"/>
                <a:gd name="connsiteY7-16" fmla="*/ 183905 h 397008"/>
                <a:gd name="connsiteX8-17" fmla="*/ 1286933 w 1286933"/>
                <a:gd name="connsiteY8-18" fmla="*/ 183905 h 397008"/>
                <a:gd name="connsiteX9-19" fmla="*/ 1286933 w 1286933"/>
                <a:gd name="connsiteY9-20" fmla="*/ 262722 h 397008"/>
                <a:gd name="connsiteX10-21" fmla="*/ 1286933 w 1286933"/>
                <a:gd name="connsiteY10-22" fmla="*/ 262721 h 397008"/>
                <a:gd name="connsiteX11-23" fmla="*/ 1234388 w 1286933"/>
                <a:gd name="connsiteY11-24" fmla="*/ 315266 h 397008"/>
                <a:gd name="connsiteX12-25" fmla="*/ 536222 w 1286933"/>
                <a:gd name="connsiteY12-26" fmla="*/ 315266 h 397008"/>
                <a:gd name="connsiteX13-27" fmla="*/ 2831 w 1286933"/>
                <a:gd name="connsiteY13-28" fmla="*/ 397008 h 397008"/>
                <a:gd name="connsiteX14-29" fmla="*/ 45155 w 1286933"/>
                <a:gd name="connsiteY14-30" fmla="*/ 311033 h 397008"/>
                <a:gd name="connsiteX15-31" fmla="*/ 52545 w 1286933"/>
                <a:gd name="connsiteY15-32" fmla="*/ 315266 h 397008"/>
                <a:gd name="connsiteX16-33" fmla="*/ 0 w 1286933"/>
                <a:gd name="connsiteY16-34" fmla="*/ 262721 h 397008"/>
                <a:gd name="connsiteX17-35" fmla="*/ 0 w 1286933"/>
                <a:gd name="connsiteY17-36" fmla="*/ 262722 h 397008"/>
                <a:gd name="connsiteX18-37" fmla="*/ 0 w 1286933"/>
                <a:gd name="connsiteY18-38" fmla="*/ 183905 h 397008"/>
                <a:gd name="connsiteX19-39" fmla="*/ 0 w 1286933"/>
                <a:gd name="connsiteY19-40" fmla="*/ 183905 h 397008"/>
                <a:gd name="connsiteX20-41" fmla="*/ 0 w 1286933"/>
                <a:gd name="connsiteY20-42" fmla="*/ 52545 h 397008"/>
                <a:gd name="connsiteX0-43" fmla="*/ 0 w 1286933"/>
                <a:gd name="connsiteY0-44" fmla="*/ 52545 h 397008"/>
                <a:gd name="connsiteX1-45" fmla="*/ 52545 w 1286933"/>
                <a:gd name="connsiteY1-46" fmla="*/ 0 h 397008"/>
                <a:gd name="connsiteX2-47" fmla="*/ 214489 w 1286933"/>
                <a:gd name="connsiteY2-48" fmla="*/ 0 h 397008"/>
                <a:gd name="connsiteX3-49" fmla="*/ 214489 w 1286933"/>
                <a:gd name="connsiteY3-50" fmla="*/ 0 h 397008"/>
                <a:gd name="connsiteX4-51" fmla="*/ 536222 w 1286933"/>
                <a:gd name="connsiteY4-52" fmla="*/ 0 h 397008"/>
                <a:gd name="connsiteX5-53" fmla="*/ 1234388 w 1286933"/>
                <a:gd name="connsiteY5-54" fmla="*/ 0 h 397008"/>
                <a:gd name="connsiteX6-55" fmla="*/ 1286933 w 1286933"/>
                <a:gd name="connsiteY6-56" fmla="*/ 52545 h 397008"/>
                <a:gd name="connsiteX7-57" fmla="*/ 1286933 w 1286933"/>
                <a:gd name="connsiteY7-58" fmla="*/ 183905 h 397008"/>
                <a:gd name="connsiteX8-59" fmla="*/ 1286933 w 1286933"/>
                <a:gd name="connsiteY8-60" fmla="*/ 183905 h 397008"/>
                <a:gd name="connsiteX9-61" fmla="*/ 1286933 w 1286933"/>
                <a:gd name="connsiteY9-62" fmla="*/ 262722 h 397008"/>
                <a:gd name="connsiteX10-63" fmla="*/ 1286933 w 1286933"/>
                <a:gd name="connsiteY10-64" fmla="*/ 262721 h 397008"/>
                <a:gd name="connsiteX11-65" fmla="*/ 1234388 w 1286933"/>
                <a:gd name="connsiteY11-66" fmla="*/ 315266 h 397008"/>
                <a:gd name="connsiteX12-67" fmla="*/ 189089 w 1286933"/>
                <a:gd name="connsiteY12-68" fmla="*/ 319499 h 397008"/>
                <a:gd name="connsiteX13-69" fmla="*/ 2831 w 1286933"/>
                <a:gd name="connsiteY13-70" fmla="*/ 397008 h 397008"/>
                <a:gd name="connsiteX14-71" fmla="*/ 45155 w 1286933"/>
                <a:gd name="connsiteY14-72" fmla="*/ 311033 h 397008"/>
                <a:gd name="connsiteX15-73" fmla="*/ 52545 w 1286933"/>
                <a:gd name="connsiteY15-74" fmla="*/ 315266 h 397008"/>
                <a:gd name="connsiteX16-75" fmla="*/ 0 w 1286933"/>
                <a:gd name="connsiteY16-76" fmla="*/ 262721 h 397008"/>
                <a:gd name="connsiteX17-77" fmla="*/ 0 w 1286933"/>
                <a:gd name="connsiteY17-78" fmla="*/ 262722 h 397008"/>
                <a:gd name="connsiteX18-79" fmla="*/ 0 w 1286933"/>
                <a:gd name="connsiteY18-80" fmla="*/ 183905 h 397008"/>
                <a:gd name="connsiteX19-81" fmla="*/ 0 w 1286933"/>
                <a:gd name="connsiteY19-82" fmla="*/ 183905 h 397008"/>
                <a:gd name="connsiteX20-83" fmla="*/ 0 w 1286933"/>
                <a:gd name="connsiteY20-84" fmla="*/ 52545 h 397008"/>
                <a:gd name="connsiteX0-85" fmla="*/ 0 w 1286933"/>
                <a:gd name="connsiteY0-86" fmla="*/ 52545 h 397008"/>
                <a:gd name="connsiteX1-87" fmla="*/ 52545 w 1286933"/>
                <a:gd name="connsiteY1-88" fmla="*/ 0 h 397008"/>
                <a:gd name="connsiteX2-89" fmla="*/ 214489 w 1286933"/>
                <a:gd name="connsiteY2-90" fmla="*/ 0 h 397008"/>
                <a:gd name="connsiteX3-91" fmla="*/ 214489 w 1286933"/>
                <a:gd name="connsiteY3-92" fmla="*/ 0 h 397008"/>
                <a:gd name="connsiteX4-93" fmla="*/ 536222 w 1286933"/>
                <a:gd name="connsiteY4-94" fmla="*/ 0 h 397008"/>
                <a:gd name="connsiteX5-95" fmla="*/ 1234388 w 1286933"/>
                <a:gd name="connsiteY5-96" fmla="*/ 0 h 397008"/>
                <a:gd name="connsiteX6-97" fmla="*/ 1286933 w 1286933"/>
                <a:gd name="connsiteY6-98" fmla="*/ 52545 h 397008"/>
                <a:gd name="connsiteX7-99" fmla="*/ 1286933 w 1286933"/>
                <a:gd name="connsiteY7-100" fmla="*/ 183905 h 397008"/>
                <a:gd name="connsiteX8-101" fmla="*/ 1286933 w 1286933"/>
                <a:gd name="connsiteY8-102" fmla="*/ 183905 h 397008"/>
                <a:gd name="connsiteX9-103" fmla="*/ 1286933 w 1286933"/>
                <a:gd name="connsiteY9-104" fmla="*/ 262722 h 397008"/>
                <a:gd name="connsiteX10-105" fmla="*/ 1286933 w 1286933"/>
                <a:gd name="connsiteY10-106" fmla="*/ 262721 h 397008"/>
                <a:gd name="connsiteX11-107" fmla="*/ 1234388 w 1286933"/>
                <a:gd name="connsiteY11-108" fmla="*/ 315266 h 397008"/>
                <a:gd name="connsiteX12-109" fmla="*/ 189089 w 1286933"/>
                <a:gd name="connsiteY12-110" fmla="*/ 319499 h 397008"/>
                <a:gd name="connsiteX13-111" fmla="*/ 2831 w 1286933"/>
                <a:gd name="connsiteY13-112" fmla="*/ 397008 h 397008"/>
                <a:gd name="connsiteX14-113" fmla="*/ 45155 w 1286933"/>
                <a:gd name="connsiteY14-114" fmla="*/ 311033 h 397008"/>
                <a:gd name="connsiteX15-115" fmla="*/ 52545 w 1286933"/>
                <a:gd name="connsiteY15-116" fmla="*/ 315266 h 397008"/>
                <a:gd name="connsiteX16-117" fmla="*/ 0 w 1286933"/>
                <a:gd name="connsiteY16-118" fmla="*/ 262721 h 397008"/>
                <a:gd name="connsiteX17-119" fmla="*/ 0 w 1286933"/>
                <a:gd name="connsiteY17-120" fmla="*/ 262722 h 397008"/>
                <a:gd name="connsiteX18-121" fmla="*/ 0 w 1286933"/>
                <a:gd name="connsiteY18-122" fmla="*/ 183905 h 397008"/>
                <a:gd name="connsiteX19-123" fmla="*/ 0 w 1286933"/>
                <a:gd name="connsiteY19-124" fmla="*/ 183905 h 397008"/>
                <a:gd name="connsiteX20-125" fmla="*/ 0 w 1286933"/>
                <a:gd name="connsiteY20-126" fmla="*/ 52545 h 397008"/>
                <a:gd name="connsiteX0-127" fmla="*/ 0 w 1286933"/>
                <a:gd name="connsiteY0-128" fmla="*/ 52545 h 397008"/>
                <a:gd name="connsiteX1-129" fmla="*/ 52545 w 1286933"/>
                <a:gd name="connsiteY1-130" fmla="*/ 0 h 397008"/>
                <a:gd name="connsiteX2-131" fmla="*/ 214489 w 1286933"/>
                <a:gd name="connsiteY2-132" fmla="*/ 0 h 397008"/>
                <a:gd name="connsiteX3-133" fmla="*/ 214489 w 1286933"/>
                <a:gd name="connsiteY3-134" fmla="*/ 0 h 397008"/>
                <a:gd name="connsiteX4-135" fmla="*/ 536222 w 1286933"/>
                <a:gd name="connsiteY4-136" fmla="*/ 0 h 397008"/>
                <a:gd name="connsiteX5-137" fmla="*/ 1234388 w 1286933"/>
                <a:gd name="connsiteY5-138" fmla="*/ 0 h 397008"/>
                <a:gd name="connsiteX6-139" fmla="*/ 1286933 w 1286933"/>
                <a:gd name="connsiteY6-140" fmla="*/ 52545 h 397008"/>
                <a:gd name="connsiteX7-141" fmla="*/ 1286933 w 1286933"/>
                <a:gd name="connsiteY7-142" fmla="*/ 183905 h 397008"/>
                <a:gd name="connsiteX8-143" fmla="*/ 1286933 w 1286933"/>
                <a:gd name="connsiteY8-144" fmla="*/ 183905 h 397008"/>
                <a:gd name="connsiteX9-145" fmla="*/ 1286933 w 1286933"/>
                <a:gd name="connsiteY9-146" fmla="*/ 262722 h 397008"/>
                <a:gd name="connsiteX10-147" fmla="*/ 1286933 w 1286933"/>
                <a:gd name="connsiteY10-148" fmla="*/ 262721 h 397008"/>
                <a:gd name="connsiteX11-149" fmla="*/ 1234388 w 1286933"/>
                <a:gd name="connsiteY11-150" fmla="*/ 315266 h 397008"/>
                <a:gd name="connsiteX12-151" fmla="*/ 189089 w 1286933"/>
                <a:gd name="connsiteY12-152" fmla="*/ 319499 h 397008"/>
                <a:gd name="connsiteX13-153" fmla="*/ 2831 w 1286933"/>
                <a:gd name="connsiteY13-154" fmla="*/ 397008 h 397008"/>
                <a:gd name="connsiteX14-155" fmla="*/ 45155 w 1286933"/>
                <a:gd name="connsiteY14-156" fmla="*/ 311033 h 397008"/>
                <a:gd name="connsiteX15-157" fmla="*/ 52545 w 1286933"/>
                <a:gd name="connsiteY15-158" fmla="*/ 315266 h 397008"/>
                <a:gd name="connsiteX16-159" fmla="*/ 0 w 1286933"/>
                <a:gd name="connsiteY16-160" fmla="*/ 262721 h 397008"/>
                <a:gd name="connsiteX17-161" fmla="*/ 0 w 1286933"/>
                <a:gd name="connsiteY17-162" fmla="*/ 262722 h 397008"/>
                <a:gd name="connsiteX18-163" fmla="*/ 0 w 1286933"/>
                <a:gd name="connsiteY18-164" fmla="*/ 183905 h 397008"/>
                <a:gd name="connsiteX19-165" fmla="*/ 0 w 1286933"/>
                <a:gd name="connsiteY19-166" fmla="*/ 183905 h 397008"/>
                <a:gd name="connsiteX20-167" fmla="*/ 0 w 1286933"/>
                <a:gd name="connsiteY20-168" fmla="*/ 52545 h 397008"/>
                <a:gd name="connsiteX0-169" fmla="*/ 0 w 1286933"/>
                <a:gd name="connsiteY0-170" fmla="*/ 52545 h 397008"/>
                <a:gd name="connsiteX1-171" fmla="*/ 52545 w 1286933"/>
                <a:gd name="connsiteY1-172" fmla="*/ 0 h 397008"/>
                <a:gd name="connsiteX2-173" fmla="*/ 214489 w 1286933"/>
                <a:gd name="connsiteY2-174" fmla="*/ 0 h 397008"/>
                <a:gd name="connsiteX3-175" fmla="*/ 214489 w 1286933"/>
                <a:gd name="connsiteY3-176" fmla="*/ 0 h 397008"/>
                <a:gd name="connsiteX4-177" fmla="*/ 536222 w 1286933"/>
                <a:gd name="connsiteY4-178" fmla="*/ 0 h 397008"/>
                <a:gd name="connsiteX5-179" fmla="*/ 1234388 w 1286933"/>
                <a:gd name="connsiteY5-180" fmla="*/ 0 h 397008"/>
                <a:gd name="connsiteX6-181" fmla="*/ 1286933 w 1286933"/>
                <a:gd name="connsiteY6-182" fmla="*/ 52545 h 397008"/>
                <a:gd name="connsiteX7-183" fmla="*/ 1286933 w 1286933"/>
                <a:gd name="connsiteY7-184" fmla="*/ 183905 h 397008"/>
                <a:gd name="connsiteX8-185" fmla="*/ 1286933 w 1286933"/>
                <a:gd name="connsiteY8-186" fmla="*/ 183905 h 397008"/>
                <a:gd name="connsiteX9-187" fmla="*/ 1286933 w 1286933"/>
                <a:gd name="connsiteY9-188" fmla="*/ 262722 h 397008"/>
                <a:gd name="connsiteX10-189" fmla="*/ 1286933 w 1286933"/>
                <a:gd name="connsiteY10-190" fmla="*/ 262721 h 397008"/>
                <a:gd name="connsiteX11-191" fmla="*/ 1234388 w 1286933"/>
                <a:gd name="connsiteY11-192" fmla="*/ 315266 h 397008"/>
                <a:gd name="connsiteX12-193" fmla="*/ 189089 w 1286933"/>
                <a:gd name="connsiteY12-194" fmla="*/ 319499 h 397008"/>
                <a:gd name="connsiteX13-195" fmla="*/ 2831 w 1286933"/>
                <a:gd name="connsiteY13-196" fmla="*/ 397008 h 397008"/>
                <a:gd name="connsiteX14-197" fmla="*/ 52545 w 1286933"/>
                <a:gd name="connsiteY14-198" fmla="*/ 315266 h 397008"/>
                <a:gd name="connsiteX15-199" fmla="*/ 0 w 1286933"/>
                <a:gd name="connsiteY15-200" fmla="*/ 262721 h 397008"/>
                <a:gd name="connsiteX16-201" fmla="*/ 0 w 1286933"/>
                <a:gd name="connsiteY16-202" fmla="*/ 262722 h 397008"/>
                <a:gd name="connsiteX17-203" fmla="*/ 0 w 1286933"/>
                <a:gd name="connsiteY17-204" fmla="*/ 183905 h 397008"/>
                <a:gd name="connsiteX18-205" fmla="*/ 0 w 1286933"/>
                <a:gd name="connsiteY18-206" fmla="*/ 183905 h 397008"/>
                <a:gd name="connsiteX19-207" fmla="*/ 0 w 1286933"/>
                <a:gd name="connsiteY19-208" fmla="*/ 52545 h 3970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15</a:t>
              </a:r>
              <a:r>
                <a:rPr kumimoji="0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8" name="Freeform 14"/>
          <p:cNvSpPr/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9" name="Freeform 15"/>
          <p:cNvSpPr/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0" name="Freeform 16"/>
          <p:cNvSpPr/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" name="Freeform 17"/>
          <p:cNvSpPr/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2" name="Freeform 18"/>
          <p:cNvSpPr/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3" name="Freeform 19"/>
          <p:cNvSpPr/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4" name="Freeform 20"/>
          <p:cNvSpPr/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5" name="Freeform 21"/>
          <p:cNvSpPr/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SUBTITLE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TTTLE HERE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48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94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88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39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46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TITLE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TITLE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TITLE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HERE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TITLE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TITLE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13" y="4254951"/>
            <a:ext cx="8719200" cy="159105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" name="Freeform 36"/>
            <p:cNvSpPr/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" name="Freeform 37"/>
            <p:cNvSpPr/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8" name="Freeform 38"/>
            <p:cNvSpPr/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9" name="Freeform 39"/>
            <p:cNvSpPr/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0" name="Freeform 40"/>
            <p:cNvSpPr/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1" name="Freeform 41"/>
            <p:cNvSpPr/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Freeform 42"/>
            <p:cNvSpPr/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3" name="Freeform 43"/>
            <p:cNvSpPr/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4" name="Freeform 44"/>
            <p:cNvSpPr/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5" name="Freeform 45"/>
            <p:cNvSpPr/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6" name="Freeform 46"/>
            <p:cNvSpPr/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7" name="Freeform 47"/>
            <p:cNvSpPr/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Freeform 48"/>
            <p:cNvSpPr/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9" name="Freeform 49"/>
            <p:cNvSpPr/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0" name="Freeform 50"/>
            <p:cNvSpPr/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Freeform 51"/>
            <p:cNvSpPr/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Freeform 52"/>
            <p:cNvSpPr/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3" name="Freeform 53"/>
            <p:cNvSpPr/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Freeform 54"/>
            <p:cNvSpPr/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-1" fmla="*/ 7790 w 10000"/>
                <a:gd name="connsiteY0-2" fmla="*/ 1007 h 10000"/>
                <a:gd name="connsiteX1-3" fmla="*/ 9999 w 10000"/>
                <a:gd name="connsiteY1-4" fmla="*/ 4916 h 10000"/>
                <a:gd name="connsiteX2-5" fmla="*/ 7919 w 10000"/>
                <a:gd name="connsiteY2-6" fmla="*/ 8741 h 10000"/>
                <a:gd name="connsiteX3-7" fmla="*/ 2653 w 10000"/>
                <a:gd name="connsiteY3-8" fmla="*/ 8405 h 10000"/>
                <a:gd name="connsiteX4-9" fmla="*/ 296 w 10000"/>
                <a:gd name="connsiteY4-10" fmla="*/ 5022 h 10000"/>
                <a:gd name="connsiteX5-11" fmla="*/ 169 w 10000"/>
                <a:gd name="connsiteY5-12" fmla="*/ 4770 h 10000"/>
                <a:gd name="connsiteX6-13" fmla="*/ 996 w 10000"/>
                <a:gd name="connsiteY6-14" fmla="*/ 1952 h 10000"/>
                <a:gd name="connsiteX7-15" fmla="*/ 7790 w 10000"/>
                <a:gd name="connsiteY7-16" fmla="*/ 100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Freeform 55"/>
            <p:cNvSpPr/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Freeform 56"/>
            <p:cNvSpPr/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Freeform 57"/>
            <p:cNvSpPr/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Freeform 58"/>
            <p:cNvSpPr/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目  录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CONTENT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  <p:sp>
            <p:nvSpPr>
              <p:cNvPr id="71" name="Freeform 5"/>
              <p:cNvSpPr/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项目背景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  <p:sp>
            <p:nvSpPr>
              <p:cNvPr id="74" name="Freeform 9"/>
              <p:cNvSpPr/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解决方案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预期目标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实施计划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  <p:sp>
            <p:nvSpPr>
              <p:cNvPr id="80" name="Freeform 17"/>
              <p:cNvSpPr/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94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42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23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63</a:t>
            </a:r>
            <a:r>
              <a:rPr kumimoji="0" lang="en-US" altLang="zh-CN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TITLE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TITLE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TITLE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TITLE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HERE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Part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charset="-122"/>
                <a:cs typeface="+mn-cs"/>
              </a:rPr>
              <a:t>实施计划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项目团队人员结构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项目实施计划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项目风险控制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2" name="Freeform 28"/>
            <p:cNvSpPr/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3" name="Freeform 29"/>
            <p:cNvSpPr/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4" name="Freeform 30"/>
            <p:cNvSpPr/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5" name="Freeform 31"/>
            <p:cNvSpPr/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6" name="Freeform 32"/>
            <p:cNvSpPr/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7" name="Freeform 33"/>
            <p:cNvSpPr/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PHOTO’S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3D SHOW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1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Freeform 11"/>
            <p:cNvSpPr/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5037" y="2700415"/>
            <a:ext cx="2480279" cy="2993936"/>
            <a:chOff x="843" y="1703"/>
            <a:chExt cx="1550" cy="187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  <p:transition spd="slow" advClick="0" advTm="0">
    <p:randomBar dir="vert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/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Freeform 15"/>
          <p:cNvSpPr/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9" name="Freeform 16"/>
          <p:cNvSpPr/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6" name="Freeform 18"/>
          <p:cNvSpPr/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7" name="Freeform 19"/>
          <p:cNvSpPr/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8" name="Freeform 20"/>
          <p:cNvSpPr/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9" name="Freeform 21"/>
          <p:cNvSpPr/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4" name="Freeform 22"/>
          <p:cNvSpPr/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5" name="Freeform 23"/>
          <p:cNvSpPr/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STEP 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47" name="Freeform 6"/>
          <p:cNvSpPr/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9" name="Freeform 8"/>
          <p:cNvSpPr/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0" name="Freeform 9"/>
          <p:cNvSpPr/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1" name="Freeform 10"/>
          <p:cNvSpPr/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2" name="Freeform 11"/>
          <p:cNvSpPr/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3" name="Freeform 12"/>
          <p:cNvSpPr/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4" name="Freeform 13"/>
          <p:cNvSpPr/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5" name="Freeform 14"/>
          <p:cNvSpPr/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6" name="Freeform 15"/>
          <p:cNvSpPr/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7" name="Freeform 16"/>
          <p:cNvSpPr/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8" name="Freeform 17"/>
          <p:cNvSpPr/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59" name="Freeform 18"/>
          <p:cNvSpPr/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0" name="Freeform 19"/>
          <p:cNvSpPr/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1" name="Freeform 20"/>
          <p:cNvSpPr/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2" name="Freeform 21"/>
          <p:cNvSpPr/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3" name="Freeform 22"/>
          <p:cNvSpPr/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4" name="Freeform 23"/>
          <p:cNvSpPr/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STEP 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9" name="Freeform 6"/>
          <p:cNvSpPr/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0" name="Freeform 7"/>
          <p:cNvSpPr/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1" name="Freeform 8"/>
          <p:cNvSpPr/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3" name="Freeform 10"/>
          <p:cNvSpPr/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4" name="Freeform 11"/>
          <p:cNvSpPr/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5" name="Freeform 12"/>
          <p:cNvSpPr/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6" name="Freeform 13"/>
          <p:cNvSpPr/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7" name="Freeform 14"/>
          <p:cNvSpPr/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8" name="Freeform 15"/>
          <p:cNvSpPr/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9" name="Freeform 16"/>
          <p:cNvSpPr/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0" name="Freeform 17"/>
          <p:cNvSpPr/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1" name="Freeform 18"/>
          <p:cNvSpPr/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2" name="Freeform 19"/>
          <p:cNvSpPr/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3" name="Freeform 20"/>
          <p:cNvSpPr/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4" name="Freeform 21"/>
          <p:cNvSpPr/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5" name="Freeform 22"/>
          <p:cNvSpPr/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6" name="Freeform 23"/>
          <p:cNvSpPr/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STEP 03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59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MILLION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CURVES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MULTI-LINES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Just for today I will exercise my soul in three ways. I will do somebody a good turn and not get found out: If anybody knows of it, it will not count. 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9" name="Freeform 19"/>
          <p:cNvSpPr/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0" name="Freeform 20"/>
          <p:cNvSpPr/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CONTRAST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TRIANGLE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0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7232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X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8" name="Freeform 36"/>
          <p:cNvSpPr/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" name="Freeform 37"/>
          <p:cNvSpPr/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0" name="Freeform 38"/>
          <p:cNvSpPr/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1" name="Freeform 39"/>
          <p:cNvSpPr/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Freeform 40"/>
          <p:cNvSpPr/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Freeform 41"/>
          <p:cNvSpPr/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Freeform 42"/>
          <p:cNvSpPr/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Freeform 43"/>
          <p:cNvSpPr/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6" name="Freeform 44"/>
          <p:cNvSpPr/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7" name="Freeform 45"/>
          <p:cNvSpPr/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8" name="Freeform 46"/>
          <p:cNvSpPr/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9" name="Freeform 47"/>
          <p:cNvSpPr/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0" name="Freeform 48"/>
          <p:cNvSpPr/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1" name="Freeform 49"/>
          <p:cNvSpPr/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2" name="Freeform 50"/>
          <p:cNvSpPr/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3" name="Freeform 51"/>
          <p:cNvSpPr/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4" name="Freeform 52"/>
          <p:cNvSpPr/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5" name="Freeform 53"/>
          <p:cNvSpPr/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6" name="Freeform 54"/>
          <p:cNvSpPr/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7" name="Freeform 55"/>
          <p:cNvSpPr/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8" name="Freeform 56"/>
          <p:cNvSpPr/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29" name="Freeform 57"/>
          <p:cNvSpPr/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0" name="Freeform 58"/>
          <p:cNvSpPr/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THANKS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92307" y="4061424"/>
            <a:ext cx="17107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1400" i="1" dirty="0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Report: </a:t>
            </a:r>
            <a:r>
              <a:rPr lang="en-US" altLang="zh-CN" sz="1400" i="1" dirty="0" err="1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RuiQi</a:t>
            </a:r>
            <a:r>
              <a:rPr lang="en-US" altLang="zh-CN" sz="1400" i="1" dirty="0">
                <a:solidFill>
                  <a:prstClr val="black">
                    <a:lumMod val="50000"/>
                    <a:lumOff val="50000"/>
                  </a:prst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Design</a:t>
            </a:r>
            <a:endParaRPr kumimoji="0" lang="zh-CN" altLang="en-US" sz="1400" b="0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91509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cs typeface="+mn-cs"/>
              </a:rPr>
              <a:t>LOGO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Part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charset="-122"/>
                <a:cs typeface="+mn-cs"/>
              </a:rPr>
              <a:t>项目背景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外国环境分析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竞争对手解谜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目前市场现状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2000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关于我们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ABOUTUS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25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51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65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-5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-13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-17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-10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60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30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80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TITLE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3" name="Freeform 72"/>
          <p:cNvSpPr/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4" name="Freeform 73"/>
          <p:cNvSpPr/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5" name="Freeform 74"/>
          <p:cNvSpPr/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0" name="Freeform 75"/>
          <p:cNvSpPr/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1" name="Freeform 76"/>
          <p:cNvSpPr/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2" name="Freeform 77"/>
          <p:cNvSpPr/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3" name="Freeform 78"/>
          <p:cNvSpPr/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5" name="Freeform 79"/>
          <p:cNvSpPr/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6" name="Freeform 80"/>
          <p:cNvSpPr/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7" name="Freeform 81"/>
          <p:cNvSpPr/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8" name="Freeform 82"/>
          <p:cNvSpPr/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69" name="Freeform 83"/>
          <p:cNvSpPr/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0" name="Freeform 84"/>
          <p:cNvSpPr/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1" name="Freeform 85"/>
          <p:cNvSpPr/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2" name="Freeform 86"/>
          <p:cNvSpPr/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3" name="Freeform 87"/>
          <p:cNvSpPr/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4" name="Freeform 88"/>
          <p:cNvSpPr/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5" name="Freeform 89"/>
          <p:cNvSpPr/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6" name="Freeform 90"/>
          <p:cNvSpPr/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7" name="Freeform 91"/>
          <p:cNvSpPr/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8" name="Freeform 92"/>
          <p:cNvSpPr/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0" name="Freeform 94"/>
          <p:cNvSpPr/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1" name="Freeform 95"/>
          <p:cNvSpPr/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2" name="Freeform 96"/>
          <p:cNvSpPr/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3" name="Freeform 97"/>
          <p:cNvSpPr/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4" name="Freeform 98"/>
          <p:cNvSpPr/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5" name="Freeform 99"/>
          <p:cNvSpPr/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6" name="Freeform 100"/>
          <p:cNvSpPr/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7" name="Freeform 101"/>
          <p:cNvSpPr/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8" name="Freeform 102"/>
          <p:cNvSpPr/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89" name="Freeform 103"/>
          <p:cNvSpPr/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0" name="Freeform 104"/>
          <p:cNvSpPr/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1" name="Freeform 105"/>
          <p:cNvSpPr/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2" name="Freeform 106"/>
          <p:cNvSpPr/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3" name="Freeform 107"/>
          <p:cNvSpPr/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4" name="Freeform 108"/>
          <p:cNvSpPr/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5" name="Freeform 109"/>
          <p:cNvSpPr/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6" name="Freeform 110"/>
          <p:cNvSpPr/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7" name="Freeform 111"/>
          <p:cNvSpPr/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8" name="Freeform 112"/>
          <p:cNvSpPr/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199" name="Freeform 113"/>
          <p:cNvSpPr/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4200" name="Freeform 114"/>
          <p:cNvSpPr/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60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Freeform 8"/>
            <p:cNvSpPr/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6" name="Freeform 20"/>
            <p:cNvSpPr/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8" name="Freeform 22"/>
            <p:cNvSpPr/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0" name="Freeform 24"/>
            <p:cNvSpPr/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2" name="Freeform 36"/>
            <p:cNvSpPr/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4" name="Freeform 38"/>
            <p:cNvSpPr/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5" name="Freeform 39"/>
            <p:cNvSpPr/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6" name="Freeform 40"/>
            <p:cNvSpPr/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7" name="Freeform 41"/>
            <p:cNvSpPr/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8" name="Freeform 42"/>
            <p:cNvSpPr/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0" name="Freeform 44"/>
            <p:cNvSpPr/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1" name="Freeform 45"/>
            <p:cNvSpPr/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2" name="Freeform 46"/>
            <p:cNvSpPr/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3" name="Freeform 47"/>
            <p:cNvSpPr/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4" name="Freeform 48"/>
            <p:cNvSpPr/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5" name="Freeform 49"/>
            <p:cNvSpPr/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6" name="Freeform 50"/>
            <p:cNvSpPr/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7" name="Freeform 51"/>
            <p:cNvSpPr/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8" name="Freeform 52"/>
            <p:cNvSpPr/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69" name="Freeform 53"/>
            <p:cNvSpPr/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0" name="Freeform 54"/>
            <p:cNvSpPr/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1" name="Freeform 55"/>
            <p:cNvSpPr/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2" name="Freeform 56"/>
            <p:cNvSpPr/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3" name="Freeform 57"/>
            <p:cNvSpPr/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4" name="Freeform 58"/>
            <p:cNvSpPr/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CONTRAST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/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ADD YOUR TITLE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IF YOU LIKE THIS POWERPOINT TEMPLATE,PLEASE FOCUS ON ME,YOU WILL GET BETTER.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92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%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ADD YOUR TITLE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IF YOU LIKE THIS POWERPOINT TEMPLATE,PLEASE FOCUS ON ME,YOU WILL GET BETTER.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IF YOU LIKE THIS POWERPOINT TEMPLATE,PLEASE FOCUS ON ME,YOU WILL GET BETTER.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IF YOU LIKE THIS POWERPOINT TEMPLATE,PLEASE FOCUS ON ME,YOU WILL GET BETTER.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cs typeface="+mn-cs"/>
                </a:rPr>
                <a:t>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cs typeface="+mn-cs"/>
                </a:rPr>
                <a:t>在此添加标题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endParaRPr>
            </a:p>
          </p:txBody>
        </p:sp>
      </p:grpSp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Part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charset="-122"/>
                <a:cs typeface="+mn-cs"/>
              </a:rPr>
              <a:t>解决方案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项目的理解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我们的解决方案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cs typeface="+mn-cs"/>
              </a:rPr>
              <a:t>我的优势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cs typeface="+mn-cs"/>
            </a:endParaRPr>
          </a:p>
        </p:txBody>
      </p:sp>
      <p:pic>
        <p:nvPicPr>
          <p:cNvPr id="8" name="PPT母版教程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42275" y="3784600"/>
            <a:ext cx="3688715" cy="207518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 fullScrn="0">
                  <p:cMediaNode>
                    <p:cTn id="29" fill="hold" display="1">
                      <p:stCondLst>
                        <p:cond delay="indefinite"/>
                      </p:stCondLst>
                    </p:cTn>
                    <p:tgtEl>
                      <p:spTgt spid="8"/>
                    </p:tgtEl>
                  </p:cMediaNode>
                </p:video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 additive="base">
                                            <p:cTn id="34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 fullScrn="0">
                  <p:cMediaNode>
                    <p:cTn id="29" fill="hold" display="1">
                      <p:stCondLst>
                        <p:cond delay="indefinite"/>
                      </p:stCondLst>
                    </p:cTn>
                    <p:tgtEl>
                      <p:spTgt spid="8"/>
                    </p:tgtEl>
                  </p:cMediaNode>
                </p:video>
                <p:seq concurrent="1" nextAc="seek">
                  <p:cTn id="30" restart="whenNotActive" fill="hold" evtFilter="cancelBubble" nodeType="interactiveSeq">
                    <p:stCondLst>
                      <p:cond evt="onClick" delay="0">
                        <p:tgtEl>
                          <p:spTgt spid="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1" fill="hold">
                          <p:stCondLst>
                            <p:cond delay="0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 additive="base">
                                            <p:cTn id="34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8"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557*1286*694*69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PP_MARK_KEY" val="2e4315be-ba78-4112-a817-383e865cb72c"/>
  <p:tag name="COMMONDATA" val="eyJoZGlkIjoiYjNkNDYxMmIwNmM5NTY2OTdkODYxNGM2OGY2YmI2OG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7531</Words>
  <Application>WPS 演示</Application>
  <PresentationFormat>宽屏</PresentationFormat>
  <Paragraphs>509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华文宋体</vt:lpstr>
      <vt:lpstr>Calibri Light</vt:lpstr>
      <vt:lpstr>Agency FB</vt:lpstr>
      <vt:lpstr>等线</vt:lpstr>
      <vt:lpstr>Calibri</vt:lpstr>
      <vt:lpstr>微软雅黑</vt:lpstr>
      <vt:lpstr>微软雅黑 Light</vt:lpstr>
      <vt:lpstr>Arial Unicode MS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锐旗设计; https:/9ppt.taobao.com</cp:keywords>
  <cp:category>锐旗设计;https://9ppt.taobao.com</cp:category>
  <cp:lastModifiedBy>文档存本地丢失不负责</cp:lastModifiedBy>
  <cp:revision>5</cp:revision>
  <dcterms:created xsi:type="dcterms:W3CDTF">2017-02-15T15:33:00Z</dcterms:created>
  <dcterms:modified xsi:type="dcterms:W3CDTF">2023-06-28T09:26:56Z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C37BDACEBEE04D37935E29E15A50F638_12</vt:lpwstr>
  </property>
  <property fmtid="{D5CDD505-2E9C-101B-9397-08002B2CF9AE}" pid="3" name="KSOProductBuildVer">
    <vt:lpwstr>2052-11.1.0.14309</vt:lpwstr>
  </property>
</Properties>
</file>