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emf" ContentType="image/x-emf"/>
  <Default Extension="png" ContentType="image/png"/>
  <Default Extension="wdp" ContentType="image/vnd.ms-photo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56" r:id="rId3"/>
    <p:sldId id="302" r:id="rId4"/>
    <p:sldId id="303" r:id="rId5"/>
    <p:sldId id="257" r:id="rId6"/>
    <p:sldId id="300" r:id="rId7"/>
    <p:sldId id="268" r:id="rId8"/>
    <p:sldId id="269" r:id="rId9"/>
    <p:sldId id="290" r:id="rId10"/>
    <p:sldId id="285" r:id="rId11"/>
    <p:sldId id="294" r:id="rId12"/>
    <p:sldId id="258" r:id="rId13"/>
    <p:sldId id="287" r:id="rId14"/>
    <p:sldId id="293" r:id="rId15"/>
    <p:sldId id="286" r:id="rId16"/>
    <p:sldId id="266" r:id="rId17"/>
    <p:sldId id="259" r:id="rId18"/>
    <p:sldId id="297" r:id="rId19"/>
    <p:sldId id="284" r:id="rId20"/>
    <p:sldId id="291" r:id="rId21"/>
    <p:sldId id="260" r:id="rId22"/>
    <p:sldId id="277" r:id="rId23"/>
    <p:sldId id="296" r:id="rId24"/>
    <p:sldId id="292" r:id="rId25"/>
    <p:sldId id="263" r:id="rId26"/>
    <p:sldId id="262" r:id="rId27"/>
    <p:sldId id="305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354" y="138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tags" Target="tags/tag38.xml" /><Relationship Id="rId3" Type="http://schemas.openxmlformats.org/officeDocument/2006/relationships/slide" Target="slides/slide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D2EAE8-A794-480E-BFAA-640C3D15A01D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4C3FE0-5091-45D9-A1A2-B6AE3C07A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819436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B0EF23-F15D-4537-BDBB-3AB492B88F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316FA3D-7857-4AD4-ABFE-8BD390499A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89A428-D39A-4CF4-9E23-CF823CE22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3421A-55C9-450A-8850-C5D61B936099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FDB04A8-58D3-48AD-B970-A11D554A0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05449A-5F7F-4FB5-8DE0-1313BCCD3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1D703-CAD8-4841-8C41-BBBBBBC492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422536549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E0B40B-8868-4F8F-9217-3D39B88491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2C7F021-C4D2-4C29-B291-03CCB26C4C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E59AE6-2B80-4BCE-9B66-7EA5A16DAA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3421A-55C9-450A-8850-C5D61B936099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15BECC0-DC50-41E5-AA9A-2C014667B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FEB642-D555-4563-BA8B-F8204AD19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1D703-CAD8-4841-8C41-BBBBBBC492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4119824997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5ECEBB6-00F4-495D-9C2D-4390EC53A3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5373D57-73AC-434E-8BE3-DAF300CD11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4603845-1DEA-4541-B2C3-6872A66AEB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3421A-55C9-450A-8850-C5D61B936099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5EE4468-1305-4B67-9632-7540266D0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BCB8EA0-BA49-4F38-B3D0-9FFA37882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1D703-CAD8-4841-8C41-BBBBBBC492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998252631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936C0E-EE0B-40E4-B2C0-48D004075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5B89ADE-5E5C-4179-9764-D6A53615C3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D01562C-4D58-4D59-BB22-958C563059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3421A-55C9-450A-8850-C5D61B936099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FB6D76-54B9-4FEB-8A85-5AAFA3DF4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F8EC819-CDF8-4969-81E1-D1F814F50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1D703-CAD8-4841-8C41-BBBBBBC492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711081020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6922F9-3842-4D9F-ACA4-109BB06479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2B5C313-8906-4555-BBC2-5B25D97D76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554F2E3-5AF4-4DAF-9D5C-160AF9377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3421A-55C9-450A-8850-C5D61B936099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AA02896-CD1D-4764-84A2-5885141DA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F5AED6-3D70-4A5F-9EB2-CD2802375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1D703-CAD8-4841-8C41-BBBBBBC492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887772113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859105-D192-41FE-973A-8A5BF7915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3B6886B-22F7-4B04-BD88-6E87F2211A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1C3FA43-4AAF-41DA-929C-1E5B0CC188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B33644E-D49D-48B9-9250-D4379E796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3421A-55C9-450A-8850-C5D61B936099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DDD4303-C536-43F5-8A58-A10CDA886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49B52C6-B217-4AC5-9780-A0623EC86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1D703-CAD8-4841-8C41-BBBBBBC492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593814712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0B8A82-62B6-44B0-9DBC-780F48524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6AA19DB-7209-4273-B651-B6F6C7BD27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0984B4D-2286-4424-856C-CB02CFE166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2525E4B-6482-4006-9D52-EB1BC9F041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B6F8875-85CF-48B3-B73C-A794440875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04C9AE9-AC0D-4387-A036-E40F16B12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3421A-55C9-450A-8850-C5D61B936099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DF11789-38FD-42D8-89E8-1179C3A27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5C4016D-D644-41B4-A808-F55B00280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1D703-CAD8-4841-8C41-BBBBBBC492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868410943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949292-09CA-4DE5-8267-362B20C68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8D34409-F2F0-4527-BC7C-0C38E028F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3421A-55C9-450A-8850-C5D61B936099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6C992E5-0395-472A-9F37-93439915D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87D08EC-DA03-40F7-8A93-6A86885E3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1D703-CAD8-4841-8C41-BBBBBBC492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676813086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5C981FA-86C2-49C7-8250-B52E538FE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3421A-55C9-450A-8850-C5D61B936099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5F42E71-8498-49C9-BF62-C74041EFE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FB6CD7C-C523-4F8E-AC44-C9E06919E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1D703-CAD8-4841-8C41-BBBBBBC492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189378327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D4E5D4-4EDF-4260-983C-ECB46E11A3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A3BF282-E56E-4BAE-967E-2955471CB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673C2F2-D5D7-4D4F-8C30-34598912C7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815B655-22C3-4050-A3E3-EFE9C8E46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3421A-55C9-450A-8850-C5D61B936099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6343848-AA46-4251-B90B-587197727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C1D89D9-D08C-454C-BF5D-9B922DB91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1D703-CAD8-4841-8C41-BBBBBBC492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853381825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FB9D96-620E-4BDC-8EE8-6456AF0E4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C7309A1-71DF-4D02-95A4-26FD304E2B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35DF56E-D147-4598-873D-7FF36DF671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A32F8CB-A469-4E64-AB0D-7F8C3DACE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3421A-55C9-450A-8850-C5D61B936099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9410501-B99F-4DF3-ADFE-162CCD443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8104160-CE84-4C51-9D19-3A45BEEE6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1D703-CAD8-4841-8C41-BBBBBBC492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00562468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002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1B8665F-7021-4AB3-BF72-FB4C6B4A8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8C26521-DD7F-47E5-AC67-104841D716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F848BD3-72AD-4291-A347-B6D59F4059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3421A-55C9-450A-8850-C5D61B936099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24795AD-28E6-4082-AC90-8F346E59E5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2228C9-B018-4550-A9DD-E35CEC3773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1D703-CAD8-4841-8C41-BBBBBBC492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70264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3.png" /><Relationship Id="rId11" Type="http://schemas.openxmlformats.org/officeDocument/2006/relationships/audio" Target="../media/media1.mp3" /><Relationship Id="rId12" Type="http://schemas.microsoft.com/office/2007/relationships/media" Target="../media/media1.mp3" TargetMode="Internal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image" Target="../media/image1.emf" /><Relationship Id="rId5" Type="http://schemas.openxmlformats.org/officeDocument/2006/relationships/tags" Target="../tags/tag3.xml" /><Relationship Id="rId6" Type="http://schemas.openxmlformats.org/officeDocument/2006/relationships/image" Target="../media/image2.emf" /><Relationship Id="rId7" Type="http://schemas.openxmlformats.org/officeDocument/2006/relationships/tags" Target="../tags/tag4.xml" /><Relationship Id="rId8" Type="http://schemas.openxmlformats.org/officeDocument/2006/relationships/tags" Target="../tags/tag5.xml" /><Relationship Id="rId9" Type="http://schemas.openxmlformats.org/officeDocument/2006/relationships/tags" Target="../tags/tag6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0.png" /><Relationship Id="rId3" Type="http://schemas.openxmlformats.org/officeDocument/2006/relationships/image" Target="../media/image21.png" /><Relationship Id="rId4" Type="http://schemas.openxmlformats.org/officeDocument/2006/relationships/image" Target="../media/image22.png" /><Relationship Id="rId5" Type="http://schemas.openxmlformats.org/officeDocument/2006/relationships/image" Target="../media/image5.emf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microsoft.com/office/2007/relationships/hdphoto" Target="../media/image8.wdp" /><Relationship Id="rId4" Type="http://schemas.openxmlformats.org/officeDocument/2006/relationships/image" Target="../media/image9.emf" /><Relationship Id="rId5" Type="http://schemas.openxmlformats.org/officeDocument/2006/relationships/image" Target="../media/image6.emf" /><Relationship Id="rId6" Type="http://schemas.openxmlformats.org/officeDocument/2006/relationships/tags" Target="../tags/tag15.xml" /><Relationship Id="rId7" Type="http://schemas.openxmlformats.org/officeDocument/2006/relationships/tags" Target="../tags/tag1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3.png" /><Relationship Id="rId3" Type="http://schemas.openxmlformats.org/officeDocument/2006/relationships/image" Target="../media/image24.png" /><Relationship Id="rId4" Type="http://schemas.openxmlformats.org/officeDocument/2006/relationships/image" Target="../media/image5.emf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5.emf" /><Relationship Id="rId3" Type="http://schemas.openxmlformats.org/officeDocument/2006/relationships/image" Target="../media/image26.png" /><Relationship Id="rId4" Type="http://schemas.openxmlformats.org/officeDocument/2006/relationships/image" Target="../media/image22.png" /><Relationship Id="rId5" Type="http://schemas.openxmlformats.org/officeDocument/2006/relationships/image" Target="../media/image5.emf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7.png" /><Relationship Id="rId3" Type="http://schemas.openxmlformats.org/officeDocument/2006/relationships/image" Target="../media/image5.emf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8.jpeg" /><Relationship Id="rId3" Type="http://schemas.openxmlformats.org/officeDocument/2006/relationships/image" Target="../media/image29.jpeg" /><Relationship Id="rId4" Type="http://schemas.openxmlformats.org/officeDocument/2006/relationships/image" Target="../media/image30.png" /><Relationship Id="rId5" Type="http://schemas.openxmlformats.org/officeDocument/2006/relationships/image" Target="../media/image31.png" /><Relationship Id="rId6" Type="http://schemas.openxmlformats.org/officeDocument/2006/relationships/image" Target="../media/image5.emf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microsoft.com/office/2007/relationships/hdphoto" Target="../media/image8.wdp" /><Relationship Id="rId4" Type="http://schemas.openxmlformats.org/officeDocument/2006/relationships/image" Target="../media/image9.emf" /><Relationship Id="rId5" Type="http://schemas.openxmlformats.org/officeDocument/2006/relationships/image" Target="../media/image6.emf" /><Relationship Id="rId6" Type="http://schemas.openxmlformats.org/officeDocument/2006/relationships/tags" Target="../tags/tag17.xml" /><Relationship Id="rId7" Type="http://schemas.openxmlformats.org/officeDocument/2006/relationships/tags" Target="../tags/tag1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2.png" /><Relationship Id="rId3" Type="http://schemas.openxmlformats.org/officeDocument/2006/relationships/image" Target="../media/image5.emf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7.png" /><Relationship Id="rId3" Type="http://schemas.openxmlformats.org/officeDocument/2006/relationships/image" Target="../media/image33.png" /><Relationship Id="rId4" Type="http://schemas.openxmlformats.org/officeDocument/2006/relationships/image" Target="../media/image5.emf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4.png" /><Relationship Id="rId3" Type="http://schemas.openxmlformats.org/officeDocument/2006/relationships/image" Target="../media/image34.png" /><Relationship Id="rId4" Type="http://schemas.openxmlformats.org/officeDocument/2006/relationships/image" Target="../media/image5.emf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emf" /><Relationship Id="rId3" Type="http://schemas.openxmlformats.org/officeDocument/2006/relationships/image" Target="../media/image5.emf" /><Relationship Id="rId4" Type="http://schemas.openxmlformats.org/officeDocument/2006/relationships/image" Target="../media/image6.emf" /><Relationship Id="rId5" Type="http://schemas.openxmlformats.org/officeDocument/2006/relationships/tags" Target="../tags/tag7.xml" /><Relationship Id="rId6" Type="http://schemas.openxmlformats.org/officeDocument/2006/relationships/tags" Target="../tags/tag8.xml" /><Relationship Id="rId7" Type="http://schemas.openxmlformats.org/officeDocument/2006/relationships/tags" Target="../tags/tag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microsoft.com/office/2007/relationships/hdphoto" Target="../media/image8.wdp" /><Relationship Id="rId4" Type="http://schemas.openxmlformats.org/officeDocument/2006/relationships/image" Target="../media/image9.emf" /><Relationship Id="rId5" Type="http://schemas.openxmlformats.org/officeDocument/2006/relationships/image" Target="../media/image6.emf" /><Relationship Id="rId6" Type="http://schemas.openxmlformats.org/officeDocument/2006/relationships/tags" Target="../tags/tag19.xml" /><Relationship Id="rId7" Type="http://schemas.openxmlformats.org/officeDocument/2006/relationships/tags" Target="../tags/tag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0.png" /><Relationship Id="rId3" Type="http://schemas.openxmlformats.org/officeDocument/2006/relationships/image" Target="../media/image17.png" /><Relationship Id="rId4" Type="http://schemas.openxmlformats.org/officeDocument/2006/relationships/image" Target="../media/image5.emf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5.png" /><Relationship Id="rId3" Type="http://schemas.openxmlformats.org/officeDocument/2006/relationships/image" Target="../media/image25.emf" /><Relationship Id="rId4" Type="http://schemas.openxmlformats.org/officeDocument/2006/relationships/image" Target="../media/image5.emf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6.png" /><Relationship Id="rId3" Type="http://schemas.openxmlformats.org/officeDocument/2006/relationships/image" Target="../media/image37.png" /><Relationship Id="rId4" Type="http://schemas.openxmlformats.org/officeDocument/2006/relationships/image" Target="../media/image38.jpeg" /><Relationship Id="rId5" Type="http://schemas.openxmlformats.org/officeDocument/2006/relationships/image" Target="../media/image39.png" /><Relationship Id="rId6" Type="http://schemas.openxmlformats.org/officeDocument/2006/relationships/image" Target="../media/image5.emf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0.png" /><Relationship Id="rId3" Type="http://schemas.openxmlformats.org/officeDocument/2006/relationships/image" Target="../media/image14.png" /><Relationship Id="rId4" Type="http://schemas.openxmlformats.org/officeDocument/2006/relationships/tags" Target="../tags/tag21.xml" /><Relationship Id="rId5" Type="http://schemas.openxmlformats.org/officeDocument/2006/relationships/image" Target="../media/image5.emf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8.xml" /><Relationship Id="rId11" Type="http://schemas.openxmlformats.org/officeDocument/2006/relationships/tags" Target="../tags/tag29.xml" /><Relationship Id="rId2" Type="http://schemas.openxmlformats.org/officeDocument/2006/relationships/image" Target="../media/image6.emf" /><Relationship Id="rId3" Type="http://schemas.openxmlformats.org/officeDocument/2006/relationships/tags" Target="../tags/tag22.xml" /><Relationship Id="rId4" Type="http://schemas.openxmlformats.org/officeDocument/2006/relationships/image" Target="../media/image4.emf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tags" Target="../tags/tag26.xml" /><Relationship Id="rId9" Type="http://schemas.openxmlformats.org/officeDocument/2006/relationships/tags" Target="../tags/tag2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6.xml" /><Relationship Id="rId11" Type="http://schemas.openxmlformats.org/officeDocument/2006/relationships/tags" Target="../tags/tag37.xml" /><Relationship Id="rId2" Type="http://schemas.openxmlformats.org/officeDocument/2006/relationships/image" Target="../media/image6.emf" /><Relationship Id="rId3" Type="http://schemas.openxmlformats.org/officeDocument/2006/relationships/tags" Target="../tags/tag30.xml" /><Relationship Id="rId4" Type="http://schemas.openxmlformats.org/officeDocument/2006/relationships/image" Target="../media/image4.emf" /><Relationship Id="rId5" Type="http://schemas.openxmlformats.org/officeDocument/2006/relationships/tags" Target="../tags/tag31.xml" /><Relationship Id="rId6" Type="http://schemas.openxmlformats.org/officeDocument/2006/relationships/tags" Target="../tags/tag32.xml" /><Relationship Id="rId7" Type="http://schemas.openxmlformats.org/officeDocument/2006/relationships/tags" Target="../tags/tag33.xml" /><Relationship Id="rId8" Type="http://schemas.openxmlformats.org/officeDocument/2006/relationships/tags" Target="../tags/tag34.xml" /><Relationship Id="rId9" Type="http://schemas.openxmlformats.org/officeDocument/2006/relationships/tags" Target="../tags/tag3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emf" /><Relationship Id="rId3" Type="http://schemas.openxmlformats.org/officeDocument/2006/relationships/image" Target="../media/image5.emf" /><Relationship Id="rId4" Type="http://schemas.openxmlformats.org/officeDocument/2006/relationships/tags" Target="../tags/tag10.xml" /><Relationship Id="rId5" Type="http://schemas.openxmlformats.org/officeDocument/2006/relationships/image" Target="../media/image6.emf" /><Relationship Id="rId6" Type="http://schemas.openxmlformats.org/officeDocument/2006/relationships/tags" Target="../tags/tag1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microsoft.com/office/2007/relationships/hdphoto" Target="../media/image8.wdp" /><Relationship Id="rId4" Type="http://schemas.openxmlformats.org/officeDocument/2006/relationships/image" Target="../media/image9.emf" /><Relationship Id="rId5" Type="http://schemas.openxmlformats.org/officeDocument/2006/relationships/image" Target="../media/image6.emf" /><Relationship Id="rId6" Type="http://schemas.openxmlformats.org/officeDocument/2006/relationships/tags" Target="../tags/tag12.xml" /><Relationship Id="rId7" Type="http://schemas.openxmlformats.org/officeDocument/2006/relationships/tags" Target="../tags/tag1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png" /><Relationship Id="rId3" Type="http://schemas.openxmlformats.org/officeDocument/2006/relationships/image" Target="../media/image11.png" /><Relationship Id="rId4" Type="http://schemas.openxmlformats.org/officeDocument/2006/relationships/tags" Target="../tags/tag14.xml" /><Relationship Id="rId5" Type="http://schemas.openxmlformats.org/officeDocument/2006/relationships/image" Target="../media/image5.emf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png" /><Relationship Id="rId3" Type="http://schemas.openxmlformats.org/officeDocument/2006/relationships/image" Target="../media/image13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4.png" /><Relationship Id="rId3" Type="http://schemas.openxmlformats.org/officeDocument/2006/relationships/image" Target="../media/image5.emf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png" /><Relationship Id="rId3" Type="http://schemas.microsoft.com/office/2007/relationships/hdphoto" Target="../media/image16.wdp" /><Relationship Id="rId4" Type="http://schemas.openxmlformats.org/officeDocument/2006/relationships/image" Target="../media/image17.png" /><Relationship Id="rId5" Type="http://schemas.openxmlformats.org/officeDocument/2006/relationships/image" Target="../media/image5.emf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8.png" /><Relationship Id="rId3" Type="http://schemas.openxmlformats.org/officeDocument/2006/relationships/image" Target="../media/image19.jpeg" /><Relationship Id="rId4" Type="http://schemas.openxmlformats.org/officeDocument/2006/relationships/image" Target="../media/image5.emf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PA_库_文本框 16">
            <a:extLst>
              <a:ext uri="{FF2B5EF4-FFF2-40B4-BE49-F238E27FC236}">
                <a16:creationId xmlns:a16="http://schemas.microsoft.com/office/drawing/2014/main" id="{99220D78-0BD6-48AC-9C64-2762D91D7B4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793858" y="3427114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>
                <a:solidFill>
                  <a:schemeClr val="bg1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鲤</a:t>
            </a:r>
          </a:p>
        </p:txBody>
      </p:sp>
      <p:sp>
        <p:nvSpPr>
          <p:cNvPr id="16" name="PA_库_文本框 15">
            <a:extLst>
              <a:ext uri="{FF2B5EF4-FFF2-40B4-BE49-F238E27FC236}">
                <a16:creationId xmlns:a16="http://schemas.microsoft.com/office/drawing/2014/main" id="{CB787E4F-53EE-45C0-B066-0D74ED7186E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463856" y="1612899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>
                <a:solidFill>
                  <a:schemeClr val="bg1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锦</a:t>
            </a:r>
          </a:p>
        </p:txBody>
      </p:sp>
      <p:pic>
        <p:nvPicPr>
          <p:cNvPr id="13" name="PA_图片 12">
            <a:extLst>
              <a:ext uri="{FF2B5EF4-FFF2-40B4-BE49-F238E27FC236}">
                <a16:creationId xmlns:a16="http://schemas.microsoft.com/office/drawing/2014/main" id="{152E9282-F2EF-4C28-AD4B-65671FE02CAF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duotone>
              <a:prstClr val="black"/>
              <a:srgbClr val="002A38">
                <a:tint val="45000"/>
                <a:satMod val="400000"/>
              </a:srgbClr>
            </a:duotone>
            <a:lum bright="-50000" contrast="70000"/>
          </a:blip>
          <a:stretch>
            <a:fillRect/>
          </a:stretch>
        </p:blipFill>
        <p:spPr>
          <a:xfrm>
            <a:off x="-212653" y="0"/>
            <a:ext cx="12631479" cy="6858000"/>
          </a:xfrm>
          <a:prstGeom prst="rect">
            <a:avLst/>
          </a:prstGeom>
        </p:spPr>
      </p:pic>
      <p:pic>
        <p:nvPicPr>
          <p:cNvPr id="10" name="PA_库_图片 9">
            <a:extLst>
              <a:ext uri="{FF2B5EF4-FFF2-40B4-BE49-F238E27FC236}">
                <a16:creationId xmlns:a16="http://schemas.microsoft.com/office/drawing/2014/main" id="{B4BE0FD2-00AC-4AF3-9B1F-029BEA86DB58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993880" y="1612899"/>
            <a:ext cx="6105695" cy="524510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PA_库_文本框 13">
            <a:extLst>
              <a:ext uri="{FF2B5EF4-FFF2-40B4-BE49-F238E27FC236}">
                <a16:creationId xmlns:a16="http://schemas.microsoft.com/office/drawing/2014/main" id="{86A4B201-7E66-4F09-9548-CF10EDC3496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687314" y="288616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>
                <a:solidFill>
                  <a:schemeClr val="bg1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寻</a:t>
            </a:r>
          </a:p>
        </p:txBody>
      </p:sp>
      <p:sp>
        <p:nvSpPr>
          <p:cNvPr id="15" name="PA_库_文本框 14">
            <a:extLst>
              <a:ext uri="{FF2B5EF4-FFF2-40B4-BE49-F238E27FC236}">
                <a16:creationId xmlns:a16="http://schemas.microsoft.com/office/drawing/2014/main" id="{40A43DA8-C775-4605-B1DE-190FB977F1ED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800120" y="164570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>
                <a:solidFill>
                  <a:schemeClr val="bg1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找</a:t>
            </a:r>
          </a:p>
        </p:txBody>
      </p:sp>
      <p:pic>
        <p:nvPicPr>
          <p:cNvPr id="7" name="林俊杰 - 醉赤壁">
            <a:hlinkClick action="ppaction://media"/>
            <a:extLst>
              <a:ext uri="{FF2B5EF4-FFF2-40B4-BE49-F238E27FC236}">
                <a16:creationId xmlns:a16="http://schemas.microsoft.com/office/drawing/2014/main" id="{F0291BE1-A452-46B6-8237-70E9494B69FD}"/>
              </a:ext>
            </a:extLst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r:embed="rId12">
                  <p14:trim st="53636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744622" y="23986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val="2339538263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7" grpId="0"/>
      <p:bldP spid="16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TextBox 30"/>
          <p:cNvSpPr txBox="1"/>
          <p:nvPr/>
        </p:nvSpPr>
        <p:spPr>
          <a:xfrm>
            <a:off x="9174812" y="4490519"/>
            <a:ext cx="1297955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 鲤</a:t>
            </a:r>
            <a:endParaRPr lang="zh-CN" altLang="en-US" sz="1867" b="1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032605" y="4908668"/>
            <a:ext cx="1565832" cy="78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lang="en-US" altLang="zh-CN" sz="8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315005" y="4490519"/>
            <a:ext cx="1297955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 鲤</a:t>
            </a:r>
            <a:endParaRPr lang="zh-CN" altLang="en-US" sz="1867" b="1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172798" y="4908668"/>
            <a:ext cx="1565832" cy="78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lang="en-US" altLang="zh-CN" sz="8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808775" y="4490519"/>
            <a:ext cx="1297955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 鲤</a:t>
            </a:r>
            <a:endParaRPr lang="zh-CN" altLang="en-US" sz="1867" b="1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666568" y="4908668"/>
            <a:ext cx="1565832" cy="78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lang="en-US" altLang="zh-CN" sz="8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806467" y="1066357"/>
            <a:ext cx="30997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CHINA Design</a:t>
            </a:r>
            <a:endParaRPr lang="zh-CN" altLang="en-US" sz="320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1FD6D3A-0960-4D18-A4FC-52F8FE504BD6}"/>
              </a:ext>
            </a:extLst>
          </p:cNvPr>
          <p:cNvSpPr txBox="1"/>
          <p:nvPr/>
        </p:nvSpPr>
        <p:spPr>
          <a:xfrm>
            <a:off x="10798989" y="-51811"/>
            <a:ext cx="2739211" cy="6858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60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8332F1D-260E-453C-8768-777CDEA1CC32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725" y="2432371"/>
            <a:ext cx="2963157" cy="258625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DF07A71-48C6-4FA5-BE7C-5825FCE7E7FE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740" y="2035934"/>
            <a:ext cx="2136159" cy="298465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0ADE4DD-C344-4A38-B10A-B7DB6E16C9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730" y="1303796"/>
            <a:ext cx="2935037" cy="293503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7D37849-BE99-4487-BF00-1027C3443E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94" y="1050494"/>
            <a:ext cx="3364406" cy="336440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0968AC33-EB5D-4B2B-8B64-151994F61C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0218" y="779776"/>
            <a:ext cx="3635124" cy="3635124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1DE6F3DF-DAAE-4EB8-B641-7C40418D1131}"/>
              </a:ext>
            </a:extLst>
          </p:cNvPr>
          <p:cNvGrpSpPr/>
          <p:nvPr/>
        </p:nvGrpSpPr>
        <p:grpSpPr>
          <a:xfrm>
            <a:off x="-1" y="0"/>
            <a:ext cx="12378519" cy="403468"/>
            <a:chExt cx="12192000" cy="403468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62B9C732-EBEE-4EF2-A8A4-B99497EEED9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lum bright="70000" contrast="-70000"/>
            </a:blip>
            <a:stretch>
              <a:fillRect/>
            </a:stretch>
          </p:blipFill>
          <p:spPr>
            <a:xfrm>
              <a:off x="0" y="0"/>
              <a:ext cx="6096000" cy="403468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7A98FD4B-EB04-410C-8212-2512EADEF61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lum bright="70000" contrast="-70000"/>
            </a:blip>
            <a:stretch>
              <a:fillRect/>
            </a:stretch>
          </p:blipFill>
          <p:spPr>
            <a:xfrm>
              <a:off x="6096000" y="0"/>
              <a:ext cx="6096000" cy="4034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val="408932307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45FBCE75-0EC1-4BDA-B45A-BAF25DE7C12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002A38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"/>
                    </a14:imgEffect>
                    <a14:imgEffect>
                      <a14:brightnessContrast bright="10000" contrast="-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7B6BD822-B8F4-4B84-BB28-69AA6425046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A38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802F18B-8554-41D7-B7E6-73D457E178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527" y="191239"/>
            <a:ext cx="11690946" cy="1308100"/>
          </a:xfrm>
          <a:prstGeom prst="rect">
            <a:avLst/>
          </a:prstGeom>
        </p:spPr>
      </p:pic>
      <p:pic>
        <p:nvPicPr>
          <p:cNvPr id="11" name="PA_库_图片 10">
            <a:extLst>
              <a:ext uri="{FF2B5EF4-FFF2-40B4-BE49-F238E27FC236}">
                <a16:creationId xmlns:a16="http://schemas.microsoft.com/office/drawing/2014/main" id="{20DAEE5F-601A-4B99-82BB-17F4D8152457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48830" y="663296"/>
            <a:ext cx="11094339" cy="5943601"/>
          </a:xfrm>
          <a:prstGeom prst="rect">
            <a:avLst/>
          </a:prstGeom>
        </p:spPr>
      </p:pic>
      <p:sp>
        <p:nvSpPr>
          <p:cNvPr id="12" name="PA_库_文本框 11">
            <a:extLst>
              <a:ext uri="{FF2B5EF4-FFF2-40B4-BE49-F238E27FC236}">
                <a16:creationId xmlns:a16="http://schemas.microsoft.com/office/drawing/2014/main" id="{C88BFD36-FB04-4CE6-9EBC-5F3A37254E6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939273" y="1499339"/>
            <a:ext cx="231345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600">
                <a:solidFill>
                  <a:schemeClr val="bg1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贰</a:t>
            </a:r>
          </a:p>
        </p:txBody>
      </p:sp>
    </p:spTree>
    <p:extLst>
      <p:ext uri="{BB962C8B-B14F-4D97-AF65-F5344CB8AC3E}">
        <p14:creationId val="1813317599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TextBox 21"/>
          <p:cNvSpPr txBox="1"/>
          <p:nvPr/>
        </p:nvSpPr>
        <p:spPr>
          <a:xfrm>
            <a:off x="3441671" y="830544"/>
            <a:ext cx="724376" cy="393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267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寻找锦鲤</a:t>
            </a:r>
          </a:p>
        </p:txBody>
      </p:sp>
      <p:sp>
        <p:nvSpPr>
          <p:cNvPr id="23" name="TextBox 22"/>
          <p:cNvSpPr txBox="1"/>
          <p:nvPr/>
        </p:nvSpPr>
        <p:spPr>
          <a:xfrm rot="5400000">
            <a:off x="1305986" y="2638598"/>
            <a:ext cx="2984607" cy="1276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lang="en-US" altLang="zh-CN" sz="8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</a:t>
            </a:r>
          </a:p>
          <a:p>
            <a:pPr>
              <a:lnSpc>
                <a:spcPts val="1867"/>
              </a:lnSpc>
            </a:pPr>
            <a:r>
              <a:rPr lang="en-US" altLang="zh-CN" sz="8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a product or service. It </a:t>
            </a:r>
          </a:p>
          <a:p>
            <a:pPr>
              <a:lnSpc>
                <a:spcPts val="1867"/>
              </a:lnSpc>
            </a:pPr>
            <a:r>
              <a:rPr lang="en-US" altLang="zh-CN" sz="8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delivering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 rot="5400000">
            <a:off x="3168091" y="3660802"/>
            <a:ext cx="2554119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267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</a:t>
            </a:r>
            <a:r>
              <a:rPr lang="en-US" altLang="zh-CN" sz="2667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HIN</a:t>
            </a:r>
            <a:r>
              <a:rPr lang="en-US" altLang="zh-CN" sz="4267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</a:t>
            </a:r>
            <a:r>
              <a:rPr lang="en-US" altLang="zh-CN" sz="2667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D</a:t>
            </a:r>
            <a:endParaRPr lang="zh-CN" altLang="en-US" sz="2667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CDE6988-E7F3-4AA6-9DA6-F09EE3B3D6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68072" y="2218483"/>
            <a:ext cx="12487702" cy="566278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AF542A0-6D8D-42E2-B851-08579520994C}"/>
              </a:ext>
            </a:extLst>
          </p:cNvPr>
          <p:cNvSpPr txBox="1"/>
          <p:nvPr/>
        </p:nvSpPr>
        <p:spPr>
          <a:xfrm>
            <a:off x="-1369606" y="0"/>
            <a:ext cx="2739211" cy="6858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60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 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B2B4E41-94C1-45E7-BF9B-905453B3B925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839" y="1042256"/>
            <a:ext cx="4685714" cy="2792005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FFA2B25F-E321-4906-9A17-A888019E2ADE}"/>
              </a:ext>
            </a:extLst>
          </p:cNvPr>
          <p:cNvGrpSpPr/>
          <p:nvPr/>
        </p:nvGrpSpPr>
        <p:grpSpPr>
          <a:xfrm>
            <a:off x="-1" y="0"/>
            <a:ext cx="12378519" cy="403468"/>
            <a:chExt cx="12192000" cy="403468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3D8BA3BB-BD33-49FD-82C2-DA22F9FE0AD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</a:blip>
            <a:stretch>
              <a:fillRect/>
            </a:stretch>
          </p:blipFill>
          <p:spPr>
            <a:xfrm>
              <a:off x="0" y="0"/>
              <a:ext cx="6096000" cy="403468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F407F337-92A8-4063-A6FC-ADFD538BFB3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</a:blip>
            <a:stretch>
              <a:fillRect/>
            </a:stretch>
          </p:blipFill>
          <p:spPr>
            <a:xfrm>
              <a:off x="6096000" y="0"/>
              <a:ext cx="6096000" cy="4034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val="196697589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DE5820B8-A794-4E07-A070-E8344710DE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7768" y="1711466"/>
            <a:ext cx="1831091" cy="363917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713BB189-0A4A-40FF-8458-C41109A882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9935" y="1635092"/>
            <a:ext cx="1840223" cy="3715551"/>
          </a:xfrm>
          <a:prstGeom prst="rect">
            <a:avLst/>
          </a:prstGeom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74238" y="2293203"/>
            <a:ext cx="6489532" cy="4716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占位符 23">
            <a:extLst>
              <a:ext uri="{FF2B5EF4-FFF2-40B4-BE49-F238E27FC236}">
                <a16:creationId xmlns:a16="http://schemas.microsoft.com/office/drawing/2014/main" id="{140C2799-8E61-4B75-914D-964E58FBF2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2935" y="480222"/>
            <a:ext cx="1702901" cy="1702901"/>
          </a:xfrm>
          <a:custGeom>
            <a:gdLst>
              <a:gd name="connsiteX0" fmla="*/ 957663 w 1915326"/>
              <a:gd name="connsiteY0" fmla="*/ 0 h 1915326"/>
              <a:gd name="connsiteX1" fmla="*/ 1915326 w 1915326"/>
              <a:gd name="connsiteY1" fmla="*/ 957663 h 1915326"/>
              <a:gd name="connsiteX2" fmla="*/ 957663 w 1915326"/>
              <a:gd name="connsiteY2" fmla="*/ 1915326 h 1915326"/>
              <a:gd name="connsiteX3" fmla="*/ 0 w 1915326"/>
              <a:gd name="connsiteY3" fmla="*/ 957663 h 1915326"/>
              <a:gd name="connsiteX4" fmla="*/ 957663 w 1915326"/>
              <a:gd name="connsiteY4" fmla="*/ 0 h 191532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5326" h="1915326">
                <a:moveTo>
                  <a:pt x="957663" y="0"/>
                </a:moveTo>
                <a:cubicBezTo>
                  <a:pt x="1486566" y="0"/>
                  <a:pt x="1915326" y="428760"/>
                  <a:pt x="1915326" y="957663"/>
                </a:cubicBezTo>
                <a:cubicBezTo>
                  <a:pt x="1915326" y="1486566"/>
                  <a:pt x="1486566" y="1915326"/>
                  <a:pt x="957663" y="1915326"/>
                </a:cubicBezTo>
                <a:cubicBezTo>
                  <a:pt x="428760" y="1915326"/>
                  <a:pt x="0" y="1486566"/>
                  <a:pt x="0" y="957663"/>
                </a:cubicBezTo>
                <a:cubicBezTo>
                  <a:pt x="0" y="428760"/>
                  <a:pt x="428760" y="0"/>
                  <a:pt x="957663" y="0"/>
                </a:cubicBezTo>
                <a:close/>
              </a:path>
            </a:pathLst>
          </a:custGeom>
          <a:ln>
            <a:noFill/>
          </a:ln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9F73B84-AEC3-444C-ACE4-67794D64AF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294" y="480221"/>
            <a:ext cx="1702902" cy="1702902"/>
          </a:xfrm>
          <a:custGeom>
            <a:gdLst>
              <a:gd name="connsiteX0" fmla="*/ 950370 w 1900740"/>
              <a:gd name="connsiteY0" fmla="*/ 0 h 1900739"/>
              <a:gd name="connsiteX1" fmla="*/ 1900740 w 1900740"/>
              <a:gd name="connsiteY1" fmla="*/ 950370 h 1900739"/>
              <a:gd name="connsiteX2" fmla="*/ 1047540 w 1900740"/>
              <a:gd name="connsiteY2" fmla="*/ 1895834 h 1900739"/>
              <a:gd name="connsiteX3" fmla="*/ 950390 w 1900740"/>
              <a:gd name="connsiteY3" fmla="*/ 1900739 h 1900739"/>
              <a:gd name="connsiteX4" fmla="*/ 950350 w 1900740"/>
              <a:gd name="connsiteY4" fmla="*/ 1900739 h 1900739"/>
              <a:gd name="connsiteX5" fmla="*/ 853200 w 1900740"/>
              <a:gd name="connsiteY5" fmla="*/ 1895834 h 1900739"/>
              <a:gd name="connsiteX6" fmla="*/ 0 w 1900740"/>
              <a:gd name="connsiteY6" fmla="*/ 950370 h 1900739"/>
              <a:gd name="connsiteX7" fmla="*/ 950370 w 1900740"/>
              <a:gd name="connsiteY7" fmla="*/ 0 h 19007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0740" h="1900739">
                <a:moveTo>
                  <a:pt x="950370" y="0"/>
                </a:moveTo>
                <a:cubicBezTo>
                  <a:pt x="1475245" y="0"/>
                  <a:pt x="1900740" y="425495"/>
                  <a:pt x="1900740" y="950370"/>
                </a:cubicBezTo>
                <a:cubicBezTo>
                  <a:pt x="1900740" y="1442441"/>
                  <a:pt x="1526770" y="1847165"/>
                  <a:pt x="1047540" y="1895834"/>
                </a:cubicBezTo>
                <a:lnTo>
                  <a:pt x="950390" y="1900739"/>
                </a:lnTo>
                <a:lnTo>
                  <a:pt x="950350" y="1900739"/>
                </a:lnTo>
                <a:lnTo>
                  <a:pt x="853200" y="1895834"/>
                </a:lnTo>
                <a:cubicBezTo>
                  <a:pt x="373970" y="1847165"/>
                  <a:pt x="0" y="1442441"/>
                  <a:pt x="0" y="950370"/>
                </a:cubicBezTo>
                <a:cubicBezTo>
                  <a:pt x="0" y="425495"/>
                  <a:pt x="425495" y="0"/>
                  <a:pt x="950370" y="0"/>
                </a:cubicBezTo>
                <a:close/>
              </a:path>
            </a:pathLst>
          </a:custGeom>
        </p:spPr>
      </p:pic>
      <p:sp>
        <p:nvSpPr>
          <p:cNvPr id="20" name="TextBox 24">
            <a:extLst>
              <a:ext uri="{FF2B5EF4-FFF2-40B4-BE49-F238E27FC236}">
                <a16:creationId xmlns:a16="http://schemas.microsoft.com/office/drawing/2014/main" id="{3D19A7DA-173A-4A43-BD46-E460358FF3E1}"/>
              </a:ext>
            </a:extLst>
          </p:cNvPr>
          <p:cNvSpPr txBox="1"/>
          <p:nvPr/>
        </p:nvSpPr>
        <p:spPr>
          <a:xfrm>
            <a:off x="9760095" y="2976601"/>
            <a:ext cx="1633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 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903B08A-6C90-4043-9DBF-407D0303FEAA}"/>
              </a:ext>
            </a:extLst>
          </p:cNvPr>
          <p:cNvSpPr txBox="1"/>
          <p:nvPr/>
        </p:nvSpPr>
        <p:spPr>
          <a:xfrm>
            <a:off x="6703581" y="2845879"/>
            <a:ext cx="1327971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67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CHINAESE</a:t>
            </a:r>
            <a:endParaRPr lang="zh-CN" altLang="en-US" sz="1467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8657A09-9503-4300-9C68-BBA7D65F534A}"/>
              </a:ext>
            </a:extLst>
          </p:cNvPr>
          <p:cNvSpPr txBox="1"/>
          <p:nvPr/>
        </p:nvSpPr>
        <p:spPr>
          <a:xfrm>
            <a:off x="6654070" y="3142397"/>
            <a:ext cx="1633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 锦</a:t>
            </a:r>
          </a:p>
        </p:txBody>
      </p:sp>
      <p:sp>
        <p:nvSpPr>
          <p:cNvPr id="26" name="TextBox 23">
            <a:extLst>
              <a:ext uri="{FF2B5EF4-FFF2-40B4-BE49-F238E27FC236}">
                <a16:creationId xmlns:a16="http://schemas.microsoft.com/office/drawing/2014/main" id="{32572609-579F-4373-B30F-5C23A83AC098}"/>
              </a:ext>
            </a:extLst>
          </p:cNvPr>
          <p:cNvSpPr txBox="1"/>
          <p:nvPr/>
        </p:nvSpPr>
        <p:spPr>
          <a:xfrm>
            <a:off x="9809606" y="2680083"/>
            <a:ext cx="1327971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67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CHINAESE</a:t>
            </a:r>
            <a:endParaRPr lang="zh-CN" altLang="en-US" sz="1467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7E46D6A-9ED0-4115-B240-2549DA13AC8C}"/>
              </a:ext>
            </a:extLst>
          </p:cNvPr>
          <p:cNvSpPr txBox="1"/>
          <p:nvPr/>
        </p:nvSpPr>
        <p:spPr>
          <a:xfrm rot="5400000">
            <a:off x="6464720" y="3970238"/>
            <a:ext cx="1706269" cy="78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lang="en-US" altLang="zh-CN" sz="8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and selling a product or service. It includes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8F900B-4B60-461C-BAC2-4710F7150E19}"/>
              </a:ext>
            </a:extLst>
          </p:cNvPr>
          <p:cNvSpPr txBox="1"/>
          <p:nvPr/>
        </p:nvSpPr>
        <p:spPr>
          <a:xfrm rot="5400000">
            <a:off x="9608981" y="3804442"/>
            <a:ext cx="1706269" cy="78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lang="en-US" altLang="zh-CN" sz="8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and selling a product or service. It includes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3557161-3590-45A1-8AD5-4A3400941D3F}"/>
              </a:ext>
            </a:extLst>
          </p:cNvPr>
          <p:cNvSpPr txBox="1"/>
          <p:nvPr/>
        </p:nvSpPr>
        <p:spPr>
          <a:xfrm>
            <a:off x="10798989" y="-51811"/>
            <a:ext cx="2739211" cy="6858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60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 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8607F67-3973-4575-BCBF-AB4F195B5F87}"/>
              </a:ext>
            </a:extLst>
          </p:cNvPr>
          <p:cNvGrpSpPr/>
          <p:nvPr/>
        </p:nvGrpSpPr>
        <p:grpSpPr>
          <a:xfrm>
            <a:off x="-1" y="0"/>
            <a:ext cx="12378519" cy="403468"/>
            <a:chExt cx="12192000" cy="403468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B02B4335-0065-40DC-ACAE-1D98FF80D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lum bright="70000" contrast="-70000"/>
            </a:blip>
            <a:stretch>
              <a:fillRect/>
            </a:stretch>
          </p:blipFill>
          <p:spPr>
            <a:xfrm>
              <a:off x="0" y="0"/>
              <a:ext cx="6096000" cy="403468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4A9D87D5-A244-465B-9E24-86EE1E7701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lum bright="70000" contrast="-70000"/>
            </a:blip>
            <a:stretch>
              <a:fillRect/>
            </a:stretch>
          </p:blipFill>
          <p:spPr>
            <a:xfrm>
              <a:off x="6096000" y="0"/>
              <a:ext cx="6096000" cy="4034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val="211279059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DDDE1FB-45BC-4DC1-9D77-E982D13797BA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-1" y="257286"/>
            <a:ext cx="13333284" cy="10577092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BC235346-0614-4417-A409-203EDC7EDB26}"/>
              </a:ext>
            </a:extLst>
          </p:cNvPr>
          <p:cNvSpPr/>
          <p:nvPr/>
        </p:nvSpPr>
        <p:spPr>
          <a:xfrm>
            <a:off x="1629923" y="1001912"/>
            <a:ext cx="2983555" cy="29835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768CB2C6-6A40-4B91-B9FD-152C80E3E526}"/>
              </a:ext>
            </a:extLst>
          </p:cNvPr>
          <p:cNvSpPr/>
          <p:nvPr/>
        </p:nvSpPr>
        <p:spPr>
          <a:xfrm>
            <a:off x="5836494" y="649264"/>
            <a:ext cx="2983555" cy="29835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0388709" y="515687"/>
            <a:ext cx="646523" cy="3375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333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寻找锦鲤</a:t>
            </a:r>
          </a:p>
        </p:txBody>
      </p:sp>
      <p:sp>
        <p:nvSpPr>
          <p:cNvPr id="11" name="TextBox 10"/>
          <p:cNvSpPr txBox="1"/>
          <p:nvPr/>
        </p:nvSpPr>
        <p:spPr>
          <a:xfrm rot="5400000">
            <a:off x="8980410" y="2543191"/>
            <a:ext cx="2554119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33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</a:t>
            </a:r>
            <a:r>
              <a:rPr lang="en-US" altLang="zh-CN" sz="24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HIN</a:t>
            </a:r>
            <a:r>
              <a:rPr lang="en-US" altLang="zh-CN" sz="3733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</a:t>
            </a:r>
            <a:r>
              <a:rPr lang="en-US" altLang="zh-CN" sz="24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D</a:t>
            </a:r>
            <a:endParaRPr lang="zh-CN" altLang="en-US" sz="240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1">
            <a:extLst>
              <a:ext uri="{FF2B5EF4-FFF2-40B4-BE49-F238E27FC236}">
                <a16:creationId xmlns:a16="http://schemas.microsoft.com/office/drawing/2014/main" id="{07301A21-64CF-4C76-AE7F-0F69B6764B41}"/>
              </a:ext>
            </a:extLst>
          </p:cNvPr>
          <p:cNvSpPr txBox="1"/>
          <p:nvPr/>
        </p:nvSpPr>
        <p:spPr>
          <a:xfrm>
            <a:off x="1972951" y="1579615"/>
            <a:ext cx="2230247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67"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锦鲤</a:t>
            </a:r>
          </a:p>
        </p:txBody>
      </p:sp>
      <p:sp>
        <p:nvSpPr>
          <p:cNvPr id="15" name="1">
            <a:extLst>
              <a:ext uri="{FF2B5EF4-FFF2-40B4-BE49-F238E27FC236}">
                <a16:creationId xmlns:a16="http://schemas.microsoft.com/office/drawing/2014/main" id="{084B4FF9-928C-4C6A-B068-2FDA98776863}"/>
              </a:ext>
            </a:extLst>
          </p:cNvPr>
          <p:cNvSpPr txBox="1"/>
          <p:nvPr/>
        </p:nvSpPr>
        <p:spPr>
          <a:xfrm>
            <a:off x="1673119" y="2236576"/>
            <a:ext cx="2765136" cy="1347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  <a:cs typeface="+mn-ea"/>
              </a:rPr>
              <a:t>This template is the spring and autumn advertising original, here you can directly modify the content. </a:t>
            </a:r>
          </a:p>
        </p:txBody>
      </p:sp>
      <p:sp>
        <p:nvSpPr>
          <p:cNvPr id="16" name="1">
            <a:extLst>
              <a:ext uri="{FF2B5EF4-FFF2-40B4-BE49-F238E27FC236}">
                <a16:creationId xmlns:a16="http://schemas.microsoft.com/office/drawing/2014/main" id="{3CB07F55-CF75-49A9-906A-BD7AE05C8493}"/>
              </a:ext>
            </a:extLst>
          </p:cNvPr>
          <p:cNvSpPr txBox="1"/>
          <p:nvPr/>
        </p:nvSpPr>
        <p:spPr>
          <a:xfrm>
            <a:off x="6205966" y="1232698"/>
            <a:ext cx="2230247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67"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锦鲤</a:t>
            </a:r>
          </a:p>
        </p:txBody>
      </p:sp>
      <p:sp>
        <p:nvSpPr>
          <p:cNvPr id="18" name="1">
            <a:extLst>
              <a:ext uri="{FF2B5EF4-FFF2-40B4-BE49-F238E27FC236}">
                <a16:creationId xmlns:a16="http://schemas.microsoft.com/office/drawing/2014/main" id="{E5D28A7C-F64B-4376-BB88-7D67FAF0B32E}"/>
              </a:ext>
            </a:extLst>
          </p:cNvPr>
          <p:cNvSpPr txBox="1"/>
          <p:nvPr/>
        </p:nvSpPr>
        <p:spPr>
          <a:xfrm>
            <a:off x="5906732" y="1753245"/>
            <a:ext cx="2935183" cy="1347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  <a:cs typeface="+mn-ea"/>
              </a:rPr>
              <a:t>This template is the spring and autumn advertising original, here you can directly modify the content. 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8A016FB-C0F6-4181-A4AD-5D9B11CB34F8}"/>
              </a:ext>
            </a:extLst>
          </p:cNvPr>
          <p:cNvSpPr txBox="1"/>
          <p:nvPr/>
        </p:nvSpPr>
        <p:spPr>
          <a:xfrm>
            <a:off x="-1369606" y="0"/>
            <a:ext cx="2739211" cy="6858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60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 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F3B863F-E262-47AF-81C3-7EB2CE2B8FA6}"/>
              </a:ext>
            </a:extLst>
          </p:cNvPr>
          <p:cNvGrpSpPr/>
          <p:nvPr/>
        </p:nvGrpSpPr>
        <p:grpSpPr>
          <a:xfrm>
            <a:off x="-1" y="0"/>
            <a:ext cx="12378519" cy="403468"/>
            <a:chExt cx="12192000" cy="403468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9C340B2E-7A2E-47B5-B6BA-A711281C14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lum bright="70000" contrast="-70000"/>
            </a:blip>
            <a:stretch>
              <a:fillRect/>
            </a:stretch>
          </p:blipFill>
          <p:spPr>
            <a:xfrm>
              <a:off x="0" y="0"/>
              <a:ext cx="6096000" cy="403468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BDA9665F-EEC9-4B0E-AF75-52179838FB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lum bright="70000" contrast="-70000"/>
            </a:blip>
            <a:stretch>
              <a:fillRect/>
            </a:stretch>
          </p:blipFill>
          <p:spPr>
            <a:xfrm>
              <a:off x="6096000" y="0"/>
              <a:ext cx="6096000" cy="4034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val="33812939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TextBox 12"/>
          <p:cNvSpPr txBox="1"/>
          <p:nvPr/>
        </p:nvSpPr>
        <p:spPr>
          <a:xfrm>
            <a:off x="10436801" y="476706"/>
            <a:ext cx="724376" cy="2390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寻找锦鲤</a:t>
            </a:r>
          </a:p>
        </p:txBody>
      </p:sp>
      <p:sp>
        <p:nvSpPr>
          <p:cNvPr id="14" name="TextBox 13"/>
          <p:cNvSpPr txBox="1"/>
          <p:nvPr/>
        </p:nvSpPr>
        <p:spPr>
          <a:xfrm rot="5400000">
            <a:off x="9152456" y="965449"/>
            <a:ext cx="19087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CHINA Design</a:t>
            </a:r>
            <a:endParaRPr lang="zh-CN" altLang="en-US" sz="320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387239" y="2414872"/>
            <a:ext cx="4116206" cy="2372121"/>
            <a:chOff x="2088267" y="2353865"/>
            <a:chExt cx="3087155" cy="1779091"/>
          </a:xfrm>
        </p:grpSpPr>
        <p:sp>
          <p:nvSpPr>
            <p:cNvPr id="25" name="TextBox 24"/>
            <p:cNvSpPr txBox="1"/>
            <p:nvPr/>
          </p:nvSpPr>
          <p:spPr>
            <a:xfrm>
              <a:off x="3949965" y="2576254"/>
              <a:ext cx="122545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华文楷体" pitchFamily="2" charset="-122"/>
                  <a:ea typeface="华文楷体" pitchFamily="2" charset="-122"/>
                </a:rPr>
                <a:t> 锦</a:t>
              </a: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088267" y="2353865"/>
              <a:ext cx="2831642" cy="1779091"/>
              <a:chOff x="2088267" y="2353865"/>
              <a:chExt cx="2831642" cy="1779091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2088267" y="2353865"/>
                <a:ext cx="995978" cy="2385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67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CHINAESE</a:t>
                </a:r>
                <a:endParaRPr lang="zh-CN" altLang="en-US" sz="1467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2114301" y="2576254"/>
                <a:ext cx="1225457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>
                    <a:solidFill>
                      <a:schemeClr val="bg1"/>
                    </a:solidFill>
                    <a:latin typeface="华文楷体" pitchFamily="2" charset="-122"/>
                    <a:ea typeface="华文楷体" pitchFamily="2" charset="-122"/>
                  </a:rPr>
                  <a:t> 锦</a:t>
                </a: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3923931" y="2353865"/>
                <a:ext cx="995978" cy="2385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67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CHINAESE</a:t>
                </a:r>
                <a:endParaRPr lang="zh-CN" altLang="en-US" sz="1467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 rot="5400000">
                <a:off x="1909121" y="3197134"/>
                <a:ext cx="1279702" cy="5919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67"/>
                  </a:lnSpc>
                </a:pPr>
                <a:r>
                  <a:rPr lang="en-US" altLang="zh-CN" sz="800">
                    <a:solidFill>
                      <a:schemeClr val="bg1"/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  <a:sym typeface="Lato"/>
                  </a:rPr>
                  <a:t>The activities of a company associated and selling a product or service. It includes</a:t>
                </a:r>
                <a:endParaRPr lang="zh-CN" altLang="en-US" sz="80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 rot="5400000">
                <a:off x="3773462" y="3197134"/>
                <a:ext cx="1279702" cy="5919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67"/>
                  </a:lnSpc>
                </a:pPr>
                <a:r>
                  <a:rPr lang="en-US" altLang="zh-CN" sz="800">
                    <a:solidFill>
                      <a:schemeClr val="bg1"/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  <a:sym typeface="Lato"/>
                  </a:rPr>
                  <a:t>The activities of a company associated and selling a product or service. It includes</a:t>
                </a:r>
                <a:endParaRPr lang="zh-CN" altLang="en-US" sz="8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1" name="椭圆 30"/>
          <p:cNvSpPr/>
          <p:nvPr/>
        </p:nvSpPr>
        <p:spPr>
          <a:xfrm>
            <a:off x="4385626" y="939392"/>
            <a:ext cx="1258776" cy="1258776"/>
          </a:xfrm>
          <a:prstGeom prst="ellipse">
            <a:avLst/>
          </a:prstGeom>
          <a:blipFill>
            <a:blip r:embed="rId2"/>
            <a:stretch>
              <a:fillRect l="-15048" t="-15048" r="-15048" b="-1504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919451" y="939392"/>
            <a:ext cx="1258776" cy="1258776"/>
          </a:xfrm>
          <a:prstGeom prst="ellipse">
            <a:avLst/>
          </a:prstGeom>
          <a:blipFill>
            <a:blip r:embed="rId3"/>
            <a:stretch>
              <a:fillRect l="-30664" t="-46724" r="-43324" b="-3440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730" y="1748851"/>
            <a:ext cx="1933203" cy="370530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089411" y="593150"/>
            <a:ext cx="1824203" cy="4193841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86675" y="593150"/>
            <a:ext cx="1824203" cy="4193841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08619" y="1748851"/>
            <a:ext cx="1536171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267">
                <a:solidFill>
                  <a:schemeClr val="bg1"/>
                </a:solidFill>
                <a:latin typeface="MS PMincho" pitchFamily="18" charset="-128"/>
                <a:ea typeface="MS PMincho" pitchFamily="18" charset="-128"/>
              </a:rPr>
              <a:t>2018</a:t>
            </a:r>
            <a:endParaRPr lang="zh-CN" altLang="en-US" sz="4267">
              <a:solidFill>
                <a:schemeClr val="bg1"/>
              </a:solidFill>
              <a:latin typeface="MS PMincho" pitchFamily="18" charset="-128"/>
              <a:ea typeface="MS PMincho" pitchFamily="18" charset="-128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FC7FB47-D0E5-4148-9977-DC95D1A1506B}"/>
              </a:ext>
            </a:extLst>
          </p:cNvPr>
          <p:cNvSpPr txBox="1"/>
          <p:nvPr/>
        </p:nvSpPr>
        <p:spPr>
          <a:xfrm>
            <a:off x="-1369606" y="0"/>
            <a:ext cx="2739211" cy="6858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60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 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41FD834-8077-424B-AE13-FDF1D8A8BE93}"/>
              </a:ext>
            </a:extLst>
          </p:cNvPr>
          <p:cNvSpPr txBox="1"/>
          <p:nvPr/>
        </p:nvSpPr>
        <p:spPr>
          <a:xfrm>
            <a:off x="10798989" y="-51811"/>
            <a:ext cx="2739211" cy="6858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60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 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DA35229-F500-4B76-B25C-FEC7A0387D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4607" y="2690070"/>
            <a:ext cx="5886423" cy="4193842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F87AFFDF-26C5-4845-84F6-D72D50090B21}"/>
              </a:ext>
            </a:extLst>
          </p:cNvPr>
          <p:cNvGrpSpPr/>
          <p:nvPr/>
        </p:nvGrpSpPr>
        <p:grpSpPr>
          <a:xfrm>
            <a:off x="-1" y="0"/>
            <a:ext cx="12378519" cy="403468"/>
            <a:chExt cx="12192000" cy="403468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B2ECEF46-1492-4FD9-81AF-52984E10A45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lum bright="70000" contrast="-70000"/>
            </a:blip>
            <a:stretch>
              <a:fillRect/>
            </a:stretch>
          </p:blipFill>
          <p:spPr>
            <a:xfrm>
              <a:off x="0" y="0"/>
              <a:ext cx="6096000" cy="403468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F8334993-5CF2-477E-9ADA-2BD8925CA02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lum bright="70000" contrast="-70000"/>
            </a:blip>
            <a:stretch>
              <a:fillRect/>
            </a:stretch>
          </p:blipFill>
          <p:spPr>
            <a:xfrm>
              <a:off x="6096000" y="0"/>
              <a:ext cx="6096000" cy="4034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val="2348309688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31" grpId="0" animBg="1"/>
      <p:bldP spid="32" grpId="0" animBg="1"/>
      <p:bldP spid="2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45FBCE75-0EC1-4BDA-B45A-BAF25DE7C12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002A38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"/>
                    </a14:imgEffect>
                    <a14:imgEffect>
                      <a14:brightnessContrast bright="10000" contrast="-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7B6BD822-B8F4-4B84-BB28-69AA6425046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A38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802F18B-8554-41D7-B7E6-73D457E178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527" y="191239"/>
            <a:ext cx="11690946" cy="1308100"/>
          </a:xfrm>
          <a:prstGeom prst="rect">
            <a:avLst/>
          </a:prstGeom>
        </p:spPr>
      </p:pic>
      <p:pic>
        <p:nvPicPr>
          <p:cNvPr id="11" name="PA_库_图片 10">
            <a:extLst>
              <a:ext uri="{FF2B5EF4-FFF2-40B4-BE49-F238E27FC236}">
                <a16:creationId xmlns:a16="http://schemas.microsoft.com/office/drawing/2014/main" id="{20DAEE5F-601A-4B99-82BB-17F4D8152457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48830" y="663296"/>
            <a:ext cx="11094339" cy="5943601"/>
          </a:xfrm>
          <a:prstGeom prst="rect">
            <a:avLst/>
          </a:prstGeom>
        </p:spPr>
      </p:pic>
      <p:sp>
        <p:nvSpPr>
          <p:cNvPr id="12" name="PA_库_文本框 11">
            <a:extLst>
              <a:ext uri="{FF2B5EF4-FFF2-40B4-BE49-F238E27FC236}">
                <a16:creationId xmlns:a16="http://schemas.microsoft.com/office/drawing/2014/main" id="{C88BFD36-FB04-4CE6-9EBC-5F3A37254E6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939273" y="1499339"/>
            <a:ext cx="231345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600">
                <a:solidFill>
                  <a:schemeClr val="bg1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叁</a:t>
            </a:r>
          </a:p>
        </p:txBody>
      </p:sp>
    </p:spTree>
    <p:extLst>
      <p:ext uri="{BB962C8B-B14F-4D97-AF65-F5344CB8AC3E}">
        <p14:creationId val="2847775789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" name="椭圆 51"/>
          <p:cNvSpPr/>
          <p:nvPr/>
        </p:nvSpPr>
        <p:spPr>
          <a:xfrm>
            <a:off x="1779493" y="685916"/>
            <a:ext cx="1512795" cy="1512795"/>
          </a:xfrm>
          <a:prstGeom prst="ellipse">
            <a:avLst/>
          </a:prstGeom>
          <a:solidFill>
            <a:srgbClr val="C7D0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317906" y="685916"/>
            <a:ext cx="724376" cy="194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267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锦鲤</a:t>
            </a:r>
          </a:p>
        </p:txBody>
      </p:sp>
      <p:sp>
        <p:nvSpPr>
          <p:cNvPr id="54" name="椭圆 53"/>
          <p:cNvSpPr/>
          <p:nvPr/>
        </p:nvSpPr>
        <p:spPr>
          <a:xfrm>
            <a:off x="1779493" y="2383759"/>
            <a:ext cx="370096" cy="37009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 rot="5400000">
            <a:off x="792713" y="1263418"/>
            <a:ext cx="1908765" cy="1241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33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CHINA Design</a:t>
            </a:r>
            <a:endParaRPr lang="zh-CN" altLang="en-US" sz="3733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6C02CF3A-4F0D-432F-9639-C08E7BC239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4" y="3082157"/>
            <a:ext cx="5140744" cy="3554457"/>
          </a:xfrm>
          <a:prstGeom prst="rect">
            <a:avLst/>
          </a:prstGeom>
          <a:effectLst>
            <a:outerShdw blurRad="50800" dist="63500" dir="8100000" algn="tr" rotWithShape="0">
              <a:schemeClr val="bg1">
                <a:lumMod val="50000"/>
                <a:alpha val="36000"/>
              </a:schemeClr>
            </a:outerShdw>
          </a:effectLst>
        </p:spPr>
      </p:pic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06471811-E41E-4A9F-97A5-0FCD07FBD688}"/>
              </a:ext>
            </a:extLst>
          </p:cNvPr>
          <p:cNvCxnSpPr/>
          <p:nvPr/>
        </p:nvCxnSpPr>
        <p:spPr>
          <a:xfrm flipH="1">
            <a:off x="6466345" y="1244683"/>
            <a:ext cx="0" cy="4580852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EF26C68F-EC89-4009-9355-4A072D35C8DE}"/>
              </a:ext>
            </a:extLst>
          </p:cNvPr>
          <p:cNvSpPr txBox="1"/>
          <p:nvPr/>
        </p:nvSpPr>
        <p:spPr>
          <a:xfrm>
            <a:off x="6507144" y="1214260"/>
            <a:ext cx="615681" cy="23713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spc="1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sz="1867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CHINA Design</a:t>
            </a:r>
            <a:endParaRPr lang="zh-CN" altLang="en-US" sz="1867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n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9D89593-6F29-4054-A9AB-D8DCA1EFFE79}"/>
              </a:ext>
            </a:extLst>
          </p:cNvPr>
          <p:cNvSpPr txBox="1"/>
          <p:nvPr/>
        </p:nvSpPr>
        <p:spPr>
          <a:xfrm>
            <a:off x="7897644" y="1163793"/>
            <a:ext cx="915635" cy="47070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lang="en-US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and selling a product or service. It includes</a:t>
            </a:r>
            <a:r>
              <a:rPr lang="en-US" altLang="zh-CN" sz="1067" err="1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and selling a product or service. It includes</a:t>
            </a:r>
            <a:endParaRPr lang="zh-CN" altLang="en-US" sz="1067">
              <a:solidFill>
                <a:schemeClr val="bg1"/>
              </a:solidFill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27FCAD71-23AA-42D1-BD2D-9CBF674EA3A9}"/>
              </a:ext>
            </a:extLst>
          </p:cNvPr>
          <p:cNvCxnSpPr/>
          <p:nvPr/>
        </p:nvCxnSpPr>
        <p:spPr>
          <a:xfrm flipH="1">
            <a:off x="8837631" y="1180629"/>
            <a:ext cx="0" cy="4580852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BC4884C4-6B26-4FAA-A198-D8758A0DAFC2}"/>
              </a:ext>
            </a:extLst>
          </p:cNvPr>
          <p:cNvSpPr txBox="1"/>
          <p:nvPr/>
        </p:nvSpPr>
        <p:spPr>
          <a:xfrm>
            <a:off x="8874706" y="1180628"/>
            <a:ext cx="615681" cy="23713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spc="1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sz="1867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CHINA Design</a:t>
            </a:r>
            <a:endParaRPr lang="zh-CN" altLang="en-US" sz="1867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n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9979501-41B1-450F-B992-53BB69DB895F}"/>
              </a:ext>
            </a:extLst>
          </p:cNvPr>
          <p:cNvSpPr txBox="1"/>
          <p:nvPr/>
        </p:nvSpPr>
        <p:spPr>
          <a:xfrm>
            <a:off x="5561659" y="1244684"/>
            <a:ext cx="915635" cy="47070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lang="en-US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and selling a product or service. It includes</a:t>
            </a:r>
            <a:r>
              <a:rPr lang="en-US" altLang="zh-CN" sz="1067" err="1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and selling a product or service. It includes</a:t>
            </a:r>
            <a:endParaRPr lang="zh-CN" altLang="en-US" sz="1067">
              <a:solidFill>
                <a:schemeClr val="bg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BE90859-269F-46F5-94CD-FFF295474ACE}"/>
              </a:ext>
            </a:extLst>
          </p:cNvPr>
          <p:cNvSpPr txBox="1"/>
          <p:nvPr/>
        </p:nvSpPr>
        <p:spPr>
          <a:xfrm>
            <a:off x="10798989" y="-51811"/>
            <a:ext cx="2739211" cy="6858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60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 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28048EE-7115-4375-979C-E17AA1AB568D}"/>
              </a:ext>
            </a:extLst>
          </p:cNvPr>
          <p:cNvSpPr txBox="1"/>
          <p:nvPr/>
        </p:nvSpPr>
        <p:spPr>
          <a:xfrm>
            <a:off x="10159617" y="1180628"/>
            <a:ext cx="915635" cy="47070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lang="en-US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and selling a product or service. It includes</a:t>
            </a:r>
            <a:r>
              <a:rPr lang="en-US" altLang="zh-CN" sz="1067" err="1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and selling a product or service. It includes</a:t>
            </a:r>
            <a:endParaRPr lang="zh-CN" altLang="en-US" sz="1067">
              <a:solidFill>
                <a:schemeClr val="bg1"/>
              </a:solidFill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3D67B6D3-68E3-499D-BE64-B0DE1EE7E192}"/>
              </a:ext>
            </a:extLst>
          </p:cNvPr>
          <p:cNvCxnSpPr/>
          <p:nvPr/>
        </p:nvCxnSpPr>
        <p:spPr>
          <a:xfrm flipH="1">
            <a:off x="11099604" y="1197464"/>
            <a:ext cx="0" cy="4580852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1C63D274-5A21-45B0-B20E-7265EC7EF4D7}"/>
              </a:ext>
            </a:extLst>
          </p:cNvPr>
          <p:cNvSpPr txBox="1"/>
          <p:nvPr/>
        </p:nvSpPr>
        <p:spPr>
          <a:xfrm>
            <a:off x="11136679" y="1197463"/>
            <a:ext cx="615681" cy="23713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spc="1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sz="1867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CHINA Design</a:t>
            </a:r>
            <a:endParaRPr lang="zh-CN" altLang="en-US" sz="1867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n-ea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043146C-78EB-4003-B144-642C23309CD4}"/>
              </a:ext>
            </a:extLst>
          </p:cNvPr>
          <p:cNvGrpSpPr/>
          <p:nvPr/>
        </p:nvGrpSpPr>
        <p:grpSpPr>
          <a:xfrm>
            <a:off x="-1" y="0"/>
            <a:ext cx="12378519" cy="403468"/>
            <a:chExt cx="12192000" cy="403468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ECD98D94-5750-461F-9278-19E4F52F0D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lum bright="70000" contrast="-70000"/>
            </a:blip>
            <a:stretch>
              <a:fillRect/>
            </a:stretch>
          </p:blipFill>
          <p:spPr>
            <a:xfrm>
              <a:off x="0" y="0"/>
              <a:ext cx="6096000" cy="403468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19081780-E251-49DB-87F0-2CA816C933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lum bright="70000" contrast="-70000"/>
            </a:blip>
            <a:stretch>
              <a:fillRect/>
            </a:stretch>
          </p:blipFill>
          <p:spPr>
            <a:xfrm>
              <a:off x="6096000" y="0"/>
              <a:ext cx="6096000" cy="4034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val="2776093109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/>
      <p:bldP spid="54" grpId="0" animBg="1"/>
      <p:bldP spid="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57B689F-1E01-4C34-B5F5-880665D338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586" y="-56969"/>
            <a:ext cx="10850671" cy="6858000"/>
          </a:xfrm>
          <a:prstGeom prst="rect">
            <a:avLst/>
          </a:prstGeom>
        </p:spPr>
      </p:pic>
      <p:sp>
        <p:nvSpPr>
          <p:cNvPr id="12" name="Freeform 6"/>
          <p:cNvSpPr/>
          <p:nvPr/>
        </p:nvSpPr>
        <p:spPr bwMode="auto">
          <a:xfrm>
            <a:off x="1879368" y="2660915"/>
            <a:ext cx="2006376" cy="1945453"/>
          </a:xfrm>
          <a:custGeom>
            <a:gdLst>
              <a:gd name="T0" fmla="*/ 18047 w 32498"/>
              <a:gd name="T1" fmla="*/ 989 h 32498"/>
              <a:gd name="T2" fmla="*/ 31509 w 32498"/>
              <a:gd name="T3" fmla="*/ 14451 h 32498"/>
              <a:gd name="T4" fmla="*/ 31509 w 32498"/>
              <a:gd name="T5" fmla="*/ 18047 h 32498"/>
              <a:gd name="T6" fmla="*/ 18047 w 32498"/>
              <a:gd name="T7" fmla="*/ 31509 h 32498"/>
              <a:gd name="T8" fmla="*/ 14451 w 32498"/>
              <a:gd name="T9" fmla="*/ 31509 h 32498"/>
              <a:gd name="T10" fmla="*/ 989 w 32498"/>
              <a:gd name="T11" fmla="*/ 18047 h 32498"/>
              <a:gd name="T12" fmla="*/ 989 w 32498"/>
              <a:gd name="T13" fmla="*/ 14451 h 32498"/>
              <a:gd name="T14" fmla="*/ 14451 w 32498"/>
              <a:gd name="T15" fmla="*/ 989 h 32498"/>
              <a:gd name="T16" fmla="*/ 18047 w 32498"/>
              <a:gd name="T17" fmla="*/ 989 h 3249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498" h="32498">
                <a:moveTo>
                  <a:pt x="18047" y="989"/>
                </a:moveTo>
                <a:lnTo>
                  <a:pt x="31509" y="14451"/>
                </a:lnTo>
                <a:cubicBezTo>
                  <a:pt x="32498" y="15440"/>
                  <a:pt x="32498" y="17058"/>
                  <a:pt x="31509" y="18047"/>
                </a:cubicBezTo>
                <a:lnTo>
                  <a:pt x="18047" y="31509"/>
                </a:lnTo>
                <a:cubicBezTo>
                  <a:pt x="17058" y="32498"/>
                  <a:pt x="15440" y="32498"/>
                  <a:pt x="14451" y="31509"/>
                </a:cubicBezTo>
                <a:lnTo>
                  <a:pt x="989" y="18047"/>
                </a:lnTo>
                <a:cubicBezTo>
                  <a:pt x="0" y="17058"/>
                  <a:pt x="0" y="15440"/>
                  <a:pt x="989" y="14451"/>
                </a:cubicBezTo>
                <a:lnTo>
                  <a:pt x="14451" y="989"/>
                </a:lnTo>
                <a:cubicBezTo>
                  <a:pt x="15440" y="0"/>
                  <a:pt x="17058" y="0"/>
                  <a:pt x="18047" y="989"/>
                </a:cubicBezTo>
                <a:close/>
              </a:path>
            </a:pathLst>
          </a:custGeom>
          <a:solidFill>
            <a:schemeClr val="bg1">
              <a:alpha val="72000"/>
            </a:schemeClr>
          </a:solidFill>
          <a:ln w="3" cap="flat">
            <a:solidFill>
              <a:srgbClr val="BCE5F2"/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" name="Freeform 6"/>
          <p:cNvSpPr/>
          <p:nvPr/>
        </p:nvSpPr>
        <p:spPr bwMode="auto">
          <a:xfrm>
            <a:off x="8573104" y="2660915"/>
            <a:ext cx="2006376" cy="1945453"/>
          </a:xfrm>
          <a:custGeom>
            <a:gdLst>
              <a:gd name="T0" fmla="*/ 18047 w 32498"/>
              <a:gd name="T1" fmla="*/ 989 h 32498"/>
              <a:gd name="T2" fmla="*/ 31509 w 32498"/>
              <a:gd name="T3" fmla="*/ 14451 h 32498"/>
              <a:gd name="T4" fmla="*/ 31509 w 32498"/>
              <a:gd name="T5" fmla="*/ 18047 h 32498"/>
              <a:gd name="T6" fmla="*/ 18047 w 32498"/>
              <a:gd name="T7" fmla="*/ 31509 h 32498"/>
              <a:gd name="T8" fmla="*/ 14451 w 32498"/>
              <a:gd name="T9" fmla="*/ 31509 h 32498"/>
              <a:gd name="T10" fmla="*/ 989 w 32498"/>
              <a:gd name="T11" fmla="*/ 18047 h 32498"/>
              <a:gd name="T12" fmla="*/ 989 w 32498"/>
              <a:gd name="T13" fmla="*/ 14451 h 32498"/>
              <a:gd name="T14" fmla="*/ 14451 w 32498"/>
              <a:gd name="T15" fmla="*/ 989 h 32498"/>
              <a:gd name="T16" fmla="*/ 18047 w 32498"/>
              <a:gd name="T17" fmla="*/ 989 h 3249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498" h="32498">
                <a:moveTo>
                  <a:pt x="18047" y="989"/>
                </a:moveTo>
                <a:lnTo>
                  <a:pt x="31509" y="14451"/>
                </a:lnTo>
                <a:cubicBezTo>
                  <a:pt x="32498" y="15440"/>
                  <a:pt x="32498" y="17058"/>
                  <a:pt x="31509" y="18047"/>
                </a:cubicBezTo>
                <a:lnTo>
                  <a:pt x="18047" y="31509"/>
                </a:lnTo>
                <a:cubicBezTo>
                  <a:pt x="17058" y="32498"/>
                  <a:pt x="15440" y="32498"/>
                  <a:pt x="14451" y="31509"/>
                </a:cubicBezTo>
                <a:lnTo>
                  <a:pt x="989" y="18047"/>
                </a:lnTo>
                <a:cubicBezTo>
                  <a:pt x="0" y="17058"/>
                  <a:pt x="0" y="15440"/>
                  <a:pt x="989" y="14451"/>
                </a:cubicBezTo>
                <a:lnTo>
                  <a:pt x="14451" y="989"/>
                </a:lnTo>
                <a:cubicBezTo>
                  <a:pt x="15440" y="0"/>
                  <a:pt x="17058" y="0"/>
                  <a:pt x="18047" y="989"/>
                </a:cubicBezTo>
                <a:close/>
              </a:path>
            </a:pathLst>
          </a:custGeom>
          <a:solidFill>
            <a:schemeClr val="bg1">
              <a:alpha val="72000"/>
            </a:schemeClr>
          </a:solidFill>
          <a:ln w="3" cap="flat">
            <a:solidFill>
              <a:srgbClr val="BCE5F2"/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6" name="组合 5"/>
          <p:cNvGrpSpPr/>
          <p:nvPr/>
        </p:nvGrpSpPr>
        <p:grpSpPr>
          <a:xfrm>
            <a:off x="2323496" y="2945458"/>
            <a:ext cx="2006376" cy="1351485"/>
            <a:chOff x="2228139" y="2209094"/>
            <a:chExt cx="1504782" cy="1013614"/>
          </a:xfrm>
        </p:grpSpPr>
        <p:sp>
          <p:nvSpPr>
            <p:cNvPr id="17" name="TextBox 16"/>
            <p:cNvSpPr txBox="1"/>
            <p:nvPr/>
          </p:nvSpPr>
          <p:spPr>
            <a:xfrm>
              <a:off x="2292761" y="2209094"/>
              <a:ext cx="1440160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latin typeface="华文楷体" pitchFamily="2" charset="-122"/>
                  <a:ea typeface="华文楷体" pitchFamily="2" charset="-122"/>
                </a:rPr>
                <a:t> 锦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228139" y="2630767"/>
              <a:ext cx="837848" cy="591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en-US" altLang="zh-CN"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associated with product or</a:t>
              </a:r>
              <a:endParaRPr lang="zh-CN" altLang="en-US" sz="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964666" y="2945457"/>
            <a:ext cx="2204626" cy="1345513"/>
            <a:chOff x="6191238" y="2209093"/>
            <a:chExt cx="1653470" cy="1009135"/>
          </a:xfrm>
        </p:grpSpPr>
        <p:sp>
          <p:nvSpPr>
            <p:cNvPr id="19" name="TextBox 18"/>
            <p:cNvSpPr txBox="1"/>
            <p:nvPr/>
          </p:nvSpPr>
          <p:spPr>
            <a:xfrm>
              <a:off x="6404548" y="2209093"/>
              <a:ext cx="1440160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latin typeface="华文楷体" pitchFamily="2" charset="-122"/>
                  <a:ea typeface="华文楷体" pitchFamily="2" charset="-122"/>
                </a:rPr>
                <a:t>鲤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191238" y="2626287"/>
              <a:ext cx="981864" cy="591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en-US" altLang="zh-CN"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associated with buying</a:t>
              </a:r>
              <a:endParaRPr lang="zh-CN" altLang="en-US" sz="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4655838" y="574828"/>
            <a:ext cx="30997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CHINA Design</a:t>
            </a:r>
            <a:endParaRPr lang="zh-CN" altLang="en-US" sz="320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09585" y="5606781"/>
            <a:ext cx="6696439" cy="54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lang="en-US" altLang="zh-CN" sz="8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a product or service. It delivering buying and selling a product or service. It includes </a:t>
            </a:r>
            <a:endParaRPr lang="zh-CN" altLang="en-US" sz="800">
              <a:solidFill>
                <a:schemeClr val="bg1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BE6CECA-C796-45DA-891A-75884BFC44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13906">
            <a:off x="4460591" y="2880373"/>
            <a:ext cx="3563133" cy="1611179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F1CB82D8-C00C-4EEC-BE5C-2FC502B1F520}"/>
              </a:ext>
            </a:extLst>
          </p:cNvPr>
          <p:cNvGrpSpPr/>
          <p:nvPr/>
        </p:nvGrpSpPr>
        <p:grpSpPr>
          <a:xfrm>
            <a:off x="-1" y="0"/>
            <a:ext cx="12378519" cy="403468"/>
            <a:chExt cx="12192000" cy="403468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FDBD76D8-B9C6-4832-A494-E809AB4FC9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</a:blip>
            <a:stretch>
              <a:fillRect/>
            </a:stretch>
          </p:blipFill>
          <p:spPr>
            <a:xfrm>
              <a:off x="0" y="0"/>
              <a:ext cx="6096000" cy="403468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A691DAE6-7D89-438F-8B50-C97918103D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</a:blip>
            <a:stretch>
              <a:fillRect/>
            </a:stretch>
          </p:blipFill>
          <p:spPr>
            <a:xfrm>
              <a:off x="6096000" y="0"/>
              <a:ext cx="6096000" cy="4034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val="402151669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56" name="组合 2055"/>
          <p:cNvGrpSpPr/>
          <p:nvPr/>
        </p:nvGrpSpPr>
        <p:grpSpPr>
          <a:xfrm>
            <a:off x="14256907" y="2194760"/>
            <a:ext cx="3584669" cy="3582805"/>
            <a:chOff x="11162604" y="-1904489"/>
            <a:chExt cx="9155113" cy="9150350"/>
          </a:xfrm>
        </p:grpSpPr>
        <p:sp>
          <p:nvSpPr>
            <p:cNvPr id="15" name="Oval 8"/>
            <p:cNvSpPr>
              <a:spLocks noChangeArrowheads="1"/>
            </p:cNvSpPr>
            <p:nvPr/>
          </p:nvSpPr>
          <p:spPr bwMode="auto">
            <a:xfrm>
              <a:off x="11162604" y="-1904489"/>
              <a:ext cx="9155113" cy="9150350"/>
            </a:xfrm>
            <a:prstGeom prst="ellipse">
              <a:avLst/>
            </a:prstGeom>
            <a:noFill/>
            <a:ln w="3175" cap="flat">
              <a:solidFill>
                <a:srgbClr val="CBEBF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" name="Oval 9"/>
            <p:cNvSpPr>
              <a:spLocks noChangeArrowheads="1"/>
            </p:cNvSpPr>
            <p:nvPr/>
          </p:nvSpPr>
          <p:spPr bwMode="auto">
            <a:xfrm>
              <a:off x="11375329" y="-1691764"/>
              <a:ext cx="8729663" cy="8724900"/>
            </a:xfrm>
            <a:prstGeom prst="ellipse">
              <a:avLst/>
            </a:prstGeom>
            <a:noFill/>
            <a:ln w="3175" cap="flat">
              <a:solidFill>
                <a:srgbClr val="CBEBF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" name="Oval 10"/>
            <p:cNvSpPr>
              <a:spLocks noChangeArrowheads="1"/>
            </p:cNvSpPr>
            <p:nvPr/>
          </p:nvSpPr>
          <p:spPr bwMode="auto">
            <a:xfrm>
              <a:off x="11588054" y="-1480627"/>
              <a:ext cx="8305800" cy="8302625"/>
            </a:xfrm>
            <a:prstGeom prst="ellipse">
              <a:avLst/>
            </a:prstGeom>
            <a:noFill/>
            <a:ln w="3175" cap="flat">
              <a:solidFill>
                <a:srgbClr val="CBEBF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" name="Oval 11"/>
            <p:cNvSpPr>
              <a:spLocks noChangeArrowheads="1"/>
            </p:cNvSpPr>
            <p:nvPr/>
          </p:nvSpPr>
          <p:spPr bwMode="auto">
            <a:xfrm>
              <a:off x="11799192" y="-1267902"/>
              <a:ext cx="7881938" cy="7877175"/>
            </a:xfrm>
            <a:prstGeom prst="ellipse">
              <a:avLst/>
            </a:prstGeom>
            <a:noFill/>
            <a:ln w="3175" cap="flat">
              <a:solidFill>
                <a:srgbClr val="CBEBF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" name="Oval 12"/>
            <p:cNvSpPr>
              <a:spLocks noChangeArrowheads="1"/>
            </p:cNvSpPr>
            <p:nvPr/>
          </p:nvSpPr>
          <p:spPr bwMode="auto">
            <a:xfrm>
              <a:off x="12011917" y="-1055177"/>
              <a:ext cx="7456488" cy="7451725"/>
            </a:xfrm>
            <a:prstGeom prst="ellipse">
              <a:avLst/>
            </a:prstGeom>
            <a:noFill/>
            <a:ln w="3175" cap="flat">
              <a:solidFill>
                <a:srgbClr val="CBEBF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" name="Oval 13"/>
            <p:cNvSpPr>
              <a:spLocks noChangeArrowheads="1"/>
            </p:cNvSpPr>
            <p:nvPr/>
          </p:nvSpPr>
          <p:spPr bwMode="auto">
            <a:xfrm>
              <a:off x="12224642" y="-842452"/>
              <a:ext cx="7031038" cy="7026275"/>
            </a:xfrm>
            <a:prstGeom prst="ellipse">
              <a:avLst/>
            </a:prstGeom>
            <a:noFill/>
            <a:ln w="3175" cap="flat">
              <a:solidFill>
                <a:srgbClr val="CBEBF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" name="Oval 14"/>
            <p:cNvSpPr>
              <a:spLocks noChangeArrowheads="1"/>
            </p:cNvSpPr>
            <p:nvPr/>
          </p:nvSpPr>
          <p:spPr bwMode="auto">
            <a:xfrm>
              <a:off x="12437367" y="-629727"/>
              <a:ext cx="6605588" cy="6600825"/>
            </a:xfrm>
            <a:prstGeom prst="ellipse">
              <a:avLst/>
            </a:prstGeom>
            <a:noFill/>
            <a:ln w="3175" cap="flat">
              <a:solidFill>
                <a:srgbClr val="CBEBF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" name="Oval 15"/>
            <p:cNvSpPr>
              <a:spLocks noChangeArrowheads="1"/>
            </p:cNvSpPr>
            <p:nvPr/>
          </p:nvSpPr>
          <p:spPr bwMode="auto">
            <a:xfrm>
              <a:off x="12650092" y="-418589"/>
              <a:ext cx="6180138" cy="6178550"/>
            </a:xfrm>
            <a:prstGeom prst="ellipse">
              <a:avLst/>
            </a:prstGeom>
            <a:noFill/>
            <a:ln w="3175" cap="flat">
              <a:solidFill>
                <a:srgbClr val="CBEBF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" name="Oval 16"/>
            <p:cNvSpPr>
              <a:spLocks noChangeArrowheads="1"/>
            </p:cNvSpPr>
            <p:nvPr/>
          </p:nvSpPr>
          <p:spPr bwMode="auto">
            <a:xfrm>
              <a:off x="12862817" y="-205864"/>
              <a:ext cx="5754688" cy="5753100"/>
            </a:xfrm>
            <a:prstGeom prst="ellipse">
              <a:avLst/>
            </a:prstGeom>
            <a:noFill/>
            <a:ln w="3175" cap="flat">
              <a:solidFill>
                <a:srgbClr val="CBEBF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" name="Oval 17"/>
            <p:cNvSpPr>
              <a:spLocks noChangeArrowheads="1"/>
            </p:cNvSpPr>
            <p:nvPr/>
          </p:nvSpPr>
          <p:spPr bwMode="auto">
            <a:xfrm>
              <a:off x="13075541" y="6861"/>
              <a:ext cx="5329238" cy="5327650"/>
            </a:xfrm>
            <a:prstGeom prst="ellipse">
              <a:avLst/>
            </a:prstGeom>
            <a:noFill/>
            <a:ln w="3175" cap="flat">
              <a:solidFill>
                <a:srgbClr val="CBEBF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13288266" y="219586"/>
              <a:ext cx="4903788" cy="4902200"/>
            </a:xfrm>
            <a:prstGeom prst="ellipse">
              <a:avLst/>
            </a:prstGeom>
            <a:noFill/>
            <a:ln w="3175" cap="flat">
              <a:solidFill>
                <a:srgbClr val="CBEBF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6" name="Oval 19"/>
            <p:cNvSpPr>
              <a:spLocks noChangeArrowheads="1"/>
            </p:cNvSpPr>
            <p:nvPr/>
          </p:nvSpPr>
          <p:spPr bwMode="auto">
            <a:xfrm>
              <a:off x="13500991" y="432311"/>
              <a:ext cx="4478338" cy="4476750"/>
            </a:xfrm>
            <a:prstGeom prst="ellipse">
              <a:avLst/>
            </a:prstGeom>
            <a:noFill/>
            <a:ln w="3175" cap="flat">
              <a:solidFill>
                <a:srgbClr val="CBEBF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7" name="Oval 20"/>
            <p:cNvSpPr>
              <a:spLocks noChangeArrowheads="1"/>
            </p:cNvSpPr>
            <p:nvPr/>
          </p:nvSpPr>
          <p:spPr bwMode="auto">
            <a:xfrm>
              <a:off x="13712129" y="643449"/>
              <a:ext cx="4056063" cy="4052888"/>
            </a:xfrm>
            <a:prstGeom prst="ellipse">
              <a:avLst/>
            </a:prstGeom>
            <a:noFill/>
            <a:ln w="3175" cap="flat">
              <a:solidFill>
                <a:srgbClr val="CBEBF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8" name="Oval 21"/>
            <p:cNvSpPr>
              <a:spLocks noChangeArrowheads="1"/>
            </p:cNvSpPr>
            <p:nvPr/>
          </p:nvSpPr>
          <p:spPr bwMode="auto">
            <a:xfrm>
              <a:off x="13924854" y="856174"/>
              <a:ext cx="3630613" cy="3629025"/>
            </a:xfrm>
            <a:prstGeom prst="ellipse">
              <a:avLst/>
            </a:prstGeom>
            <a:noFill/>
            <a:ln w="3175" cap="flat">
              <a:solidFill>
                <a:srgbClr val="CBEBF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9" name="Oval 22"/>
            <p:cNvSpPr>
              <a:spLocks noChangeArrowheads="1"/>
            </p:cNvSpPr>
            <p:nvPr/>
          </p:nvSpPr>
          <p:spPr bwMode="auto">
            <a:xfrm>
              <a:off x="14137579" y="1068899"/>
              <a:ext cx="3205163" cy="3203575"/>
            </a:xfrm>
            <a:prstGeom prst="ellipse">
              <a:avLst/>
            </a:prstGeom>
            <a:noFill/>
            <a:ln w="3175" cap="flat">
              <a:solidFill>
                <a:srgbClr val="CBEBF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0" name="Oval 23"/>
            <p:cNvSpPr>
              <a:spLocks noChangeArrowheads="1"/>
            </p:cNvSpPr>
            <p:nvPr/>
          </p:nvSpPr>
          <p:spPr bwMode="auto">
            <a:xfrm>
              <a:off x="14350304" y="1281624"/>
              <a:ext cx="2779713" cy="2778125"/>
            </a:xfrm>
            <a:prstGeom prst="ellipse">
              <a:avLst/>
            </a:prstGeom>
            <a:noFill/>
            <a:ln w="3175" cap="flat">
              <a:solidFill>
                <a:srgbClr val="CBEBF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1" name="Oval 24"/>
            <p:cNvSpPr>
              <a:spLocks noChangeArrowheads="1"/>
            </p:cNvSpPr>
            <p:nvPr/>
          </p:nvSpPr>
          <p:spPr bwMode="auto">
            <a:xfrm>
              <a:off x="14563029" y="1494349"/>
              <a:ext cx="2354263" cy="2352675"/>
            </a:xfrm>
            <a:prstGeom prst="ellipse">
              <a:avLst/>
            </a:prstGeom>
            <a:noFill/>
            <a:ln w="3175" cap="flat">
              <a:solidFill>
                <a:srgbClr val="CBEBF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48" name="Oval 25"/>
            <p:cNvSpPr>
              <a:spLocks noChangeArrowheads="1"/>
            </p:cNvSpPr>
            <p:nvPr/>
          </p:nvSpPr>
          <p:spPr bwMode="auto">
            <a:xfrm>
              <a:off x="14775754" y="1707074"/>
              <a:ext cx="1928813" cy="1927225"/>
            </a:xfrm>
            <a:prstGeom prst="ellipse">
              <a:avLst/>
            </a:prstGeom>
            <a:noFill/>
            <a:ln w="3175" cap="flat">
              <a:solidFill>
                <a:srgbClr val="CBEBF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49" name="Oval 26"/>
            <p:cNvSpPr>
              <a:spLocks noChangeArrowheads="1"/>
            </p:cNvSpPr>
            <p:nvPr/>
          </p:nvSpPr>
          <p:spPr bwMode="auto">
            <a:xfrm>
              <a:off x="14988479" y="1918211"/>
              <a:ext cx="1503363" cy="1504950"/>
            </a:xfrm>
            <a:prstGeom prst="ellipse">
              <a:avLst/>
            </a:prstGeom>
            <a:noFill/>
            <a:ln w="3175" cap="flat">
              <a:solidFill>
                <a:srgbClr val="CBEBF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5201204" y="2130936"/>
              <a:ext cx="1077913" cy="1079500"/>
            </a:xfrm>
            <a:prstGeom prst="ellipse">
              <a:avLst/>
            </a:prstGeom>
            <a:noFill/>
            <a:ln w="3175" cap="flat">
              <a:solidFill>
                <a:srgbClr val="CBEBF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54" name="Oval 28"/>
            <p:cNvSpPr>
              <a:spLocks noChangeArrowheads="1"/>
            </p:cNvSpPr>
            <p:nvPr/>
          </p:nvSpPr>
          <p:spPr bwMode="auto">
            <a:xfrm>
              <a:off x="15413929" y="2343661"/>
              <a:ext cx="652463" cy="654050"/>
            </a:xfrm>
            <a:prstGeom prst="ellipse">
              <a:avLst/>
            </a:prstGeom>
            <a:noFill/>
            <a:ln w="3175" cap="flat">
              <a:solidFill>
                <a:srgbClr val="CBEBF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5625066" y="2556386"/>
              <a:ext cx="230188" cy="228600"/>
            </a:xfrm>
            <a:prstGeom prst="ellipse">
              <a:avLst/>
            </a:prstGeom>
            <a:noFill/>
            <a:ln w="3175" cap="flat">
              <a:solidFill>
                <a:srgbClr val="CBEBF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53769" y="2688727"/>
            <a:ext cx="4494715" cy="2532708"/>
            <a:chOff x="635525" y="1458213"/>
            <a:chExt cx="3371036" cy="1899531"/>
          </a:xfrm>
        </p:grpSpPr>
        <p:sp>
          <p:nvSpPr>
            <p:cNvPr id="47" name="TextBox 46"/>
            <p:cNvSpPr txBox="1"/>
            <p:nvPr/>
          </p:nvSpPr>
          <p:spPr>
            <a:xfrm>
              <a:off x="635525" y="1458213"/>
              <a:ext cx="3371036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CHINA Design</a:t>
              </a:r>
              <a:endParaRPr lang="zh-CN" altLang="en-US" sz="32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740082" y="2400318"/>
              <a:ext cx="2238455" cy="957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67"/>
                </a:lnSpc>
              </a:pPr>
              <a:r>
                <a:rPr lang="en-US" altLang="zh-CN" sz="80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associated with buying and selling a product or service. It includes advertising, The activities of a company associated with </a:t>
              </a:r>
            </a:p>
            <a:p>
              <a:pPr>
                <a:lnSpc>
                  <a:spcPts val="1867"/>
                </a:lnSpc>
              </a:pPr>
              <a:r>
                <a:rPr lang="en-US" altLang="zh-CN" sz="80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a product or service. It </a:t>
              </a:r>
            </a:p>
            <a:p>
              <a:pPr>
                <a:lnSpc>
                  <a:spcPts val="1867"/>
                </a:lnSpc>
              </a:pPr>
              <a:r>
                <a:rPr lang="en-US" altLang="zh-CN" sz="80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delivering</a:t>
              </a:r>
              <a:endParaRPr lang="zh-CN" altLang="en-US" sz="800">
                <a:solidFill>
                  <a:schemeClr val="bg1"/>
                </a:solidFill>
              </a:endParaRPr>
            </a:p>
          </p:txBody>
        </p:sp>
      </p:grpSp>
      <p:pic>
        <p:nvPicPr>
          <p:cNvPr id="35" name="图片 34">
            <a:extLst>
              <a:ext uri="{FF2B5EF4-FFF2-40B4-BE49-F238E27FC236}">
                <a16:creationId xmlns:a16="http://schemas.microsoft.com/office/drawing/2014/main" id="{B12B7BB7-1582-4E78-8911-410EB91959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78960" flipH="1">
            <a:off x="7242360" y="2232565"/>
            <a:ext cx="4338327" cy="2917933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7F2CCC12-D86B-4BFD-AB2B-C5F353550F63}"/>
              </a:ext>
            </a:extLst>
          </p:cNvPr>
          <p:cNvSpPr txBox="1"/>
          <p:nvPr/>
        </p:nvSpPr>
        <p:spPr>
          <a:xfrm>
            <a:off x="4802031" y="1873551"/>
            <a:ext cx="2133918" cy="43147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lang="en-US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The activities of a company associated with buying and selling a product or service. It includes advertising, The activities of a company associated with </a:t>
            </a:r>
          </a:p>
          <a:p>
            <a:pPr>
              <a:lnSpc>
                <a:spcPts val="1867"/>
              </a:lnSpc>
            </a:pPr>
            <a:endParaRPr lang="en-US" altLang="zh-CN" sz="140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Lato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67E1B21C-4991-4D2C-9EC5-DCA88674CBB6}"/>
              </a:ext>
            </a:extLst>
          </p:cNvPr>
          <p:cNvSpPr txBox="1"/>
          <p:nvPr/>
        </p:nvSpPr>
        <p:spPr>
          <a:xfrm>
            <a:off x="7050849" y="1880090"/>
            <a:ext cx="664797" cy="25024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spc="133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填入标题内容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0DDE2F4-B377-4CDE-B3A5-EF72F2C9DAA1}"/>
              </a:ext>
            </a:extLst>
          </p:cNvPr>
          <p:cNvSpPr txBox="1"/>
          <p:nvPr/>
        </p:nvSpPr>
        <p:spPr>
          <a:xfrm>
            <a:off x="-1369606" y="0"/>
            <a:ext cx="2739211" cy="6858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60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 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CB5A983-E62E-490B-871A-C0C8EB732A04}"/>
              </a:ext>
            </a:extLst>
          </p:cNvPr>
          <p:cNvSpPr txBox="1"/>
          <p:nvPr/>
        </p:nvSpPr>
        <p:spPr>
          <a:xfrm>
            <a:off x="10798989" y="-51811"/>
            <a:ext cx="2739211" cy="6858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60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F308C83-A2F7-496F-AE5B-B10BCDA25E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406" y="-20936"/>
            <a:ext cx="5256053" cy="2356410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8CE3FFC8-662C-412D-B775-EBCEA55D9191}"/>
              </a:ext>
            </a:extLst>
          </p:cNvPr>
          <p:cNvGrpSpPr/>
          <p:nvPr/>
        </p:nvGrpSpPr>
        <p:grpSpPr>
          <a:xfrm>
            <a:off x="-1" y="0"/>
            <a:ext cx="12378519" cy="403468"/>
            <a:chExt cx="12192000" cy="403468"/>
          </a:xfrm>
        </p:grpSpPr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C6BB49F9-9051-40F8-B924-924EA2DB1D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</a:blip>
            <a:stretch>
              <a:fillRect/>
            </a:stretch>
          </p:blipFill>
          <p:spPr>
            <a:xfrm>
              <a:off x="0" y="0"/>
              <a:ext cx="6096000" cy="403468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3475C644-7968-41BD-B48C-EF43E59FA6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</a:blip>
            <a:stretch>
              <a:fillRect/>
            </a:stretch>
          </p:blipFill>
          <p:spPr>
            <a:xfrm>
              <a:off x="6096000" y="0"/>
              <a:ext cx="6096000" cy="4034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val="116085540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4B352CA-C1A8-4B32-B88C-88DC3B4F35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5814" y="0"/>
            <a:ext cx="12695273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D2236AC-B56D-4424-B346-3640BE822C47}"/>
              </a:ext>
            </a:extLst>
          </p:cNvPr>
          <p:cNvGrpSpPr/>
          <p:nvPr/>
        </p:nvGrpSpPr>
        <p:grpSpPr>
          <a:xfrm>
            <a:off x="-1" y="0"/>
            <a:ext cx="12378519" cy="403468"/>
            <a:chExt cx="12192000" cy="403468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79B543FA-0166-4D01-B2E6-26455B4D6A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lum bright="70000" contrast="-70000"/>
            </a:blip>
            <a:stretch>
              <a:fillRect/>
            </a:stretch>
          </p:blipFill>
          <p:spPr>
            <a:xfrm>
              <a:off x="0" y="0"/>
              <a:ext cx="6096000" cy="403468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98B3A9ED-53F7-4B46-8DC5-B4A05A3DD3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lum bright="70000" contrast="-70000"/>
            </a:blip>
            <a:stretch>
              <a:fillRect/>
            </a:stretch>
          </p:blipFill>
          <p:spPr>
            <a:xfrm>
              <a:off x="6096000" y="0"/>
              <a:ext cx="6096000" cy="403468"/>
            </a:xfrm>
            <a:prstGeom prst="rect">
              <a:avLst/>
            </a:prstGeom>
          </p:spPr>
        </p:pic>
      </p:grpSp>
      <p:pic>
        <p:nvPicPr>
          <p:cNvPr id="6" name="PA_库_图片 5">
            <a:extLst>
              <a:ext uri="{FF2B5EF4-FFF2-40B4-BE49-F238E27FC236}">
                <a16:creationId xmlns:a16="http://schemas.microsoft.com/office/drawing/2014/main" id="{80C9A52B-1943-4CD3-91BC-100DB036AB1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77864"/>
          <a:stretch>
            <a:fillRect/>
          </a:stretch>
        </p:blipFill>
        <p:spPr>
          <a:xfrm>
            <a:off x="4868073" y="0"/>
            <a:ext cx="2455853" cy="5943601"/>
          </a:xfrm>
          <a:prstGeom prst="rect">
            <a:avLst/>
          </a:prstGeom>
        </p:spPr>
      </p:pic>
      <p:sp>
        <p:nvSpPr>
          <p:cNvPr id="7" name="PA_库_文本框 6">
            <a:extLst>
              <a:ext uri="{FF2B5EF4-FFF2-40B4-BE49-F238E27FC236}">
                <a16:creationId xmlns:a16="http://schemas.microsoft.com/office/drawing/2014/main" id="{57A109C0-E16A-4FD1-8FE2-CBB3AA201395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696343" y="1648361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600">
                <a:solidFill>
                  <a:schemeClr val="bg1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你</a:t>
            </a:r>
          </a:p>
        </p:txBody>
      </p:sp>
      <p:sp>
        <p:nvSpPr>
          <p:cNvPr id="8" name="PA_库_文本框 7">
            <a:extLst>
              <a:ext uri="{FF2B5EF4-FFF2-40B4-BE49-F238E27FC236}">
                <a16:creationId xmlns:a16="http://schemas.microsoft.com/office/drawing/2014/main" id="{929A14DF-6E52-4141-A8A6-95A1A1D9439C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182202" y="1701554"/>
            <a:ext cx="231345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600">
                <a:solidFill>
                  <a:schemeClr val="bg1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来</a:t>
            </a:r>
          </a:p>
        </p:txBody>
      </p:sp>
    </p:spTree>
    <p:extLst>
      <p:ext uri="{BB962C8B-B14F-4D97-AF65-F5344CB8AC3E}">
        <p14:creationId val="403567099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45FBCE75-0EC1-4BDA-B45A-BAF25DE7C12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002A38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"/>
                    </a14:imgEffect>
                    <a14:imgEffect>
                      <a14:brightnessContrast bright="10000" contrast="-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7B6BD822-B8F4-4B84-BB28-69AA6425046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A38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802F18B-8554-41D7-B7E6-73D457E178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527" y="191239"/>
            <a:ext cx="11690946" cy="1308100"/>
          </a:xfrm>
          <a:prstGeom prst="rect">
            <a:avLst/>
          </a:prstGeom>
        </p:spPr>
      </p:pic>
      <p:pic>
        <p:nvPicPr>
          <p:cNvPr id="11" name="PA_库_图片 10">
            <a:extLst>
              <a:ext uri="{FF2B5EF4-FFF2-40B4-BE49-F238E27FC236}">
                <a16:creationId xmlns:a16="http://schemas.microsoft.com/office/drawing/2014/main" id="{20DAEE5F-601A-4B99-82BB-17F4D8152457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48830" y="663296"/>
            <a:ext cx="11094339" cy="5943601"/>
          </a:xfrm>
          <a:prstGeom prst="rect">
            <a:avLst/>
          </a:prstGeom>
        </p:spPr>
      </p:pic>
      <p:sp>
        <p:nvSpPr>
          <p:cNvPr id="12" name="PA_库_文本框 11">
            <a:extLst>
              <a:ext uri="{FF2B5EF4-FFF2-40B4-BE49-F238E27FC236}">
                <a16:creationId xmlns:a16="http://schemas.microsoft.com/office/drawing/2014/main" id="{C88BFD36-FB04-4CE6-9EBC-5F3A37254E6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939273" y="1499339"/>
            <a:ext cx="231345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600">
                <a:solidFill>
                  <a:schemeClr val="bg1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肆</a:t>
            </a:r>
          </a:p>
        </p:txBody>
      </p:sp>
    </p:spTree>
    <p:extLst>
      <p:ext uri="{BB962C8B-B14F-4D97-AF65-F5344CB8AC3E}">
        <p14:creationId val="267876292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椭圆 6"/>
          <p:cNvSpPr/>
          <p:nvPr/>
        </p:nvSpPr>
        <p:spPr>
          <a:xfrm>
            <a:off x="1422474" y="1302642"/>
            <a:ext cx="4214539" cy="4224469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" name="TextBox 7"/>
          <p:cNvSpPr txBox="1"/>
          <p:nvPr/>
        </p:nvSpPr>
        <p:spPr>
          <a:xfrm>
            <a:off x="1863026" y="1878706"/>
            <a:ext cx="3551101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33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CHINA Design</a:t>
            </a:r>
            <a:endParaRPr lang="zh-CN" altLang="en-US" sz="3733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50143" y="2576332"/>
            <a:ext cx="37563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锦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82873" y="2958953"/>
            <a:ext cx="2698023" cy="1276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</a:t>
            </a:r>
          </a:p>
          <a:p>
            <a:pPr>
              <a:lnSpc>
                <a:spcPts val="1867"/>
              </a:lnSpc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a product or service. It </a:t>
            </a:r>
          </a:p>
          <a:p>
            <a:pPr>
              <a:lnSpc>
                <a:spcPts val="1867"/>
              </a:lnSpc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delivering</a:t>
            </a:r>
            <a:endParaRPr lang="zh-CN" altLang="en-US" sz="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924225" y="2699663"/>
            <a:ext cx="3437013" cy="343701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TextBox 11"/>
          <p:cNvSpPr txBox="1"/>
          <p:nvPr/>
        </p:nvSpPr>
        <p:spPr>
          <a:xfrm>
            <a:off x="8259197" y="3704968"/>
            <a:ext cx="187818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133" b="1">
                <a:latin typeface="华文楷体" pitchFamily="2" charset="-122"/>
                <a:ea typeface="华文楷体" pitchFamily="2" charset="-122"/>
              </a:rPr>
              <a:t> 鲤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34770" y="4156374"/>
            <a:ext cx="2387723" cy="1030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867"/>
              </a:lnSpc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295" y="1075322"/>
            <a:ext cx="2593813" cy="4971477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64D555B5-7C85-4EE1-BCC9-E369BA92F2C5}"/>
              </a:ext>
            </a:extLst>
          </p:cNvPr>
          <p:cNvSpPr txBox="1"/>
          <p:nvPr/>
        </p:nvSpPr>
        <p:spPr>
          <a:xfrm>
            <a:off x="-1369606" y="0"/>
            <a:ext cx="2739211" cy="6858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60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 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17B32E5D-1FED-4A50-AB20-28FFF34E9B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8723" y="-56969"/>
            <a:ext cx="6450534" cy="4076961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4E153772-5E39-4932-91DC-D93A1D9E274A}"/>
              </a:ext>
            </a:extLst>
          </p:cNvPr>
          <p:cNvGrpSpPr/>
          <p:nvPr/>
        </p:nvGrpSpPr>
        <p:grpSpPr>
          <a:xfrm>
            <a:off x="-1" y="0"/>
            <a:ext cx="12378519" cy="403468"/>
            <a:chExt cx="12192000" cy="403468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6A480E42-95D1-4D9F-92C1-5B8823F24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</a:blip>
            <a:stretch>
              <a:fillRect/>
            </a:stretch>
          </p:blipFill>
          <p:spPr>
            <a:xfrm>
              <a:off x="0" y="0"/>
              <a:ext cx="6096000" cy="403468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1E3BD161-E5C5-43E8-B508-63E9333D1A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</a:blip>
            <a:stretch>
              <a:fillRect/>
            </a:stretch>
          </p:blipFill>
          <p:spPr>
            <a:xfrm>
              <a:off x="6096000" y="0"/>
              <a:ext cx="6096000" cy="4034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val="2545637943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  <p:bldP spid="11" grpId="0" animBg="1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TextBox 15"/>
          <p:cNvSpPr txBox="1"/>
          <p:nvPr/>
        </p:nvSpPr>
        <p:spPr>
          <a:xfrm rot="5400000">
            <a:off x="7346205" y="2250747"/>
            <a:ext cx="2984607" cy="1736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en-US" altLang="zh-CN" sz="933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682" y="1041720"/>
            <a:ext cx="2061876" cy="5106365"/>
          </a:xfrm>
          <a:prstGeom prst="rect">
            <a:avLst/>
          </a:prstGeom>
          <a:ln>
            <a:noFill/>
            <a:headEnd type="oval" w="sm" len="sm"/>
          </a:ln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B027CB33-72B9-4B38-961E-E4F0B41976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4986" y="1523089"/>
            <a:ext cx="1849293" cy="3287495"/>
          </a:xfrm>
          <a:prstGeom prst="rect">
            <a:avLst/>
          </a:prstGeom>
          <a:ln>
            <a:noFill/>
          </a:ln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1BEF5FAE-B540-4CAE-8906-96A014C858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1946" y="1525599"/>
            <a:ext cx="1849293" cy="3287495"/>
          </a:xfrm>
          <a:prstGeom prst="rect">
            <a:avLst/>
          </a:prstGeom>
          <a:ln>
            <a:noFill/>
          </a:ln>
        </p:spPr>
      </p:pic>
      <p:sp>
        <p:nvSpPr>
          <p:cNvPr id="30" name="TextBox 15">
            <a:extLst>
              <a:ext uri="{FF2B5EF4-FFF2-40B4-BE49-F238E27FC236}">
                <a16:creationId xmlns:a16="http://schemas.microsoft.com/office/drawing/2014/main" id="{D64CF4D0-1F47-4F6D-9E4C-05AC85A2A07F}"/>
              </a:ext>
            </a:extLst>
          </p:cNvPr>
          <p:cNvSpPr txBox="1"/>
          <p:nvPr/>
        </p:nvSpPr>
        <p:spPr>
          <a:xfrm rot="5400000">
            <a:off x="1302114" y="2287624"/>
            <a:ext cx="2984607" cy="1736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en-US" altLang="zh-CN" sz="933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595FA71-9575-4226-809C-B1AD801C36CA}"/>
              </a:ext>
            </a:extLst>
          </p:cNvPr>
          <p:cNvSpPr txBox="1"/>
          <p:nvPr/>
        </p:nvSpPr>
        <p:spPr>
          <a:xfrm>
            <a:off x="-1369606" y="0"/>
            <a:ext cx="2739211" cy="6858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60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 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9244FF2-F53C-448E-8CA2-8AAE7A5AD34D}"/>
              </a:ext>
            </a:extLst>
          </p:cNvPr>
          <p:cNvSpPr txBox="1"/>
          <p:nvPr/>
        </p:nvSpPr>
        <p:spPr>
          <a:xfrm>
            <a:off x="10798989" y="-51811"/>
            <a:ext cx="2739211" cy="6858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60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 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BCD0DC1-9B1F-4231-A652-AD2F3969E3FD}"/>
              </a:ext>
            </a:extLst>
          </p:cNvPr>
          <p:cNvGrpSpPr/>
          <p:nvPr/>
        </p:nvGrpSpPr>
        <p:grpSpPr>
          <a:xfrm>
            <a:off x="-1" y="0"/>
            <a:ext cx="12378519" cy="403468"/>
            <a:chExt cx="12192000" cy="403468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862CECF9-02F6-42DD-9433-00827F3991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</a:blip>
            <a:stretch>
              <a:fillRect/>
            </a:stretch>
          </p:blipFill>
          <p:spPr>
            <a:xfrm>
              <a:off x="0" y="0"/>
              <a:ext cx="6096000" cy="403468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752D98C5-E5D9-4E25-A24A-A530EBD9E1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</a:blip>
            <a:stretch>
              <a:fillRect/>
            </a:stretch>
          </p:blipFill>
          <p:spPr>
            <a:xfrm>
              <a:off x="6096000" y="0"/>
              <a:ext cx="6096000" cy="4034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val="1606059423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TextBox 23"/>
          <p:cNvSpPr txBox="1"/>
          <p:nvPr/>
        </p:nvSpPr>
        <p:spPr>
          <a:xfrm>
            <a:off x="2897144" y="1106855"/>
            <a:ext cx="724376" cy="2718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67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寻找锦鲤</a:t>
            </a:r>
          </a:p>
        </p:txBody>
      </p:sp>
      <p:sp>
        <p:nvSpPr>
          <p:cNvPr id="26" name="TextBox 25"/>
          <p:cNvSpPr txBox="1"/>
          <p:nvPr/>
        </p:nvSpPr>
        <p:spPr>
          <a:xfrm rot="5400000">
            <a:off x="1244681" y="2518631"/>
            <a:ext cx="3106488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67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CHINA Design</a:t>
            </a:r>
            <a:endParaRPr lang="zh-CN" altLang="en-US" sz="2667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981650" y="2782130"/>
            <a:ext cx="5620358" cy="2413159"/>
            <a:chOff x="3323535" y="2751926"/>
            <a:chExt cx="4215269" cy="1809869"/>
          </a:xfrm>
        </p:grpSpPr>
        <p:sp>
          <p:nvSpPr>
            <p:cNvPr id="30" name="TextBox 29"/>
            <p:cNvSpPr txBox="1"/>
            <p:nvPr/>
          </p:nvSpPr>
          <p:spPr>
            <a:xfrm>
              <a:off x="3323535" y="2751926"/>
              <a:ext cx="995978" cy="238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67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CHINAESE</a:t>
              </a:r>
              <a:endParaRPr lang="zh-CN" altLang="en-US" sz="1467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349569" y="2974315"/>
              <a:ext cx="1225457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华文楷体" pitchFamily="2" charset="-122"/>
                  <a:ea typeface="华文楷体" pitchFamily="2" charset="-122"/>
                </a:rPr>
                <a:t> 鲤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807498" y="2751926"/>
              <a:ext cx="995978" cy="238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67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CHINAESE</a:t>
              </a:r>
              <a:endParaRPr lang="zh-CN" altLang="en-US" sz="1467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833532" y="2974315"/>
              <a:ext cx="1225457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华文楷体" pitchFamily="2" charset="-122"/>
                  <a:ea typeface="华文楷体" pitchFamily="2" charset="-122"/>
                </a:rPr>
                <a:t> 鲤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428086" y="2751926"/>
              <a:ext cx="995978" cy="238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67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CHINA</a:t>
              </a:r>
              <a:endParaRPr lang="zh-CN" altLang="en-US" sz="1467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313347" y="2974315"/>
              <a:ext cx="1225457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华文楷体" pitchFamily="2" charset="-122"/>
                  <a:ea typeface="华文楷体" pitchFamily="2" charset="-122"/>
                </a:rPr>
                <a:t> 鲤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 rot="5400000">
              <a:off x="3152996" y="3625973"/>
              <a:ext cx="1279702" cy="591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67"/>
                </a:lnSpc>
              </a:pPr>
              <a:r>
                <a:rPr lang="en-US" altLang="zh-CN" sz="80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associated and selling a product or service. It includes</a:t>
              </a:r>
              <a:endParaRPr lang="zh-CN" altLang="en-US" sz="800">
                <a:solidFill>
                  <a:schemeClr val="bg1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 rot="5400000">
              <a:off x="4665636" y="3625973"/>
              <a:ext cx="1279702" cy="591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67"/>
                </a:lnSpc>
              </a:pPr>
              <a:r>
                <a:rPr lang="en-US" altLang="zh-CN" sz="80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associated and selling a product or service. It includes</a:t>
              </a:r>
              <a:endParaRPr lang="zh-CN" altLang="en-US" sz="800">
                <a:solidFill>
                  <a:schemeClr val="bg1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 rot="5400000">
              <a:off x="6169533" y="3625973"/>
              <a:ext cx="1279702" cy="591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67"/>
                </a:lnSpc>
              </a:pPr>
              <a:r>
                <a:rPr lang="en-US" altLang="zh-CN" sz="80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associated and selling a product or service. It includes</a:t>
              </a:r>
              <a:endParaRPr lang="zh-CN" altLang="en-US" sz="800">
                <a:solidFill>
                  <a:schemeClr val="bg1"/>
                </a:solidFill>
              </a:endParaRPr>
            </a:p>
          </p:txBody>
        </p:sp>
      </p:grpSp>
      <p:sp>
        <p:nvSpPr>
          <p:cNvPr id="39" name="椭圆 38"/>
          <p:cNvSpPr/>
          <p:nvPr/>
        </p:nvSpPr>
        <p:spPr>
          <a:xfrm>
            <a:off x="6122119" y="1444931"/>
            <a:ext cx="1122581" cy="1122581"/>
          </a:xfrm>
          <a:prstGeom prst="ellipse">
            <a:avLst/>
          </a:prstGeom>
          <a:blipFill>
            <a:blip r:embed="rId2"/>
            <a:stretch>
              <a:fillRect l="-15048" t="-15048" r="-15048" b="-15048"/>
            </a:stretch>
          </a:blipFill>
          <a:ln>
            <a:solidFill>
              <a:srgbClr val="3243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960267" y="1444931"/>
            <a:ext cx="1122581" cy="1122581"/>
          </a:xfrm>
          <a:prstGeom prst="ellipse">
            <a:avLst/>
          </a:prstGeom>
          <a:blipFill>
            <a:blip r:embed="rId3"/>
            <a:stretch>
              <a:fillRect l="-30664" t="-46724" r="-43324" b="-34407"/>
            </a:stretch>
          </a:blipFill>
          <a:ln>
            <a:solidFill>
              <a:srgbClr val="3243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9970557" y="1444931"/>
            <a:ext cx="1122581" cy="1122581"/>
          </a:xfrm>
          <a:prstGeom prst="ellipse">
            <a:avLst/>
          </a:prstGeom>
          <a:blipFill>
            <a:blip r:embed="rId4"/>
            <a:stretch>
              <a:fillRect l="-37895" t="-43376" r="-34555" b="-29074"/>
            </a:stretch>
          </a:blipFill>
          <a:ln>
            <a:solidFill>
              <a:srgbClr val="3243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078649"/>
            <a:ext cx="5996478" cy="4013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88CC83E3-8D90-47A7-8A4E-E7BC6D38FDB2}"/>
              </a:ext>
            </a:extLst>
          </p:cNvPr>
          <p:cNvSpPr txBox="1"/>
          <p:nvPr/>
        </p:nvSpPr>
        <p:spPr>
          <a:xfrm>
            <a:off x="10798989" y="-51811"/>
            <a:ext cx="2739211" cy="6858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60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 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E104542-2C2F-4409-9318-D59AA69D0160}"/>
              </a:ext>
            </a:extLst>
          </p:cNvPr>
          <p:cNvGrpSpPr/>
          <p:nvPr/>
        </p:nvGrpSpPr>
        <p:grpSpPr>
          <a:xfrm>
            <a:off x="-1" y="0"/>
            <a:ext cx="12378519" cy="403468"/>
            <a:chExt cx="12192000" cy="403468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0DFCE967-763E-49C0-B9E4-D33A8C1F51F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lum bright="70000" contrast="-70000"/>
            </a:blip>
            <a:stretch>
              <a:fillRect/>
            </a:stretch>
          </p:blipFill>
          <p:spPr>
            <a:xfrm>
              <a:off x="0" y="0"/>
              <a:ext cx="6096000" cy="403468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C662B3EF-E667-4294-B798-F4BB7C1C288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lum bright="70000" contrast="-70000"/>
            </a:blip>
            <a:stretch>
              <a:fillRect/>
            </a:stretch>
          </p:blipFill>
          <p:spPr>
            <a:xfrm>
              <a:off x="6096000" y="0"/>
              <a:ext cx="6096000" cy="4034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val="152258983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39" grpId="0" animBg="1"/>
      <p:bldP spid="40" grpId="0" animBg="1"/>
      <p:bldP spid="4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086019E-0BE0-4D72-B583-F7FEC6410AC1}"/>
              </a:ext>
            </a:extLst>
          </p:cNvPr>
          <p:cNvGrpSpPr/>
          <p:nvPr/>
        </p:nvGrpSpPr>
        <p:grpSpPr>
          <a:xfrm>
            <a:off x="3867996" y="1244167"/>
            <a:ext cx="4958400" cy="4369666"/>
            <a:chOff x="4326340" y="1049903"/>
            <a:chExt cx="3503770" cy="3087751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73E6D56A-8533-4856-83D1-7041BB5DC9F3}"/>
                </a:ext>
              </a:extLst>
            </p:cNvPr>
            <p:cNvSpPr/>
            <p:nvPr/>
          </p:nvSpPr>
          <p:spPr>
            <a:xfrm>
              <a:off x="4326340" y="1049903"/>
              <a:ext cx="3087751" cy="30877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/>
                </a:solidFill>
              </a:endParaRPr>
            </a:p>
          </p:txBody>
        </p:sp>
        <p:sp>
          <p:nvSpPr>
            <p:cNvPr id="6" name="TextBox 2057">
              <a:extLst>
                <a:ext uri="{FF2B5EF4-FFF2-40B4-BE49-F238E27FC236}">
                  <a16:creationId xmlns:a16="http://schemas.microsoft.com/office/drawing/2014/main" id="{E55DD3BD-BC7B-46FB-86D4-44B34CA5A44C}"/>
                </a:ext>
              </a:extLst>
            </p:cNvPr>
            <p:cNvSpPr txBox="1"/>
            <p:nvPr/>
          </p:nvSpPr>
          <p:spPr>
            <a:xfrm>
              <a:off x="5143727" y="2496754"/>
              <a:ext cx="2208245" cy="456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latin typeface="华文中宋" panose="02010600040101010101" pitchFamily="2" charset="-122"/>
                  <a:ea typeface="华文中宋" panose="02010600040101010101" pitchFamily="2" charset="-122"/>
                </a:rPr>
                <a:t>古典 素雅</a:t>
              </a:r>
            </a:p>
          </p:txBody>
        </p:sp>
        <p:sp>
          <p:nvSpPr>
            <p:cNvPr id="7" name="TextBox 2058">
              <a:extLst>
                <a:ext uri="{FF2B5EF4-FFF2-40B4-BE49-F238E27FC236}">
                  <a16:creationId xmlns:a16="http://schemas.microsoft.com/office/drawing/2014/main" id="{A145645A-70AF-4826-AD8F-9DE0D95EA041}"/>
                </a:ext>
              </a:extLst>
            </p:cNvPr>
            <p:cNvSpPr txBox="1"/>
            <p:nvPr/>
          </p:nvSpPr>
          <p:spPr>
            <a:xfrm>
              <a:off x="5220057" y="2892486"/>
              <a:ext cx="2112235" cy="587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50000"/>
                </a:lnSpc>
              </a:pPr>
              <a:r>
                <a:rPr lang="en-US" altLang="zh-CN" sz="105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associ buying and selling a</a:t>
              </a:r>
              <a:endParaRPr lang="zh-CN" altLang="en-US" sz="105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0F7C9B67-214A-47C1-A4E2-482B38F849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684343" y="1317519"/>
              <a:ext cx="1145767" cy="1339967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3F316AE-DD46-4EC5-8279-3E062318257C}"/>
                </a:ext>
              </a:extLst>
            </p:cNvPr>
            <p:cNvSpPr txBox="1"/>
            <p:nvPr/>
          </p:nvSpPr>
          <p:spPr>
            <a:xfrm>
              <a:off x="5010243" y="1292309"/>
              <a:ext cx="1839789" cy="1109174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zh-CN" altLang="en-US" sz="9600" b="1">
                  <a:latin typeface="叶根友新篆简体08" panose="02010601030101010101" pitchFamily="2" charset="-122"/>
                  <a:ea typeface="叶根友新篆简体08" panose="02010601030101010101" pitchFamily="2" charset="-122"/>
                </a:rPr>
                <a:t>锦鲤</a:t>
              </a:r>
            </a:p>
          </p:txBody>
        </p:sp>
      </p:grpSp>
      <p:pic>
        <p:nvPicPr>
          <p:cNvPr id="10" name="PA_库_图片 9">
            <a:extLst>
              <a:ext uri="{FF2B5EF4-FFF2-40B4-BE49-F238E27FC236}">
                <a16:creationId xmlns:a16="http://schemas.microsoft.com/office/drawing/2014/main" id="{F1FCB0D1-0D01-481A-B9E0-8D816F44ABAF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707" y="2718119"/>
            <a:ext cx="5291955" cy="3559338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3AADCEF3-3B06-47F1-B856-A7829827C1A2}"/>
              </a:ext>
            </a:extLst>
          </p:cNvPr>
          <p:cNvGrpSpPr/>
          <p:nvPr/>
        </p:nvGrpSpPr>
        <p:grpSpPr>
          <a:xfrm>
            <a:off x="-1" y="0"/>
            <a:ext cx="12378519" cy="403468"/>
            <a:chExt cx="12192000" cy="403468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5D785939-A1BE-4D09-950E-2853CCF665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lum bright="70000" contrast="-70000"/>
            </a:blip>
            <a:stretch>
              <a:fillRect/>
            </a:stretch>
          </p:blipFill>
          <p:spPr>
            <a:xfrm>
              <a:off x="0" y="0"/>
              <a:ext cx="6096000" cy="403468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7907C209-2309-4790-9E3F-43347F5466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lum bright="70000" contrast="-70000"/>
            </a:blip>
            <a:stretch>
              <a:fillRect/>
            </a:stretch>
          </p:blipFill>
          <p:spPr>
            <a:xfrm>
              <a:off x="6096000" y="0"/>
              <a:ext cx="6096000" cy="4034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val="3993489070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PA_库_图片 10">
            <a:extLst>
              <a:ext uri="{FF2B5EF4-FFF2-40B4-BE49-F238E27FC236}">
                <a16:creationId xmlns:a16="http://schemas.microsoft.com/office/drawing/2014/main" id="{AC1B1A83-5131-4F22-BE7F-2FF8437E33C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l="77864"/>
          <a:stretch>
            <a:fillRect/>
          </a:stretch>
        </p:blipFill>
        <p:spPr>
          <a:xfrm>
            <a:off x="4992143" y="-1194626"/>
            <a:ext cx="2455853" cy="594360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8E65AA1-A808-4227-83FB-743F9EDBE3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65814" y="0"/>
            <a:ext cx="12695273" cy="6858000"/>
          </a:xfrm>
          <a:prstGeom prst="rect">
            <a:avLst/>
          </a:prstGeom>
        </p:spPr>
      </p:pic>
      <p:sp>
        <p:nvSpPr>
          <p:cNvPr id="3" name="PA_库_文本框 2">
            <a:extLst>
              <a:ext uri="{FF2B5EF4-FFF2-40B4-BE49-F238E27FC236}">
                <a16:creationId xmlns:a16="http://schemas.microsoft.com/office/drawing/2014/main" id="{94BDD8C8-25C5-4228-A982-EEBDE9B513C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630531" y="1437685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>
                <a:solidFill>
                  <a:schemeClr val="bg1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你</a:t>
            </a:r>
          </a:p>
        </p:txBody>
      </p:sp>
      <p:sp>
        <p:nvSpPr>
          <p:cNvPr id="4" name="PA_库_文本框 3">
            <a:extLst>
              <a:ext uri="{FF2B5EF4-FFF2-40B4-BE49-F238E27FC236}">
                <a16:creationId xmlns:a16="http://schemas.microsoft.com/office/drawing/2014/main" id="{7A30CC61-4F9B-4F40-ADEF-AA861D62B8C5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163246" y="1653129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>
                <a:solidFill>
                  <a:schemeClr val="bg1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就</a:t>
            </a:r>
          </a:p>
        </p:txBody>
      </p:sp>
      <p:sp>
        <p:nvSpPr>
          <p:cNvPr id="5" name="PA_库_文本框 4">
            <a:extLst>
              <a:ext uri="{FF2B5EF4-FFF2-40B4-BE49-F238E27FC236}">
                <a16:creationId xmlns:a16="http://schemas.microsoft.com/office/drawing/2014/main" id="{075403FB-78F9-4ADB-AB0C-445F3657C02B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814661" y="156806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>
                <a:solidFill>
                  <a:schemeClr val="bg1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是</a:t>
            </a:r>
          </a:p>
        </p:txBody>
      </p:sp>
      <p:sp>
        <p:nvSpPr>
          <p:cNvPr id="7" name="PA_库_文本框 6">
            <a:extLst>
              <a:ext uri="{FF2B5EF4-FFF2-40B4-BE49-F238E27FC236}">
                <a16:creationId xmlns:a16="http://schemas.microsoft.com/office/drawing/2014/main" id="{27502FD8-E164-42CC-9845-2442BE8AC952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117627" y="2140251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>
                <a:solidFill>
                  <a:schemeClr val="bg1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下</a:t>
            </a:r>
          </a:p>
        </p:txBody>
      </p:sp>
      <p:sp>
        <p:nvSpPr>
          <p:cNvPr id="8" name="PA_库_文本框 7">
            <a:extLst>
              <a:ext uri="{FF2B5EF4-FFF2-40B4-BE49-F238E27FC236}">
                <a16:creationId xmlns:a16="http://schemas.microsoft.com/office/drawing/2014/main" id="{B2AB2F52-11DD-407D-997A-CEE4AE175C9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6541899" y="2463416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>
                <a:solidFill>
                  <a:schemeClr val="bg1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一</a:t>
            </a:r>
          </a:p>
        </p:txBody>
      </p:sp>
      <p:sp>
        <p:nvSpPr>
          <p:cNvPr id="9" name="PA_库_文本框 8">
            <a:extLst>
              <a:ext uri="{FF2B5EF4-FFF2-40B4-BE49-F238E27FC236}">
                <a16:creationId xmlns:a16="http://schemas.microsoft.com/office/drawing/2014/main" id="{8575FED1-06D3-4CE5-9B2A-030B534A0929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6821710" y="1530954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>
                <a:solidFill>
                  <a:schemeClr val="bg1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锦</a:t>
            </a:r>
          </a:p>
        </p:txBody>
      </p:sp>
      <p:sp>
        <p:nvSpPr>
          <p:cNvPr id="10" name="PA_库_文本框 9">
            <a:extLst>
              <a:ext uri="{FF2B5EF4-FFF2-40B4-BE49-F238E27FC236}">
                <a16:creationId xmlns:a16="http://schemas.microsoft.com/office/drawing/2014/main" id="{C2A38BFE-D56F-4688-9550-62DB94DDBA29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7849101" y="1777175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>
                <a:solidFill>
                  <a:schemeClr val="bg1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鲤</a:t>
            </a:r>
          </a:p>
        </p:txBody>
      </p:sp>
    </p:spTree>
    <p:extLst>
      <p:ext uri="{BB962C8B-B14F-4D97-AF65-F5344CB8AC3E}">
        <p14:creationId val="145359275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4" grpId="0"/>
      <p:bldP spid="4" grpId="1"/>
      <p:bldP spid="4" grpId="2"/>
      <p:bldP spid="5" grpId="0"/>
      <p:bldP spid="5" grpId="1"/>
      <p:bldP spid="5" grpId="2"/>
      <p:bldP spid="7" grpId="0"/>
      <p:bldP spid="7" grpId="1"/>
      <p:bldP spid="7" grpId="2"/>
      <p:bldP spid="8" grpId="0"/>
      <p:bldP spid="8" grpId="1"/>
      <p:bldP spid="8" grpId="2"/>
      <p:bldP spid="9" grpId="0"/>
      <p:bldP spid="9" grpId="1"/>
      <p:bldP spid="9" grpId="2"/>
      <p:bldP spid="10" grpId="0"/>
      <p:bldP spid="10" grpId="1"/>
      <p:bldP spid="10" grpId="2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PA_库_图片 10">
            <a:extLst>
              <a:ext uri="{FF2B5EF4-FFF2-40B4-BE49-F238E27FC236}">
                <a16:creationId xmlns:a16="http://schemas.microsoft.com/office/drawing/2014/main" id="{AC1B1A83-5131-4F22-BE7F-2FF8437E33C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l="77864"/>
          <a:stretch>
            <a:fillRect/>
          </a:stretch>
        </p:blipFill>
        <p:spPr>
          <a:xfrm>
            <a:off x="4992143" y="-1194626"/>
            <a:ext cx="2455853" cy="594360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8E65AA1-A808-4227-83FB-743F9EDBE3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65814" y="0"/>
            <a:ext cx="12695273" cy="6858000"/>
          </a:xfrm>
          <a:prstGeom prst="rect">
            <a:avLst/>
          </a:prstGeom>
        </p:spPr>
      </p:pic>
      <p:sp>
        <p:nvSpPr>
          <p:cNvPr id="3" name="PA_库_文本框 2">
            <a:extLst>
              <a:ext uri="{FF2B5EF4-FFF2-40B4-BE49-F238E27FC236}">
                <a16:creationId xmlns:a16="http://schemas.microsoft.com/office/drawing/2014/main" id="{94BDD8C8-25C5-4228-A982-EEBDE9B513C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630531" y="1437685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>
                <a:solidFill>
                  <a:schemeClr val="bg1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你</a:t>
            </a:r>
          </a:p>
        </p:txBody>
      </p:sp>
      <p:sp>
        <p:nvSpPr>
          <p:cNvPr id="4" name="PA_库_文本框 3">
            <a:extLst>
              <a:ext uri="{FF2B5EF4-FFF2-40B4-BE49-F238E27FC236}">
                <a16:creationId xmlns:a16="http://schemas.microsoft.com/office/drawing/2014/main" id="{7A30CC61-4F9B-4F40-ADEF-AA861D62B8C5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163246" y="1653129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>
                <a:solidFill>
                  <a:schemeClr val="bg1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就</a:t>
            </a:r>
          </a:p>
        </p:txBody>
      </p:sp>
      <p:sp>
        <p:nvSpPr>
          <p:cNvPr id="5" name="PA_库_文本框 4">
            <a:extLst>
              <a:ext uri="{FF2B5EF4-FFF2-40B4-BE49-F238E27FC236}">
                <a16:creationId xmlns:a16="http://schemas.microsoft.com/office/drawing/2014/main" id="{075403FB-78F9-4ADB-AB0C-445F3657C02B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814661" y="156806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>
                <a:solidFill>
                  <a:schemeClr val="bg1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是</a:t>
            </a:r>
          </a:p>
        </p:txBody>
      </p:sp>
      <p:sp>
        <p:nvSpPr>
          <p:cNvPr id="7" name="PA_库_文本框 6">
            <a:extLst>
              <a:ext uri="{FF2B5EF4-FFF2-40B4-BE49-F238E27FC236}">
                <a16:creationId xmlns:a16="http://schemas.microsoft.com/office/drawing/2014/main" id="{27502FD8-E164-42CC-9845-2442BE8AC952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117627" y="2140251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>
                <a:solidFill>
                  <a:schemeClr val="bg1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下</a:t>
            </a:r>
          </a:p>
        </p:txBody>
      </p:sp>
      <p:sp>
        <p:nvSpPr>
          <p:cNvPr id="8" name="PA_库_文本框 7">
            <a:extLst>
              <a:ext uri="{FF2B5EF4-FFF2-40B4-BE49-F238E27FC236}">
                <a16:creationId xmlns:a16="http://schemas.microsoft.com/office/drawing/2014/main" id="{B2AB2F52-11DD-407D-997A-CEE4AE175C9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6541899" y="2463416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>
                <a:solidFill>
                  <a:schemeClr val="bg1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一</a:t>
            </a:r>
          </a:p>
        </p:txBody>
      </p:sp>
      <p:sp>
        <p:nvSpPr>
          <p:cNvPr id="9" name="PA_库_文本框 8">
            <a:extLst>
              <a:ext uri="{FF2B5EF4-FFF2-40B4-BE49-F238E27FC236}">
                <a16:creationId xmlns:a16="http://schemas.microsoft.com/office/drawing/2014/main" id="{8575FED1-06D3-4CE5-9B2A-030B534A0929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6821710" y="1530954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>
                <a:solidFill>
                  <a:schemeClr val="bg1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锦</a:t>
            </a:r>
          </a:p>
        </p:txBody>
      </p:sp>
      <p:sp>
        <p:nvSpPr>
          <p:cNvPr id="10" name="PA_库_文本框 9">
            <a:extLst>
              <a:ext uri="{FF2B5EF4-FFF2-40B4-BE49-F238E27FC236}">
                <a16:creationId xmlns:a16="http://schemas.microsoft.com/office/drawing/2014/main" id="{C2A38BFE-D56F-4688-9550-62DB94DDBA29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7849101" y="1777175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>
                <a:solidFill>
                  <a:schemeClr val="bg1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鲤</a:t>
            </a:r>
          </a:p>
        </p:txBody>
      </p:sp>
    </p:spTree>
    <p:extLst>
      <p:ext uri="{BB962C8B-B14F-4D97-AF65-F5344CB8AC3E}">
        <p14:creationId val="230518876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4" grpId="0"/>
      <p:bldP spid="4" grpId="1"/>
      <p:bldP spid="4" grpId="2"/>
      <p:bldP spid="5" grpId="0"/>
      <p:bldP spid="5" grpId="1"/>
      <p:bldP spid="5" grpId="2"/>
      <p:bldP spid="7" grpId="0"/>
      <p:bldP spid="7" grpId="1"/>
      <p:bldP spid="7" grpId="2"/>
      <p:bldP spid="8" grpId="0"/>
      <p:bldP spid="8" grpId="1"/>
      <p:bldP spid="8" grpId="2"/>
      <p:bldP spid="9" grpId="0"/>
      <p:bldP spid="9" grpId="1"/>
      <p:bldP spid="9" grpId="2"/>
      <p:bldP spid="10" grpId="0"/>
      <p:bldP spid="10" grpId="1"/>
      <p:bldP spid="10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4B352CA-C1A8-4B32-B88C-88DC3B4F35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5814" y="0"/>
            <a:ext cx="12695273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D2236AC-B56D-4424-B346-3640BE822C47}"/>
              </a:ext>
            </a:extLst>
          </p:cNvPr>
          <p:cNvGrpSpPr/>
          <p:nvPr/>
        </p:nvGrpSpPr>
        <p:grpSpPr>
          <a:xfrm>
            <a:off x="-1" y="0"/>
            <a:ext cx="12378519" cy="403468"/>
            <a:chExt cx="12192000" cy="403468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79B543FA-0166-4D01-B2E6-26455B4D6A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lum bright="70000" contrast="-70000"/>
            </a:blip>
            <a:stretch>
              <a:fillRect/>
            </a:stretch>
          </p:blipFill>
          <p:spPr>
            <a:xfrm>
              <a:off x="0" y="0"/>
              <a:ext cx="6096000" cy="403468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98B3A9ED-53F7-4B46-8DC5-B4A05A3DD3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lum bright="70000" contrast="-70000"/>
            </a:blip>
            <a:stretch>
              <a:fillRect/>
            </a:stretch>
          </p:blipFill>
          <p:spPr>
            <a:xfrm>
              <a:off x="6096000" y="0"/>
              <a:ext cx="6096000" cy="403468"/>
            </a:xfrm>
            <a:prstGeom prst="rect">
              <a:avLst/>
            </a:prstGeom>
          </p:spPr>
        </p:pic>
      </p:grpSp>
      <p:sp>
        <p:nvSpPr>
          <p:cNvPr id="7" name="PA_库_文本框 6">
            <a:extLst>
              <a:ext uri="{FF2B5EF4-FFF2-40B4-BE49-F238E27FC236}">
                <a16:creationId xmlns:a16="http://schemas.microsoft.com/office/drawing/2014/main" id="{57A109C0-E16A-4FD1-8FE2-CBB3AA20139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712858" y="508053"/>
            <a:ext cx="6571031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600">
                <a:solidFill>
                  <a:schemeClr val="bg1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我就送</a:t>
            </a:r>
          </a:p>
        </p:txBody>
      </p:sp>
      <p:pic>
        <p:nvPicPr>
          <p:cNvPr id="6" name="PA_库_图片 5">
            <a:extLst>
              <a:ext uri="{FF2B5EF4-FFF2-40B4-BE49-F238E27FC236}">
                <a16:creationId xmlns:a16="http://schemas.microsoft.com/office/drawing/2014/main" id="{80C9A52B-1943-4CD3-91BC-100DB036AB15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l="77864"/>
          <a:stretch>
            <a:fillRect/>
          </a:stretch>
        </p:blipFill>
        <p:spPr>
          <a:xfrm rot="4155805">
            <a:off x="5535274" y="-861774"/>
            <a:ext cx="3386737" cy="8196506"/>
          </a:xfrm>
          <a:prstGeom prst="rect">
            <a:avLst/>
          </a:prstGeom>
        </p:spPr>
      </p:pic>
    </p:spTree>
    <p:extLst>
      <p:ext uri="{BB962C8B-B14F-4D97-AF65-F5344CB8AC3E}">
        <p14:creationId val="3765882983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45FBCE75-0EC1-4BDA-B45A-BAF25DE7C12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002A38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"/>
                    </a14:imgEffect>
                    <a14:imgEffect>
                      <a14:brightnessContrast bright="10000" contrast="-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7B6BD822-B8F4-4B84-BB28-69AA6425046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A38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802F18B-8554-41D7-B7E6-73D457E178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527" y="191239"/>
            <a:ext cx="11690946" cy="1308100"/>
          </a:xfrm>
          <a:prstGeom prst="rect">
            <a:avLst/>
          </a:prstGeom>
        </p:spPr>
      </p:pic>
      <p:pic>
        <p:nvPicPr>
          <p:cNvPr id="11" name="PA_库_图片 10">
            <a:extLst>
              <a:ext uri="{FF2B5EF4-FFF2-40B4-BE49-F238E27FC236}">
                <a16:creationId xmlns:a16="http://schemas.microsoft.com/office/drawing/2014/main" id="{20DAEE5F-601A-4B99-82BB-17F4D8152457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48830" y="663296"/>
            <a:ext cx="11094339" cy="5943601"/>
          </a:xfrm>
          <a:prstGeom prst="rect">
            <a:avLst/>
          </a:prstGeom>
        </p:spPr>
      </p:pic>
      <p:sp>
        <p:nvSpPr>
          <p:cNvPr id="12" name="PA_库_文本框 11">
            <a:extLst>
              <a:ext uri="{FF2B5EF4-FFF2-40B4-BE49-F238E27FC236}">
                <a16:creationId xmlns:a16="http://schemas.microsoft.com/office/drawing/2014/main" id="{C88BFD36-FB04-4CE6-9EBC-5F3A37254E6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939273" y="1499339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600">
                <a:solidFill>
                  <a:schemeClr val="bg1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壹</a:t>
            </a:r>
          </a:p>
        </p:txBody>
      </p:sp>
    </p:spTree>
    <p:extLst>
      <p:ext uri="{BB962C8B-B14F-4D97-AF65-F5344CB8AC3E}">
        <p14:creationId val="236015194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accel="30000" decel="26000" autoRev="1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TextBox 23"/>
          <p:cNvSpPr txBox="1"/>
          <p:nvPr/>
        </p:nvSpPr>
        <p:spPr>
          <a:xfrm rot="5400000">
            <a:off x="8668972" y="3611272"/>
            <a:ext cx="3456384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33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CHINA Design</a:t>
            </a:r>
            <a:endParaRPr lang="zh-CN" altLang="en-US" sz="3733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335018" y="1381732"/>
            <a:ext cx="554668" cy="2390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寻找锦鲤</a:t>
            </a:r>
          </a:p>
        </p:txBody>
      </p:sp>
      <p:sp>
        <p:nvSpPr>
          <p:cNvPr id="26" name="TextBox 25"/>
          <p:cNvSpPr txBox="1"/>
          <p:nvPr/>
        </p:nvSpPr>
        <p:spPr>
          <a:xfrm rot="5400000">
            <a:off x="7199333" y="2441879"/>
            <a:ext cx="2984607" cy="1276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lang="en-US" altLang="zh-CN" sz="8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</a:t>
            </a:r>
          </a:p>
          <a:p>
            <a:pPr>
              <a:lnSpc>
                <a:spcPts val="1867"/>
              </a:lnSpc>
            </a:pPr>
            <a:r>
              <a:rPr lang="en-US" altLang="zh-CN" sz="8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a product or service. It </a:t>
            </a:r>
          </a:p>
          <a:p>
            <a:pPr>
              <a:lnSpc>
                <a:spcPts val="1867"/>
              </a:lnSpc>
            </a:pPr>
            <a:r>
              <a:rPr lang="en-US" altLang="zh-CN" sz="8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delivering</a:t>
            </a:r>
            <a:endParaRPr lang="zh-CN" altLang="en-US" sz="800">
              <a:solidFill>
                <a:schemeClr val="bg1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6543" y="963011"/>
            <a:ext cx="1362370" cy="1490367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0D3397E-F678-4B8A-9CFC-D1B822D06CBE}"/>
              </a:ext>
            </a:extLst>
          </p:cNvPr>
          <p:cNvSpPr txBox="1"/>
          <p:nvPr/>
        </p:nvSpPr>
        <p:spPr>
          <a:xfrm>
            <a:off x="-1369606" y="0"/>
            <a:ext cx="2739211" cy="6858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60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 </a:t>
            </a:r>
          </a:p>
        </p:txBody>
      </p:sp>
      <p:pic>
        <p:nvPicPr>
          <p:cNvPr id="8" name="PA_库_图片 7">
            <a:extLst>
              <a:ext uri="{FF2B5EF4-FFF2-40B4-BE49-F238E27FC236}">
                <a16:creationId xmlns:a16="http://schemas.microsoft.com/office/drawing/2014/main" id="{8F66C8CA-0326-41A2-A6A9-68D2907073E4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971868" y="-935509"/>
            <a:ext cx="10548364" cy="1054734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EB45A842-1BC3-44FA-B6EB-EC35B2B79623}"/>
              </a:ext>
            </a:extLst>
          </p:cNvPr>
          <p:cNvGrpSpPr/>
          <p:nvPr/>
        </p:nvGrpSpPr>
        <p:grpSpPr>
          <a:xfrm>
            <a:off x="-1" y="0"/>
            <a:ext cx="12378519" cy="403468"/>
            <a:chExt cx="12192000" cy="403468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AE5F40C8-F439-497F-B262-A257F18E6F5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lum bright="70000" contrast="-70000"/>
            </a:blip>
            <a:stretch>
              <a:fillRect/>
            </a:stretch>
          </p:blipFill>
          <p:spPr>
            <a:xfrm>
              <a:off x="0" y="0"/>
              <a:ext cx="6096000" cy="403468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35B0D3D5-B046-4687-9DF4-E45BFF4B8DD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lum bright="70000" contrast="-70000"/>
            </a:blip>
            <a:stretch>
              <a:fillRect/>
            </a:stretch>
          </p:blipFill>
          <p:spPr>
            <a:xfrm>
              <a:off x="6096000" y="0"/>
              <a:ext cx="6096000" cy="4034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val="367859042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9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D982858-82FD-47C0-A913-D926A74F3D8A}"/>
              </a:ext>
            </a:extLst>
          </p:cNvPr>
          <p:cNvSpPr/>
          <p:nvPr/>
        </p:nvSpPr>
        <p:spPr>
          <a:xfrm>
            <a:off x="6096000" y="433137"/>
            <a:ext cx="5597658" cy="6051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222A73A6-1937-4F45-A801-A822A311AA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811" y="-367444"/>
            <a:ext cx="7292437" cy="6315772"/>
          </a:xfrm>
          <a:custGeom>
            <a:gdLst>
              <a:gd name="connsiteX0" fmla="*/ 7341904 w 7341904"/>
              <a:gd name="connsiteY0" fmla="*/ 0 h 5190695"/>
              <a:gd name="connsiteX1" fmla="*/ 0 w 7341904"/>
              <a:gd name="connsiteY1" fmla="*/ 0 h 5190695"/>
              <a:gd name="connsiteX2" fmla="*/ 0 w 7341904"/>
              <a:gd name="connsiteY2" fmla="*/ 5190695 h 5190695"/>
              <a:gd name="connsiteX3" fmla="*/ 7341904 w 7341904"/>
              <a:gd name="connsiteY3" fmla="*/ 5190695 h 519069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41903" h="5190695">
                <a:moveTo>
                  <a:pt x="7341904" y="0"/>
                </a:moveTo>
                <a:lnTo>
                  <a:pt x="0" y="0"/>
                </a:lnTo>
                <a:lnTo>
                  <a:pt x="0" y="5190695"/>
                </a:lnTo>
                <a:lnTo>
                  <a:pt x="7341904" y="5190695"/>
                </a:lnTo>
                <a:close/>
              </a:path>
            </a:pathLst>
          </a:custGeom>
        </p:spPr>
      </p:pic>
      <p:cxnSp>
        <p:nvCxnSpPr>
          <p:cNvPr id="14" name="直接连接符 13"/>
          <p:cNvCxnSpPr/>
          <p:nvPr/>
        </p:nvCxnSpPr>
        <p:spPr>
          <a:xfrm flipH="1">
            <a:off x="9737307" y="2772960"/>
            <a:ext cx="0" cy="27532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6173810" y="2898613"/>
            <a:ext cx="3266565" cy="869971"/>
            <a:chOff x="4864336" y="1727771"/>
            <a:chExt cx="2449924" cy="652478"/>
          </a:xfrm>
        </p:grpSpPr>
        <p:sp>
          <p:nvSpPr>
            <p:cNvPr id="18" name="TextBox 17"/>
            <p:cNvSpPr txBox="1"/>
            <p:nvPr/>
          </p:nvSpPr>
          <p:spPr>
            <a:xfrm>
              <a:off x="6338445" y="1727771"/>
              <a:ext cx="975815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67" b="1">
                  <a:latin typeface="华文楷体" pitchFamily="2" charset="-122"/>
                  <a:ea typeface="华文楷体" pitchFamily="2" charset="-122"/>
                </a:rPr>
                <a:t> 锦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864336" y="1971050"/>
              <a:ext cx="2386649" cy="4091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867"/>
                </a:lnSpc>
              </a:pPr>
              <a:r>
                <a:rPr lang="en-US" altLang="zh-CN" sz="80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associated with buying and selling a product or service. It includes advertising, The</a:t>
              </a:r>
              <a:endParaRPr lang="zh-CN" altLang="en-US" sz="80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173810" y="4273581"/>
            <a:ext cx="3266565" cy="869971"/>
            <a:chOff x="4864336" y="2758997"/>
            <a:chExt cx="2449924" cy="652478"/>
          </a:xfrm>
        </p:grpSpPr>
        <p:sp>
          <p:nvSpPr>
            <p:cNvPr id="21" name="TextBox 20"/>
            <p:cNvSpPr txBox="1"/>
            <p:nvPr/>
          </p:nvSpPr>
          <p:spPr>
            <a:xfrm>
              <a:off x="6338445" y="2758997"/>
              <a:ext cx="975815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67" b="1">
                  <a:latin typeface="华文楷体" pitchFamily="2" charset="-122"/>
                  <a:ea typeface="华文楷体" pitchFamily="2" charset="-122"/>
                </a:rPr>
                <a:t> 鲤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864336" y="3002276"/>
              <a:ext cx="2386649" cy="4091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867"/>
                </a:lnSpc>
              </a:pPr>
              <a:r>
                <a:rPr lang="en-US" altLang="zh-CN" sz="80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associated with buying and selling a product or service. It includes advertising, The</a:t>
              </a:r>
              <a:endParaRPr lang="zh-CN" altLang="en-US" sz="800"/>
            </a:p>
          </p:txBody>
        </p:sp>
      </p:grpSp>
      <p:sp>
        <p:nvSpPr>
          <p:cNvPr id="34" name="椭圆 33"/>
          <p:cNvSpPr/>
          <p:nvPr/>
        </p:nvSpPr>
        <p:spPr>
          <a:xfrm>
            <a:off x="9670889" y="4431804"/>
            <a:ext cx="132835" cy="132835"/>
          </a:xfrm>
          <a:prstGeom prst="ellipse">
            <a:avLst/>
          </a:prstGeom>
          <a:solidFill>
            <a:srgbClr val="00A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5" name="椭圆 34"/>
          <p:cNvSpPr/>
          <p:nvPr/>
        </p:nvSpPr>
        <p:spPr>
          <a:xfrm>
            <a:off x="9670889" y="3060613"/>
            <a:ext cx="132835" cy="132835"/>
          </a:xfrm>
          <a:prstGeom prst="ellipse">
            <a:avLst/>
          </a:prstGeom>
          <a:solidFill>
            <a:srgbClr val="00A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274268" y="1011332"/>
            <a:ext cx="4644132" cy="1299356"/>
            <a:chOff x="4332986" y="500482"/>
            <a:chExt cx="3483099" cy="974517"/>
          </a:xfrm>
        </p:grpSpPr>
        <p:sp>
          <p:nvSpPr>
            <p:cNvPr id="37" name="TextBox 36"/>
            <p:cNvSpPr txBox="1"/>
            <p:nvPr/>
          </p:nvSpPr>
          <p:spPr>
            <a:xfrm>
              <a:off x="4332986" y="500482"/>
              <a:ext cx="3483099" cy="561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4267">
                  <a:latin typeface="华文楷体" pitchFamily="2" charset="-122"/>
                  <a:ea typeface="华文楷体" pitchFamily="2" charset="-122"/>
                </a:rPr>
                <a:t>CHINA Design</a:t>
              </a:r>
              <a:endParaRPr lang="zh-CN" altLang="en-US" sz="4267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251230" y="1036418"/>
              <a:ext cx="1485570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b="1">
                  <a:latin typeface="华文楷体" pitchFamily="2" charset="-122"/>
                  <a:ea typeface="华文楷体" pitchFamily="2" charset="-122"/>
                </a:rPr>
                <a:t>寻找锦鲤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D0B8FB3D-8ED0-499E-A1ED-DF2401306B15}"/>
              </a:ext>
            </a:extLst>
          </p:cNvPr>
          <p:cNvSpPr txBox="1"/>
          <p:nvPr/>
        </p:nvSpPr>
        <p:spPr>
          <a:xfrm>
            <a:off x="-1369606" y="0"/>
            <a:ext cx="2739211" cy="6858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60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 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39CB4DF-575B-439C-AA73-D4A2C5A64D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54576">
            <a:off x="1565452" y="3289976"/>
            <a:ext cx="1579031" cy="3410707"/>
          </a:xfrm>
          <a:prstGeom prst="rect">
            <a:avLst/>
          </a:prstGeom>
        </p:spPr>
      </p:pic>
    </p:spTree>
    <p:extLst>
      <p:ext uri="{BB962C8B-B14F-4D97-AF65-F5344CB8AC3E}">
        <p14:creationId val="175558790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" name="矩形 26"/>
          <p:cNvSpPr/>
          <p:nvPr/>
        </p:nvSpPr>
        <p:spPr>
          <a:xfrm rot="5400000">
            <a:off x="4295689" y="-1242049"/>
            <a:ext cx="3685601" cy="953776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3" name="TextBox 22"/>
          <p:cNvSpPr txBox="1"/>
          <p:nvPr/>
        </p:nvSpPr>
        <p:spPr>
          <a:xfrm>
            <a:off x="8542208" y="3177617"/>
            <a:ext cx="2697192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7" b="1">
                <a:latin typeface="华文楷体" pitchFamily="2" charset="-122"/>
                <a:ea typeface="华文楷体" pitchFamily="2" charset="-122"/>
              </a:rPr>
              <a:t> 鲤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576826" y="3738649"/>
            <a:ext cx="1947367" cy="1276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a product or service. It delivering</a:t>
            </a:r>
            <a:endParaRPr lang="zh-CN" altLang="en-US" sz="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683538" y="1399886"/>
            <a:ext cx="724376" cy="4058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>
                <a:latin typeface="华文楷体" pitchFamily="2" charset="-122"/>
                <a:ea typeface="华文楷体" pitchFamily="2" charset="-122"/>
              </a:rPr>
              <a:t>寻找锦鲤</a:t>
            </a:r>
          </a:p>
        </p:txBody>
      </p:sp>
      <p:sp>
        <p:nvSpPr>
          <p:cNvPr id="26" name="TextBox 25"/>
          <p:cNvSpPr txBox="1"/>
          <p:nvPr/>
        </p:nvSpPr>
        <p:spPr>
          <a:xfrm rot="5400000">
            <a:off x="1342752" y="3010380"/>
            <a:ext cx="2984607" cy="1032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</a:t>
            </a:r>
          </a:p>
          <a:p>
            <a:pPr>
              <a:lnSpc>
                <a:spcPts val="1867"/>
              </a:lnSpc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a product odelivering</a:t>
            </a:r>
            <a:endParaRPr lang="zh-CN" altLang="en-US" sz="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258" y="2147961"/>
            <a:ext cx="3809247" cy="2562077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EFF79E92-A91A-403F-BA7E-BAD1C10548F4}"/>
              </a:ext>
            </a:extLst>
          </p:cNvPr>
          <p:cNvSpPr txBox="1"/>
          <p:nvPr/>
        </p:nvSpPr>
        <p:spPr>
          <a:xfrm>
            <a:off x="-1369606" y="0"/>
            <a:ext cx="2739211" cy="6858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60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 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B5BE486C-37F3-48EF-BC07-47B3C60E5CCE}"/>
              </a:ext>
            </a:extLst>
          </p:cNvPr>
          <p:cNvGrpSpPr/>
          <p:nvPr/>
        </p:nvGrpSpPr>
        <p:grpSpPr>
          <a:xfrm>
            <a:off x="-1" y="0"/>
            <a:ext cx="12378519" cy="403468"/>
            <a:chExt cx="12192000" cy="403468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E9949F1E-CB91-4D05-B8D3-145700018D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lum bright="70000" contrast="-70000"/>
            </a:blip>
            <a:stretch>
              <a:fillRect/>
            </a:stretch>
          </p:blipFill>
          <p:spPr>
            <a:xfrm>
              <a:off x="0" y="0"/>
              <a:ext cx="6096000" cy="403468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0DD0606B-456A-433E-8557-0CC71504D4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lum bright="70000" contrast="-70000"/>
            </a:blip>
            <a:stretch>
              <a:fillRect/>
            </a:stretch>
          </p:blipFill>
          <p:spPr>
            <a:xfrm>
              <a:off x="6096000" y="0"/>
              <a:ext cx="6096000" cy="4034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val="428665693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3" grpId="0"/>
      <p:bldP spid="24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TextBox 28"/>
          <p:cNvSpPr txBox="1"/>
          <p:nvPr/>
        </p:nvSpPr>
        <p:spPr>
          <a:xfrm>
            <a:off x="3623111" y="2668998"/>
            <a:ext cx="724376" cy="393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267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寻找锦鲤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308158" y="3760066"/>
            <a:ext cx="4996207" cy="787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lang="en-US" altLang="zh-CN" sz="8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</a:t>
            </a:r>
          </a:p>
          <a:p>
            <a:pPr>
              <a:lnSpc>
                <a:spcPts val="1867"/>
              </a:lnSpc>
            </a:pPr>
            <a:r>
              <a:rPr lang="en-US" altLang="zh-CN" sz="8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</a:t>
            </a:r>
          </a:p>
        </p:txBody>
      </p:sp>
      <p:sp>
        <p:nvSpPr>
          <p:cNvPr id="31" name="TextBox 30"/>
          <p:cNvSpPr txBox="1"/>
          <p:nvPr/>
        </p:nvSpPr>
        <p:spPr>
          <a:xfrm rot="5400000">
            <a:off x="3349531" y="4878255"/>
            <a:ext cx="2554119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267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</a:t>
            </a:r>
            <a:r>
              <a:rPr lang="en-US" altLang="zh-CN" sz="2667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HIN</a:t>
            </a:r>
            <a:r>
              <a:rPr lang="en-US" altLang="zh-CN" sz="4267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</a:t>
            </a:r>
            <a:r>
              <a:rPr lang="en-US" altLang="zh-CN" sz="2667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D</a:t>
            </a:r>
            <a:endParaRPr lang="zh-CN" altLang="en-US" sz="2667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58200" y1="61900" x2="65800" y2="519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834" y="453073"/>
            <a:ext cx="4232299" cy="4232299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6308160" y="1061358"/>
            <a:ext cx="40374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CHINA Design</a:t>
            </a:r>
            <a:endParaRPr lang="zh-CN" altLang="en-US" sz="320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379892" y="1579345"/>
            <a:ext cx="198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 鲤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CC41552-C50B-472A-95F6-E630EF336C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841843" y="1789698"/>
            <a:ext cx="9727542" cy="6148144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E47463AD-22C9-4EA7-A310-F761DB2B6FAB}"/>
              </a:ext>
            </a:extLst>
          </p:cNvPr>
          <p:cNvGrpSpPr/>
          <p:nvPr/>
        </p:nvGrpSpPr>
        <p:grpSpPr>
          <a:xfrm>
            <a:off x="-1" y="0"/>
            <a:ext cx="12378519" cy="403468"/>
            <a:chExt cx="12192000" cy="403468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B85018ED-E44C-4FB7-AD4B-012CBE5B97A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lum bright="70000" contrast="-70000"/>
            </a:blip>
            <a:stretch>
              <a:fillRect/>
            </a:stretch>
          </p:blipFill>
          <p:spPr>
            <a:xfrm>
              <a:off x="0" y="0"/>
              <a:ext cx="6096000" cy="403468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25B1E219-3FB8-43A9-BE84-91000886973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lum bright="70000" contrast="-70000"/>
            </a:blip>
            <a:stretch>
              <a:fillRect/>
            </a:stretch>
          </p:blipFill>
          <p:spPr>
            <a:xfrm>
              <a:off x="6096000" y="0"/>
              <a:ext cx="6096000" cy="4034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val="2891430090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0" name="直接连接符 9"/>
          <p:cNvCxnSpPr/>
          <p:nvPr/>
        </p:nvCxnSpPr>
        <p:spPr>
          <a:xfrm>
            <a:off x="2633569" y="2159065"/>
            <a:ext cx="109773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miter lim="800000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>
            <a:off x="2633569" y="4934477"/>
            <a:ext cx="109773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miter lim="800000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056" y="834719"/>
            <a:ext cx="8064639" cy="537642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456457" y="3013979"/>
            <a:ext cx="1020211" cy="1020212"/>
            <a:chOff x="1778143" y="2260484"/>
            <a:chExt cx="765158" cy="765159"/>
          </a:xfrm>
        </p:grpSpPr>
        <p:sp>
          <p:nvSpPr>
            <p:cNvPr id="48" name="圆角矩形 47"/>
            <p:cNvSpPr/>
            <p:nvPr/>
          </p:nvSpPr>
          <p:spPr>
            <a:xfrm rot="2700000">
              <a:off x="1778142" y="2260485"/>
              <a:ext cx="765159" cy="76515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3" name="圆角矩形 52"/>
            <p:cNvSpPr/>
            <p:nvPr/>
          </p:nvSpPr>
          <p:spPr>
            <a:xfrm rot="2700000">
              <a:off x="1835420" y="2319807"/>
              <a:ext cx="650600" cy="650596"/>
            </a:xfrm>
            <a:prstGeom prst="roundRect">
              <a:avLst/>
            </a:prstGeom>
            <a:blipFill>
              <a:blip r:embed="rId3"/>
              <a:stretch>
                <a:fillRect l="-87500" t="-172691" r="-154246" b="-6905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588080" y="1780586"/>
            <a:ext cx="756957" cy="756957"/>
            <a:chOff x="1876860" y="1335439"/>
            <a:chExt cx="567718" cy="567718"/>
          </a:xfrm>
        </p:grpSpPr>
        <p:sp>
          <p:nvSpPr>
            <p:cNvPr id="4" name="圆角矩形 3"/>
            <p:cNvSpPr/>
            <p:nvPr/>
          </p:nvSpPr>
          <p:spPr>
            <a:xfrm rot="2700000">
              <a:off x="1876860" y="1335439"/>
              <a:ext cx="567718" cy="5677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9" name="圆角矩形 58"/>
            <p:cNvSpPr/>
            <p:nvPr/>
          </p:nvSpPr>
          <p:spPr>
            <a:xfrm rot="2700000">
              <a:off x="1926111" y="1384692"/>
              <a:ext cx="469214" cy="469214"/>
            </a:xfrm>
            <a:prstGeom prst="roundRect">
              <a:avLst/>
            </a:prstGeom>
            <a:solidFill>
              <a:srgbClr val="3243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/>
                <a:t>@</a:t>
              </a:r>
              <a:endParaRPr lang="zh-CN" altLang="en-US" sz="24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588080" y="4511486"/>
            <a:ext cx="756957" cy="756957"/>
            <a:chOff x="1876860" y="3383614"/>
            <a:chExt cx="567718" cy="567718"/>
          </a:xfrm>
        </p:grpSpPr>
        <p:sp>
          <p:nvSpPr>
            <p:cNvPr id="49" name="圆角矩形 48"/>
            <p:cNvSpPr/>
            <p:nvPr/>
          </p:nvSpPr>
          <p:spPr>
            <a:xfrm rot="2700000">
              <a:off x="1876860" y="3383614"/>
              <a:ext cx="567718" cy="5677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0" name="圆角矩形 59"/>
            <p:cNvSpPr/>
            <p:nvPr/>
          </p:nvSpPr>
          <p:spPr>
            <a:xfrm rot="2700000">
              <a:off x="1926113" y="3432868"/>
              <a:ext cx="469214" cy="469214"/>
            </a:xfrm>
            <a:prstGeom prst="roundRect">
              <a:avLst/>
            </a:prstGeom>
            <a:solidFill>
              <a:srgbClr val="3243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/>
                <a:t>A</a:t>
              </a:r>
              <a:endParaRPr lang="zh-CN" altLang="en-US" sz="2400"/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2633569" y="3530185"/>
            <a:ext cx="109773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miter lim="800000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3338922" y="1666623"/>
            <a:ext cx="3596351" cy="3724964"/>
            <a:chOff x="3189991" y="1249967"/>
            <a:chExt cx="2697263" cy="2793723"/>
          </a:xfrm>
        </p:grpSpPr>
        <p:sp>
          <p:nvSpPr>
            <p:cNvPr id="12" name="矩形 11"/>
            <p:cNvSpPr/>
            <p:nvPr/>
          </p:nvSpPr>
          <p:spPr>
            <a:xfrm>
              <a:off x="3200270" y="1302967"/>
              <a:ext cx="324802" cy="685664"/>
            </a:xfrm>
            <a:prstGeom prst="rect">
              <a:avLst/>
            </a:prstGeom>
            <a:solidFill>
              <a:srgbClr val="EDF6F9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189991" y="1249967"/>
              <a:ext cx="335081" cy="677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67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锦</a:t>
              </a:r>
              <a:endParaRPr lang="en-US" altLang="zh-CN" sz="1867">
                <a:solidFill>
                  <a:schemeClr val="tx1">
                    <a:lumMod val="65000"/>
                    <a:lumOff val="3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67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鲤</a:t>
              </a:r>
              <a:endParaRPr lang="en-US" altLang="zh-CN" sz="1867">
                <a:solidFill>
                  <a:schemeClr val="tx1">
                    <a:lumMod val="65000"/>
                    <a:lumOff val="3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116" name="矩形 115"/>
            <p:cNvSpPr/>
            <p:nvPr/>
          </p:nvSpPr>
          <p:spPr>
            <a:xfrm>
              <a:off x="3200270" y="2356380"/>
              <a:ext cx="324802" cy="685664"/>
            </a:xfrm>
            <a:prstGeom prst="rect">
              <a:avLst/>
            </a:prstGeom>
            <a:solidFill>
              <a:srgbClr val="EDF6F9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3189991" y="2303380"/>
              <a:ext cx="335081" cy="677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67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锦</a:t>
              </a:r>
              <a:endParaRPr lang="en-US" altLang="zh-CN" sz="1867">
                <a:solidFill>
                  <a:schemeClr val="tx1">
                    <a:lumMod val="65000"/>
                    <a:lumOff val="3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67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鲤</a:t>
              </a:r>
              <a:endParaRPr lang="en-US" altLang="zh-CN" sz="1867">
                <a:solidFill>
                  <a:schemeClr val="tx1">
                    <a:lumMod val="65000"/>
                    <a:lumOff val="3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118" name="矩形 117"/>
            <p:cNvSpPr/>
            <p:nvPr/>
          </p:nvSpPr>
          <p:spPr>
            <a:xfrm>
              <a:off x="3200270" y="3358026"/>
              <a:ext cx="324802" cy="685664"/>
            </a:xfrm>
            <a:prstGeom prst="rect">
              <a:avLst/>
            </a:prstGeom>
            <a:solidFill>
              <a:srgbClr val="EDF6F9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3189991" y="3305026"/>
              <a:ext cx="335081" cy="677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67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锦</a:t>
              </a:r>
              <a:endParaRPr lang="en-US" altLang="zh-CN" sz="1867">
                <a:solidFill>
                  <a:schemeClr val="tx1">
                    <a:lumMod val="65000"/>
                    <a:lumOff val="3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67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鲤</a:t>
              </a:r>
              <a:endParaRPr lang="en-US" altLang="zh-CN" sz="1867">
                <a:solidFill>
                  <a:schemeClr val="tx1">
                    <a:lumMod val="65000"/>
                    <a:lumOff val="3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3779912" y="1302967"/>
              <a:ext cx="1872208" cy="591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67"/>
                </a:lnSpc>
              </a:pPr>
              <a:r>
                <a:rPr lang="en-US" altLang="zh-CN" sz="80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Arial Unicode MS" panose="020b0604020202020204" pitchFamily="34" charset="-122"/>
                  <a:sym typeface="Lato"/>
                </a:rPr>
                <a:t>The activities of a company as</a:t>
              </a:r>
            </a:p>
            <a:p>
              <a:pPr>
                <a:lnSpc>
                  <a:spcPts val="1867"/>
                </a:lnSpc>
              </a:pPr>
              <a:r>
                <a:rPr lang="en-US" altLang="zh-CN" sz="800" err="1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Arial Unicode MS" panose="020b0604020202020204" pitchFamily="34" charset="-122"/>
                  <a:sym typeface="Lato"/>
                </a:rPr>
                <a:t>sociated with     a product or service. It </a:t>
              </a:r>
            </a:p>
            <a:p>
              <a:pPr>
                <a:lnSpc>
                  <a:spcPts val="1867"/>
                </a:lnSpc>
              </a:pPr>
              <a:r>
                <a:rPr lang="en-US" altLang="zh-CN" sz="80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Arial Unicode MS" panose="020b0604020202020204" pitchFamily="34" charset="-122"/>
                  <a:sym typeface="Lato"/>
                </a:rPr>
                <a:t>delivering</a:t>
              </a:r>
              <a:endParaRPr lang="zh-CN" altLang="en-US" sz="80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779912" y="2383741"/>
              <a:ext cx="2107342" cy="591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67"/>
                </a:lnSpc>
              </a:pPr>
              <a:r>
                <a:rPr lang="en-US" altLang="zh-CN" sz="80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Arial Unicode MS" panose="020b0604020202020204" pitchFamily="34" charset="-122"/>
                  <a:sym typeface="Lato"/>
                </a:rPr>
                <a:t>The activities of a company as</a:t>
              </a:r>
            </a:p>
            <a:p>
              <a:pPr>
                <a:lnSpc>
                  <a:spcPts val="1867"/>
                </a:lnSpc>
              </a:pPr>
              <a:r>
                <a:rPr lang="en-US" altLang="zh-CN" sz="800" err="1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Arial Unicode MS" panose="020b0604020202020204" pitchFamily="34" charset="-122"/>
                  <a:sym typeface="Lato"/>
                </a:rPr>
                <a:t>sociated with     a product or service. It </a:t>
              </a:r>
            </a:p>
            <a:p>
              <a:pPr>
                <a:lnSpc>
                  <a:spcPts val="1867"/>
                </a:lnSpc>
              </a:pPr>
              <a:r>
                <a:rPr lang="en-US" altLang="zh-CN" sz="80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Arial Unicode MS" panose="020b0604020202020204" pitchFamily="34" charset="-122"/>
                  <a:sym typeface="Lato"/>
                </a:rPr>
                <a:t>delivering</a:t>
              </a:r>
              <a:endParaRPr lang="zh-CN" altLang="en-US" sz="80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779912" y="3358887"/>
              <a:ext cx="2107342" cy="591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67"/>
                </a:lnSpc>
              </a:pPr>
              <a:r>
                <a:rPr lang="en-US" altLang="zh-CN" sz="80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Arial Unicode MS" panose="020b0604020202020204" pitchFamily="34" charset="-122"/>
                  <a:sym typeface="Lato"/>
                </a:rPr>
                <a:t>The activities of a company as</a:t>
              </a:r>
            </a:p>
            <a:p>
              <a:pPr>
                <a:lnSpc>
                  <a:spcPts val="1867"/>
                </a:lnSpc>
              </a:pPr>
              <a:r>
                <a:rPr lang="en-US" altLang="zh-CN" sz="800" err="1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Arial Unicode MS" panose="020b0604020202020204" pitchFamily="34" charset="-122"/>
                  <a:sym typeface="Lato"/>
                </a:rPr>
                <a:t>sociated with     a product or service. It </a:t>
              </a:r>
            </a:p>
            <a:p>
              <a:pPr>
                <a:lnSpc>
                  <a:spcPts val="1867"/>
                </a:lnSpc>
              </a:pPr>
              <a:r>
                <a:rPr lang="en-US" altLang="zh-CN" sz="80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Arial Unicode MS" panose="020b0604020202020204" pitchFamily="34" charset="-122"/>
                  <a:sym typeface="Lato"/>
                </a:rPr>
                <a:t>delivering</a:t>
              </a:r>
              <a:endParaRPr lang="zh-CN" altLang="en-US" sz="80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E5EAF9C3-5CB4-4C6D-89FB-E0014E672402}"/>
              </a:ext>
            </a:extLst>
          </p:cNvPr>
          <p:cNvSpPr txBox="1"/>
          <p:nvPr/>
        </p:nvSpPr>
        <p:spPr>
          <a:xfrm>
            <a:off x="10798989" y="-51811"/>
            <a:ext cx="2739211" cy="6858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60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 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143373A-E2BD-453C-9951-68E16B59F444}"/>
              </a:ext>
            </a:extLst>
          </p:cNvPr>
          <p:cNvGrpSpPr/>
          <p:nvPr/>
        </p:nvGrpSpPr>
        <p:grpSpPr>
          <a:xfrm>
            <a:off x="-1" y="0"/>
            <a:ext cx="12378519" cy="403468"/>
            <a:chExt cx="12192000" cy="403468"/>
          </a:xfrm>
        </p:grpSpPr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C687D0AB-D88E-4746-A359-F4B1A4E27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</a:blip>
            <a:stretch>
              <a:fillRect/>
            </a:stretch>
          </p:blipFill>
          <p:spPr>
            <a:xfrm>
              <a:off x="0" y="0"/>
              <a:ext cx="6096000" cy="403468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A066FD90-3992-46E1-A395-25B64A6BFE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</a:blip>
            <a:stretch>
              <a:fillRect/>
            </a:stretch>
          </p:blipFill>
          <p:spPr>
            <a:xfrm>
              <a:off x="6096000" y="0"/>
              <a:ext cx="6096000" cy="4034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val="3533182600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ISPRING_PRESENTATION_TITLE" val="锦鲤视频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等线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等线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等线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等线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157</Paragraphs>
  <Slides>26</Slides>
  <Notes>0</Notes>
  <TotalTime>82</TotalTime>
  <HiddenSlides>0</HiddenSlides>
  <MMClips>1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40">
      <vt:lpstr>Arial</vt:lpstr>
      <vt:lpstr>等线 Light</vt:lpstr>
      <vt:lpstr>等线</vt:lpstr>
      <vt:lpstr>苏新诗毛糙体简</vt:lpstr>
      <vt:lpstr>方正清刻本悦宋简体</vt:lpstr>
      <vt:lpstr>华文楷体</vt:lpstr>
      <vt:lpstr>Arial Unicode MS</vt:lpstr>
      <vt:lpstr>Lato</vt:lpstr>
      <vt:lpstr>文悦古典明朝体 (非商业使用) W5</vt:lpstr>
      <vt:lpstr>华文中宋</vt:lpstr>
      <vt:lpstr>MS PMincho</vt:lpstr>
      <vt:lpstr>微软雅黑</vt:lpstr>
      <vt:lpstr>叶根友新篆简体08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锦鲤视频</dc:title>
  <cp:lastModifiedBy>Administrator</cp:lastModifiedBy>
  <cp:revision>53</cp:revision>
  <dcterms:created xsi:type="dcterms:W3CDTF">2018-10-16T09:30:37Z</dcterms:created>
  <dcterms:modified xsi:type="dcterms:W3CDTF">2023-10-16T16:12:28Z</dcterms:modified>
</cp:coreProperties>
</file>