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drawings/drawing3.xml" ContentType="application/vnd.openxmlformats-officedocument.drawingml.chartshapes+xml"/>
  <Override PartName="/ppt/drawings/drawing4.xml" ContentType="application/vnd.openxmlformats-officedocument.drawingml.chartshap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9" r:id="rId5"/>
    <p:sldId id="260" r:id="rId6"/>
    <p:sldId id="269" r:id="rId7"/>
    <p:sldId id="270" r:id="rId8"/>
    <p:sldId id="271" r:id="rId9"/>
    <p:sldId id="272" r:id="rId10"/>
    <p:sldId id="273" r:id="rId11"/>
    <p:sldId id="261" r:id="rId12"/>
    <p:sldId id="258" r:id="rId13"/>
    <p:sldId id="264" r:id="rId14"/>
    <p:sldId id="265" r:id="rId15"/>
    <p:sldId id="266" r:id="rId16"/>
    <p:sldId id="267" r:id="rId17"/>
    <p:sldId id="262" r:id="rId18"/>
    <p:sldId id="268" r:id="rId19"/>
    <p:sldId id="274" r:id="rId20"/>
    <p:sldId id="275" r:id="rId21"/>
    <p:sldId id="276" r:id="rId22"/>
    <p:sldId id="263" r:id="rId23"/>
    <p:sldId id="277" r:id="rId24"/>
    <p:sldId id="278" r:id="rId25"/>
    <p:sldId id="279" r:id="rId26"/>
    <p:sldId id="280" r:id="rId27"/>
    <p:sldId id="282" r:id="rId28"/>
    <p:sldId id="281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1800" y="1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tags" Target="tags/tag69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openxmlformats.org/officeDocument/2006/relationships/chartUserShapes" Target="../drawings/drawing1.xml" /><Relationship Id="rId3" Type="http://schemas.microsoft.com/office/2011/relationships/chartColorStyle" Target="colors2.xml" /><Relationship Id="rId4" Type="http://schemas.microsoft.com/office/2011/relationships/chartStyle" Target="style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Relationship Id="rId2" Type="http://schemas.openxmlformats.org/officeDocument/2006/relationships/chartUserShapes" Target="../drawings/drawing2.xml" /><Relationship Id="rId3" Type="http://schemas.microsoft.com/office/2011/relationships/chartColorStyle" Target="colors3.xml" /><Relationship Id="rId4" Type="http://schemas.microsoft.com/office/2011/relationships/chartStyle" Target="style3.xml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Relationship Id="rId2" Type="http://schemas.openxmlformats.org/officeDocument/2006/relationships/chartUserShapes" Target="../drawings/drawing3.xml" /><Relationship Id="rId3" Type="http://schemas.microsoft.com/office/2011/relationships/chartColorStyle" Target="colors4.xml" /><Relationship Id="rId4" Type="http://schemas.microsoft.com/office/2011/relationships/chartStyle" Target="style4.xml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Relationship Id="rId2" Type="http://schemas.openxmlformats.org/officeDocument/2006/relationships/chartUserShapes" Target="../drawings/drawing4.xml" /><Relationship Id="rId3" Type="http://schemas.microsoft.com/office/2011/relationships/chartColorStyle" Target="colors5.xml" /><Relationship Id="rId4" Type="http://schemas.microsoft.com/office/2011/relationships/chartStyle" Target="style5.xml" /></Relationships>
</file>

<file path=ppt/charts/_rels/chart6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6.xlsx" /><Relationship Id="rId2" Type="http://schemas.openxmlformats.org/officeDocument/2006/relationships/image" Target="../media/image20.png" /><Relationship Id="rId3" Type="http://schemas.openxmlformats.org/officeDocument/2006/relationships/image" Target="../media/image21.png" /><Relationship Id="rId4" Type="http://schemas.microsoft.com/office/2011/relationships/chartColorStyle" Target="colors6.xml" /><Relationship Id="rId5" Type="http://schemas.microsoft.com/office/2011/relationships/chartStyle" Target="style6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0028689205646515"/>
          <c:y val="0.041719865053892136"/>
          <c:w val="0.73723024129867554"/>
          <c:h val="0.860601127147674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实际完成</c:v>
                </c:pt>
              </c:strCache>
            </c:strRef>
          </c:tx>
          <c:spPr>
            <a:solidFill>
              <a:srgbClr val="DE1F26"/>
            </a:solidFill>
            <a:ln>
              <a:noFill/>
            </a:ln>
            <a:effectLst/>
          </c:spPr>
          <c:invertIfNegative val="0"/>
          <c:dLbls>
            <c:dLbl>
              <c:idx val="0"/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1195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1195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1195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1195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p>
                <a:pPr>
                  <a:def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1195" b="0" i="0" u="none" strike="noStrike" kern="1200" baseline="0" smtId="4294967295">
                  <a:solidFill>
                    <a:schemeClr val="bg1"/>
                  </a:solidFill>
                  <a:latin typeface="+mn-lt"/>
                  <a:ea typeface="+mn-ea"/>
                  <a:cs typeface="+mn-cs"/>
                </a:endParaR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option 01</c:v>
                </c:pt>
                <c:pt idx="1">
                  <c:v>option 02</c:v>
                </c:pt>
                <c:pt idx="2">
                  <c:v>option 03</c:v>
                </c:pt>
                <c:pt idx="3">
                  <c:v>option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计划完成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option 01</c:v>
                </c:pt>
                <c:pt idx="1">
                  <c:v>option 02</c:v>
                </c:pt>
                <c:pt idx="2">
                  <c:v>option 03</c:v>
                </c:pt>
                <c:pt idx="3">
                  <c:v>option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2.5</c:v>
                </c:pt>
                <c:pt idx="1">
                  <c:v>2.1</c:v>
                </c:pt>
                <c:pt idx="2">
                  <c:v>3.1</c:v>
                </c:pt>
                <c:pt idx="3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243"/>
        <c:overlap/>
        <c:axId val="881622400"/>
        <c:axId val="881622960"/>
      </c:barChart>
      <c:catAx>
        <c:axId val="881622400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bg1"/>
              </a:solidFill>
              <a:latin typeface="+mn-lt"/>
              <a:ea typeface="+mn-ea"/>
              <a:cs typeface="+mn-cs"/>
            </a:endParaRPr>
          </a:p>
        </c:txPr>
        <c:crossAx val="881622960"/>
        <c:crosses val="autoZero"/>
        <c:auto val="0"/>
        <c:lblAlgn val="ctr"/>
        <c:lblOffset/>
        <c:noMultiLvlLbl val="0"/>
      </c:catAx>
      <c:valAx>
        <c:axId val="881622960"/>
        <c:scaling>
          <c:orientation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50000"/>
                  <a:alpha val="5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bg1"/>
              </a:solidFill>
              <a:latin typeface="+mn-lt"/>
              <a:ea typeface="+mn-ea"/>
              <a:cs typeface="+mn-cs"/>
            </a:endParaRPr>
          </a:p>
        </c:txPr>
        <c:crossAx val="88162240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/>
      <c:layout>
        <c:manualLayout>
          <c:xMode val="edge"/>
          <c:yMode val="edge"/>
          <c:x val="0.81964761018753052"/>
          <c:y val="0.42126196622848511"/>
          <c:w val="0.15589466691017151"/>
          <c:h val="0.174584895372390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1195" b="0" i="0" u="none" strike="noStrike" kern="1200" baseline="0" smtId="4294967295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 sz="1195" b="0" i="0" u="none" strike="noStrike" kern="1200" baseline="0" smtId="4294967295">
            <a:solidFill>
              <a:schemeClr val="bg1"/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solidFill>
            <a:schemeClr val="bg1"/>
          </a:solidFill>
        </a:defRPr>
      </a:pPr>
      <a:endParaRPr lang="zh-CN" smtId="4294967295">
        <a:solidFill>
          <a:schemeClr val="bg1"/>
        </a:solidFill>
      </a:endParaRPr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dPt>
            <c:idx val="0"/>
            <c:invertIfNegative val="1"/>
            <c:spPr>
              <a:solidFill>
                <a:srgbClr val="1A4730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  <c:userShapes r:id="rId2"/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dPt>
            <c:idx val="0"/>
            <c:invertIfNegative val="1"/>
            <c:spPr>
              <a:solidFill>
                <a:srgbClr val="1A4730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  <c:userShapes r:id="rId2"/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dPt>
            <c:idx val="0"/>
            <c:invertIfNegative val="1"/>
            <c:spPr>
              <a:solidFill>
                <a:srgbClr val="1A4730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  <c:userShapes r:id="rId2"/>
</c:chartSpace>
</file>

<file path=ppt/charts/chart5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dPt>
            <c:idx val="0"/>
            <c:invertIfNegative val="1"/>
            <c:spPr>
              <a:solidFill>
                <a:srgbClr val="1A4730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  <c:userShapes r:id="rId2"/>
</c:chartSpace>
</file>

<file path=ppt/charts/chart6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911120533943176"/>
          <c:y val="0.12749350070953369"/>
          <c:w val="0.95304727554321289"/>
          <c:h val="0.69074004888534546"/>
        </c:manualLayout>
      </c:layout>
      <c:lineChart>
        <c:grouping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任务合格线</c:v>
                </c:pt>
              </c:strCache>
            </c:strRef>
          </c:tx>
          <c:spPr>
            <a:ln w="12700" cap="rnd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67449134588241577"/>
                  <c:y val="0.04577165096998214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/>
                    </a:pPr>
                    <a:fld id="{E4E5F6E1-EF2D-41ED-97A5-3588723DA481}" type="SERIESNAME">
                      <a:t>[SERIES NAME]</a:t>
                    </a:fld>
                    <a:r>
                      <a:t> </a:t>
                    </a:r>
                    <a:fld id="{AD44E4F9-C2D1-4C8C-95B9-AB1CE36FED78}" type="VALUE">
                      <a:t>[VALUE]</a:t>
                    </a:fld>
                    <a:endParaRPr lang="zh-CN" altLang="en-US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 algn="r">
                    <a:defRPr lang="zh-CN" sz="1195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76534"/>
                      <c:h val="0.09352377"/>
                    </c:manualLayout>
                  </c15:layout>
                </c:ext>
              </c:extLst>
            </c:dLbl>
            <c:dLbl>
              <c:idx val="1"/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1195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separator> </c:separator>
              <c:extLst/>
            </c:dLbl>
            <c:dLbl>
              <c:idx val="2"/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1195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separator> </c:separator>
              <c:extLst/>
            </c:dLbl>
            <c:dLbl>
              <c:idx val="3"/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1195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separator> </c:separator>
              <c:extLst/>
            </c:dLbl>
            <c:dLbl>
              <c:idx val="4"/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1195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separator> </c:separator>
              <c:extLst/>
            </c:dLbl>
            <c:dLbl>
              <c:idx val="5"/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1195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separator> </c:separator>
              <c:extLst/>
            </c:dLbl>
            <c:dLbl>
              <c:idx val="6"/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1195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separator> </c:separator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p>
                <a:pPr>
                  <a:defRPr lang="zh-CN" sz="1195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1195" b="0" i="0" u="none" strike="noStrike" kern="1200" baseline="0" smtId="4294967295">
                  <a:solidFill>
                    <a:schemeClr val="bg1"/>
                  </a:solidFill>
                  <a:latin typeface="+mn-lt"/>
                  <a:ea typeface="+mn-ea"/>
                  <a:cs typeface="+mn-cs"/>
                </a:endParaRPr>
              </a:p>
            </c:txPr>
            <c:dLblPos val="t"/>
            <c:showLegendKey val="0"/>
            <c:showVal val="1"/>
            <c:showCatName val="0"/>
            <c:showSerName val="1"/>
            <c:showPercent val="0"/>
            <c:showBubbleSize val="0"/>
            <c:separator> </c:separator>
            <c:showLeaderLines val="0"/>
            <c:extLst/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301.367</c:v>
                </c:pt>
                <c:pt idx="1">
                  <c:v>301.367</c:v>
                </c:pt>
                <c:pt idx="2">
                  <c:v>301.367</c:v>
                </c:pt>
                <c:pt idx="3">
                  <c:v>301.367</c:v>
                </c:pt>
                <c:pt idx="4">
                  <c:v>301.367</c:v>
                </c:pt>
                <c:pt idx="5">
                  <c:v>301.367</c:v>
                </c:pt>
                <c:pt idx="6">
                  <c:v>301.367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项目一</c:v>
                </c:pt>
              </c:strCache>
            </c:strRef>
          </c:tx>
          <c:spPr>
            <a:ln w="31750" cap="rnd">
              <a:solidFill>
                <a:schemeClr val="bg1"/>
              </a:solidFill>
              <a:round/>
            </a:ln>
            <a:effectLst>
              <a:outerShdw blurRad="76200" dist="38100" dir="2700000" algn="tl" rotWithShape="0">
                <a:prstClr val="black">
                  <a:alpha val="25000"/>
                </a:prstClr>
              </a:outerShdw>
            </a:effectLst>
          </c:spPr>
          <c:marker>
            <c:symbol val="square"/>
            <c:size val="17"/>
            <c:spPr>
              <a:blipFill>
                <a:blip r:embed="rId2"/>
                <a:stretch>
                  <a:fillRect/>
                </a:stretch>
              </a:blipFill>
              <a:ln w="25400">
                <a:noFill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247</c:v>
                </c:pt>
                <c:pt idx="1">
                  <c:v>389</c:v>
                </c:pt>
                <c:pt idx="2">
                  <c:v>167</c:v>
                </c:pt>
                <c:pt idx="3">
                  <c:v>267</c:v>
                </c:pt>
                <c:pt idx="4">
                  <c:v>290</c:v>
                </c:pt>
                <c:pt idx="5">
                  <c:v>345</c:v>
                </c:pt>
                <c:pt idx="6">
                  <c:v>367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项目二</c:v>
                </c:pt>
              </c:strCache>
            </c:strRef>
          </c:tx>
          <c:spPr>
            <a:ln w="31750" cap="rnd">
              <a:solidFill>
                <a:schemeClr val="bg1"/>
              </a:solidFill>
              <a:round/>
            </a:ln>
            <a:effectLst>
              <a:outerShdw blurRad="101600" dist="38100" dir="2700000" algn="tl" rotWithShape="0">
                <a:prstClr val="black">
                  <a:alpha val="30000"/>
                </a:prstClr>
              </a:outerShdw>
            </a:effectLst>
          </c:spPr>
          <c:marker>
            <c:symbol val="square"/>
            <c:size val="17"/>
            <c:spPr>
              <a:blipFill>
                <a:blip r:embed="rId3"/>
                <a:stretch>
                  <a:fillRect/>
                </a:stretch>
              </a:blipFill>
              <a:ln w="25400">
                <a:noFill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345</c:v>
                </c:pt>
                <c:pt idx="1">
                  <c:v>135</c:v>
                </c:pt>
                <c:pt idx="2">
                  <c:v>278</c:v>
                </c:pt>
                <c:pt idx="3">
                  <c:v>299</c:v>
                </c:pt>
                <c:pt idx="4">
                  <c:v>367</c:v>
                </c:pt>
                <c:pt idx="5">
                  <c:v>387</c:v>
                </c:pt>
                <c:pt idx="6">
                  <c:v>399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848291584"/>
        <c:axId val="848292144"/>
      </c:lineChart>
      <c:catAx>
        <c:axId val="848291584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bg1"/>
              </a:solidFill>
              <a:latin typeface="+mn-lt"/>
              <a:ea typeface="+mn-ea"/>
              <a:cs typeface="+mn-cs"/>
            </a:endParaRPr>
          </a:p>
        </c:txPr>
        <c:crossAx val="848292144"/>
        <c:crosses val="autoZero"/>
        <c:auto val="0"/>
        <c:lblAlgn val="ctr"/>
        <c:lblOffset/>
        <c:noMultiLvlLbl val="0"/>
      </c:catAx>
      <c:valAx>
        <c:axId val="848292144"/>
        <c:scaling>
          <c:orientation/>
          <c:min val="100"/>
        </c:scaling>
        <c:delete val="1"/>
        <c:axPos val="l"/>
        <c:numFmt formatCode="General" sourceLinked="1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bg1"/>
              </a:solidFill>
              <a:latin typeface="+mn-lt"/>
              <a:ea typeface="+mn-ea"/>
              <a:cs typeface="+mn-cs"/>
            </a:endParaRPr>
          </a:p>
        </c:txPr>
        <c:crossAx val="848291584"/>
        <c:crossBetween val="midCat"/>
      </c:valAx>
      <c:spPr>
        <a:noFill/>
        <a:ln>
          <a:noFill/>
        </a:ln>
        <a:effectLst/>
      </c:spPr>
    </c:plotArea>
    <c:legend>
      <c:legendPos/>
      <c:legendEntry>
        <c:idx val="0"/>
        <c:delete val="1"/>
      </c:legendEntry>
      <c:layout>
        <c:manualLayout>
          <c:xMode val="edge"/>
          <c:yMode val="edge"/>
          <c:x val="0.716717541217804"/>
          <c:y val="0.68368840217590332"/>
          <c:w val="0.25072905421257019"/>
          <c:h val="0.109668508172035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1195" b="0" i="0" u="none" strike="noStrike" kern="1200" baseline="0" smtId="4294967295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 sz="1195" b="0" i="0" u="none" strike="noStrike" kern="1200" baseline="0" smtId="4294967295">
            <a:solidFill>
              <a:schemeClr val="bg1"/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solidFill>
            <a:schemeClr val="bg1"/>
          </a:solidFill>
        </a:defRPr>
      </a:pPr>
      <a:endParaRPr lang="zh-CN" smtId="4294967295">
        <a:solidFill>
          <a:schemeClr val="bg1"/>
        </a:solidFill>
      </a:endParaRPr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a="http://schemas.openxmlformats.org/drawingml/2006/main" xmlns:r="http://schemas.openxmlformats.org/officeDocument/2006/relationships" xmlns:cs="http://schemas.microsoft.com/office/drawing/2012/chartStyle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dr="http://schemas.openxmlformats.org/drawingml/2006/chartDrawing"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c="http://schemas.openxmlformats.org/drawingml/2006/chart">
  <cdr:relSizeAnchor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>
        <a:xfrm>
          <a:off x="380647" y="174484"/>
          <a:ext cx="1476357" cy="1476373"/>
        </a:xfrm>
        <a:prstGeom prst="ellipse">
          <a:avLst/>
        </a:prstGeom>
        <a:solidFill>
          <a:schemeClr val="bg1"/>
        </a:solidFill>
        <a:ln>
          <a:noFill/>
        </a:ln>
      </cdr:spPr>
      <cdr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cdr:style>
      <cdr:txBody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drawings/drawing2.xml><?xml version="1.0" encoding="utf-8"?>
<c:userShapes xmlns:cdr="http://schemas.openxmlformats.org/drawingml/2006/chartDrawing"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c="http://schemas.openxmlformats.org/drawingml/2006/chart">
  <cdr:relSizeAnchor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>
        <a:xfrm>
          <a:off x="380647" y="174484"/>
          <a:ext cx="1476357" cy="1476373"/>
        </a:xfrm>
        <a:prstGeom prst="ellipse">
          <a:avLst/>
        </a:prstGeom>
        <a:solidFill>
          <a:schemeClr val="bg1"/>
        </a:solidFill>
        <a:ln>
          <a:noFill/>
        </a:ln>
      </cdr:spPr>
      <cdr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cdr:style>
      <cdr:txBody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drawings/drawing3.xml><?xml version="1.0" encoding="utf-8"?>
<c:userShapes xmlns:cdr="http://schemas.openxmlformats.org/drawingml/2006/chartDrawing"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c="http://schemas.openxmlformats.org/drawingml/2006/chart">
  <cdr:relSizeAnchor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>
        <a:xfrm>
          <a:off x="380647" y="174484"/>
          <a:ext cx="1476357" cy="1476373"/>
        </a:xfrm>
        <a:prstGeom prst="ellipse">
          <a:avLst/>
        </a:prstGeom>
        <a:solidFill>
          <a:schemeClr val="bg1"/>
        </a:solidFill>
        <a:ln>
          <a:noFill/>
        </a:ln>
      </cdr:spPr>
      <cdr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cdr:style>
      <cdr:txBody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drawings/drawing4.xml><?xml version="1.0" encoding="utf-8"?>
<c:userShapes xmlns:cdr="http://schemas.openxmlformats.org/drawingml/2006/chartDrawing"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c="http://schemas.openxmlformats.org/drawingml/2006/chart">
  <cdr:relSizeAnchor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>
        <a:xfrm>
          <a:off x="380647" y="174484"/>
          <a:ext cx="1476357" cy="1476373"/>
        </a:xfrm>
        <a:prstGeom prst="ellipse">
          <a:avLst/>
        </a:prstGeom>
        <a:solidFill>
          <a:schemeClr val="bg1"/>
        </a:solidFill>
        <a:ln>
          <a:noFill/>
        </a:ln>
      </cdr:spPr>
      <cdr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cdr:style>
      <cdr:txBody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869C4-67C4-453B-8E4D-A42064571D8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4862D-6098-45E7-802C-B40C2F56C03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图文版式（4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182688" y="1600200"/>
            <a:ext cx="9829800" cy="43434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图文版式（5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182688" y="1600200"/>
            <a:ext cx="4680000" cy="29718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332488" y="1600200"/>
            <a:ext cx="4680000" cy="29718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图文版式（3）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Picture Placeholder 13"/>
          <p:cNvSpPr>
            <a:spLocks noGrp="1"/>
          </p:cNvSpPr>
          <p:nvPr>
            <p:ph type="pic" sz="quarter" idx="30"/>
          </p:nvPr>
        </p:nvSpPr>
        <p:spPr>
          <a:xfrm>
            <a:off x="1182687" y="1838829"/>
            <a:ext cx="2469600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182688" y="3738924"/>
            <a:ext cx="4771226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3711000" y="1838829"/>
            <a:ext cx="4770000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6013200" y="3738661"/>
            <a:ext cx="2469600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13"/>
          <p:cNvSpPr>
            <a:spLocks noGrp="1"/>
          </p:cNvSpPr>
          <p:nvPr>
            <p:ph type="pic" sz="quarter" idx="28"/>
          </p:nvPr>
        </p:nvSpPr>
        <p:spPr>
          <a:xfrm>
            <a:off x="8542085" y="3738661"/>
            <a:ext cx="2470403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13"/>
          <p:cNvSpPr>
            <a:spLocks noGrp="1"/>
          </p:cNvSpPr>
          <p:nvPr>
            <p:ph type="pic" sz="quarter" idx="29"/>
          </p:nvPr>
        </p:nvSpPr>
        <p:spPr>
          <a:xfrm>
            <a:off x="8542084" y="1838828"/>
            <a:ext cx="2470404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图文版式（8）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9242854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157782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072710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-12362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图文版式（6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182688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3761317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6339946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8918576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0"/>
            <a:ext cx="12192000" cy="6858000"/>
            <a:chExt cx="12141939" cy="4338638"/>
          </a:xfrm>
        </p:grpSpPr>
        <p:sp>
          <p:nvSpPr>
            <p:cNvPr id="6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2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61F3D-09E6-43CC-90EB-7D2E83B5BA2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579AE-CB89-4183-A5E5-E1E04691C24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tags" Target="../tags/tag13.xml" /><Relationship Id="rId15" Type="http://schemas.openxmlformats.org/officeDocument/2006/relationships/image" Target="../media/image1.png" /><Relationship Id="rId16" Type="http://schemas.microsoft.com/office/2007/relationships/media" Target="../media/media1.mp3" /><Relationship Id="rId17" Type="http://schemas.microsoft.com/office/2007/relationships/media" Target="../media/media1.mp3" TargetMode="Interna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1.xml" /><Relationship Id="rId3" Type="http://schemas.openxmlformats.org/officeDocument/2006/relationships/tags" Target="../tags/tag6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2.xml" /><Relationship Id="rId3" Type="http://schemas.openxmlformats.org/officeDocument/2006/relationships/chart" Target="../charts/chart3.xml" /><Relationship Id="rId4" Type="http://schemas.openxmlformats.org/officeDocument/2006/relationships/chart" Target="../charts/chart4.xml" /><Relationship Id="rId5" Type="http://schemas.openxmlformats.org/officeDocument/2006/relationships/chart" Target="../charts/chart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image" Target="../media/image2.jpeg" /><Relationship Id="rId5" Type="http://schemas.openxmlformats.org/officeDocument/2006/relationships/tags" Target="../tags/tag1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4.jpeg" /><Relationship Id="rId11" Type="http://schemas.openxmlformats.org/officeDocument/2006/relationships/tags" Target="../tags/tag27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image" Target="../media/image3.jpeg" /><Relationship Id="rId9" Type="http://schemas.openxmlformats.org/officeDocument/2006/relationships/tags" Target="../tags/tag2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33.xml" /><Relationship Id="rId11" Type="http://schemas.openxmlformats.org/officeDocument/2006/relationships/image" Target="../media/image8.jpeg" /><Relationship Id="rId12" Type="http://schemas.openxmlformats.org/officeDocument/2006/relationships/tags" Target="../tags/tag34.xml" /><Relationship Id="rId13" Type="http://schemas.openxmlformats.org/officeDocument/2006/relationships/image" Target="../media/image9.jpeg" /><Relationship Id="rId14" Type="http://schemas.openxmlformats.org/officeDocument/2006/relationships/tags" Target="../tags/tag35.xml" /><Relationship Id="rId15" Type="http://schemas.openxmlformats.org/officeDocument/2006/relationships/image" Target="../media/image10.jpeg" /><Relationship Id="rId16" Type="http://schemas.openxmlformats.org/officeDocument/2006/relationships/tags" Target="../tags/tag36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image" Target="../media/image5.jpeg" /><Relationship Id="rId6" Type="http://schemas.openxmlformats.org/officeDocument/2006/relationships/tags" Target="../tags/tag31.xml" /><Relationship Id="rId7" Type="http://schemas.openxmlformats.org/officeDocument/2006/relationships/image" Target="../media/image6.jpeg" /><Relationship Id="rId8" Type="http://schemas.openxmlformats.org/officeDocument/2006/relationships/tags" Target="../tags/tag32.xml" /><Relationship Id="rId9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image" Target="../media/image12.jpeg" /><Relationship Id="rId11" Type="http://schemas.openxmlformats.org/officeDocument/2006/relationships/tags" Target="../tags/tag44.xml" /><Relationship Id="rId12" Type="http://schemas.openxmlformats.org/officeDocument/2006/relationships/image" Target="../media/image13.jpeg" /><Relationship Id="rId13" Type="http://schemas.openxmlformats.org/officeDocument/2006/relationships/tags" Target="../tags/tag45.xml" /><Relationship Id="rId14" Type="http://schemas.openxmlformats.org/officeDocument/2006/relationships/image" Target="../media/image14.jpeg" /><Relationship Id="rId15" Type="http://schemas.openxmlformats.org/officeDocument/2006/relationships/tags" Target="../tags/tag4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image" Target="../media/image11.jpeg" /><Relationship Id="rId9" Type="http://schemas.openxmlformats.org/officeDocument/2006/relationships/tags" Target="../tags/tag4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10" Type="http://schemas.openxmlformats.org/officeDocument/2006/relationships/image" Target="../media/image17.jpeg" /><Relationship Id="rId11" Type="http://schemas.openxmlformats.org/officeDocument/2006/relationships/tags" Target="../tags/tag53.xml" /><Relationship Id="rId12" Type="http://schemas.openxmlformats.org/officeDocument/2006/relationships/image" Target="../media/image18.jpeg" /><Relationship Id="rId13" Type="http://schemas.openxmlformats.org/officeDocument/2006/relationships/tags" Target="../tags/tag54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image" Target="../media/image15.jpeg" /><Relationship Id="rId7" Type="http://schemas.openxmlformats.org/officeDocument/2006/relationships/tags" Target="../tags/tag51.xml" /><Relationship Id="rId8" Type="http://schemas.openxmlformats.org/officeDocument/2006/relationships/image" Target="../media/image16.jpeg" /><Relationship Id="rId9" Type="http://schemas.openxmlformats.org/officeDocument/2006/relationships/tags" Target="../tags/tag5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tags" Target="../tags/tag5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19" name="PA_库_组合 1018"/>
          <p:cNvGrpSpPr/>
          <p:nvPr>
            <p:custDataLst>
              <p:tags r:id="rId2"/>
            </p:custDataLst>
          </p:nvPr>
        </p:nvGrpSpPr>
        <p:grpSpPr>
          <a:xfrm>
            <a:off x="612410" y="277439"/>
            <a:ext cx="10656191" cy="3271144"/>
            <a:chOff x="705420" y="349588"/>
            <a:chExt cx="10656191" cy="3271144"/>
          </a:xfrm>
        </p:grpSpPr>
        <p:sp>
          <p:nvSpPr>
            <p:cNvPr id="1020" name="Freeform 8646"/>
            <p:cNvSpPr/>
            <p:nvPr/>
          </p:nvSpPr>
          <p:spPr bwMode="auto">
            <a:xfrm>
              <a:off x="10525093" y="605534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8647"/>
            <p:cNvSpPr/>
            <p:nvPr/>
          </p:nvSpPr>
          <p:spPr bwMode="auto">
            <a:xfrm>
              <a:off x="11205543" y="1641813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8648"/>
            <p:cNvSpPr/>
            <p:nvPr/>
          </p:nvSpPr>
          <p:spPr bwMode="auto">
            <a:xfrm>
              <a:off x="11111901" y="1030034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8649"/>
            <p:cNvSpPr/>
            <p:nvPr/>
          </p:nvSpPr>
          <p:spPr bwMode="auto">
            <a:xfrm>
              <a:off x="11024504" y="586808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8650"/>
            <p:cNvSpPr>
              <a:spLocks noEditPoints="1"/>
            </p:cNvSpPr>
            <p:nvPr/>
          </p:nvSpPr>
          <p:spPr bwMode="auto">
            <a:xfrm>
              <a:off x="10531338" y="873970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8651"/>
            <p:cNvSpPr>
              <a:spLocks noEditPoints="1"/>
            </p:cNvSpPr>
            <p:nvPr/>
          </p:nvSpPr>
          <p:spPr bwMode="auto">
            <a:xfrm>
              <a:off x="9757250" y="468196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8652"/>
            <p:cNvSpPr/>
            <p:nvPr/>
          </p:nvSpPr>
          <p:spPr bwMode="auto">
            <a:xfrm>
              <a:off x="8783398" y="505652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8653"/>
            <p:cNvSpPr/>
            <p:nvPr/>
          </p:nvSpPr>
          <p:spPr bwMode="auto">
            <a:xfrm>
              <a:off x="9270324" y="630505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8678"/>
            <p:cNvSpPr/>
            <p:nvPr/>
          </p:nvSpPr>
          <p:spPr bwMode="auto">
            <a:xfrm>
              <a:off x="705420" y="2590694"/>
              <a:ext cx="955126" cy="1030038"/>
            </a:xfrm>
            <a:custGeom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8679"/>
            <p:cNvSpPr/>
            <p:nvPr/>
          </p:nvSpPr>
          <p:spPr bwMode="auto">
            <a:xfrm>
              <a:off x="1154891" y="2515783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8680"/>
            <p:cNvSpPr/>
            <p:nvPr/>
          </p:nvSpPr>
          <p:spPr bwMode="auto">
            <a:xfrm>
              <a:off x="1154891" y="2453356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8681"/>
            <p:cNvSpPr/>
            <p:nvPr/>
          </p:nvSpPr>
          <p:spPr bwMode="auto">
            <a:xfrm>
              <a:off x="1154891" y="2378445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8682"/>
            <p:cNvSpPr/>
            <p:nvPr/>
          </p:nvSpPr>
          <p:spPr bwMode="auto">
            <a:xfrm>
              <a:off x="1154891" y="2316018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8683"/>
            <p:cNvSpPr/>
            <p:nvPr/>
          </p:nvSpPr>
          <p:spPr bwMode="auto">
            <a:xfrm>
              <a:off x="1154891" y="2241106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8684"/>
            <p:cNvSpPr/>
            <p:nvPr/>
          </p:nvSpPr>
          <p:spPr bwMode="auto">
            <a:xfrm>
              <a:off x="1154891" y="2172439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8685"/>
            <p:cNvSpPr/>
            <p:nvPr/>
          </p:nvSpPr>
          <p:spPr bwMode="auto">
            <a:xfrm>
              <a:off x="1154891" y="2103768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8686"/>
            <p:cNvSpPr/>
            <p:nvPr/>
          </p:nvSpPr>
          <p:spPr bwMode="auto">
            <a:xfrm>
              <a:off x="1154891" y="2035101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8687"/>
            <p:cNvSpPr/>
            <p:nvPr/>
          </p:nvSpPr>
          <p:spPr bwMode="auto">
            <a:xfrm>
              <a:off x="1154891" y="1960190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8688"/>
            <p:cNvSpPr/>
            <p:nvPr/>
          </p:nvSpPr>
          <p:spPr bwMode="auto">
            <a:xfrm>
              <a:off x="1154891" y="1897763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8689"/>
            <p:cNvSpPr/>
            <p:nvPr/>
          </p:nvSpPr>
          <p:spPr bwMode="auto">
            <a:xfrm>
              <a:off x="1154891" y="1822851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8690"/>
            <p:cNvSpPr/>
            <p:nvPr/>
          </p:nvSpPr>
          <p:spPr bwMode="auto">
            <a:xfrm>
              <a:off x="1154891" y="1760425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8691"/>
            <p:cNvSpPr/>
            <p:nvPr/>
          </p:nvSpPr>
          <p:spPr bwMode="auto">
            <a:xfrm>
              <a:off x="1154891" y="1685513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8692"/>
            <p:cNvSpPr/>
            <p:nvPr/>
          </p:nvSpPr>
          <p:spPr bwMode="auto">
            <a:xfrm>
              <a:off x="1154891" y="1616842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8693"/>
            <p:cNvSpPr/>
            <p:nvPr/>
          </p:nvSpPr>
          <p:spPr bwMode="auto">
            <a:xfrm>
              <a:off x="1154891" y="1554416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8694"/>
            <p:cNvSpPr/>
            <p:nvPr/>
          </p:nvSpPr>
          <p:spPr bwMode="auto">
            <a:xfrm>
              <a:off x="1154891" y="1479504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8695"/>
            <p:cNvSpPr/>
            <p:nvPr/>
          </p:nvSpPr>
          <p:spPr bwMode="auto">
            <a:xfrm>
              <a:off x="1154891" y="1417078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8696"/>
            <p:cNvSpPr/>
            <p:nvPr/>
          </p:nvSpPr>
          <p:spPr bwMode="auto">
            <a:xfrm>
              <a:off x="1154891" y="1342166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8697"/>
            <p:cNvSpPr/>
            <p:nvPr/>
          </p:nvSpPr>
          <p:spPr bwMode="auto">
            <a:xfrm>
              <a:off x="1154891" y="1273499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8698"/>
            <p:cNvSpPr/>
            <p:nvPr/>
          </p:nvSpPr>
          <p:spPr bwMode="auto">
            <a:xfrm>
              <a:off x="1154891" y="1204828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8699"/>
            <p:cNvSpPr/>
            <p:nvPr/>
          </p:nvSpPr>
          <p:spPr bwMode="auto">
            <a:xfrm>
              <a:off x="1154891" y="1136161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8700"/>
            <p:cNvSpPr/>
            <p:nvPr/>
          </p:nvSpPr>
          <p:spPr bwMode="auto">
            <a:xfrm>
              <a:off x="1154891" y="1061249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8701"/>
            <p:cNvSpPr/>
            <p:nvPr/>
          </p:nvSpPr>
          <p:spPr bwMode="auto">
            <a:xfrm>
              <a:off x="1154891" y="998823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8702"/>
            <p:cNvSpPr/>
            <p:nvPr/>
          </p:nvSpPr>
          <p:spPr bwMode="auto">
            <a:xfrm>
              <a:off x="1154891" y="923911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8703"/>
            <p:cNvSpPr/>
            <p:nvPr/>
          </p:nvSpPr>
          <p:spPr bwMode="auto">
            <a:xfrm>
              <a:off x="1154891" y="861485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8704"/>
            <p:cNvSpPr/>
            <p:nvPr/>
          </p:nvSpPr>
          <p:spPr bwMode="auto">
            <a:xfrm>
              <a:off x="1154891" y="786573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8705"/>
            <p:cNvSpPr/>
            <p:nvPr/>
          </p:nvSpPr>
          <p:spPr bwMode="auto">
            <a:xfrm>
              <a:off x="1154891" y="717902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8706"/>
            <p:cNvSpPr/>
            <p:nvPr/>
          </p:nvSpPr>
          <p:spPr bwMode="auto">
            <a:xfrm>
              <a:off x="1154891" y="649235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8707"/>
            <p:cNvSpPr/>
            <p:nvPr/>
          </p:nvSpPr>
          <p:spPr bwMode="auto">
            <a:xfrm>
              <a:off x="1154891" y="580564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8708"/>
            <p:cNvSpPr/>
            <p:nvPr/>
          </p:nvSpPr>
          <p:spPr bwMode="auto">
            <a:xfrm>
              <a:off x="1154891" y="505652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8709"/>
            <p:cNvSpPr/>
            <p:nvPr/>
          </p:nvSpPr>
          <p:spPr bwMode="auto">
            <a:xfrm>
              <a:off x="1154891" y="443226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8710"/>
            <p:cNvSpPr/>
            <p:nvPr/>
          </p:nvSpPr>
          <p:spPr bwMode="auto">
            <a:xfrm>
              <a:off x="1154891" y="368314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8711"/>
            <p:cNvSpPr/>
            <p:nvPr/>
          </p:nvSpPr>
          <p:spPr bwMode="auto">
            <a:xfrm>
              <a:off x="1154891" y="349588"/>
              <a:ext cx="56186" cy="24971"/>
            </a:xfrm>
            <a:custGeom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8712"/>
            <p:cNvSpPr>
              <a:spLocks noEditPoints="1"/>
            </p:cNvSpPr>
            <p:nvPr/>
          </p:nvSpPr>
          <p:spPr bwMode="auto">
            <a:xfrm>
              <a:off x="836514" y="2796704"/>
              <a:ext cx="699176" cy="724146"/>
            </a:xfrm>
            <a:custGeom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5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8713"/>
            <p:cNvSpPr/>
            <p:nvPr/>
          </p:nvSpPr>
          <p:spPr bwMode="auto">
            <a:xfrm>
              <a:off x="1666787" y="1629328"/>
              <a:ext cx="68671" cy="62426"/>
            </a:xfrm>
            <a:custGeom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8714"/>
            <p:cNvSpPr/>
            <p:nvPr/>
          </p:nvSpPr>
          <p:spPr bwMode="auto">
            <a:xfrm>
              <a:off x="1666787" y="1554416"/>
              <a:ext cx="68671" cy="74912"/>
            </a:xfrm>
            <a:custGeom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8715"/>
            <p:cNvSpPr/>
            <p:nvPr/>
          </p:nvSpPr>
          <p:spPr bwMode="auto">
            <a:xfrm>
              <a:off x="1666787" y="1485749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8716"/>
            <p:cNvSpPr/>
            <p:nvPr/>
          </p:nvSpPr>
          <p:spPr bwMode="auto">
            <a:xfrm>
              <a:off x="1666787" y="1417078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8717"/>
            <p:cNvSpPr/>
            <p:nvPr/>
          </p:nvSpPr>
          <p:spPr bwMode="auto">
            <a:xfrm>
              <a:off x="1666787" y="1348411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68" name="组合 1067"/>
            <p:cNvGrpSpPr/>
            <p:nvPr/>
          </p:nvGrpSpPr>
          <p:grpSpPr>
            <a:xfrm>
              <a:off x="1666787" y="349588"/>
              <a:ext cx="74912" cy="998823"/>
              <a:chOff x="1666787" y="349588"/>
              <a:chExt cx="74912" cy="998823"/>
            </a:xfrm>
          </p:grpSpPr>
          <p:sp>
            <p:nvSpPr>
              <p:cNvPr id="1095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6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7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8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9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0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1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2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3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4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5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6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7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8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9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69" name="Freeform 8733"/>
            <p:cNvSpPr/>
            <p:nvPr/>
          </p:nvSpPr>
          <p:spPr bwMode="auto">
            <a:xfrm>
              <a:off x="1348410" y="1691754"/>
              <a:ext cx="711661" cy="736632"/>
            </a:xfrm>
            <a:custGeom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0" name="组合 1069"/>
            <p:cNvGrpSpPr/>
            <p:nvPr/>
          </p:nvGrpSpPr>
          <p:grpSpPr>
            <a:xfrm>
              <a:off x="1535690" y="1891518"/>
              <a:ext cx="349588" cy="399529"/>
              <a:chOff x="1535690" y="1891518"/>
              <a:chExt cx="349588" cy="399529"/>
            </a:xfrm>
          </p:grpSpPr>
          <p:sp>
            <p:nvSpPr>
              <p:cNvPr id="1093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4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71" name="Freeform 8736"/>
            <p:cNvSpPr/>
            <p:nvPr/>
          </p:nvSpPr>
          <p:spPr bwMode="auto">
            <a:xfrm>
              <a:off x="3876682" y="1398352"/>
              <a:ext cx="942641" cy="1036279"/>
            </a:xfrm>
            <a:custGeom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8737"/>
            <p:cNvSpPr/>
            <p:nvPr/>
          </p:nvSpPr>
          <p:spPr bwMode="auto">
            <a:xfrm>
              <a:off x="4313667" y="1329681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8738"/>
            <p:cNvSpPr/>
            <p:nvPr/>
          </p:nvSpPr>
          <p:spPr bwMode="auto">
            <a:xfrm>
              <a:off x="4313667" y="1261014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4" name="组合 1073"/>
            <p:cNvGrpSpPr/>
            <p:nvPr/>
          </p:nvGrpSpPr>
          <p:grpSpPr>
            <a:xfrm>
              <a:off x="4319907" y="368314"/>
              <a:ext cx="74912" cy="917670"/>
              <a:chOff x="1666787" y="349588"/>
              <a:chExt cx="74912" cy="998823"/>
            </a:xfrm>
          </p:grpSpPr>
          <p:sp>
            <p:nvSpPr>
              <p:cNvPr id="1078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9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0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1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2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3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4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5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6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7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8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9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0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1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2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75" name="组合 1074"/>
            <p:cNvGrpSpPr/>
            <p:nvPr/>
          </p:nvGrpSpPr>
          <p:grpSpPr>
            <a:xfrm>
              <a:off x="4000938" y="1570287"/>
              <a:ext cx="712851" cy="814686"/>
              <a:chOff x="1535690" y="1891518"/>
              <a:chExt cx="349588" cy="399529"/>
            </a:xfrm>
          </p:grpSpPr>
          <p:sp>
            <p:nvSpPr>
              <p:cNvPr id="1076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7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10" name="PA_库_任意多边形 5793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2394908" y="929750"/>
            <a:ext cx="1057275" cy="1096094"/>
          </a:xfrm>
          <a:custGeom>
            <a:gdLst>
              <a:gd name="T0" fmla="*/ 247 w 463"/>
              <a:gd name="T1" fmla="*/ 404 h 480"/>
              <a:gd name="T2" fmla="*/ 228 w 463"/>
              <a:gd name="T3" fmla="*/ 436 h 480"/>
              <a:gd name="T4" fmla="*/ 224 w 463"/>
              <a:gd name="T5" fmla="*/ 395 h 480"/>
              <a:gd name="T6" fmla="*/ 168 w 463"/>
              <a:gd name="T7" fmla="*/ 356 h 480"/>
              <a:gd name="T8" fmla="*/ 303 w 463"/>
              <a:gd name="T9" fmla="*/ 361 h 480"/>
              <a:gd name="T10" fmla="*/ 201 w 463"/>
              <a:gd name="T11" fmla="*/ 286 h 480"/>
              <a:gd name="T12" fmla="*/ 151 w 463"/>
              <a:gd name="T13" fmla="*/ 280 h 480"/>
              <a:gd name="T14" fmla="*/ 370 w 463"/>
              <a:gd name="T15" fmla="*/ 248 h 480"/>
              <a:gd name="T16" fmla="*/ 372 w 463"/>
              <a:gd name="T17" fmla="*/ 290 h 480"/>
              <a:gd name="T18" fmla="*/ 383 w 463"/>
              <a:gd name="T19" fmla="*/ 314 h 480"/>
              <a:gd name="T20" fmla="*/ 370 w 463"/>
              <a:gd name="T21" fmla="*/ 340 h 480"/>
              <a:gd name="T22" fmla="*/ 343 w 463"/>
              <a:gd name="T23" fmla="*/ 340 h 480"/>
              <a:gd name="T24" fmla="*/ 311 w 463"/>
              <a:gd name="T25" fmla="*/ 357 h 480"/>
              <a:gd name="T26" fmla="*/ 142 w 463"/>
              <a:gd name="T27" fmla="*/ 357 h 480"/>
              <a:gd name="T28" fmla="*/ 108 w 463"/>
              <a:gd name="T29" fmla="*/ 339 h 480"/>
              <a:gd name="T30" fmla="*/ 84 w 463"/>
              <a:gd name="T31" fmla="*/ 339 h 480"/>
              <a:gd name="T32" fmla="*/ 66 w 463"/>
              <a:gd name="T33" fmla="*/ 314 h 480"/>
              <a:gd name="T34" fmla="*/ 80 w 463"/>
              <a:gd name="T35" fmla="*/ 289 h 480"/>
              <a:gd name="T36" fmla="*/ 78 w 463"/>
              <a:gd name="T37" fmla="*/ 246 h 480"/>
              <a:gd name="T38" fmla="*/ 231 w 463"/>
              <a:gd name="T39" fmla="*/ 275 h 480"/>
              <a:gd name="T40" fmla="*/ 258 w 463"/>
              <a:gd name="T41" fmla="*/ 267 h 480"/>
              <a:gd name="T42" fmla="*/ 281 w 463"/>
              <a:gd name="T43" fmla="*/ 246 h 480"/>
              <a:gd name="T44" fmla="*/ 206 w 463"/>
              <a:gd name="T45" fmla="*/ 269 h 480"/>
              <a:gd name="T46" fmla="*/ 274 w 463"/>
              <a:gd name="T47" fmla="*/ 243 h 480"/>
              <a:gd name="T48" fmla="*/ 188 w 463"/>
              <a:gd name="T49" fmla="*/ 250 h 480"/>
              <a:gd name="T50" fmla="*/ 194 w 463"/>
              <a:gd name="T51" fmla="*/ 222 h 480"/>
              <a:gd name="T52" fmla="*/ 236 w 463"/>
              <a:gd name="T53" fmla="*/ 229 h 480"/>
              <a:gd name="T54" fmla="*/ 218 w 463"/>
              <a:gd name="T55" fmla="*/ 203 h 480"/>
              <a:gd name="T56" fmla="*/ 300 w 463"/>
              <a:gd name="T57" fmla="*/ 150 h 480"/>
              <a:gd name="T58" fmla="*/ 164 w 463"/>
              <a:gd name="T59" fmla="*/ 145 h 480"/>
              <a:gd name="T60" fmla="*/ 175 w 463"/>
              <a:gd name="T61" fmla="*/ 140 h 480"/>
              <a:gd name="T62" fmla="*/ 292 w 463"/>
              <a:gd name="T63" fmla="*/ 142 h 480"/>
              <a:gd name="T64" fmla="*/ 311 w 463"/>
              <a:gd name="T65" fmla="*/ 197 h 480"/>
              <a:gd name="T66" fmla="*/ 367 w 463"/>
              <a:gd name="T67" fmla="*/ 152 h 480"/>
              <a:gd name="T68" fmla="*/ 401 w 463"/>
              <a:gd name="T69" fmla="*/ 159 h 480"/>
              <a:gd name="T70" fmla="*/ 375 w 463"/>
              <a:gd name="T71" fmla="*/ 196 h 480"/>
              <a:gd name="T72" fmla="*/ 362 w 463"/>
              <a:gd name="T73" fmla="*/ 229 h 480"/>
              <a:gd name="T74" fmla="*/ 87 w 463"/>
              <a:gd name="T75" fmla="*/ 237 h 480"/>
              <a:gd name="T76" fmla="*/ 82 w 463"/>
              <a:gd name="T77" fmla="*/ 190 h 480"/>
              <a:gd name="T78" fmla="*/ 70 w 463"/>
              <a:gd name="T79" fmla="*/ 166 h 480"/>
              <a:gd name="T80" fmla="*/ 86 w 463"/>
              <a:gd name="T81" fmla="*/ 141 h 480"/>
              <a:gd name="T82" fmla="*/ 114 w 463"/>
              <a:gd name="T83" fmla="*/ 140 h 480"/>
              <a:gd name="T84" fmla="*/ 148 w 463"/>
              <a:gd name="T85" fmla="*/ 111 h 480"/>
              <a:gd name="T86" fmla="*/ 227 w 463"/>
              <a:gd name="T87" fmla="*/ 146 h 480"/>
              <a:gd name="T88" fmla="*/ 213 w 463"/>
              <a:gd name="T89" fmla="*/ 76 h 480"/>
              <a:gd name="T90" fmla="*/ 233 w 463"/>
              <a:gd name="T91" fmla="*/ 47 h 480"/>
              <a:gd name="T92" fmla="*/ 236 w 463"/>
              <a:gd name="T93" fmla="*/ 103 h 480"/>
              <a:gd name="T94" fmla="*/ 294 w 463"/>
              <a:gd name="T95" fmla="*/ 127 h 480"/>
              <a:gd name="T96" fmla="*/ 239 w 463"/>
              <a:gd name="T97" fmla="*/ 8 h 480"/>
              <a:gd name="T98" fmla="*/ 367 w 463"/>
              <a:gd name="T99" fmla="*/ 65 h 480"/>
              <a:gd name="T100" fmla="*/ 444 w 463"/>
              <a:gd name="T101" fmla="*/ 132 h 480"/>
              <a:gd name="T102" fmla="*/ 432 w 463"/>
              <a:gd name="T103" fmla="*/ 221 h 480"/>
              <a:gd name="T104" fmla="*/ 442 w 463"/>
              <a:gd name="T105" fmla="*/ 339 h 480"/>
              <a:gd name="T106" fmla="*/ 323 w 463"/>
              <a:gd name="T107" fmla="*/ 377 h 480"/>
              <a:gd name="T108" fmla="*/ 320 w 463"/>
              <a:gd name="T109" fmla="*/ 415 h 480"/>
              <a:gd name="T110" fmla="*/ 223 w 463"/>
              <a:gd name="T111" fmla="*/ 479 h 480"/>
              <a:gd name="T112" fmla="*/ 105 w 463"/>
              <a:gd name="T113" fmla="*/ 436 h 480"/>
              <a:gd name="T114" fmla="*/ 23 w 463"/>
              <a:gd name="T115" fmla="*/ 362 h 480"/>
              <a:gd name="T116" fmla="*/ 41 w 463"/>
              <a:gd name="T117" fmla="*/ 250 h 480"/>
              <a:gd name="T118" fmla="*/ 38 w 463"/>
              <a:gd name="T119" fmla="*/ 226 h 480"/>
              <a:gd name="T120" fmla="*/ 35 w 463"/>
              <a:gd name="T121" fmla="*/ 114 h 480"/>
              <a:gd name="T122" fmla="*/ 147 w 463"/>
              <a:gd name="T123" fmla="*/ 48 h 480"/>
              <a:gd name="T124" fmla="*/ 228 w 463"/>
              <a:gd name="T125" fmla="*/ 0 h 4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62" h="480">
                <a:moveTo>
                  <a:pt x="233" y="336"/>
                </a:moveTo>
                <a:lnTo>
                  <a:pt x="233" y="368"/>
                </a:lnTo>
                <a:lnTo>
                  <a:pt x="256" y="385"/>
                </a:lnTo>
                <a:lnTo>
                  <a:pt x="257" y="387"/>
                </a:lnTo>
                <a:lnTo>
                  <a:pt x="257" y="389"/>
                </a:lnTo>
                <a:lnTo>
                  <a:pt x="256" y="391"/>
                </a:lnTo>
                <a:lnTo>
                  <a:pt x="254" y="392"/>
                </a:lnTo>
                <a:lnTo>
                  <a:pt x="252" y="392"/>
                </a:lnTo>
                <a:lnTo>
                  <a:pt x="249" y="392"/>
                </a:lnTo>
                <a:lnTo>
                  <a:pt x="233" y="379"/>
                </a:lnTo>
                <a:lnTo>
                  <a:pt x="233" y="395"/>
                </a:lnTo>
                <a:lnTo>
                  <a:pt x="247" y="404"/>
                </a:lnTo>
                <a:lnTo>
                  <a:pt x="248" y="407"/>
                </a:lnTo>
                <a:lnTo>
                  <a:pt x="248" y="409"/>
                </a:lnTo>
                <a:lnTo>
                  <a:pt x="248" y="411"/>
                </a:lnTo>
                <a:lnTo>
                  <a:pt x="245" y="413"/>
                </a:lnTo>
                <a:lnTo>
                  <a:pt x="243" y="413"/>
                </a:lnTo>
                <a:lnTo>
                  <a:pt x="241" y="412"/>
                </a:lnTo>
                <a:lnTo>
                  <a:pt x="233" y="407"/>
                </a:lnTo>
                <a:lnTo>
                  <a:pt x="233" y="430"/>
                </a:lnTo>
                <a:lnTo>
                  <a:pt x="232" y="433"/>
                </a:lnTo>
                <a:lnTo>
                  <a:pt x="231" y="434"/>
                </a:lnTo>
                <a:lnTo>
                  <a:pt x="228" y="436"/>
                </a:lnTo>
                <a:lnTo>
                  <a:pt x="228" y="436"/>
                </a:lnTo>
                <a:lnTo>
                  <a:pt x="227" y="434"/>
                </a:lnTo>
                <a:lnTo>
                  <a:pt x="224" y="433"/>
                </a:lnTo>
                <a:lnTo>
                  <a:pt x="224" y="430"/>
                </a:lnTo>
                <a:lnTo>
                  <a:pt x="224" y="406"/>
                </a:lnTo>
                <a:lnTo>
                  <a:pt x="215" y="412"/>
                </a:lnTo>
                <a:lnTo>
                  <a:pt x="213" y="413"/>
                </a:lnTo>
                <a:lnTo>
                  <a:pt x="210" y="412"/>
                </a:lnTo>
                <a:lnTo>
                  <a:pt x="209" y="411"/>
                </a:lnTo>
                <a:lnTo>
                  <a:pt x="209" y="409"/>
                </a:lnTo>
                <a:lnTo>
                  <a:pt x="209" y="407"/>
                </a:lnTo>
                <a:lnTo>
                  <a:pt x="210" y="404"/>
                </a:lnTo>
                <a:lnTo>
                  <a:pt x="224" y="395"/>
                </a:lnTo>
                <a:lnTo>
                  <a:pt x="224" y="378"/>
                </a:lnTo>
                <a:lnTo>
                  <a:pt x="205" y="392"/>
                </a:lnTo>
                <a:lnTo>
                  <a:pt x="203" y="392"/>
                </a:lnTo>
                <a:lnTo>
                  <a:pt x="202" y="394"/>
                </a:lnTo>
                <a:lnTo>
                  <a:pt x="201" y="392"/>
                </a:lnTo>
                <a:lnTo>
                  <a:pt x="198" y="391"/>
                </a:lnTo>
                <a:lnTo>
                  <a:pt x="198" y="389"/>
                </a:lnTo>
                <a:lnTo>
                  <a:pt x="198" y="387"/>
                </a:lnTo>
                <a:lnTo>
                  <a:pt x="199" y="385"/>
                </a:lnTo>
                <a:lnTo>
                  <a:pt x="224" y="368"/>
                </a:lnTo>
                <a:lnTo>
                  <a:pt x="224" y="337"/>
                </a:lnTo>
                <a:lnTo>
                  <a:pt x="168" y="356"/>
                </a:lnTo>
                <a:lnTo>
                  <a:pt x="168" y="358"/>
                </a:lnTo>
                <a:lnTo>
                  <a:pt x="165" y="361"/>
                </a:lnTo>
                <a:lnTo>
                  <a:pt x="163" y="364"/>
                </a:lnTo>
                <a:lnTo>
                  <a:pt x="159" y="366"/>
                </a:lnTo>
                <a:lnTo>
                  <a:pt x="155" y="366"/>
                </a:lnTo>
                <a:lnTo>
                  <a:pt x="151" y="366"/>
                </a:lnTo>
                <a:lnTo>
                  <a:pt x="148" y="371"/>
                </a:lnTo>
                <a:lnTo>
                  <a:pt x="226" y="463"/>
                </a:lnTo>
                <a:lnTo>
                  <a:pt x="228" y="462"/>
                </a:lnTo>
                <a:lnTo>
                  <a:pt x="231" y="463"/>
                </a:lnTo>
                <a:lnTo>
                  <a:pt x="309" y="373"/>
                </a:lnTo>
                <a:lnTo>
                  <a:pt x="303" y="361"/>
                </a:lnTo>
                <a:lnTo>
                  <a:pt x="299" y="362"/>
                </a:lnTo>
                <a:lnTo>
                  <a:pt x="295" y="361"/>
                </a:lnTo>
                <a:lnTo>
                  <a:pt x="291" y="358"/>
                </a:lnTo>
                <a:lnTo>
                  <a:pt x="287" y="356"/>
                </a:lnTo>
                <a:lnTo>
                  <a:pt x="287" y="353"/>
                </a:lnTo>
                <a:lnTo>
                  <a:pt x="286" y="351"/>
                </a:lnTo>
                <a:lnTo>
                  <a:pt x="233" y="336"/>
                </a:lnTo>
                <a:close/>
                <a:moveTo>
                  <a:pt x="257" y="282"/>
                </a:moveTo>
                <a:lnTo>
                  <a:pt x="245" y="289"/>
                </a:lnTo>
                <a:lnTo>
                  <a:pt x="231" y="292"/>
                </a:lnTo>
                <a:lnTo>
                  <a:pt x="215" y="292"/>
                </a:lnTo>
                <a:lnTo>
                  <a:pt x="201" y="286"/>
                </a:lnTo>
                <a:lnTo>
                  <a:pt x="201" y="286"/>
                </a:lnTo>
                <a:lnTo>
                  <a:pt x="165" y="343"/>
                </a:lnTo>
                <a:lnTo>
                  <a:pt x="167" y="344"/>
                </a:lnTo>
                <a:lnTo>
                  <a:pt x="167" y="347"/>
                </a:lnTo>
                <a:lnTo>
                  <a:pt x="230" y="326"/>
                </a:lnTo>
                <a:lnTo>
                  <a:pt x="287" y="341"/>
                </a:lnTo>
                <a:lnTo>
                  <a:pt x="290" y="337"/>
                </a:lnTo>
                <a:lnTo>
                  <a:pt x="257" y="282"/>
                </a:lnTo>
                <a:lnTo>
                  <a:pt x="257" y="282"/>
                </a:lnTo>
                <a:close/>
                <a:moveTo>
                  <a:pt x="113" y="246"/>
                </a:moveTo>
                <a:lnTo>
                  <a:pt x="112" y="248"/>
                </a:lnTo>
                <a:lnTo>
                  <a:pt x="151" y="280"/>
                </a:lnTo>
                <a:lnTo>
                  <a:pt x="155" y="339"/>
                </a:lnTo>
                <a:lnTo>
                  <a:pt x="158" y="339"/>
                </a:lnTo>
                <a:lnTo>
                  <a:pt x="193" y="281"/>
                </a:lnTo>
                <a:lnTo>
                  <a:pt x="193" y="281"/>
                </a:lnTo>
                <a:lnTo>
                  <a:pt x="184" y="272"/>
                </a:lnTo>
                <a:lnTo>
                  <a:pt x="177" y="260"/>
                </a:lnTo>
                <a:lnTo>
                  <a:pt x="175" y="247"/>
                </a:lnTo>
                <a:lnTo>
                  <a:pt x="173" y="247"/>
                </a:lnTo>
                <a:lnTo>
                  <a:pt x="173" y="247"/>
                </a:lnTo>
                <a:lnTo>
                  <a:pt x="113" y="246"/>
                </a:lnTo>
                <a:close/>
                <a:moveTo>
                  <a:pt x="371" y="246"/>
                </a:moveTo>
                <a:lnTo>
                  <a:pt x="370" y="248"/>
                </a:lnTo>
                <a:lnTo>
                  <a:pt x="368" y="252"/>
                </a:lnTo>
                <a:lnTo>
                  <a:pt x="366" y="254"/>
                </a:lnTo>
                <a:lnTo>
                  <a:pt x="362" y="256"/>
                </a:lnTo>
                <a:lnTo>
                  <a:pt x="358" y="256"/>
                </a:lnTo>
                <a:lnTo>
                  <a:pt x="354" y="256"/>
                </a:lnTo>
                <a:lnTo>
                  <a:pt x="350" y="255"/>
                </a:lnTo>
                <a:lnTo>
                  <a:pt x="313" y="284"/>
                </a:lnTo>
                <a:lnTo>
                  <a:pt x="341" y="298"/>
                </a:lnTo>
                <a:lnTo>
                  <a:pt x="366" y="288"/>
                </a:lnTo>
                <a:lnTo>
                  <a:pt x="368" y="288"/>
                </a:lnTo>
                <a:lnTo>
                  <a:pt x="370" y="288"/>
                </a:lnTo>
                <a:lnTo>
                  <a:pt x="372" y="290"/>
                </a:lnTo>
                <a:lnTo>
                  <a:pt x="372" y="293"/>
                </a:lnTo>
                <a:lnTo>
                  <a:pt x="371" y="294"/>
                </a:lnTo>
                <a:lnTo>
                  <a:pt x="370" y="296"/>
                </a:lnTo>
                <a:lnTo>
                  <a:pt x="351" y="305"/>
                </a:lnTo>
                <a:lnTo>
                  <a:pt x="364" y="311"/>
                </a:lnTo>
                <a:lnTo>
                  <a:pt x="379" y="305"/>
                </a:lnTo>
                <a:lnTo>
                  <a:pt x="381" y="305"/>
                </a:lnTo>
                <a:lnTo>
                  <a:pt x="384" y="306"/>
                </a:lnTo>
                <a:lnTo>
                  <a:pt x="385" y="307"/>
                </a:lnTo>
                <a:lnTo>
                  <a:pt x="385" y="310"/>
                </a:lnTo>
                <a:lnTo>
                  <a:pt x="385" y="313"/>
                </a:lnTo>
                <a:lnTo>
                  <a:pt x="383" y="314"/>
                </a:lnTo>
                <a:lnTo>
                  <a:pt x="375" y="317"/>
                </a:lnTo>
                <a:lnTo>
                  <a:pt x="396" y="328"/>
                </a:lnTo>
                <a:lnTo>
                  <a:pt x="397" y="331"/>
                </a:lnTo>
                <a:lnTo>
                  <a:pt x="398" y="332"/>
                </a:lnTo>
                <a:lnTo>
                  <a:pt x="397" y="335"/>
                </a:lnTo>
                <a:lnTo>
                  <a:pt x="396" y="336"/>
                </a:lnTo>
                <a:lnTo>
                  <a:pt x="393" y="337"/>
                </a:lnTo>
                <a:lnTo>
                  <a:pt x="391" y="337"/>
                </a:lnTo>
                <a:lnTo>
                  <a:pt x="370" y="326"/>
                </a:lnTo>
                <a:lnTo>
                  <a:pt x="371" y="336"/>
                </a:lnTo>
                <a:lnTo>
                  <a:pt x="371" y="339"/>
                </a:lnTo>
                <a:lnTo>
                  <a:pt x="370" y="340"/>
                </a:lnTo>
                <a:lnTo>
                  <a:pt x="367" y="341"/>
                </a:lnTo>
                <a:lnTo>
                  <a:pt x="367" y="341"/>
                </a:lnTo>
                <a:lnTo>
                  <a:pt x="364" y="340"/>
                </a:lnTo>
                <a:lnTo>
                  <a:pt x="363" y="339"/>
                </a:lnTo>
                <a:lnTo>
                  <a:pt x="362" y="337"/>
                </a:lnTo>
                <a:lnTo>
                  <a:pt x="359" y="319"/>
                </a:lnTo>
                <a:lnTo>
                  <a:pt x="346" y="311"/>
                </a:lnTo>
                <a:lnTo>
                  <a:pt x="349" y="335"/>
                </a:lnTo>
                <a:lnTo>
                  <a:pt x="349" y="337"/>
                </a:lnTo>
                <a:lnTo>
                  <a:pt x="346" y="340"/>
                </a:lnTo>
                <a:lnTo>
                  <a:pt x="345" y="340"/>
                </a:lnTo>
                <a:lnTo>
                  <a:pt x="343" y="340"/>
                </a:lnTo>
                <a:lnTo>
                  <a:pt x="342" y="340"/>
                </a:lnTo>
                <a:lnTo>
                  <a:pt x="340" y="339"/>
                </a:lnTo>
                <a:lnTo>
                  <a:pt x="340" y="336"/>
                </a:lnTo>
                <a:lnTo>
                  <a:pt x="336" y="306"/>
                </a:lnTo>
                <a:lnTo>
                  <a:pt x="308" y="292"/>
                </a:lnTo>
                <a:lnTo>
                  <a:pt x="307" y="335"/>
                </a:lnTo>
                <a:lnTo>
                  <a:pt x="309" y="337"/>
                </a:lnTo>
                <a:lnTo>
                  <a:pt x="311" y="340"/>
                </a:lnTo>
                <a:lnTo>
                  <a:pt x="313" y="344"/>
                </a:lnTo>
                <a:lnTo>
                  <a:pt x="313" y="348"/>
                </a:lnTo>
                <a:lnTo>
                  <a:pt x="312" y="353"/>
                </a:lnTo>
                <a:lnTo>
                  <a:pt x="311" y="357"/>
                </a:lnTo>
                <a:lnTo>
                  <a:pt x="317" y="368"/>
                </a:lnTo>
                <a:lnTo>
                  <a:pt x="432" y="345"/>
                </a:lnTo>
                <a:lnTo>
                  <a:pt x="434" y="343"/>
                </a:lnTo>
                <a:lnTo>
                  <a:pt x="385" y="246"/>
                </a:lnTo>
                <a:lnTo>
                  <a:pt x="371" y="246"/>
                </a:lnTo>
                <a:close/>
                <a:moveTo>
                  <a:pt x="78" y="246"/>
                </a:moveTo>
                <a:lnTo>
                  <a:pt x="31" y="349"/>
                </a:lnTo>
                <a:lnTo>
                  <a:pt x="31" y="349"/>
                </a:lnTo>
                <a:lnTo>
                  <a:pt x="141" y="366"/>
                </a:lnTo>
                <a:lnTo>
                  <a:pt x="143" y="361"/>
                </a:lnTo>
                <a:lnTo>
                  <a:pt x="143" y="361"/>
                </a:lnTo>
                <a:lnTo>
                  <a:pt x="142" y="357"/>
                </a:lnTo>
                <a:lnTo>
                  <a:pt x="141" y="352"/>
                </a:lnTo>
                <a:lnTo>
                  <a:pt x="142" y="348"/>
                </a:lnTo>
                <a:lnTo>
                  <a:pt x="143" y="344"/>
                </a:lnTo>
                <a:lnTo>
                  <a:pt x="146" y="341"/>
                </a:lnTo>
                <a:lnTo>
                  <a:pt x="143" y="290"/>
                </a:lnTo>
                <a:lnTo>
                  <a:pt x="117" y="307"/>
                </a:lnTo>
                <a:lnTo>
                  <a:pt x="114" y="335"/>
                </a:lnTo>
                <a:lnTo>
                  <a:pt x="114" y="337"/>
                </a:lnTo>
                <a:lnTo>
                  <a:pt x="112" y="339"/>
                </a:lnTo>
                <a:lnTo>
                  <a:pt x="110" y="340"/>
                </a:lnTo>
                <a:lnTo>
                  <a:pt x="109" y="340"/>
                </a:lnTo>
                <a:lnTo>
                  <a:pt x="108" y="339"/>
                </a:lnTo>
                <a:lnTo>
                  <a:pt x="107" y="337"/>
                </a:lnTo>
                <a:lnTo>
                  <a:pt x="105" y="335"/>
                </a:lnTo>
                <a:lnTo>
                  <a:pt x="107" y="314"/>
                </a:lnTo>
                <a:lnTo>
                  <a:pt x="95" y="323"/>
                </a:lnTo>
                <a:lnTo>
                  <a:pt x="93" y="339"/>
                </a:lnTo>
                <a:lnTo>
                  <a:pt x="92" y="341"/>
                </a:lnTo>
                <a:lnTo>
                  <a:pt x="91" y="343"/>
                </a:lnTo>
                <a:lnTo>
                  <a:pt x="88" y="344"/>
                </a:lnTo>
                <a:lnTo>
                  <a:pt x="88" y="344"/>
                </a:lnTo>
                <a:lnTo>
                  <a:pt x="86" y="343"/>
                </a:lnTo>
                <a:lnTo>
                  <a:pt x="84" y="341"/>
                </a:lnTo>
                <a:lnTo>
                  <a:pt x="84" y="339"/>
                </a:lnTo>
                <a:lnTo>
                  <a:pt x="84" y="330"/>
                </a:lnTo>
                <a:lnTo>
                  <a:pt x="65" y="343"/>
                </a:lnTo>
                <a:lnTo>
                  <a:pt x="62" y="344"/>
                </a:lnTo>
                <a:lnTo>
                  <a:pt x="59" y="343"/>
                </a:lnTo>
                <a:lnTo>
                  <a:pt x="58" y="341"/>
                </a:lnTo>
                <a:lnTo>
                  <a:pt x="57" y="340"/>
                </a:lnTo>
                <a:lnTo>
                  <a:pt x="58" y="337"/>
                </a:lnTo>
                <a:lnTo>
                  <a:pt x="59" y="335"/>
                </a:lnTo>
                <a:lnTo>
                  <a:pt x="79" y="322"/>
                </a:lnTo>
                <a:lnTo>
                  <a:pt x="70" y="318"/>
                </a:lnTo>
                <a:lnTo>
                  <a:pt x="67" y="317"/>
                </a:lnTo>
                <a:lnTo>
                  <a:pt x="66" y="314"/>
                </a:lnTo>
                <a:lnTo>
                  <a:pt x="66" y="313"/>
                </a:lnTo>
                <a:lnTo>
                  <a:pt x="67" y="310"/>
                </a:lnTo>
                <a:lnTo>
                  <a:pt x="70" y="309"/>
                </a:lnTo>
                <a:lnTo>
                  <a:pt x="72" y="309"/>
                </a:lnTo>
                <a:lnTo>
                  <a:pt x="89" y="315"/>
                </a:lnTo>
                <a:lnTo>
                  <a:pt x="103" y="306"/>
                </a:lnTo>
                <a:lnTo>
                  <a:pt x="80" y="298"/>
                </a:lnTo>
                <a:lnTo>
                  <a:pt x="78" y="297"/>
                </a:lnTo>
                <a:lnTo>
                  <a:pt x="78" y="294"/>
                </a:lnTo>
                <a:lnTo>
                  <a:pt x="78" y="292"/>
                </a:lnTo>
                <a:lnTo>
                  <a:pt x="79" y="290"/>
                </a:lnTo>
                <a:lnTo>
                  <a:pt x="80" y="289"/>
                </a:lnTo>
                <a:lnTo>
                  <a:pt x="83" y="289"/>
                </a:lnTo>
                <a:lnTo>
                  <a:pt x="112" y="299"/>
                </a:lnTo>
                <a:lnTo>
                  <a:pt x="139" y="281"/>
                </a:lnTo>
                <a:lnTo>
                  <a:pt x="107" y="255"/>
                </a:lnTo>
                <a:lnTo>
                  <a:pt x="103" y="256"/>
                </a:lnTo>
                <a:lnTo>
                  <a:pt x="99" y="256"/>
                </a:lnTo>
                <a:lnTo>
                  <a:pt x="95" y="256"/>
                </a:lnTo>
                <a:lnTo>
                  <a:pt x="91" y="254"/>
                </a:lnTo>
                <a:lnTo>
                  <a:pt x="88" y="251"/>
                </a:lnTo>
                <a:lnTo>
                  <a:pt x="87" y="248"/>
                </a:lnTo>
                <a:lnTo>
                  <a:pt x="86" y="246"/>
                </a:lnTo>
                <a:lnTo>
                  <a:pt x="78" y="246"/>
                </a:lnTo>
                <a:close/>
                <a:moveTo>
                  <a:pt x="226" y="246"/>
                </a:moveTo>
                <a:lnTo>
                  <a:pt x="224" y="247"/>
                </a:lnTo>
                <a:lnTo>
                  <a:pt x="223" y="254"/>
                </a:lnTo>
                <a:lnTo>
                  <a:pt x="220" y="262"/>
                </a:lnTo>
                <a:lnTo>
                  <a:pt x="218" y="271"/>
                </a:lnTo>
                <a:lnTo>
                  <a:pt x="218" y="280"/>
                </a:lnTo>
                <a:lnTo>
                  <a:pt x="220" y="286"/>
                </a:lnTo>
                <a:lnTo>
                  <a:pt x="226" y="289"/>
                </a:lnTo>
                <a:lnTo>
                  <a:pt x="227" y="289"/>
                </a:lnTo>
                <a:lnTo>
                  <a:pt x="228" y="286"/>
                </a:lnTo>
                <a:lnTo>
                  <a:pt x="231" y="282"/>
                </a:lnTo>
                <a:lnTo>
                  <a:pt x="231" y="275"/>
                </a:lnTo>
                <a:lnTo>
                  <a:pt x="230" y="263"/>
                </a:lnTo>
                <a:lnTo>
                  <a:pt x="226" y="246"/>
                </a:lnTo>
                <a:close/>
                <a:moveTo>
                  <a:pt x="228" y="245"/>
                </a:moveTo>
                <a:lnTo>
                  <a:pt x="230" y="248"/>
                </a:lnTo>
                <a:lnTo>
                  <a:pt x="233" y="255"/>
                </a:lnTo>
                <a:lnTo>
                  <a:pt x="239" y="264"/>
                </a:lnTo>
                <a:lnTo>
                  <a:pt x="247" y="272"/>
                </a:lnTo>
                <a:lnTo>
                  <a:pt x="253" y="277"/>
                </a:lnTo>
                <a:lnTo>
                  <a:pt x="260" y="276"/>
                </a:lnTo>
                <a:lnTo>
                  <a:pt x="261" y="273"/>
                </a:lnTo>
                <a:lnTo>
                  <a:pt x="261" y="271"/>
                </a:lnTo>
                <a:lnTo>
                  <a:pt x="258" y="267"/>
                </a:lnTo>
                <a:lnTo>
                  <a:pt x="253" y="262"/>
                </a:lnTo>
                <a:lnTo>
                  <a:pt x="244" y="254"/>
                </a:lnTo>
                <a:lnTo>
                  <a:pt x="228" y="245"/>
                </a:lnTo>
                <a:close/>
                <a:moveTo>
                  <a:pt x="278" y="245"/>
                </a:moveTo>
                <a:lnTo>
                  <a:pt x="274" y="262"/>
                </a:lnTo>
                <a:lnTo>
                  <a:pt x="264" y="277"/>
                </a:lnTo>
                <a:lnTo>
                  <a:pt x="265" y="279"/>
                </a:lnTo>
                <a:lnTo>
                  <a:pt x="298" y="334"/>
                </a:lnTo>
                <a:lnTo>
                  <a:pt x="299" y="282"/>
                </a:lnTo>
                <a:lnTo>
                  <a:pt x="343" y="247"/>
                </a:lnTo>
                <a:lnTo>
                  <a:pt x="343" y="246"/>
                </a:lnTo>
                <a:lnTo>
                  <a:pt x="281" y="246"/>
                </a:lnTo>
                <a:lnTo>
                  <a:pt x="278" y="245"/>
                </a:lnTo>
                <a:close/>
                <a:moveTo>
                  <a:pt x="224" y="245"/>
                </a:moveTo>
                <a:lnTo>
                  <a:pt x="220" y="246"/>
                </a:lnTo>
                <a:lnTo>
                  <a:pt x="214" y="250"/>
                </a:lnTo>
                <a:lnTo>
                  <a:pt x="205" y="255"/>
                </a:lnTo>
                <a:lnTo>
                  <a:pt x="196" y="262"/>
                </a:lnTo>
                <a:lnTo>
                  <a:pt x="192" y="268"/>
                </a:lnTo>
                <a:lnTo>
                  <a:pt x="192" y="275"/>
                </a:lnTo>
                <a:lnTo>
                  <a:pt x="193" y="276"/>
                </a:lnTo>
                <a:lnTo>
                  <a:pt x="197" y="276"/>
                </a:lnTo>
                <a:lnTo>
                  <a:pt x="201" y="273"/>
                </a:lnTo>
                <a:lnTo>
                  <a:pt x="206" y="269"/>
                </a:lnTo>
                <a:lnTo>
                  <a:pt x="214" y="259"/>
                </a:lnTo>
                <a:lnTo>
                  <a:pt x="224" y="245"/>
                </a:lnTo>
                <a:close/>
                <a:moveTo>
                  <a:pt x="260" y="237"/>
                </a:moveTo>
                <a:lnTo>
                  <a:pt x="248" y="238"/>
                </a:lnTo>
                <a:lnTo>
                  <a:pt x="230" y="242"/>
                </a:lnTo>
                <a:lnTo>
                  <a:pt x="232" y="243"/>
                </a:lnTo>
                <a:lnTo>
                  <a:pt x="239" y="246"/>
                </a:lnTo>
                <a:lnTo>
                  <a:pt x="247" y="247"/>
                </a:lnTo>
                <a:lnTo>
                  <a:pt x="256" y="250"/>
                </a:lnTo>
                <a:lnTo>
                  <a:pt x="264" y="250"/>
                </a:lnTo>
                <a:lnTo>
                  <a:pt x="270" y="247"/>
                </a:lnTo>
                <a:lnTo>
                  <a:pt x="274" y="243"/>
                </a:lnTo>
                <a:lnTo>
                  <a:pt x="274" y="241"/>
                </a:lnTo>
                <a:lnTo>
                  <a:pt x="271" y="239"/>
                </a:lnTo>
                <a:lnTo>
                  <a:pt x="268" y="237"/>
                </a:lnTo>
                <a:lnTo>
                  <a:pt x="260" y="237"/>
                </a:lnTo>
                <a:close/>
                <a:moveTo>
                  <a:pt x="192" y="237"/>
                </a:moveTo>
                <a:lnTo>
                  <a:pt x="184" y="238"/>
                </a:lnTo>
                <a:lnTo>
                  <a:pt x="180" y="239"/>
                </a:lnTo>
                <a:lnTo>
                  <a:pt x="177" y="241"/>
                </a:lnTo>
                <a:lnTo>
                  <a:pt x="179" y="242"/>
                </a:lnTo>
                <a:lnTo>
                  <a:pt x="177" y="243"/>
                </a:lnTo>
                <a:lnTo>
                  <a:pt x="181" y="248"/>
                </a:lnTo>
                <a:lnTo>
                  <a:pt x="188" y="250"/>
                </a:lnTo>
                <a:lnTo>
                  <a:pt x="197" y="248"/>
                </a:lnTo>
                <a:lnTo>
                  <a:pt x="205" y="247"/>
                </a:lnTo>
                <a:lnTo>
                  <a:pt x="214" y="245"/>
                </a:lnTo>
                <a:lnTo>
                  <a:pt x="219" y="243"/>
                </a:lnTo>
                <a:lnTo>
                  <a:pt x="222" y="242"/>
                </a:lnTo>
                <a:lnTo>
                  <a:pt x="203" y="238"/>
                </a:lnTo>
                <a:lnTo>
                  <a:pt x="192" y="237"/>
                </a:lnTo>
                <a:close/>
                <a:moveTo>
                  <a:pt x="194" y="208"/>
                </a:moveTo>
                <a:lnTo>
                  <a:pt x="192" y="208"/>
                </a:lnTo>
                <a:lnTo>
                  <a:pt x="190" y="209"/>
                </a:lnTo>
                <a:lnTo>
                  <a:pt x="189" y="216"/>
                </a:lnTo>
                <a:lnTo>
                  <a:pt x="194" y="222"/>
                </a:lnTo>
                <a:lnTo>
                  <a:pt x="202" y="229"/>
                </a:lnTo>
                <a:lnTo>
                  <a:pt x="211" y="234"/>
                </a:lnTo>
                <a:lnTo>
                  <a:pt x="219" y="238"/>
                </a:lnTo>
                <a:lnTo>
                  <a:pt x="222" y="239"/>
                </a:lnTo>
                <a:lnTo>
                  <a:pt x="213" y="224"/>
                </a:lnTo>
                <a:lnTo>
                  <a:pt x="205" y="214"/>
                </a:lnTo>
                <a:lnTo>
                  <a:pt x="198" y="209"/>
                </a:lnTo>
                <a:lnTo>
                  <a:pt x="194" y="208"/>
                </a:lnTo>
                <a:close/>
                <a:moveTo>
                  <a:pt x="254" y="207"/>
                </a:moveTo>
                <a:lnTo>
                  <a:pt x="248" y="212"/>
                </a:lnTo>
                <a:lnTo>
                  <a:pt x="241" y="220"/>
                </a:lnTo>
                <a:lnTo>
                  <a:pt x="236" y="229"/>
                </a:lnTo>
                <a:lnTo>
                  <a:pt x="232" y="235"/>
                </a:lnTo>
                <a:lnTo>
                  <a:pt x="230" y="238"/>
                </a:lnTo>
                <a:lnTo>
                  <a:pt x="245" y="229"/>
                </a:lnTo>
                <a:lnTo>
                  <a:pt x="256" y="222"/>
                </a:lnTo>
                <a:lnTo>
                  <a:pt x="261" y="217"/>
                </a:lnTo>
                <a:lnTo>
                  <a:pt x="262" y="212"/>
                </a:lnTo>
                <a:lnTo>
                  <a:pt x="262" y="209"/>
                </a:lnTo>
                <a:lnTo>
                  <a:pt x="262" y="208"/>
                </a:lnTo>
                <a:lnTo>
                  <a:pt x="254" y="207"/>
                </a:lnTo>
                <a:close/>
                <a:moveTo>
                  <a:pt x="226" y="192"/>
                </a:moveTo>
                <a:lnTo>
                  <a:pt x="220" y="196"/>
                </a:lnTo>
                <a:lnTo>
                  <a:pt x="218" y="203"/>
                </a:lnTo>
                <a:lnTo>
                  <a:pt x="218" y="210"/>
                </a:lnTo>
                <a:lnTo>
                  <a:pt x="220" y="220"/>
                </a:lnTo>
                <a:lnTo>
                  <a:pt x="223" y="229"/>
                </a:lnTo>
                <a:lnTo>
                  <a:pt x="224" y="234"/>
                </a:lnTo>
                <a:lnTo>
                  <a:pt x="226" y="237"/>
                </a:lnTo>
                <a:lnTo>
                  <a:pt x="230" y="220"/>
                </a:lnTo>
                <a:lnTo>
                  <a:pt x="231" y="207"/>
                </a:lnTo>
                <a:lnTo>
                  <a:pt x="231" y="199"/>
                </a:lnTo>
                <a:lnTo>
                  <a:pt x="228" y="195"/>
                </a:lnTo>
                <a:lnTo>
                  <a:pt x="227" y="193"/>
                </a:lnTo>
                <a:lnTo>
                  <a:pt x="226" y="192"/>
                </a:lnTo>
                <a:close/>
                <a:moveTo>
                  <a:pt x="300" y="150"/>
                </a:moveTo>
                <a:lnTo>
                  <a:pt x="268" y="204"/>
                </a:lnTo>
                <a:lnTo>
                  <a:pt x="266" y="207"/>
                </a:lnTo>
                <a:lnTo>
                  <a:pt x="274" y="220"/>
                </a:lnTo>
                <a:lnTo>
                  <a:pt x="278" y="235"/>
                </a:lnTo>
                <a:lnTo>
                  <a:pt x="278" y="237"/>
                </a:lnTo>
                <a:lnTo>
                  <a:pt x="281" y="237"/>
                </a:lnTo>
                <a:lnTo>
                  <a:pt x="281" y="237"/>
                </a:lnTo>
                <a:lnTo>
                  <a:pt x="343" y="237"/>
                </a:lnTo>
                <a:lnTo>
                  <a:pt x="302" y="208"/>
                </a:lnTo>
                <a:lnTo>
                  <a:pt x="300" y="150"/>
                </a:lnTo>
                <a:close/>
                <a:moveTo>
                  <a:pt x="165" y="144"/>
                </a:moveTo>
                <a:lnTo>
                  <a:pt x="164" y="145"/>
                </a:lnTo>
                <a:lnTo>
                  <a:pt x="154" y="200"/>
                </a:lnTo>
                <a:lnTo>
                  <a:pt x="112" y="235"/>
                </a:lnTo>
                <a:lnTo>
                  <a:pt x="112" y="237"/>
                </a:lnTo>
                <a:lnTo>
                  <a:pt x="173" y="238"/>
                </a:lnTo>
                <a:lnTo>
                  <a:pt x="173" y="238"/>
                </a:lnTo>
                <a:lnTo>
                  <a:pt x="177" y="222"/>
                </a:lnTo>
                <a:lnTo>
                  <a:pt x="184" y="209"/>
                </a:lnTo>
                <a:lnTo>
                  <a:pt x="194" y="199"/>
                </a:lnTo>
                <a:lnTo>
                  <a:pt x="193" y="197"/>
                </a:lnTo>
                <a:lnTo>
                  <a:pt x="165" y="144"/>
                </a:lnTo>
                <a:close/>
                <a:moveTo>
                  <a:pt x="176" y="137"/>
                </a:moveTo>
                <a:lnTo>
                  <a:pt x="175" y="140"/>
                </a:lnTo>
                <a:lnTo>
                  <a:pt x="201" y="192"/>
                </a:lnTo>
                <a:lnTo>
                  <a:pt x="201" y="193"/>
                </a:lnTo>
                <a:lnTo>
                  <a:pt x="207" y="191"/>
                </a:lnTo>
                <a:lnTo>
                  <a:pt x="214" y="190"/>
                </a:lnTo>
                <a:lnTo>
                  <a:pt x="222" y="188"/>
                </a:lnTo>
                <a:lnTo>
                  <a:pt x="235" y="188"/>
                </a:lnTo>
                <a:lnTo>
                  <a:pt x="248" y="192"/>
                </a:lnTo>
                <a:lnTo>
                  <a:pt x="260" y="200"/>
                </a:lnTo>
                <a:lnTo>
                  <a:pt x="260" y="200"/>
                </a:lnTo>
                <a:lnTo>
                  <a:pt x="292" y="145"/>
                </a:lnTo>
                <a:lnTo>
                  <a:pt x="292" y="144"/>
                </a:lnTo>
                <a:lnTo>
                  <a:pt x="292" y="142"/>
                </a:lnTo>
                <a:lnTo>
                  <a:pt x="230" y="157"/>
                </a:lnTo>
                <a:lnTo>
                  <a:pt x="176" y="137"/>
                </a:lnTo>
                <a:close/>
                <a:moveTo>
                  <a:pt x="321" y="116"/>
                </a:moveTo>
                <a:lnTo>
                  <a:pt x="315" y="127"/>
                </a:lnTo>
                <a:lnTo>
                  <a:pt x="316" y="128"/>
                </a:lnTo>
                <a:lnTo>
                  <a:pt x="317" y="132"/>
                </a:lnTo>
                <a:lnTo>
                  <a:pt x="319" y="136"/>
                </a:lnTo>
                <a:lnTo>
                  <a:pt x="317" y="141"/>
                </a:lnTo>
                <a:lnTo>
                  <a:pt x="316" y="145"/>
                </a:lnTo>
                <a:lnTo>
                  <a:pt x="312" y="148"/>
                </a:lnTo>
                <a:lnTo>
                  <a:pt x="309" y="149"/>
                </a:lnTo>
                <a:lnTo>
                  <a:pt x="311" y="197"/>
                </a:lnTo>
                <a:lnTo>
                  <a:pt x="340" y="183"/>
                </a:lnTo>
                <a:lnTo>
                  <a:pt x="345" y="155"/>
                </a:lnTo>
                <a:lnTo>
                  <a:pt x="346" y="153"/>
                </a:lnTo>
                <a:lnTo>
                  <a:pt x="347" y="152"/>
                </a:lnTo>
                <a:lnTo>
                  <a:pt x="350" y="152"/>
                </a:lnTo>
                <a:lnTo>
                  <a:pt x="351" y="153"/>
                </a:lnTo>
                <a:lnTo>
                  <a:pt x="354" y="155"/>
                </a:lnTo>
                <a:lnTo>
                  <a:pt x="354" y="157"/>
                </a:lnTo>
                <a:lnTo>
                  <a:pt x="350" y="178"/>
                </a:lnTo>
                <a:lnTo>
                  <a:pt x="363" y="170"/>
                </a:lnTo>
                <a:lnTo>
                  <a:pt x="366" y="154"/>
                </a:lnTo>
                <a:lnTo>
                  <a:pt x="367" y="152"/>
                </a:lnTo>
                <a:lnTo>
                  <a:pt x="370" y="150"/>
                </a:lnTo>
                <a:lnTo>
                  <a:pt x="372" y="150"/>
                </a:lnTo>
                <a:lnTo>
                  <a:pt x="374" y="152"/>
                </a:lnTo>
                <a:lnTo>
                  <a:pt x="375" y="153"/>
                </a:lnTo>
                <a:lnTo>
                  <a:pt x="375" y="155"/>
                </a:lnTo>
                <a:lnTo>
                  <a:pt x="374" y="165"/>
                </a:lnTo>
                <a:lnTo>
                  <a:pt x="395" y="153"/>
                </a:lnTo>
                <a:lnTo>
                  <a:pt x="397" y="153"/>
                </a:lnTo>
                <a:lnTo>
                  <a:pt x="400" y="154"/>
                </a:lnTo>
                <a:lnTo>
                  <a:pt x="401" y="155"/>
                </a:lnTo>
                <a:lnTo>
                  <a:pt x="402" y="158"/>
                </a:lnTo>
                <a:lnTo>
                  <a:pt x="401" y="159"/>
                </a:lnTo>
                <a:lnTo>
                  <a:pt x="400" y="162"/>
                </a:lnTo>
                <a:lnTo>
                  <a:pt x="377" y="173"/>
                </a:lnTo>
                <a:lnTo>
                  <a:pt x="388" y="178"/>
                </a:lnTo>
                <a:lnTo>
                  <a:pt x="389" y="179"/>
                </a:lnTo>
                <a:lnTo>
                  <a:pt x="391" y="182"/>
                </a:lnTo>
                <a:lnTo>
                  <a:pt x="389" y="184"/>
                </a:lnTo>
                <a:lnTo>
                  <a:pt x="388" y="186"/>
                </a:lnTo>
                <a:lnTo>
                  <a:pt x="385" y="187"/>
                </a:lnTo>
                <a:lnTo>
                  <a:pt x="384" y="186"/>
                </a:lnTo>
                <a:lnTo>
                  <a:pt x="368" y="178"/>
                </a:lnTo>
                <a:lnTo>
                  <a:pt x="354" y="186"/>
                </a:lnTo>
                <a:lnTo>
                  <a:pt x="375" y="196"/>
                </a:lnTo>
                <a:lnTo>
                  <a:pt x="376" y="197"/>
                </a:lnTo>
                <a:lnTo>
                  <a:pt x="377" y="200"/>
                </a:lnTo>
                <a:lnTo>
                  <a:pt x="377" y="203"/>
                </a:lnTo>
                <a:lnTo>
                  <a:pt x="375" y="204"/>
                </a:lnTo>
                <a:lnTo>
                  <a:pt x="372" y="205"/>
                </a:lnTo>
                <a:lnTo>
                  <a:pt x="371" y="205"/>
                </a:lnTo>
                <a:lnTo>
                  <a:pt x="343" y="191"/>
                </a:lnTo>
                <a:lnTo>
                  <a:pt x="315" y="207"/>
                </a:lnTo>
                <a:lnTo>
                  <a:pt x="350" y="230"/>
                </a:lnTo>
                <a:lnTo>
                  <a:pt x="354" y="229"/>
                </a:lnTo>
                <a:lnTo>
                  <a:pt x="358" y="229"/>
                </a:lnTo>
                <a:lnTo>
                  <a:pt x="362" y="229"/>
                </a:lnTo>
                <a:lnTo>
                  <a:pt x="366" y="231"/>
                </a:lnTo>
                <a:lnTo>
                  <a:pt x="368" y="234"/>
                </a:lnTo>
                <a:lnTo>
                  <a:pt x="370" y="237"/>
                </a:lnTo>
                <a:lnTo>
                  <a:pt x="384" y="237"/>
                </a:lnTo>
                <a:lnTo>
                  <a:pt x="429" y="141"/>
                </a:lnTo>
                <a:lnTo>
                  <a:pt x="427" y="140"/>
                </a:lnTo>
                <a:lnTo>
                  <a:pt x="321" y="116"/>
                </a:lnTo>
                <a:close/>
                <a:moveTo>
                  <a:pt x="148" y="111"/>
                </a:moveTo>
                <a:lnTo>
                  <a:pt x="37" y="125"/>
                </a:lnTo>
                <a:lnTo>
                  <a:pt x="36" y="128"/>
                </a:lnTo>
                <a:lnTo>
                  <a:pt x="76" y="237"/>
                </a:lnTo>
                <a:lnTo>
                  <a:pt x="87" y="237"/>
                </a:lnTo>
                <a:lnTo>
                  <a:pt x="88" y="234"/>
                </a:lnTo>
                <a:lnTo>
                  <a:pt x="91" y="231"/>
                </a:lnTo>
                <a:lnTo>
                  <a:pt x="96" y="229"/>
                </a:lnTo>
                <a:lnTo>
                  <a:pt x="100" y="229"/>
                </a:lnTo>
                <a:lnTo>
                  <a:pt x="105" y="230"/>
                </a:lnTo>
                <a:lnTo>
                  <a:pt x="141" y="199"/>
                </a:lnTo>
                <a:lnTo>
                  <a:pt x="113" y="182"/>
                </a:lnTo>
                <a:lnTo>
                  <a:pt x="88" y="192"/>
                </a:lnTo>
                <a:lnTo>
                  <a:pt x="87" y="192"/>
                </a:lnTo>
                <a:lnTo>
                  <a:pt x="84" y="192"/>
                </a:lnTo>
                <a:lnTo>
                  <a:pt x="83" y="191"/>
                </a:lnTo>
                <a:lnTo>
                  <a:pt x="82" y="190"/>
                </a:lnTo>
                <a:lnTo>
                  <a:pt x="82" y="187"/>
                </a:lnTo>
                <a:lnTo>
                  <a:pt x="83" y="184"/>
                </a:lnTo>
                <a:lnTo>
                  <a:pt x="84" y="183"/>
                </a:lnTo>
                <a:lnTo>
                  <a:pt x="104" y="175"/>
                </a:lnTo>
                <a:lnTo>
                  <a:pt x="91" y="167"/>
                </a:lnTo>
                <a:lnTo>
                  <a:pt x="75" y="174"/>
                </a:lnTo>
                <a:lnTo>
                  <a:pt x="74" y="174"/>
                </a:lnTo>
                <a:lnTo>
                  <a:pt x="71" y="174"/>
                </a:lnTo>
                <a:lnTo>
                  <a:pt x="70" y="173"/>
                </a:lnTo>
                <a:lnTo>
                  <a:pt x="69" y="171"/>
                </a:lnTo>
                <a:lnTo>
                  <a:pt x="69" y="169"/>
                </a:lnTo>
                <a:lnTo>
                  <a:pt x="70" y="166"/>
                </a:lnTo>
                <a:lnTo>
                  <a:pt x="72" y="165"/>
                </a:lnTo>
                <a:lnTo>
                  <a:pt x="80" y="162"/>
                </a:lnTo>
                <a:lnTo>
                  <a:pt x="59" y="149"/>
                </a:lnTo>
                <a:lnTo>
                  <a:pt x="58" y="148"/>
                </a:lnTo>
                <a:lnTo>
                  <a:pt x="58" y="145"/>
                </a:lnTo>
                <a:lnTo>
                  <a:pt x="58" y="142"/>
                </a:lnTo>
                <a:lnTo>
                  <a:pt x="61" y="141"/>
                </a:lnTo>
                <a:lnTo>
                  <a:pt x="62" y="141"/>
                </a:lnTo>
                <a:lnTo>
                  <a:pt x="65" y="141"/>
                </a:lnTo>
                <a:lnTo>
                  <a:pt x="86" y="154"/>
                </a:lnTo>
                <a:lnTo>
                  <a:pt x="84" y="144"/>
                </a:lnTo>
                <a:lnTo>
                  <a:pt x="86" y="141"/>
                </a:lnTo>
                <a:lnTo>
                  <a:pt x="87" y="138"/>
                </a:lnTo>
                <a:lnTo>
                  <a:pt x="89" y="138"/>
                </a:lnTo>
                <a:lnTo>
                  <a:pt x="91" y="138"/>
                </a:lnTo>
                <a:lnTo>
                  <a:pt x="93" y="140"/>
                </a:lnTo>
                <a:lnTo>
                  <a:pt x="93" y="142"/>
                </a:lnTo>
                <a:lnTo>
                  <a:pt x="95" y="159"/>
                </a:lnTo>
                <a:lnTo>
                  <a:pt x="109" y="169"/>
                </a:lnTo>
                <a:lnTo>
                  <a:pt x="107" y="145"/>
                </a:lnTo>
                <a:lnTo>
                  <a:pt x="108" y="142"/>
                </a:lnTo>
                <a:lnTo>
                  <a:pt x="109" y="141"/>
                </a:lnTo>
                <a:lnTo>
                  <a:pt x="112" y="140"/>
                </a:lnTo>
                <a:lnTo>
                  <a:pt x="114" y="140"/>
                </a:lnTo>
                <a:lnTo>
                  <a:pt x="116" y="141"/>
                </a:lnTo>
                <a:lnTo>
                  <a:pt x="117" y="144"/>
                </a:lnTo>
                <a:lnTo>
                  <a:pt x="118" y="174"/>
                </a:lnTo>
                <a:lnTo>
                  <a:pt x="146" y="191"/>
                </a:lnTo>
                <a:lnTo>
                  <a:pt x="155" y="141"/>
                </a:lnTo>
                <a:lnTo>
                  <a:pt x="154" y="140"/>
                </a:lnTo>
                <a:lnTo>
                  <a:pt x="152" y="138"/>
                </a:lnTo>
                <a:lnTo>
                  <a:pt x="151" y="135"/>
                </a:lnTo>
                <a:lnTo>
                  <a:pt x="150" y="129"/>
                </a:lnTo>
                <a:lnTo>
                  <a:pt x="151" y="125"/>
                </a:lnTo>
                <a:lnTo>
                  <a:pt x="154" y="121"/>
                </a:lnTo>
                <a:lnTo>
                  <a:pt x="148" y="111"/>
                </a:lnTo>
                <a:close/>
                <a:moveTo>
                  <a:pt x="232" y="17"/>
                </a:moveTo>
                <a:lnTo>
                  <a:pt x="230" y="18"/>
                </a:lnTo>
                <a:lnTo>
                  <a:pt x="227" y="18"/>
                </a:lnTo>
                <a:lnTo>
                  <a:pt x="158" y="108"/>
                </a:lnTo>
                <a:lnTo>
                  <a:pt x="161" y="116"/>
                </a:lnTo>
                <a:lnTo>
                  <a:pt x="165" y="116"/>
                </a:lnTo>
                <a:lnTo>
                  <a:pt x="169" y="118"/>
                </a:lnTo>
                <a:lnTo>
                  <a:pt x="173" y="119"/>
                </a:lnTo>
                <a:lnTo>
                  <a:pt x="176" y="123"/>
                </a:lnTo>
                <a:lnTo>
                  <a:pt x="177" y="125"/>
                </a:lnTo>
                <a:lnTo>
                  <a:pt x="179" y="128"/>
                </a:lnTo>
                <a:lnTo>
                  <a:pt x="227" y="146"/>
                </a:lnTo>
                <a:lnTo>
                  <a:pt x="227" y="114"/>
                </a:lnTo>
                <a:lnTo>
                  <a:pt x="205" y="98"/>
                </a:lnTo>
                <a:lnTo>
                  <a:pt x="203" y="95"/>
                </a:lnTo>
                <a:lnTo>
                  <a:pt x="203" y="93"/>
                </a:lnTo>
                <a:lnTo>
                  <a:pt x="205" y="91"/>
                </a:lnTo>
                <a:lnTo>
                  <a:pt x="206" y="89"/>
                </a:lnTo>
                <a:lnTo>
                  <a:pt x="209" y="89"/>
                </a:lnTo>
                <a:lnTo>
                  <a:pt x="211" y="90"/>
                </a:lnTo>
                <a:lnTo>
                  <a:pt x="227" y="102"/>
                </a:lnTo>
                <a:lnTo>
                  <a:pt x="227" y="87"/>
                </a:lnTo>
                <a:lnTo>
                  <a:pt x="214" y="77"/>
                </a:lnTo>
                <a:lnTo>
                  <a:pt x="213" y="76"/>
                </a:lnTo>
                <a:lnTo>
                  <a:pt x="213" y="73"/>
                </a:lnTo>
                <a:lnTo>
                  <a:pt x="213" y="70"/>
                </a:lnTo>
                <a:lnTo>
                  <a:pt x="215" y="69"/>
                </a:lnTo>
                <a:lnTo>
                  <a:pt x="218" y="69"/>
                </a:lnTo>
                <a:lnTo>
                  <a:pt x="219" y="70"/>
                </a:lnTo>
                <a:lnTo>
                  <a:pt x="227" y="76"/>
                </a:lnTo>
                <a:lnTo>
                  <a:pt x="227" y="52"/>
                </a:lnTo>
                <a:lnTo>
                  <a:pt x="227" y="49"/>
                </a:lnTo>
                <a:lnTo>
                  <a:pt x="230" y="47"/>
                </a:lnTo>
                <a:lnTo>
                  <a:pt x="231" y="47"/>
                </a:lnTo>
                <a:lnTo>
                  <a:pt x="231" y="47"/>
                </a:lnTo>
                <a:lnTo>
                  <a:pt x="233" y="47"/>
                </a:lnTo>
                <a:lnTo>
                  <a:pt x="236" y="49"/>
                </a:lnTo>
                <a:lnTo>
                  <a:pt x="236" y="52"/>
                </a:lnTo>
                <a:lnTo>
                  <a:pt x="236" y="76"/>
                </a:lnTo>
                <a:lnTo>
                  <a:pt x="245" y="69"/>
                </a:lnTo>
                <a:lnTo>
                  <a:pt x="247" y="69"/>
                </a:lnTo>
                <a:lnTo>
                  <a:pt x="249" y="69"/>
                </a:lnTo>
                <a:lnTo>
                  <a:pt x="252" y="70"/>
                </a:lnTo>
                <a:lnTo>
                  <a:pt x="252" y="73"/>
                </a:lnTo>
                <a:lnTo>
                  <a:pt x="252" y="76"/>
                </a:lnTo>
                <a:lnTo>
                  <a:pt x="251" y="77"/>
                </a:lnTo>
                <a:lnTo>
                  <a:pt x="236" y="87"/>
                </a:lnTo>
                <a:lnTo>
                  <a:pt x="236" y="103"/>
                </a:lnTo>
                <a:lnTo>
                  <a:pt x="256" y="90"/>
                </a:lnTo>
                <a:lnTo>
                  <a:pt x="257" y="89"/>
                </a:lnTo>
                <a:lnTo>
                  <a:pt x="260" y="89"/>
                </a:lnTo>
                <a:lnTo>
                  <a:pt x="262" y="90"/>
                </a:lnTo>
                <a:lnTo>
                  <a:pt x="262" y="93"/>
                </a:lnTo>
                <a:lnTo>
                  <a:pt x="262" y="95"/>
                </a:lnTo>
                <a:lnTo>
                  <a:pt x="261" y="97"/>
                </a:lnTo>
                <a:lnTo>
                  <a:pt x="236" y="115"/>
                </a:lnTo>
                <a:lnTo>
                  <a:pt x="236" y="146"/>
                </a:lnTo>
                <a:lnTo>
                  <a:pt x="290" y="135"/>
                </a:lnTo>
                <a:lnTo>
                  <a:pt x="291" y="131"/>
                </a:lnTo>
                <a:lnTo>
                  <a:pt x="294" y="127"/>
                </a:lnTo>
                <a:lnTo>
                  <a:pt x="296" y="124"/>
                </a:lnTo>
                <a:lnTo>
                  <a:pt x="299" y="123"/>
                </a:lnTo>
                <a:lnTo>
                  <a:pt x="303" y="121"/>
                </a:lnTo>
                <a:lnTo>
                  <a:pt x="307" y="123"/>
                </a:lnTo>
                <a:lnTo>
                  <a:pt x="313" y="111"/>
                </a:lnTo>
                <a:lnTo>
                  <a:pt x="232" y="17"/>
                </a:lnTo>
                <a:close/>
                <a:moveTo>
                  <a:pt x="230" y="0"/>
                </a:moveTo>
                <a:lnTo>
                  <a:pt x="230" y="0"/>
                </a:lnTo>
                <a:lnTo>
                  <a:pt x="233" y="0"/>
                </a:lnTo>
                <a:lnTo>
                  <a:pt x="236" y="2"/>
                </a:lnTo>
                <a:lnTo>
                  <a:pt x="237" y="5"/>
                </a:lnTo>
                <a:lnTo>
                  <a:pt x="239" y="8"/>
                </a:lnTo>
                <a:lnTo>
                  <a:pt x="239" y="9"/>
                </a:lnTo>
                <a:lnTo>
                  <a:pt x="319" y="103"/>
                </a:lnTo>
                <a:lnTo>
                  <a:pt x="330" y="83"/>
                </a:lnTo>
                <a:lnTo>
                  <a:pt x="328" y="78"/>
                </a:lnTo>
                <a:lnTo>
                  <a:pt x="325" y="74"/>
                </a:lnTo>
                <a:lnTo>
                  <a:pt x="324" y="69"/>
                </a:lnTo>
                <a:lnTo>
                  <a:pt x="325" y="57"/>
                </a:lnTo>
                <a:lnTo>
                  <a:pt x="333" y="49"/>
                </a:lnTo>
                <a:lnTo>
                  <a:pt x="343" y="44"/>
                </a:lnTo>
                <a:lnTo>
                  <a:pt x="355" y="47"/>
                </a:lnTo>
                <a:lnTo>
                  <a:pt x="363" y="53"/>
                </a:lnTo>
                <a:lnTo>
                  <a:pt x="367" y="65"/>
                </a:lnTo>
                <a:lnTo>
                  <a:pt x="366" y="76"/>
                </a:lnTo>
                <a:lnTo>
                  <a:pt x="359" y="85"/>
                </a:lnTo>
                <a:lnTo>
                  <a:pt x="347" y="89"/>
                </a:lnTo>
                <a:lnTo>
                  <a:pt x="343" y="89"/>
                </a:lnTo>
                <a:lnTo>
                  <a:pt x="340" y="87"/>
                </a:lnTo>
                <a:lnTo>
                  <a:pt x="326" y="107"/>
                </a:lnTo>
                <a:lnTo>
                  <a:pt x="429" y="131"/>
                </a:lnTo>
                <a:lnTo>
                  <a:pt x="432" y="128"/>
                </a:lnTo>
                <a:lnTo>
                  <a:pt x="435" y="127"/>
                </a:lnTo>
                <a:lnTo>
                  <a:pt x="439" y="128"/>
                </a:lnTo>
                <a:lnTo>
                  <a:pt x="442" y="129"/>
                </a:lnTo>
                <a:lnTo>
                  <a:pt x="444" y="132"/>
                </a:lnTo>
                <a:lnTo>
                  <a:pt x="446" y="136"/>
                </a:lnTo>
                <a:lnTo>
                  <a:pt x="446" y="140"/>
                </a:lnTo>
                <a:lnTo>
                  <a:pt x="443" y="142"/>
                </a:lnTo>
                <a:lnTo>
                  <a:pt x="440" y="145"/>
                </a:lnTo>
                <a:lnTo>
                  <a:pt x="438" y="145"/>
                </a:lnTo>
                <a:lnTo>
                  <a:pt x="436" y="145"/>
                </a:lnTo>
                <a:lnTo>
                  <a:pt x="395" y="237"/>
                </a:lnTo>
                <a:lnTo>
                  <a:pt x="419" y="237"/>
                </a:lnTo>
                <a:lnTo>
                  <a:pt x="421" y="231"/>
                </a:lnTo>
                <a:lnTo>
                  <a:pt x="425" y="227"/>
                </a:lnTo>
                <a:lnTo>
                  <a:pt x="429" y="224"/>
                </a:lnTo>
                <a:lnTo>
                  <a:pt x="432" y="221"/>
                </a:lnTo>
                <a:lnTo>
                  <a:pt x="439" y="220"/>
                </a:lnTo>
                <a:lnTo>
                  <a:pt x="449" y="221"/>
                </a:lnTo>
                <a:lnTo>
                  <a:pt x="459" y="229"/>
                </a:lnTo>
                <a:lnTo>
                  <a:pt x="463" y="239"/>
                </a:lnTo>
                <a:lnTo>
                  <a:pt x="460" y="251"/>
                </a:lnTo>
                <a:lnTo>
                  <a:pt x="453" y="259"/>
                </a:lnTo>
                <a:lnTo>
                  <a:pt x="443" y="263"/>
                </a:lnTo>
                <a:lnTo>
                  <a:pt x="432" y="262"/>
                </a:lnTo>
                <a:lnTo>
                  <a:pt x="423" y="255"/>
                </a:lnTo>
                <a:lnTo>
                  <a:pt x="419" y="246"/>
                </a:lnTo>
                <a:lnTo>
                  <a:pt x="396" y="246"/>
                </a:lnTo>
                <a:lnTo>
                  <a:pt x="442" y="339"/>
                </a:lnTo>
                <a:lnTo>
                  <a:pt x="446" y="339"/>
                </a:lnTo>
                <a:lnTo>
                  <a:pt x="448" y="341"/>
                </a:lnTo>
                <a:lnTo>
                  <a:pt x="449" y="344"/>
                </a:lnTo>
                <a:lnTo>
                  <a:pt x="451" y="347"/>
                </a:lnTo>
                <a:lnTo>
                  <a:pt x="451" y="351"/>
                </a:lnTo>
                <a:lnTo>
                  <a:pt x="448" y="353"/>
                </a:lnTo>
                <a:lnTo>
                  <a:pt x="446" y="356"/>
                </a:lnTo>
                <a:lnTo>
                  <a:pt x="443" y="357"/>
                </a:lnTo>
                <a:lnTo>
                  <a:pt x="439" y="357"/>
                </a:lnTo>
                <a:lnTo>
                  <a:pt x="436" y="356"/>
                </a:lnTo>
                <a:lnTo>
                  <a:pt x="435" y="354"/>
                </a:lnTo>
                <a:lnTo>
                  <a:pt x="323" y="377"/>
                </a:lnTo>
                <a:lnTo>
                  <a:pt x="334" y="398"/>
                </a:lnTo>
                <a:lnTo>
                  <a:pt x="340" y="396"/>
                </a:lnTo>
                <a:lnTo>
                  <a:pt x="350" y="399"/>
                </a:lnTo>
                <a:lnTo>
                  <a:pt x="359" y="406"/>
                </a:lnTo>
                <a:lnTo>
                  <a:pt x="363" y="416"/>
                </a:lnTo>
                <a:lnTo>
                  <a:pt x="360" y="428"/>
                </a:lnTo>
                <a:lnTo>
                  <a:pt x="354" y="436"/>
                </a:lnTo>
                <a:lnTo>
                  <a:pt x="343" y="441"/>
                </a:lnTo>
                <a:lnTo>
                  <a:pt x="332" y="438"/>
                </a:lnTo>
                <a:lnTo>
                  <a:pt x="324" y="432"/>
                </a:lnTo>
                <a:lnTo>
                  <a:pt x="319" y="420"/>
                </a:lnTo>
                <a:lnTo>
                  <a:pt x="320" y="415"/>
                </a:lnTo>
                <a:lnTo>
                  <a:pt x="321" y="411"/>
                </a:lnTo>
                <a:lnTo>
                  <a:pt x="323" y="406"/>
                </a:lnTo>
                <a:lnTo>
                  <a:pt x="326" y="402"/>
                </a:lnTo>
                <a:lnTo>
                  <a:pt x="313" y="381"/>
                </a:lnTo>
                <a:lnTo>
                  <a:pt x="237" y="468"/>
                </a:lnTo>
                <a:lnTo>
                  <a:pt x="237" y="471"/>
                </a:lnTo>
                <a:lnTo>
                  <a:pt x="237" y="475"/>
                </a:lnTo>
                <a:lnTo>
                  <a:pt x="236" y="478"/>
                </a:lnTo>
                <a:lnTo>
                  <a:pt x="233" y="480"/>
                </a:lnTo>
                <a:lnTo>
                  <a:pt x="230" y="480"/>
                </a:lnTo>
                <a:lnTo>
                  <a:pt x="226" y="480"/>
                </a:lnTo>
                <a:lnTo>
                  <a:pt x="223" y="479"/>
                </a:lnTo>
                <a:lnTo>
                  <a:pt x="220" y="476"/>
                </a:lnTo>
                <a:lnTo>
                  <a:pt x="219" y="472"/>
                </a:lnTo>
                <a:lnTo>
                  <a:pt x="219" y="471"/>
                </a:lnTo>
                <a:lnTo>
                  <a:pt x="143" y="381"/>
                </a:lnTo>
                <a:lnTo>
                  <a:pt x="130" y="400"/>
                </a:lnTo>
                <a:lnTo>
                  <a:pt x="133" y="404"/>
                </a:lnTo>
                <a:lnTo>
                  <a:pt x="135" y="409"/>
                </a:lnTo>
                <a:lnTo>
                  <a:pt x="137" y="413"/>
                </a:lnTo>
                <a:lnTo>
                  <a:pt x="134" y="425"/>
                </a:lnTo>
                <a:lnTo>
                  <a:pt x="127" y="434"/>
                </a:lnTo>
                <a:lnTo>
                  <a:pt x="117" y="438"/>
                </a:lnTo>
                <a:lnTo>
                  <a:pt x="105" y="436"/>
                </a:lnTo>
                <a:lnTo>
                  <a:pt x="96" y="429"/>
                </a:lnTo>
                <a:lnTo>
                  <a:pt x="92" y="419"/>
                </a:lnTo>
                <a:lnTo>
                  <a:pt x="95" y="407"/>
                </a:lnTo>
                <a:lnTo>
                  <a:pt x="101" y="398"/>
                </a:lnTo>
                <a:lnTo>
                  <a:pt x="112" y="394"/>
                </a:lnTo>
                <a:lnTo>
                  <a:pt x="117" y="394"/>
                </a:lnTo>
                <a:lnTo>
                  <a:pt x="122" y="395"/>
                </a:lnTo>
                <a:lnTo>
                  <a:pt x="135" y="375"/>
                </a:lnTo>
                <a:lnTo>
                  <a:pt x="31" y="358"/>
                </a:lnTo>
                <a:lnTo>
                  <a:pt x="28" y="361"/>
                </a:lnTo>
                <a:lnTo>
                  <a:pt x="27" y="362"/>
                </a:lnTo>
                <a:lnTo>
                  <a:pt x="23" y="362"/>
                </a:lnTo>
                <a:lnTo>
                  <a:pt x="20" y="362"/>
                </a:lnTo>
                <a:lnTo>
                  <a:pt x="16" y="361"/>
                </a:lnTo>
                <a:lnTo>
                  <a:pt x="14" y="358"/>
                </a:lnTo>
                <a:lnTo>
                  <a:pt x="14" y="354"/>
                </a:lnTo>
                <a:lnTo>
                  <a:pt x="14" y="351"/>
                </a:lnTo>
                <a:lnTo>
                  <a:pt x="15" y="348"/>
                </a:lnTo>
                <a:lnTo>
                  <a:pt x="17" y="345"/>
                </a:lnTo>
                <a:lnTo>
                  <a:pt x="21" y="344"/>
                </a:lnTo>
                <a:lnTo>
                  <a:pt x="21" y="344"/>
                </a:lnTo>
                <a:lnTo>
                  <a:pt x="67" y="246"/>
                </a:lnTo>
                <a:lnTo>
                  <a:pt x="44" y="245"/>
                </a:lnTo>
                <a:lnTo>
                  <a:pt x="41" y="250"/>
                </a:lnTo>
                <a:lnTo>
                  <a:pt x="38" y="255"/>
                </a:lnTo>
                <a:lnTo>
                  <a:pt x="35" y="259"/>
                </a:lnTo>
                <a:lnTo>
                  <a:pt x="29" y="260"/>
                </a:lnTo>
                <a:lnTo>
                  <a:pt x="24" y="262"/>
                </a:lnTo>
                <a:lnTo>
                  <a:pt x="12" y="260"/>
                </a:lnTo>
                <a:lnTo>
                  <a:pt x="4" y="254"/>
                </a:lnTo>
                <a:lnTo>
                  <a:pt x="0" y="242"/>
                </a:lnTo>
                <a:lnTo>
                  <a:pt x="2" y="231"/>
                </a:lnTo>
                <a:lnTo>
                  <a:pt x="8" y="222"/>
                </a:lnTo>
                <a:lnTo>
                  <a:pt x="20" y="218"/>
                </a:lnTo>
                <a:lnTo>
                  <a:pt x="31" y="220"/>
                </a:lnTo>
                <a:lnTo>
                  <a:pt x="38" y="226"/>
                </a:lnTo>
                <a:lnTo>
                  <a:pt x="44" y="235"/>
                </a:lnTo>
                <a:lnTo>
                  <a:pt x="66" y="237"/>
                </a:lnTo>
                <a:lnTo>
                  <a:pt x="25" y="129"/>
                </a:lnTo>
                <a:lnTo>
                  <a:pt x="23" y="128"/>
                </a:lnTo>
                <a:lnTo>
                  <a:pt x="21" y="125"/>
                </a:lnTo>
                <a:lnTo>
                  <a:pt x="20" y="121"/>
                </a:lnTo>
                <a:lnTo>
                  <a:pt x="20" y="118"/>
                </a:lnTo>
                <a:lnTo>
                  <a:pt x="21" y="115"/>
                </a:lnTo>
                <a:lnTo>
                  <a:pt x="25" y="112"/>
                </a:lnTo>
                <a:lnTo>
                  <a:pt x="28" y="111"/>
                </a:lnTo>
                <a:lnTo>
                  <a:pt x="32" y="112"/>
                </a:lnTo>
                <a:lnTo>
                  <a:pt x="35" y="114"/>
                </a:lnTo>
                <a:lnTo>
                  <a:pt x="37" y="116"/>
                </a:lnTo>
                <a:lnTo>
                  <a:pt x="143" y="102"/>
                </a:lnTo>
                <a:lnTo>
                  <a:pt x="133" y="82"/>
                </a:lnTo>
                <a:lnTo>
                  <a:pt x="131" y="82"/>
                </a:lnTo>
                <a:lnTo>
                  <a:pt x="120" y="81"/>
                </a:lnTo>
                <a:lnTo>
                  <a:pt x="112" y="74"/>
                </a:lnTo>
                <a:lnTo>
                  <a:pt x="108" y="63"/>
                </a:lnTo>
                <a:lnTo>
                  <a:pt x="109" y="52"/>
                </a:lnTo>
                <a:lnTo>
                  <a:pt x="117" y="43"/>
                </a:lnTo>
                <a:lnTo>
                  <a:pt x="127" y="39"/>
                </a:lnTo>
                <a:lnTo>
                  <a:pt x="139" y="42"/>
                </a:lnTo>
                <a:lnTo>
                  <a:pt x="147" y="48"/>
                </a:lnTo>
                <a:lnTo>
                  <a:pt x="151" y="59"/>
                </a:lnTo>
                <a:lnTo>
                  <a:pt x="151" y="65"/>
                </a:lnTo>
                <a:lnTo>
                  <a:pt x="150" y="70"/>
                </a:lnTo>
                <a:lnTo>
                  <a:pt x="146" y="74"/>
                </a:lnTo>
                <a:lnTo>
                  <a:pt x="142" y="78"/>
                </a:lnTo>
                <a:lnTo>
                  <a:pt x="152" y="99"/>
                </a:lnTo>
                <a:lnTo>
                  <a:pt x="220" y="11"/>
                </a:lnTo>
                <a:lnTo>
                  <a:pt x="219" y="9"/>
                </a:lnTo>
                <a:lnTo>
                  <a:pt x="220" y="6"/>
                </a:lnTo>
                <a:lnTo>
                  <a:pt x="222" y="2"/>
                </a:lnTo>
                <a:lnTo>
                  <a:pt x="224" y="1"/>
                </a:lnTo>
                <a:lnTo>
                  <a:pt x="228" y="0"/>
                </a:lnTo>
                <a:lnTo>
                  <a:pt x="230" y="0"/>
                </a:lnTo>
                <a:lnTo>
                  <a:pt x="23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1" name="PA_库_文本框 1110"/>
          <p:cNvSpPr txBox="1"/>
          <p:nvPr>
            <p:custDataLst>
              <p:tags r:id="rId4"/>
            </p:custDataLst>
          </p:nvPr>
        </p:nvSpPr>
        <p:spPr>
          <a:xfrm>
            <a:off x="2442961" y="2424908"/>
            <a:ext cx="7377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圣诞节策划方案</a:t>
            </a:r>
            <a:endParaRPr lang="zh-CN" altLang="en-US" sz="8000" b="1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112" name="PA_库_组合 1111"/>
          <p:cNvGrpSpPr/>
          <p:nvPr>
            <p:custDataLst>
              <p:tags r:id="rId5"/>
            </p:custDataLst>
          </p:nvPr>
        </p:nvGrpSpPr>
        <p:grpSpPr>
          <a:xfrm>
            <a:off x="5237559" y="5760243"/>
            <a:ext cx="1716881" cy="794229"/>
            <a:chOff x="6492875" y="3372644"/>
            <a:chExt cx="420688" cy="222250"/>
          </a:xfrm>
        </p:grpSpPr>
        <p:sp>
          <p:nvSpPr>
            <p:cNvPr id="1113" name="Freeform 8770"/>
            <p:cNvSpPr/>
            <p:nvPr/>
          </p:nvSpPr>
          <p:spPr bwMode="auto">
            <a:xfrm>
              <a:off x="6696075" y="3399631"/>
              <a:ext cx="22225" cy="36513"/>
            </a:xfrm>
            <a:custGeom>
              <a:gdLst>
                <a:gd name="T0" fmla="*/ 4 w 14"/>
                <a:gd name="T1" fmla="*/ 0 h 23"/>
                <a:gd name="T2" fmla="*/ 7 w 14"/>
                <a:gd name="T3" fmla="*/ 0 h 23"/>
                <a:gd name="T4" fmla="*/ 10 w 14"/>
                <a:gd name="T5" fmla="*/ 1 h 23"/>
                <a:gd name="T6" fmla="*/ 10 w 14"/>
                <a:gd name="T7" fmla="*/ 1 h 23"/>
                <a:gd name="T8" fmla="*/ 12 w 14"/>
                <a:gd name="T9" fmla="*/ 5 h 23"/>
                <a:gd name="T10" fmla="*/ 14 w 14"/>
                <a:gd name="T11" fmla="*/ 10 h 23"/>
                <a:gd name="T12" fmla="*/ 14 w 14"/>
                <a:gd name="T13" fmla="*/ 14 h 23"/>
                <a:gd name="T14" fmla="*/ 14 w 14"/>
                <a:gd name="T15" fmla="*/ 17 h 23"/>
                <a:gd name="T16" fmla="*/ 12 w 14"/>
                <a:gd name="T17" fmla="*/ 19 h 23"/>
                <a:gd name="T18" fmla="*/ 11 w 14"/>
                <a:gd name="T19" fmla="*/ 22 h 23"/>
                <a:gd name="T20" fmla="*/ 10 w 14"/>
                <a:gd name="T21" fmla="*/ 23 h 23"/>
                <a:gd name="T22" fmla="*/ 7 w 14"/>
                <a:gd name="T23" fmla="*/ 23 h 23"/>
                <a:gd name="T24" fmla="*/ 4 w 14"/>
                <a:gd name="T25" fmla="*/ 22 h 23"/>
                <a:gd name="T26" fmla="*/ 3 w 14"/>
                <a:gd name="T27" fmla="*/ 19 h 23"/>
                <a:gd name="T28" fmla="*/ 2 w 14"/>
                <a:gd name="T29" fmla="*/ 17 h 23"/>
                <a:gd name="T30" fmla="*/ 0 w 14"/>
                <a:gd name="T31" fmla="*/ 13 h 23"/>
                <a:gd name="T32" fmla="*/ 0 w 14"/>
                <a:gd name="T33" fmla="*/ 10 h 23"/>
                <a:gd name="T34" fmla="*/ 0 w 14"/>
                <a:gd name="T35" fmla="*/ 8 h 23"/>
                <a:gd name="T36" fmla="*/ 0 w 14"/>
                <a:gd name="T37" fmla="*/ 5 h 23"/>
                <a:gd name="T38" fmla="*/ 2 w 14"/>
                <a:gd name="T39" fmla="*/ 2 h 23"/>
                <a:gd name="T40" fmla="*/ 3 w 14"/>
                <a:gd name="T41" fmla="*/ 1 h 23"/>
                <a:gd name="T42" fmla="*/ 4 w 14"/>
                <a:gd name="T43" fmla="*/ 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3">
                  <a:moveTo>
                    <a:pt x="4" y="0"/>
                  </a:moveTo>
                  <a:lnTo>
                    <a:pt x="7" y="0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2" y="5"/>
                  </a:lnTo>
                  <a:lnTo>
                    <a:pt x="14" y="10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12" y="19"/>
                  </a:lnTo>
                  <a:lnTo>
                    <a:pt x="11" y="22"/>
                  </a:lnTo>
                  <a:lnTo>
                    <a:pt x="10" y="23"/>
                  </a:lnTo>
                  <a:lnTo>
                    <a:pt x="7" y="23"/>
                  </a:lnTo>
                  <a:lnTo>
                    <a:pt x="4" y="22"/>
                  </a:lnTo>
                  <a:lnTo>
                    <a:pt x="3" y="19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8771"/>
            <p:cNvSpPr/>
            <p:nvPr/>
          </p:nvSpPr>
          <p:spPr bwMode="auto">
            <a:xfrm>
              <a:off x="6634162" y="3372644"/>
              <a:ext cx="61913" cy="73025"/>
            </a:xfrm>
            <a:custGeom>
              <a:gdLst>
                <a:gd name="T0" fmla="*/ 26 w 39"/>
                <a:gd name="T1" fmla="*/ 0 h 46"/>
                <a:gd name="T2" fmla="*/ 32 w 39"/>
                <a:gd name="T3" fmla="*/ 4 h 46"/>
                <a:gd name="T4" fmla="*/ 36 w 39"/>
                <a:gd name="T5" fmla="*/ 9 h 46"/>
                <a:gd name="T6" fmla="*/ 37 w 39"/>
                <a:gd name="T7" fmla="*/ 17 h 46"/>
                <a:gd name="T8" fmla="*/ 37 w 39"/>
                <a:gd name="T9" fmla="*/ 21 h 46"/>
                <a:gd name="T10" fmla="*/ 36 w 39"/>
                <a:gd name="T11" fmla="*/ 15 h 46"/>
                <a:gd name="T12" fmla="*/ 32 w 39"/>
                <a:gd name="T13" fmla="*/ 9 h 46"/>
                <a:gd name="T14" fmla="*/ 29 w 39"/>
                <a:gd name="T15" fmla="*/ 5 h 46"/>
                <a:gd name="T16" fmla="*/ 25 w 39"/>
                <a:gd name="T17" fmla="*/ 4 h 46"/>
                <a:gd name="T18" fmla="*/ 22 w 39"/>
                <a:gd name="T19" fmla="*/ 4 h 46"/>
                <a:gd name="T20" fmla="*/ 21 w 39"/>
                <a:gd name="T21" fmla="*/ 6 h 46"/>
                <a:gd name="T22" fmla="*/ 24 w 39"/>
                <a:gd name="T23" fmla="*/ 12 h 46"/>
                <a:gd name="T24" fmla="*/ 28 w 39"/>
                <a:gd name="T25" fmla="*/ 15 h 46"/>
                <a:gd name="T26" fmla="*/ 32 w 39"/>
                <a:gd name="T27" fmla="*/ 19 h 46"/>
                <a:gd name="T28" fmla="*/ 37 w 39"/>
                <a:gd name="T29" fmla="*/ 22 h 46"/>
                <a:gd name="T30" fmla="*/ 33 w 39"/>
                <a:gd name="T31" fmla="*/ 26 h 46"/>
                <a:gd name="T32" fmla="*/ 22 w 39"/>
                <a:gd name="T33" fmla="*/ 25 h 46"/>
                <a:gd name="T34" fmla="*/ 21 w 39"/>
                <a:gd name="T35" fmla="*/ 25 h 46"/>
                <a:gd name="T36" fmla="*/ 29 w 39"/>
                <a:gd name="T37" fmla="*/ 27 h 46"/>
                <a:gd name="T38" fmla="*/ 38 w 39"/>
                <a:gd name="T39" fmla="*/ 27 h 46"/>
                <a:gd name="T40" fmla="*/ 34 w 39"/>
                <a:gd name="T41" fmla="*/ 34 h 46"/>
                <a:gd name="T42" fmla="*/ 22 w 39"/>
                <a:gd name="T43" fmla="*/ 35 h 46"/>
                <a:gd name="T44" fmla="*/ 12 w 39"/>
                <a:gd name="T45" fmla="*/ 35 h 46"/>
                <a:gd name="T46" fmla="*/ 21 w 39"/>
                <a:gd name="T47" fmla="*/ 36 h 46"/>
                <a:gd name="T48" fmla="*/ 29 w 39"/>
                <a:gd name="T49" fmla="*/ 36 h 46"/>
                <a:gd name="T50" fmla="*/ 37 w 39"/>
                <a:gd name="T51" fmla="*/ 34 h 46"/>
                <a:gd name="T52" fmla="*/ 39 w 39"/>
                <a:gd name="T53" fmla="*/ 34 h 46"/>
                <a:gd name="T54" fmla="*/ 39 w 39"/>
                <a:gd name="T55" fmla="*/ 38 h 46"/>
                <a:gd name="T56" fmla="*/ 37 w 39"/>
                <a:gd name="T57" fmla="*/ 40 h 46"/>
                <a:gd name="T58" fmla="*/ 33 w 39"/>
                <a:gd name="T59" fmla="*/ 43 h 46"/>
                <a:gd name="T60" fmla="*/ 11 w 39"/>
                <a:gd name="T61" fmla="*/ 43 h 46"/>
                <a:gd name="T62" fmla="*/ 4 w 39"/>
                <a:gd name="T63" fmla="*/ 40 h 46"/>
                <a:gd name="T64" fmla="*/ 0 w 39"/>
                <a:gd name="T65" fmla="*/ 35 h 46"/>
                <a:gd name="T66" fmla="*/ 1 w 39"/>
                <a:gd name="T67" fmla="*/ 30 h 46"/>
                <a:gd name="T68" fmla="*/ 5 w 39"/>
                <a:gd name="T69" fmla="*/ 26 h 46"/>
                <a:gd name="T70" fmla="*/ 8 w 39"/>
                <a:gd name="T71" fmla="*/ 18 h 46"/>
                <a:gd name="T72" fmla="*/ 8 w 39"/>
                <a:gd name="T73" fmla="*/ 10 h 46"/>
                <a:gd name="T74" fmla="*/ 13 w 39"/>
                <a:gd name="T75" fmla="*/ 4 h 46"/>
                <a:gd name="T76" fmla="*/ 22 w 39"/>
                <a:gd name="T77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6">
                  <a:moveTo>
                    <a:pt x="22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4"/>
                  </a:lnTo>
                  <a:lnTo>
                    <a:pt x="33" y="6"/>
                  </a:lnTo>
                  <a:lnTo>
                    <a:pt x="36" y="9"/>
                  </a:lnTo>
                  <a:lnTo>
                    <a:pt x="36" y="13"/>
                  </a:lnTo>
                  <a:lnTo>
                    <a:pt x="37" y="17"/>
                  </a:lnTo>
                  <a:lnTo>
                    <a:pt x="37" y="19"/>
                  </a:lnTo>
                  <a:lnTo>
                    <a:pt x="37" y="21"/>
                  </a:lnTo>
                  <a:lnTo>
                    <a:pt x="36" y="18"/>
                  </a:lnTo>
                  <a:lnTo>
                    <a:pt x="36" y="15"/>
                  </a:lnTo>
                  <a:lnTo>
                    <a:pt x="34" y="12"/>
                  </a:lnTo>
                  <a:lnTo>
                    <a:pt x="32" y="9"/>
                  </a:lnTo>
                  <a:lnTo>
                    <a:pt x="30" y="5"/>
                  </a:lnTo>
                  <a:lnTo>
                    <a:pt x="29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6"/>
                  </a:lnTo>
                  <a:lnTo>
                    <a:pt x="22" y="9"/>
                  </a:lnTo>
                  <a:lnTo>
                    <a:pt x="24" y="12"/>
                  </a:lnTo>
                  <a:lnTo>
                    <a:pt x="26" y="13"/>
                  </a:lnTo>
                  <a:lnTo>
                    <a:pt x="28" y="15"/>
                  </a:lnTo>
                  <a:lnTo>
                    <a:pt x="29" y="17"/>
                  </a:lnTo>
                  <a:lnTo>
                    <a:pt x="32" y="19"/>
                  </a:lnTo>
                  <a:lnTo>
                    <a:pt x="36" y="21"/>
                  </a:lnTo>
                  <a:lnTo>
                    <a:pt x="37" y="22"/>
                  </a:lnTo>
                  <a:lnTo>
                    <a:pt x="38" y="25"/>
                  </a:lnTo>
                  <a:lnTo>
                    <a:pt x="33" y="26"/>
                  </a:lnTo>
                  <a:lnTo>
                    <a:pt x="26" y="26"/>
                  </a:lnTo>
                  <a:lnTo>
                    <a:pt x="22" y="25"/>
                  </a:lnTo>
                  <a:lnTo>
                    <a:pt x="17" y="22"/>
                  </a:lnTo>
                  <a:lnTo>
                    <a:pt x="21" y="25"/>
                  </a:lnTo>
                  <a:lnTo>
                    <a:pt x="25" y="27"/>
                  </a:lnTo>
                  <a:lnTo>
                    <a:pt x="29" y="27"/>
                  </a:lnTo>
                  <a:lnTo>
                    <a:pt x="33" y="29"/>
                  </a:lnTo>
                  <a:lnTo>
                    <a:pt x="38" y="27"/>
                  </a:lnTo>
                  <a:lnTo>
                    <a:pt x="38" y="31"/>
                  </a:lnTo>
                  <a:lnTo>
                    <a:pt x="34" y="34"/>
                  </a:lnTo>
                  <a:lnTo>
                    <a:pt x="29" y="35"/>
                  </a:lnTo>
                  <a:lnTo>
                    <a:pt x="22" y="35"/>
                  </a:lnTo>
                  <a:lnTo>
                    <a:pt x="17" y="35"/>
                  </a:lnTo>
                  <a:lnTo>
                    <a:pt x="12" y="35"/>
                  </a:lnTo>
                  <a:lnTo>
                    <a:pt x="17" y="36"/>
                  </a:lnTo>
                  <a:lnTo>
                    <a:pt x="21" y="36"/>
                  </a:lnTo>
                  <a:lnTo>
                    <a:pt x="25" y="36"/>
                  </a:lnTo>
                  <a:lnTo>
                    <a:pt x="29" y="36"/>
                  </a:lnTo>
                  <a:lnTo>
                    <a:pt x="33" y="35"/>
                  </a:lnTo>
                  <a:lnTo>
                    <a:pt x="37" y="34"/>
                  </a:lnTo>
                  <a:lnTo>
                    <a:pt x="38" y="32"/>
                  </a:lnTo>
                  <a:lnTo>
                    <a:pt x="39" y="34"/>
                  </a:lnTo>
                  <a:lnTo>
                    <a:pt x="39" y="35"/>
                  </a:lnTo>
                  <a:lnTo>
                    <a:pt x="39" y="38"/>
                  </a:lnTo>
                  <a:lnTo>
                    <a:pt x="39" y="39"/>
                  </a:lnTo>
                  <a:lnTo>
                    <a:pt x="37" y="40"/>
                  </a:lnTo>
                  <a:lnTo>
                    <a:pt x="36" y="43"/>
                  </a:lnTo>
                  <a:lnTo>
                    <a:pt x="33" y="43"/>
                  </a:lnTo>
                  <a:lnTo>
                    <a:pt x="21" y="46"/>
                  </a:lnTo>
                  <a:lnTo>
                    <a:pt x="11" y="43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1" y="30"/>
                  </a:lnTo>
                  <a:lnTo>
                    <a:pt x="4" y="27"/>
                  </a:lnTo>
                  <a:lnTo>
                    <a:pt x="5" y="26"/>
                  </a:lnTo>
                  <a:lnTo>
                    <a:pt x="7" y="22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3" y="4"/>
                  </a:lnTo>
                  <a:lnTo>
                    <a:pt x="17" y="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8772"/>
            <p:cNvSpPr/>
            <p:nvPr/>
          </p:nvSpPr>
          <p:spPr bwMode="auto">
            <a:xfrm>
              <a:off x="6715125" y="3374231"/>
              <a:ext cx="47625" cy="68263"/>
            </a:xfrm>
            <a:custGeom>
              <a:gdLst>
                <a:gd name="T0" fmla="*/ 19 w 30"/>
                <a:gd name="T1" fmla="*/ 3 h 43"/>
                <a:gd name="T2" fmla="*/ 22 w 30"/>
                <a:gd name="T3" fmla="*/ 8 h 43"/>
                <a:gd name="T4" fmla="*/ 25 w 30"/>
                <a:gd name="T5" fmla="*/ 13 h 43"/>
                <a:gd name="T6" fmla="*/ 29 w 30"/>
                <a:gd name="T7" fmla="*/ 18 h 43"/>
                <a:gd name="T8" fmla="*/ 30 w 30"/>
                <a:gd name="T9" fmla="*/ 22 h 43"/>
                <a:gd name="T10" fmla="*/ 28 w 30"/>
                <a:gd name="T11" fmla="*/ 28 h 43"/>
                <a:gd name="T12" fmla="*/ 26 w 30"/>
                <a:gd name="T13" fmla="*/ 33 h 43"/>
                <a:gd name="T14" fmla="*/ 26 w 30"/>
                <a:gd name="T15" fmla="*/ 37 h 43"/>
                <a:gd name="T16" fmla="*/ 25 w 30"/>
                <a:gd name="T17" fmla="*/ 41 h 43"/>
                <a:gd name="T18" fmla="*/ 20 w 30"/>
                <a:gd name="T19" fmla="*/ 43 h 43"/>
                <a:gd name="T20" fmla="*/ 12 w 30"/>
                <a:gd name="T21" fmla="*/ 43 h 43"/>
                <a:gd name="T22" fmla="*/ 7 w 30"/>
                <a:gd name="T23" fmla="*/ 39 h 43"/>
                <a:gd name="T24" fmla="*/ 3 w 30"/>
                <a:gd name="T25" fmla="*/ 37 h 43"/>
                <a:gd name="T26" fmla="*/ 3 w 30"/>
                <a:gd name="T27" fmla="*/ 34 h 43"/>
                <a:gd name="T28" fmla="*/ 9 w 30"/>
                <a:gd name="T29" fmla="*/ 34 h 43"/>
                <a:gd name="T30" fmla="*/ 12 w 30"/>
                <a:gd name="T31" fmla="*/ 34 h 43"/>
                <a:gd name="T32" fmla="*/ 3 w 30"/>
                <a:gd name="T33" fmla="*/ 31 h 43"/>
                <a:gd name="T34" fmla="*/ 7 w 30"/>
                <a:gd name="T35" fmla="*/ 26 h 43"/>
                <a:gd name="T36" fmla="*/ 13 w 30"/>
                <a:gd name="T37" fmla="*/ 22 h 43"/>
                <a:gd name="T38" fmla="*/ 19 w 30"/>
                <a:gd name="T39" fmla="*/ 17 h 43"/>
                <a:gd name="T40" fmla="*/ 12 w 30"/>
                <a:gd name="T41" fmla="*/ 22 h 43"/>
                <a:gd name="T42" fmla="*/ 5 w 30"/>
                <a:gd name="T43" fmla="*/ 26 h 43"/>
                <a:gd name="T44" fmla="*/ 3 w 30"/>
                <a:gd name="T45" fmla="*/ 22 h 43"/>
                <a:gd name="T46" fmla="*/ 12 w 30"/>
                <a:gd name="T47" fmla="*/ 14 h 43"/>
                <a:gd name="T48" fmla="*/ 16 w 30"/>
                <a:gd name="T49" fmla="*/ 9 h 43"/>
                <a:gd name="T50" fmla="*/ 16 w 30"/>
                <a:gd name="T51" fmla="*/ 7 h 43"/>
                <a:gd name="T52" fmla="*/ 16 w 30"/>
                <a:gd name="T53" fmla="*/ 4 h 43"/>
                <a:gd name="T54" fmla="*/ 13 w 30"/>
                <a:gd name="T55" fmla="*/ 4 h 43"/>
                <a:gd name="T56" fmla="*/ 11 w 30"/>
                <a:gd name="T57" fmla="*/ 9 h 43"/>
                <a:gd name="T58" fmla="*/ 8 w 30"/>
                <a:gd name="T59" fmla="*/ 14 h 43"/>
                <a:gd name="T60" fmla="*/ 2 w 30"/>
                <a:gd name="T61" fmla="*/ 22 h 43"/>
                <a:gd name="T62" fmla="*/ 0 w 30"/>
                <a:gd name="T63" fmla="*/ 20 h 43"/>
                <a:gd name="T64" fmla="*/ 3 w 30"/>
                <a:gd name="T65" fmla="*/ 18 h 43"/>
                <a:gd name="T66" fmla="*/ 7 w 30"/>
                <a:gd name="T67" fmla="*/ 12 h 43"/>
                <a:gd name="T68" fmla="*/ 8 w 30"/>
                <a:gd name="T69" fmla="*/ 5 h 43"/>
                <a:gd name="T70" fmla="*/ 12 w 30"/>
                <a:gd name="T71" fmla="*/ 1 h 43"/>
                <a:gd name="T72" fmla="*/ 16 w 30"/>
                <a:gd name="T73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43">
                  <a:moveTo>
                    <a:pt x="16" y="0"/>
                  </a:moveTo>
                  <a:lnTo>
                    <a:pt x="19" y="3"/>
                  </a:lnTo>
                  <a:lnTo>
                    <a:pt x="21" y="5"/>
                  </a:lnTo>
                  <a:lnTo>
                    <a:pt x="22" y="8"/>
                  </a:lnTo>
                  <a:lnTo>
                    <a:pt x="24" y="11"/>
                  </a:lnTo>
                  <a:lnTo>
                    <a:pt x="25" y="13"/>
                  </a:lnTo>
                  <a:lnTo>
                    <a:pt x="26" y="16"/>
                  </a:lnTo>
                  <a:lnTo>
                    <a:pt x="29" y="18"/>
                  </a:lnTo>
                  <a:lnTo>
                    <a:pt x="29" y="20"/>
                  </a:lnTo>
                  <a:lnTo>
                    <a:pt x="30" y="22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26" y="33"/>
                  </a:lnTo>
                  <a:lnTo>
                    <a:pt x="25" y="35"/>
                  </a:lnTo>
                  <a:lnTo>
                    <a:pt x="26" y="37"/>
                  </a:lnTo>
                  <a:lnTo>
                    <a:pt x="25" y="39"/>
                  </a:lnTo>
                  <a:lnTo>
                    <a:pt x="25" y="41"/>
                  </a:lnTo>
                  <a:lnTo>
                    <a:pt x="24" y="42"/>
                  </a:lnTo>
                  <a:lnTo>
                    <a:pt x="20" y="43"/>
                  </a:lnTo>
                  <a:lnTo>
                    <a:pt x="16" y="43"/>
                  </a:lnTo>
                  <a:lnTo>
                    <a:pt x="12" y="43"/>
                  </a:lnTo>
                  <a:lnTo>
                    <a:pt x="9" y="42"/>
                  </a:lnTo>
                  <a:lnTo>
                    <a:pt x="7" y="39"/>
                  </a:lnTo>
                  <a:lnTo>
                    <a:pt x="5" y="38"/>
                  </a:lnTo>
                  <a:lnTo>
                    <a:pt x="3" y="37"/>
                  </a:lnTo>
                  <a:lnTo>
                    <a:pt x="2" y="35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9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3" y="29"/>
                  </a:lnTo>
                  <a:lnTo>
                    <a:pt x="7" y="26"/>
                  </a:lnTo>
                  <a:lnTo>
                    <a:pt x="11" y="25"/>
                  </a:lnTo>
                  <a:lnTo>
                    <a:pt x="13" y="22"/>
                  </a:lnTo>
                  <a:lnTo>
                    <a:pt x="16" y="20"/>
                  </a:lnTo>
                  <a:lnTo>
                    <a:pt x="19" y="17"/>
                  </a:lnTo>
                  <a:lnTo>
                    <a:pt x="15" y="20"/>
                  </a:lnTo>
                  <a:lnTo>
                    <a:pt x="12" y="22"/>
                  </a:lnTo>
                  <a:lnTo>
                    <a:pt x="8" y="25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2" y="14"/>
                  </a:lnTo>
                  <a:lnTo>
                    <a:pt x="15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3" y="4"/>
                  </a:lnTo>
                  <a:lnTo>
                    <a:pt x="12" y="5"/>
                  </a:lnTo>
                  <a:lnTo>
                    <a:pt x="11" y="9"/>
                  </a:lnTo>
                  <a:lnTo>
                    <a:pt x="9" y="12"/>
                  </a:lnTo>
                  <a:lnTo>
                    <a:pt x="8" y="14"/>
                  </a:lnTo>
                  <a:lnTo>
                    <a:pt x="5" y="18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4" y="14"/>
                  </a:lnTo>
                  <a:lnTo>
                    <a:pt x="7" y="12"/>
                  </a:lnTo>
                  <a:lnTo>
                    <a:pt x="8" y="8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8773"/>
            <p:cNvSpPr/>
            <p:nvPr/>
          </p:nvSpPr>
          <p:spPr bwMode="auto">
            <a:xfrm>
              <a:off x="6711950" y="3526631"/>
              <a:ext cx="66675" cy="68263"/>
            </a:xfrm>
            <a:custGeom>
              <a:gdLst>
                <a:gd name="T0" fmla="*/ 0 w 42"/>
                <a:gd name="T1" fmla="*/ 0 h 43"/>
                <a:gd name="T2" fmla="*/ 42 w 42"/>
                <a:gd name="T3" fmla="*/ 0 h 43"/>
                <a:gd name="T4" fmla="*/ 42 w 42"/>
                <a:gd name="T5" fmla="*/ 35 h 43"/>
                <a:gd name="T6" fmla="*/ 42 w 42"/>
                <a:gd name="T7" fmla="*/ 38 h 43"/>
                <a:gd name="T8" fmla="*/ 40 w 42"/>
                <a:gd name="T9" fmla="*/ 40 h 43"/>
                <a:gd name="T10" fmla="*/ 38 w 42"/>
                <a:gd name="T11" fmla="*/ 42 h 43"/>
                <a:gd name="T12" fmla="*/ 35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42" y="0"/>
                  </a:lnTo>
                  <a:lnTo>
                    <a:pt x="42" y="35"/>
                  </a:lnTo>
                  <a:lnTo>
                    <a:pt x="42" y="38"/>
                  </a:lnTo>
                  <a:lnTo>
                    <a:pt x="40" y="40"/>
                  </a:lnTo>
                  <a:lnTo>
                    <a:pt x="38" y="42"/>
                  </a:lnTo>
                  <a:lnTo>
                    <a:pt x="35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8774"/>
            <p:cNvSpPr/>
            <p:nvPr/>
          </p:nvSpPr>
          <p:spPr bwMode="auto">
            <a:xfrm>
              <a:off x="6626225" y="3442494"/>
              <a:ext cx="69850" cy="68263"/>
            </a:xfrm>
            <a:custGeom>
              <a:gdLst>
                <a:gd name="T0" fmla="*/ 8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0 w 44"/>
                <a:gd name="T7" fmla="*/ 43 h 43"/>
                <a:gd name="T8" fmla="*/ 0 w 44"/>
                <a:gd name="T9" fmla="*/ 8 h 43"/>
                <a:gd name="T10" fmla="*/ 1 w 44"/>
                <a:gd name="T11" fmla="*/ 4 h 43"/>
                <a:gd name="T12" fmla="*/ 3 w 44"/>
                <a:gd name="T13" fmla="*/ 3 h 43"/>
                <a:gd name="T14" fmla="*/ 5 w 44"/>
                <a:gd name="T15" fmla="*/ 0 h 43"/>
                <a:gd name="T16" fmla="*/ 8 w 44"/>
                <a:gd name="T17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8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0" y="43"/>
                  </a:lnTo>
                  <a:lnTo>
                    <a:pt x="0" y="8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8775"/>
            <p:cNvSpPr/>
            <p:nvPr/>
          </p:nvSpPr>
          <p:spPr bwMode="auto">
            <a:xfrm>
              <a:off x="6711950" y="3442494"/>
              <a:ext cx="66675" cy="68263"/>
            </a:xfrm>
            <a:custGeom>
              <a:gdLst>
                <a:gd name="T0" fmla="*/ 0 w 42"/>
                <a:gd name="T1" fmla="*/ 0 h 43"/>
                <a:gd name="T2" fmla="*/ 35 w 42"/>
                <a:gd name="T3" fmla="*/ 0 h 43"/>
                <a:gd name="T4" fmla="*/ 38 w 42"/>
                <a:gd name="T5" fmla="*/ 0 h 43"/>
                <a:gd name="T6" fmla="*/ 40 w 42"/>
                <a:gd name="T7" fmla="*/ 3 h 43"/>
                <a:gd name="T8" fmla="*/ 42 w 42"/>
                <a:gd name="T9" fmla="*/ 4 h 43"/>
                <a:gd name="T10" fmla="*/ 42 w 42"/>
                <a:gd name="T11" fmla="*/ 8 h 43"/>
                <a:gd name="T12" fmla="*/ 42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35" y="0"/>
                  </a:lnTo>
                  <a:lnTo>
                    <a:pt x="38" y="0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2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8776"/>
            <p:cNvSpPr/>
            <p:nvPr/>
          </p:nvSpPr>
          <p:spPr bwMode="auto">
            <a:xfrm>
              <a:off x="6626225" y="3526631"/>
              <a:ext cx="69850" cy="68263"/>
            </a:xfrm>
            <a:custGeom>
              <a:gdLst>
                <a:gd name="T0" fmla="*/ 0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8 w 44"/>
                <a:gd name="T7" fmla="*/ 43 h 43"/>
                <a:gd name="T8" fmla="*/ 5 w 44"/>
                <a:gd name="T9" fmla="*/ 42 h 43"/>
                <a:gd name="T10" fmla="*/ 3 w 44"/>
                <a:gd name="T11" fmla="*/ 40 h 43"/>
                <a:gd name="T12" fmla="*/ 1 w 44"/>
                <a:gd name="T13" fmla="*/ 38 h 43"/>
                <a:gd name="T14" fmla="*/ 0 w 44"/>
                <a:gd name="T15" fmla="*/ 35 h 43"/>
                <a:gd name="T16" fmla="*/ 0 w 44"/>
                <a:gd name="T17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0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8" y="43"/>
                  </a:lnTo>
                  <a:lnTo>
                    <a:pt x="5" y="42"/>
                  </a:lnTo>
                  <a:lnTo>
                    <a:pt x="3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8777"/>
            <p:cNvSpPr/>
            <p:nvPr/>
          </p:nvSpPr>
          <p:spPr bwMode="auto">
            <a:xfrm>
              <a:off x="6861175" y="3472656"/>
              <a:ext cx="14288" cy="22225"/>
            </a:xfrm>
            <a:custGeom>
              <a:gdLst>
                <a:gd name="T0" fmla="*/ 2 w 9"/>
                <a:gd name="T1" fmla="*/ 0 h 14"/>
                <a:gd name="T2" fmla="*/ 4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8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1 w 9"/>
                <a:gd name="T25" fmla="*/ 11 h 14"/>
                <a:gd name="T26" fmla="*/ 1 w 9"/>
                <a:gd name="T27" fmla="*/ 10 h 14"/>
                <a:gd name="T28" fmla="*/ 0 w 9"/>
                <a:gd name="T29" fmla="*/ 7 h 14"/>
                <a:gd name="T30" fmla="*/ 0 w 9"/>
                <a:gd name="T31" fmla="*/ 6 h 14"/>
                <a:gd name="T32" fmla="*/ 0 w 9"/>
                <a:gd name="T33" fmla="*/ 4 h 14"/>
                <a:gd name="T34" fmla="*/ 0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8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8778"/>
            <p:cNvSpPr/>
            <p:nvPr/>
          </p:nvSpPr>
          <p:spPr bwMode="auto">
            <a:xfrm>
              <a:off x="6823075" y="3453606"/>
              <a:ext cx="38100" cy="46038"/>
            </a:xfrm>
            <a:custGeom>
              <a:gdLst>
                <a:gd name="T0" fmla="*/ 16 w 24"/>
                <a:gd name="T1" fmla="*/ 0 h 29"/>
                <a:gd name="T2" fmla="*/ 20 w 24"/>
                <a:gd name="T3" fmla="*/ 4 h 29"/>
                <a:gd name="T4" fmla="*/ 23 w 24"/>
                <a:gd name="T5" fmla="*/ 10 h 29"/>
                <a:gd name="T6" fmla="*/ 23 w 24"/>
                <a:gd name="T7" fmla="*/ 13 h 29"/>
                <a:gd name="T8" fmla="*/ 21 w 24"/>
                <a:gd name="T9" fmla="*/ 10 h 29"/>
                <a:gd name="T10" fmla="*/ 17 w 24"/>
                <a:gd name="T11" fmla="*/ 4 h 29"/>
                <a:gd name="T12" fmla="*/ 15 w 24"/>
                <a:gd name="T13" fmla="*/ 2 h 29"/>
                <a:gd name="T14" fmla="*/ 12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3 w 24"/>
                <a:gd name="T23" fmla="*/ 14 h 29"/>
                <a:gd name="T24" fmla="*/ 19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3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9 w 24"/>
                <a:gd name="T37" fmla="*/ 23 h 29"/>
                <a:gd name="T38" fmla="*/ 15 w 24"/>
                <a:gd name="T39" fmla="*/ 23 h 29"/>
                <a:gd name="T40" fmla="*/ 23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6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0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6 w 24"/>
                <a:gd name="T63" fmla="*/ 5 h 29"/>
                <a:gd name="T64" fmla="*/ 11 w 24"/>
                <a:gd name="T65" fmla="*/ 1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8">
                  <a:moveTo>
                    <a:pt x="13" y="0"/>
                  </a:moveTo>
                  <a:lnTo>
                    <a:pt x="16" y="0"/>
                  </a:lnTo>
                  <a:lnTo>
                    <a:pt x="19" y="2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23" y="10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5" y="8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7"/>
                  </a:lnTo>
                  <a:lnTo>
                    <a:pt x="19" y="17"/>
                  </a:lnTo>
                  <a:lnTo>
                    <a:pt x="15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3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5" y="22"/>
                  </a:lnTo>
                  <a:lnTo>
                    <a:pt x="11" y="23"/>
                  </a:lnTo>
                  <a:lnTo>
                    <a:pt x="7" y="22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5" y="23"/>
                  </a:lnTo>
                  <a:lnTo>
                    <a:pt x="19" y="23"/>
                  </a:lnTo>
                  <a:lnTo>
                    <a:pt x="23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3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6" y="29"/>
                  </a:lnTo>
                  <a:lnTo>
                    <a:pt x="12" y="29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3" y="27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8779"/>
            <p:cNvSpPr/>
            <p:nvPr/>
          </p:nvSpPr>
          <p:spPr bwMode="auto">
            <a:xfrm>
              <a:off x="6873875" y="3455194"/>
              <a:ext cx="28575" cy="44450"/>
            </a:xfrm>
            <a:custGeom>
              <a:gdLst>
                <a:gd name="T0" fmla="*/ 10 w 18"/>
                <a:gd name="T1" fmla="*/ 0 h 28"/>
                <a:gd name="T2" fmla="*/ 12 w 18"/>
                <a:gd name="T3" fmla="*/ 1 h 28"/>
                <a:gd name="T4" fmla="*/ 13 w 18"/>
                <a:gd name="T5" fmla="*/ 3 h 28"/>
                <a:gd name="T6" fmla="*/ 13 w 18"/>
                <a:gd name="T7" fmla="*/ 5 h 28"/>
                <a:gd name="T8" fmla="*/ 14 w 18"/>
                <a:gd name="T9" fmla="*/ 7 h 28"/>
                <a:gd name="T10" fmla="*/ 15 w 18"/>
                <a:gd name="T11" fmla="*/ 8 h 28"/>
                <a:gd name="T12" fmla="*/ 17 w 18"/>
                <a:gd name="T13" fmla="*/ 11 h 28"/>
                <a:gd name="T14" fmla="*/ 18 w 18"/>
                <a:gd name="T15" fmla="*/ 12 h 28"/>
                <a:gd name="T16" fmla="*/ 18 w 18"/>
                <a:gd name="T17" fmla="*/ 15 h 28"/>
                <a:gd name="T18" fmla="*/ 18 w 18"/>
                <a:gd name="T19" fmla="*/ 17 h 28"/>
                <a:gd name="T20" fmla="*/ 17 w 18"/>
                <a:gd name="T21" fmla="*/ 18 h 28"/>
                <a:gd name="T22" fmla="*/ 15 w 18"/>
                <a:gd name="T23" fmla="*/ 21 h 28"/>
                <a:gd name="T24" fmla="*/ 15 w 18"/>
                <a:gd name="T25" fmla="*/ 22 h 28"/>
                <a:gd name="T26" fmla="*/ 15 w 18"/>
                <a:gd name="T27" fmla="*/ 24 h 28"/>
                <a:gd name="T28" fmla="*/ 15 w 18"/>
                <a:gd name="T29" fmla="*/ 26 h 28"/>
                <a:gd name="T30" fmla="*/ 14 w 18"/>
                <a:gd name="T31" fmla="*/ 26 h 28"/>
                <a:gd name="T32" fmla="*/ 12 w 18"/>
                <a:gd name="T33" fmla="*/ 28 h 28"/>
                <a:gd name="T34" fmla="*/ 9 w 18"/>
                <a:gd name="T35" fmla="*/ 28 h 28"/>
                <a:gd name="T36" fmla="*/ 8 w 18"/>
                <a:gd name="T37" fmla="*/ 28 h 28"/>
                <a:gd name="T38" fmla="*/ 4 w 18"/>
                <a:gd name="T39" fmla="*/ 25 h 28"/>
                <a:gd name="T40" fmla="*/ 2 w 18"/>
                <a:gd name="T41" fmla="*/ 24 h 28"/>
                <a:gd name="T42" fmla="*/ 1 w 18"/>
                <a:gd name="T43" fmla="*/ 24 h 28"/>
                <a:gd name="T44" fmla="*/ 1 w 18"/>
                <a:gd name="T45" fmla="*/ 22 h 28"/>
                <a:gd name="T46" fmla="*/ 1 w 18"/>
                <a:gd name="T47" fmla="*/ 21 h 28"/>
                <a:gd name="T48" fmla="*/ 1 w 18"/>
                <a:gd name="T49" fmla="*/ 21 h 28"/>
                <a:gd name="T50" fmla="*/ 5 w 18"/>
                <a:gd name="T51" fmla="*/ 22 h 28"/>
                <a:gd name="T52" fmla="*/ 9 w 18"/>
                <a:gd name="T53" fmla="*/ 22 h 28"/>
                <a:gd name="T54" fmla="*/ 5 w 18"/>
                <a:gd name="T55" fmla="*/ 21 h 28"/>
                <a:gd name="T56" fmla="*/ 1 w 18"/>
                <a:gd name="T57" fmla="*/ 20 h 28"/>
                <a:gd name="T58" fmla="*/ 1 w 18"/>
                <a:gd name="T59" fmla="*/ 18 h 28"/>
                <a:gd name="T60" fmla="*/ 5 w 18"/>
                <a:gd name="T61" fmla="*/ 17 h 28"/>
                <a:gd name="T62" fmla="*/ 8 w 18"/>
                <a:gd name="T63" fmla="*/ 15 h 28"/>
                <a:gd name="T64" fmla="*/ 9 w 18"/>
                <a:gd name="T65" fmla="*/ 13 h 28"/>
                <a:gd name="T66" fmla="*/ 12 w 18"/>
                <a:gd name="T67" fmla="*/ 11 h 28"/>
                <a:gd name="T68" fmla="*/ 8 w 18"/>
                <a:gd name="T69" fmla="*/ 13 h 28"/>
                <a:gd name="T70" fmla="*/ 4 w 18"/>
                <a:gd name="T71" fmla="*/ 16 h 28"/>
                <a:gd name="T72" fmla="*/ 1 w 18"/>
                <a:gd name="T73" fmla="*/ 17 h 28"/>
                <a:gd name="T74" fmla="*/ 1 w 18"/>
                <a:gd name="T75" fmla="*/ 15 h 28"/>
                <a:gd name="T76" fmla="*/ 4 w 18"/>
                <a:gd name="T77" fmla="*/ 12 h 28"/>
                <a:gd name="T78" fmla="*/ 6 w 18"/>
                <a:gd name="T79" fmla="*/ 9 h 28"/>
                <a:gd name="T80" fmla="*/ 9 w 18"/>
                <a:gd name="T81" fmla="*/ 7 h 28"/>
                <a:gd name="T82" fmla="*/ 9 w 18"/>
                <a:gd name="T83" fmla="*/ 5 h 28"/>
                <a:gd name="T84" fmla="*/ 10 w 18"/>
                <a:gd name="T85" fmla="*/ 4 h 28"/>
                <a:gd name="T86" fmla="*/ 10 w 18"/>
                <a:gd name="T87" fmla="*/ 3 h 28"/>
                <a:gd name="T88" fmla="*/ 10 w 18"/>
                <a:gd name="T89" fmla="*/ 3 h 28"/>
                <a:gd name="T90" fmla="*/ 9 w 18"/>
                <a:gd name="T91" fmla="*/ 3 h 28"/>
                <a:gd name="T92" fmla="*/ 6 w 18"/>
                <a:gd name="T93" fmla="*/ 4 h 28"/>
                <a:gd name="T94" fmla="*/ 6 w 18"/>
                <a:gd name="T95" fmla="*/ 7 h 28"/>
                <a:gd name="T96" fmla="*/ 5 w 18"/>
                <a:gd name="T97" fmla="*/ 9 h 28"/>
                <a:gd name="T98" fmla="*/ 4 w 18"/>
                <a:gd name="T99" fmla="*/ 12 h 28"/>
                <a:gd name="T100" fmla="*/ 1 w 18"/>
                <a:gd name="T101" fmla="*/ 13 h 28"/>
                <a:gd name="T102" fmla="*/ 0 w 18"/>
                <a:gd name="T103" fmla="*/ 12 h 28"/>
                <a:gd name="T104" fmla="*/ 0 w 18"/>
                <a:gd name="T105" fmla="*/ 12 h 28"/>
                <a:gd name="T106" fmla="*/ 1 w 18"/>
                <a:gd name="T107" fmla="*/ 12 h 28"/>
                <a:gd name="T108" fmla="*/ 2 w 18"/>
                <a:gd name="T109" fmla="*/ 8 h 28"/>
                <a:gd name="T110" fmla="*/ 4 w 18"/>
                <a:gd name="T111" fmla="*/ 5 h 28"/>
                <a:gd name="T112" fmla="*/ 5 w 18"/>
                <a:gd name="T113" fmla="*/ 3 h 28"/>
                <a:gd name="T114" fmla="*/ 6 w 18"/>
                <a:gd name="T115" fmla="*/ 1 h 28"/>
                <a:gd name="T116" fmla="*/ 8 w 18"/>
                <a:gd name="T117" fmla="*/ 0 h 28"/>
                <a:gd name="T118" fmla="*/ 10 w 18"/>
                <a:gd name="T119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" h="28">
                  <a:moveTo>
                    <a:pt x="10" y="0"/>
                  </a:moveTo>
                  <a:lnTo>
                    <a:pt x="12" y="1"/>
                  </a:lnTo>
                  <a:lnTo>
                    <a:pt x="13" y="3"/>
                  </a:lnTo>
                  <a:lnTo>
                    <a:pt x="13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8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5" y="21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9" y="28"/>
                  </a:lnTo>
                  <a:lnTo>
                    <a:pt x="8" y="28"/>
                  </a:lnTo>
                  <a:lnTo>
                    <a:pt x="4" y="25"/>
                  </a:lnTo>
                  <a:lnTo>
                    <a:pt x="2" y="24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5" y="22"/>
                  </a:lnTo>
                  <a:lnTo>
                    <a:pt x="9" y="22"/>
                  </a:lnTo>
                  <a:lnTo>
                    <a:pt x="5" y="21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9" y="13"/>
                  </a:lnTo>
                  <a:lnTo>
                    <a:pt x="12" y="11"/>
                  </a:lnTo>
                  <a:lnTo>
                    <a:pt x="8" y="13"/>
                  </a:lnTo>
                  <a:lnTo>
                    <a:pt x="4" y="16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4" y="12"/>
                  </a:lnTo>
                  <a:lnTo>
                    <a:pt x="6" y="9"/>
                  </a:lnTo>
                  <a:lnTo>
                    <a:pt x="9" y="7"/>
                  </a:lnTo>
                  <a:lnTo>
                    <a:pt x="9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6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4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2" y="8"/>
                  </a:lnTo>
                  <a:lnTo>
                    <a:pt x="4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8780"/>
            <p:cNvSpPr/>
            <p:nvPr/>
          </p:nvSpPr>
          <p:spPr bwMode="auto">
            <a:xfrm>
              <a:off x="6870700" y="3550444"/>
              <a:ext cx="42863" cy="44450"/>
            </a:xfrm>
            <a:custGeom>
              <a:gdLst>
                <a:gd name="T0" fmla="*/ 0 w 27"/>
                <a:gd name="T1" fmla="*/ 0 h 28"/>
                <a:gd name="T2" fmla="*/ 27 w 27"/>
                <a:gd name="T3" fmla="*/ 0 h 28"/>
                <a:gd name="T4" fmla="*/ 27 w 27"/>
                <a:gd name="T5" fmla="*/ 23 h 28"/>
                <a:gd name="T6" fmla="*/ 27 w 27"/>
                <a:gd name="T7" fmla="*/ 25 h 28"/>
                <a:gd name="T8" fmla="*/ 24 w 27"/>
                <a:gd name="T9" fmla="*/ 27 h 28"/>
                <a:gd name="T10" fmla="*/ 21 w 27"/>
                <a:gd name="T11" fmla="*/ 28 h 28"/>
                <a:gd name="T12" fmla="*/ 0 w 27"/>
                <a:gd name="T13" fmla="*/ 28 h 28"/>
                <a:gd name="T14" fmla="*/ 0 w 27"/>
                <a:gd name="T15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8">
                  <a:moveTo>
                    <a:pt x="0" y="0"/>
                  </a:moveTo>
                  <a:lnTo>
                    <a:pt x="27" y="0"/>
                  </a:lnTo>
                  <a:lnTo>
                    <a:pt x="27" y="23"/>
                  </a:lnTo>
                  <a:lnTo>
                    <a:pt x="27" y="25"/>
                  </a:lnTo>
                  <a:lnTo>
                    <a:pt x="24" y="27"/>
                  </a:lnTo>
                  <a:lnTo>
                    <a:pt x="21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8781"/>
            <p:cNvSpPr/>
            <p:nvPr/>
          </p:nvSpPr>
          <p:spPr bwMode="auto">
            <a:xfrm>
              <a:off x="6816725" y="3499644"/>
              <a:ext cx="44450" cy="42863"/>
            </a:xfrm>
            <a:custGeom>
              <a:gdLst>
                <a:gd name="T0" fmla="*/ 4 w 28"/>
                <a:gd name="T1" fmla="*/ 0 h 27"/>
                <a:gd name="T2" fmla="*/ 28 w 28"/>
                <a:gd name="T3" fmla="*/ 0 h 27"/>
                <a:gd name="T4" fmla="*/ 28 w 28"/>
                <a:gd name="T5" fmla="*/ 27 h 27"/>
                <a:gd name="T6" fmla="*/ 0 w 28"/>
                <a:gd name="T7" fmla="*/ 27 h 27"/>
                <a:gd name="T8" fmla="*/ 0 w 28"/>
                <a:gd name="T9" fmla="*/ 4 h 27"/>
                <a:gd name="T10" fmla="*/ 0 w 28"/>
                <a:gd name="T11" fmla="*/ 2 h 27"/>
                <a:gd name="T12" fmla="*/ 3 w 28"/>
                <a:gd name="T13" fmla="*/ 0 h 27"/>
                <a:gd name="T14" fmla="*/ 4 w 28"/>
                <a:gd name="T15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4" y="0"/>
                  </a:moveTo>
                  <a:lnTo>
                    <a:pt x="28" y="0"/>
                  </a:lnTo>
                  <a:lnTo>
                    <a:pt x="28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8782"/>
            <p:cNvSpPr/>
            <p:nvPr/>
          </p:nvSpPr>
          <p:spPr bwMode="auto">
            <a:xfrm>
              <a:off x="6870700" y="3499644"/>
              <a:ext cx="42863" cy="42863"/>
            </a:xfrm>
            <a:custGeom>
              <a:gdLst>
                <a:gd name="T0" fmla="*/ 0 w 27"/>
                <a:gd name="T1" fmla="*/ 0 h 27"/>
                <a:gd name="T2" fmla="*/ 21 w 27"/>
                <a:gd name="T3" fmla="*/ 0 h 27"/>
                <a:gd name="T4" fmla="*/ 24 w 27"/>
                <a:gd name="T5" fmla="*/ 0 h 27"/>
                <a:gd name="T6" fmla="*/ 27 w 27"/>
                <a:gd name="T7" fmla="*/ 2 h 27"/>
                <a:gd name="T8" fmla="*/ 27 w 27"/>
                <a:gd name="T9" fmla="*/ 4 h 27"/>
                <a:gd name="T10" fmla="*/ 27 w 27"/>
                <a:gd name="T11" fmla="*/ 27 h 27"/>
                <a:gd name="T12" fmla="*/ 0 w 27"/>
                <a:gd name="T13" fmla="*/ 27 h 27"/>
                <a:gd name="T14" fmla="*/ 0 w 27"/>
                <a:gd name="T15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7">
                  <a:moveTo>
                    <a:pt x="0" y="0"/>
                  </a:moveTo>
                  <a:lnTo>
                    <a:pt x="21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27" y="4"/>
                  </a:lnTo>
                  <a:lnTo>
                    <a:pt x="27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8783"/>
            <p:cNvSpPr/>
            <p:nvPr/>
          </p:nvSpPr>
          <p:spPr bwMode="auto">
            <a:xfrm>
              <a:off x="6816725" y="3550444"/>
              <a:ext cx="44450" cy="44450"/>
            </a:xfrm>
            <a:custGeom>
              <a:gdLst>
                <a:gd name="T0" fmla="*/ 0 w 28"/>
                <a:gd name="T1" fmla="*/ 0 h 28"/>
                <a:gd name="T2" fmla="*/ 28 w 28"/>
                <a:gd name="T3" fmla="*/ 0 h 28"/>
                <a:gd name="T4" fmla="*/ 28 w 28"/>
                <a:gd name="T5" fmla="*/ 28 h 28"/>
                <a:gd name="T6" fmla="*/ 4 w 28"/>
                <a:gd name="T7" fmla="*/ 28 h 28"/>
                <a:gd name="T8" fmla="*/ 3 w 28"/>
                <a:gd name="T9" fmla="*/ 27 h 28"/>
                <a:gd name="T10" fmla="*/ 0 w 28"/>
                <a:gd name="T11" fmla="*/ 25 h 28"/>
                <a:gd name="T12" fmla="*/ 0 w 28"/>
                <a:gd name="T13" fmla="*/ 23 h 28"/>
                <a:gd name="T14" fmla="*/ 0 w 28"/>
                <a:gd name="T15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28" y="0"/>
                  </a:lnTo>
                  <a:lnTo>
                    <a:pt x="28" y="28"/>
                  </a:lnTo>
                  <a:lnTo>
                    <a:pt x="4" y="28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8784"/>
            <p:cNvSpPr/>
            <p:nvPr/>
          </p:nvSpPr>
          <p:spPr bwMode="auto">
            <a:xfrm>
              <a:off x="6537325" y="3472656"/>
              <a:ext cx="14288" cy="22225"/>
            </a:xfrm>
            <a:custGeom>
              <a:gdLst>
                <a:gd name="T0" fmla="*/ 2 w 9"/>
                <a:gd name="T1" fmla="*/ 0 h 14"/>
                <a:gd name="T2" fmla="*/ 5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9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2 w 9"/>
                <a:gd name="T25" fmla="*/ 11 h 14"/>
                <a:gd name="T26" fmla="*/ 1 w 9"/>
                <a:gd name="T27" fmla="*/ 10 h 14"/>
                <a:gd name="T28" fmla="*/ 1 w 9"/>
                <a:gd name="T29" fmla="*/ 7 h 14"/>
                <a:gd name="T30" fmla="*/ 1 w 9"/>
                <a:gd name="T31" fmla="*/ 6 h 14"/>
                <a:gd name="T32" fmla="*/ 0 w 9"/>
                <a:gd name="T33" fmla="*/ 4 h 14"/>
                <a:gd name="T34" fmla="*/ 1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8785"/>
            <p:cNvSpPr/>
            <p:nvPr/>
          </p:nvSpPr>
          <p:spPr bwMode="auto">
            <a:xfrm>
              <a:off x="6499225" y="3453606"/>
              <a:ext cx="38100" cy="46038"/>
            </a:xfrm>
            <a:custGeom>
              <a:gdLst>
                <a:gd name="T0" fmla="*/ 17 w 24"/>
                <a:gd name="T1" fmla="*/ 0 h 29"/>
                <a:gd name="T2" fmla="*/ 21 w 24"/>
                <a:gd name="T3" fmla="*/ 4 h 29"/>
                <a:gd name="T4" fmla="*/ 22 w 24"/>
                <a:gd name="T5" fmla="*/ 10 h 29"/>
                <a:gd name="T6" fmla="*/ 22 w 24"/>
                <a:gd name="T7" fmla="*/ 13 h 29"/>
                <a:gd name="T8" fmla="*/ 21 w 24"/>
                <a:gd name="T9" fmla="*/ 10 h 29"/>
                <a:gd name="T10" fmla="*/ 18 w 24"/>
                <a:gd name="T11" fmla="*/ 4 h 29"/>
                <a:gd name="T12" fmla="*/ 16 w 24"/>
                <a:gd name="T13" fmla="*/ 2 h 29"/>
                <a:gd name="T14" fmla="*/ 13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2 w 24"/>
                <a:gd name="T23" fmla="*/ 14 h 29"/>
                <a:gd name="T24" fmla="*/ 18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4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11 w 24"/>
                <a:gd name="T37" fmla="*/ 23 h 29"/>
                <a:gd name="T38" fmla="*/ 16 w 24"/>
                <a:gd name="T39" fmla="*/ 23 h 29"/>
                <a:gd name="T40" fmla="*/ 22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7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1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7 w 24"/>
                <a:gd name="T63" fmla="*/ 5 h 29"/>
                <a:gd name="T64" fmla="*/ 11 w 24"/>
                <a:gd name="T65" fmla="*/ 1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8">
                  <a:moveTo>
                    <a:pt x="13" y="0"/>
                  </a:moveTo>
                  <a:lnTo>
                    <a:pt x="17" y="0"/>
                  </a:lnTo>
                  <a:lnTo>
                    <a:pt x="18" y="2"/>
                  </a:lnTo>
                  <a:lnTo>
                    <a:pt x="21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7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3" y="6"/>
                  </a:lnTo>
                  <a:lnTo>
                    <a:pt x="16" y="8"/>
                  </a:lnTo>
                  <a:lnTo>
                    <a:pt x="17" y="10"/>
                  </a:lnTo>
                  <a:lnTo>
                    <a:pt x="18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2" y="14"/>
                  </a:lnTo>
                  <a:lnTo>
                    <a:pt x="24" y="17"/>
                  </a:lnTo>
                  <a:lnTo>
                    <a:pt x="18" y="17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4" y="22"/>
                  </a:lnTo>
                  <a:lnTo>
                    <a:pt x="11" y="23"/>
                  </a:lnTo>
                  <a:lnTo>
                    <a:pt x="8" y="22"/>
                  </a:lnTo>
                  <a:lnTo>
                    <a:pt x="11" y="23"/>
                  </a:lnTo>
                  <a:lnTo>
                    <a:pt x="13" y="23"/>
                  </a:lnTo>
                  <a:lnTo>
                    <a:pt x="16" y="23"/>
                  </a:lnTo>
                  <a:lnTo>
                    <a:pt x="20" y="23"/>
                  </a:lnTo>
                  <a:lnTo>
                    <a:pt x="22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7" y="29"/>
                  </a:lnTo>
                  <a:lnTo>
                    <a:pt x="13" y="29"/>
                  </a:lnTo>
                  <a:lnTo>
                    <a:pt x="9" y="29"/>
                  </a:lnTo>
                  <a:lnTo>
                    <a:pt x="5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5" y="6"/>
                  </a:lnTo>
                  <a:lnTo>
                    <a:pt x="7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8786"/>
            <p:cNvSpPr/>
            <p:nvPr/>
          </p:nvSpPr>
          <p:spPr bwMode="auto">
            <a:xfrm>
              <a:off x="6550025" y="3455194"/>
              <a:ext cx="30163" cy="44450"/>
            </a:xfrm>
            <a:custGeom>
              <a:gdLst>
                <a:gd name="T0" fmla="*/ 10 w 19"/>
                <a:gd name="T1" fmla="*/ 0 h 28"/>
                <a:gd name="T2" fmla="*/ 11 w 19"/>
                <a:gd name="T3" fmla="*/ 1 h 28"/>
                <a:gd name="T4" fmla="*/ 13 w 19"/>
                <a:gd name="T5" fmla="*/ 3 h 28"/>
                <a:gd name="T6" fmla="*/ 14 w 19"/>
                <a:gd name="T7" fmla="*/ 5 h 28"/>
                <a:gd name="T8" fmla="*/ 14 w 19"/>
                <a:gd name="T9" fmla="*/ 7 h 28"/>
                <a:gd name="T10" fmla="*/ 15 w 19"/>
                <a:gd name="T11" fmla="*/ 8 h 28"/>
                <a:gd name="T12" fmla="*/ 17 w 19"/>
                <a:gd name="T13" fmla="*/ 11 h 28"/>
                <a:gd name="T14" fmla="*/ 18 w 19"/>
                <a:gd name="T15" fmla="*/ 12 h 28"/>
                <a:gd name="T16" fmla="*/ 19 w 19"/>
                <a:gd name="T17" fmla="*/ 15 h 28"/>
                <a:gd name="T18" fmla="*/ 18 w 19"/>
                <a:gd name="T19" fmla="*/ 17 h 28"/>
                <a:gd name="T20" fmla="*/ 17 w 19"/>
                <a:gd name="T21" fmla="*/ 18 h 28"/>
                <a:gd name="T22" fmla="*/ 17 w 19"/>
                <a:gd name="T23" fmla="*/ 21 h 28"/>
                <a:gd name="T24" fmla="*/ 17 w 19"/>
                <a:gd name="T25" fmla="*/ 22 h 28"/>
                <a:gd name="T26" fmla="*/ 17 w 19"/>
                <a:gd name="T27" fmla="*/ 24 h 28"/>
                <a:gd name="T28" fmla="*/ 15 w 19"/>
                <a:gd name="T29" fmla="*/ 26 h 28"/>
                <a:gd name="T30" fmla="*/ 14 w 19"/>
                <a:gd name="T31" fmla="*/ 26 h 28"/>
                <a:gd name="T32" fmla="*/ 13 w 19"/>
                <a:gd name="T33" fmla="*/ 28 h 28"/>
                <a:gd name="T34" fmla="*/ 10 w 19"/>
                <a:gd name="T35" fmla="*/ 28 h 28"/>
                <a:gd name="T36" fmla="*/ 7 w 19"/>
                <a:gd name="T37" fmla="*/ 28 h 28"/>
                <a:gd name="T38" fmla="*/ 3 w 19"/>
                <a:gd name="T39" fmla="*/ 25 h 28"/>
                <a:gd name="T40" fmla="*/ 3 w 19"/>
                <a:gd name="T41" fmla="*/ 24 h 28"/>
                <a:gd name="T42" fmla="*/ 2 w 19"/>
                <a:gd name="T43" fmla="*/ 24 h 28"/>
                <a:gd name="T44" fmla="*/ 1 w 19"/>
                <a:gd name="T45" fmla="*/ 22 h 28"/>
                <a:gd name="T46" fmla="*/ 1 w 19"/>
                <a:gd name="T47" fmla="*/ 21 h 28"/>
                <a:gd name="T48" fmla="*/ 1 w 19"/>
                <a:gd name="T49" fmla="*/ 21 h 28"/>
                <a:gd name="T50" fmla="*/ 6 w 19"/>
                <a:gd name="T51" fmla="*/ 22 h 28"/>
                <a:gd name="T52" fmla="*/ 10 w 19"/>
                <a:gd name="T53" fmla="*/ 22 h 28"/>
                <a:gd name="T54" fmla="*/ 6 w 19"/>
                <a:gd name="T55" fmla="*/ 21 h 28"/>
                <a:gd name="T56" fmla="*/ 2 w 19"/>
                <a:gd name="T57" fmla="*/ 20 h 28"/>
                <a:gd name="T58" fmla="*/ 2 w 19"/>
                <a:gd name="T59" fmla="*/ 18 h 28"/>
                <a:gd name="T60" fmla="*/ 5 w 19"/>
                <a:gd name="T61" fmla="*/ 17 h 28"/>
                <a:gd name="T62" fmla="*/ 7 w 19"/>
                <a:gd name="T63" fmla="*/ 15 h 28"/>
                <a:gd name="T64" fmla="*/ 10 w 19"/>
                <a:gd name="T65" fmla="*/ 13 h 28"/>
                <a:gd name="T66" fmla="*/ 11 w 19"/>
                <a:gd name="T67" fmla="*/ 11 h 28"/>
                <a:gd name="T68" fmla="*/ 9 w 19"/>
                <a:gd name="T69" fmla="*/ 13 h 28"/>
                <a:gd name="T70" fmla="*/ 5 w 19"/>
                <a:gd name="T71" fmla="*/ 16 h 28"/>
                <a:gd name="T72" fmla="*/ 2 w 19"/>
                <a:gd name="T73" fmla="*/ 17 h 28"/>
                <a:gd name="T74" fmla="*/ 1 w 19"/>
                <a:gd name="T75" fmla="*/ 15 h 28"/>
                <a:gd name="T76" fmla="*/ 5 w 19"/>
                <a:gd name="T77" fmla="*/ 12 h 28"/>
                <a:gd name="T78" fmla="*/ 7 w 19"/>
                <a:gd name="T79" fmla="*/ 9 h 28"/>
                <a:gd name="T80" fmla="*/ 9 w 19"/>
                <a:gd name="T81" fmla="*/ 7 h 28"/>
                <a:gd name="T82" fmla="*/ 10 w 19"/>
                <a:gd name="T83" fmla="*/ 5 h 28"/>
                <a:gd name="T84" fmla="*/ 10 w 19"/>
                <a:gd name="T85" fmla="*/ 4 h 28"/>
                <a:gd name="T86" fmla="*/ 10 w 19"/>
                <a:gd name="T87" fmla="*/ 3 h 28"/>
                <a:gd name="T88" fmla="*/ 10 w 19"/>
                <a:gd name="T89" fmla="*/ 3 h 28"/>
                <a:gd name="T90" fmla="*/ 9 w 19"/>
                <a:gd name="T91" fmla="*/ 3 h 28"/>
                <a:gd name="T92" fmla="*/ 7 w 19"/>
                <a:gd name="T93" fmla="*/ 4 h 28"/>
                <a:gd name="T94" fmla="*/ 6 w 19"/>
                <a:gd name="T95" fmla="*/ 7 h 28"/>
                <a:gd name="T96" fmla="*/ 5 w 19"/>
                <a:gd name="T97" fmla="*/ 9 h 28"/>
                <a:gd name="T98" fmla="*/ 3 w 19"/>
                <a:gd name="T99" fmla="*/ 12 h 28"/>
                <a:gd name="T100" fmla="*/ 1 w 19"/>
                <a:gd name="T101" fmla="*/ 13 h 28"/>
                <a:gd name="T102" fmla="*/ 0 w 19"/>
                <a:gd name="T103" fmla="*/ 12 h 28"/>
                <a:gd name="T104" fmla="*/ 0 w 19"/>
                <a:gd name="T105" fmla="*/ 12 h 28"/>
                <a:gd name="T106" fmla="*/ 1 w 19"/>
                <a:gd name="T107" fmla="*/ 12 h 28"/>
                <a:gd name="T108" fmla="*/ 3 w 19"/>
                <a:gd name="T109" fmla="*/ 8 h 28"/>
                <a:gd name="T110" fmla="*/ 5 w 19"/>
                <a:gd name="T111" fmla="*/ 5 h 28"/>
                <a:gd name="T112" fmla="*/ 5 w 19"/>
                <a:gd name="T113" fmla="*/ 3 h 28"/>
                <a:gd name="T114" fmla="*/ 6 w 19"/>
                <a:gd name="T115" fmla="*/ 1 h 28"/>
                <a:gd name="T116" fmla="*/ 9 w 19"/>
                <a:gd name="T117" fmla="*/ 0 h 28"/>
                <a:gd name="T118" fmla="*/ 10 w 19"/>
                <a:gd name="T119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" h="28">
                  <a:moveTo>
                    <a:pt x="10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7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7" y="28"/>
                  </a:lnTo>
                  <a:lnTo>
                    <a:pt x="3" y="25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6" y="22"/>
                  </a:lnTo>
                  <a:lnTo>
                    <a:pt x="10" y="22"/>
                  </a:lnTo>
                  <a:lnTo>
                    <a:pt x="6" y="21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5" y="17"/>
                  </a:lnTo>
                  <a:lnTo>
                    <a:pt x="7" y="15"/>
                  </a:lnTo>
                  <a:lnTo>
                    <a:pt x="10" y="13"/>
                  </a:lnTo>
                  <a:lnTo>
                    <a:pt x="11" y="11"/>
                  </a:lnTo>
                  <a:lnTo>
                    <a:pt x="9" y="13"/>
                  </a:lnTo>
                  <a:lnTo>
                    <a:pt x="5" y="16"/>
                  </a:lnTo>
                  <a:lnTo>
                    <a:pt x="2" y="17"/>
                  </a:lnTo>
                  <a:lnTo>
                    <a:pt x="1" y="15"/>
                  </a:lnTo>
                  <a:lnTo>
                    <a:pt x="5" y="12"/>
                  </a:lnTo>
                  <a:lnTo>
                    <a:pt x="7" y="9"/>
                  </a:lnTo>
                  <a:lnTo>
                    <a:pt x="9" y="7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7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8787"/>
            <p:cNvSpPr/>
            <p:nvPr/>
          </p:nvSpPr>
          <p:spPr bwMode="auto">
            <a:xfrm>
              <a:off x="6546850" y="3550444"/>
              <a:ext cx="41275" cy="44450"/>
            </a:xfrm>
            <a:custGeom>
              <a:gdLst>
                <a:gd name="T0" fmla="*/ 0 w 26"/>
                <a:gd name="T1" fmla="*/ 0 h 28"/>
                <a:gd name="T2" fmla="*/ 26 w 26"/>
                <a:gd name="T3" fmla="*/ 0 h 28"/>
                <a:gd name="T4" fmla="*/ 26 w 26"/>
                <a:gd name="T5" fmla="*/ 23 h 28"/>
                <a:gd name="T6" fmla="*/ 26 w 26"/>
                <a:gd name="T7" fmla="*/ 25 h 28"/>
                <a:gd name="T8" fmla="*/ 25 w 26"/>
                <a:gd name="T9" fmla="*/ 27 h 28"/>
                <a:gd name="T10" fmla="*/ 22 w 26"/>
                <a:gd name="T11" fmla="*/ 28 h 28"/>
                <a:gd name="T12" fmla="*/ 0 w 26"/>
                <a:gd name="T13" fmla="*/ 28 h 28"/>
                <a:gd name="T14" fmla="*/ 0 w 26"/>
                <a:gd name="T15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8">
                  <a:moveTo>
                    <a:pt x="0" y="0"/>
                  </a:moveTo>
                  <a:lnTo>
                    <a:pt x="26" y="0"/>
                  </a:lnTo>
                  <a:lnTo>
                    <a:pt x="26" y="23"/>
                  </a:lnTo>
                  <a:lnTo>
                    <a:pt x="26" y="25"/>
                  </a:lnTo>
                  <a:lnTo>
                    <a:pt x="25" y="27"/>
                  </a:lnTo>
                  <a:lnTo>
                    <a:pt x="22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8788"/>
            <p:cNvSpPr/>
            <p:nvPr/>
          </p:nvSpPr>
          <p:spPr bwMode="auto">
            <a:xfrm>
              <a:off x="6492875" y="3499644"/>
              <a:ext cx="46038" cy="42863"/>
            </a:xfrm>
            <a:custGeom>
              <a:gdLst>
                <a:gd name="T0" fmla="*/ 5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4 h 27"/>
                <a:gd name="T10" fmla="*/ 1 w 29"/>
                <a:gd name="T11" fmla="*/ 2 h 27"/>
                <a:gd name="T12" fmla="*/ 3 w 29"/>
                <a:gd name="T13" fmla="*/ 0 h 27"/>
                <a:gd name="T14" fmla="*/ 5 w 29"/>
                <a:gd name="T15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5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8789"/>
            <p:cNvSpPr/>
            <p:nvPr/>
          </p:nvSpPr>
          <p:spPr bwMode="auto">
            <a:xfrm>
              <a:off x="6546850" y="3499644"/>
              <a:ext cx="41275" cy="42863"/>
            </a:xfrm>
            <a:custGeom>
              <a:gdLst>
                <a:gd name="T0" fmla="*/ 0 w 26"/>
                <a:gd name="T1" fmla="*/ 0 h 27"/>
                <a:gd name="T2" fmla="*/ 22 w 26"/>
                <a:gd name="T3" fmla="*/ 0 h 27"/>
                <a:gd name="T4" fmla="*/ 25 w 26"/>
                <a:gd name="T5" fmla="*/ 0 h 27"/>
                <a:gd name="T6" fmla="*/ 26 w 26"/>
                <a:gd name="T7" fmla="*/ 2 h 27"/>
                <a:gd name="T8" fmla="*/ 26 w 26"/>
                <a:gd name="T9" fmla="*/ 4 h 27"/>
                <a:gd name="T10" fmla="*/ 26 w 26"/>
                <a:gd name="T11" fmla="*/ 27 h 27"/>
                <a:gd name="T12" fmla="*/ 0 w 26"/>
                <a:gd name="T13" fmla="*/ 27 h 27"/>
                <a:gd name="T14" fmla="*/ 0 w 26"/>
                <a:gd name="T15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6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8790"/>
            <p:cNvSpPr/>
            <p:nvPr/>
          </p:nvSpPr>
          <p:spPr bwMode="auto">
            <a:xfrm>
              <a:off x="6492875" y="3550444"/>
              <a:ext cx="46038" cy="44450"/>
            </a:xfrm>
            <a:custGeom>
              <a:gdLst>
                <a:gd name="T0" fmla="*/ 0 w 29"/>
                <a:gd name="T1" fmla="*/ 0 h 28"/>
                <a:gd name="T2" fmla="*/ 29 w 29"/>
                <a:gd name="T3" fmla="*/ 0 h 28"/>
                <a:gd name="T4" fmla="*/ 29 w 29"/>
                <a:gd name="T5" fmla="*/ 28 h 28"/>
                <a:gd name="T6" fmla="*/ 5 w 29"/>
                <a:gd name="T7" fmla="*/ 28 h 28"/>
                <a:gd name="T8" fmla="*/ 3 w 29"/>
                <a:gd name="T9" fmla="*/ 27 h 28"/>
                <a:gd name="T10" fmla="*/ 1 w 29"/>
                <a:gd name="T11" fmla="*/ 25 h 28"/>
                <a:gd name="T12" fmla="*/ 0 w 29"/>
                <a:gd name="T13" fmla="*/ 23 h 28"/>
                <a:gd name="T14" fmla="*/ 0 w 29"/>
                <a:gd name="T15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29" y="0"/>
                  </a:lnTo>
                  <a:lnTo>
                    <a:pt x="29" y="28"/>
                  </a:lnTo>
                  <a:lnTo>
                    <a:pt x="5" y="28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7" name="PA_库_任意多边形 8759"/>
          <p:cNvSpPr/>
          <p:nvPr>
            <p:custDataLst>
              <p:tags r:id="rId6"/>
            </p:custDataLst>
          </p:nvPr>
        </p:nvSpPr>
        <p:spPr bwMode="auto">
          <a:xfrm>
            <a:off x="9799024" y="5803304"/>
            <a:ext cx="258114" cy="270120"/>
          </a:xfrm>
          <a:custGeom>
            <a:gdLst>
              <a:gd name="T0" fmla="*/ 31 w 43"/>
              <a:gd name="T1" fmla="*/ 0 h 45"/>
              <a:gd name="T2" fmla="*/ 31 w 43"/>
              <a:gd name="T3" fmla="*/ 16 h 45"/>
              <a:gd name="T4" fmla="*/ 43 w 43"/>
              <a:gd name="T5" fmla="*/ 25 h 45"/>
              <a:gd name="T6" fmla="*/ 29 w 43"/>
              <a:gd name="T7" fmla="*/ 30 h 45"/>
              <a:gd name="T8" fmla="*/ 25 w 43"/>
              <a:gd name="T9" fmla="*/ 45 h 45"/>
              <a:gd name="T10" fmla="*/ 16 w 43"/>
              <a:gd name="T11" fmla="*/ 33 h 45"/>
              <a:gd name="T12" fmla="*/ 0 w 43"/>
              <a:gd name="T13" fmla="*/ 33 h 45"/>
              <a:gd name="T14" fmla="*/ 9 w 43"/>
              <a:gd name="T15" fmla="*/ 20 h 45"/>
              <a:gd name="T16" fmla="*/ 4 w 43"/>
              <a:gd name="T17" fmla="*/ 5 h 45"/>
              <a:gd name="T18" fmla="*/ 18 w 43"/>
              <a:gd name="T19" fmla="*/ 11 h 45"/>
              <a:gd name="T20" fmla="*/ 31 w 43"/>
              <a:gd name="T21" fmla="*/ 0 h 4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45">
                <a:moveTo>
                  <a:pt x="31" y="0"/>
                </a:moveTo>
                <a:lnTo>
                  <a:pt x="31" y="16"/>
                </a:lnTo>
                <a:lnTo>
                  <a:pt x="43" y="25"/>
                </a:lnTo>
                <a:lnTo>
                  <a:pt x="29" y="30"/>
                </a:lnTo>
                <a:lnTo>
                  <a:pt x="25" y="45"/>
                </a:lnTo>
                <a:lnTo>
                  <a:pt x="16" y="33"/>
                </a:lnTo>
                <a:lnTo>
                  <a:pt x="0" y="33"/>
                </a:lnTo>
                <a:lnTo>
                  <a:pt x="9" y="20"/>
                </a:lnTo>
                <a:lnTo>
                  <a:pt x="4" y="5"/>
                </a:lnTo>
                <a:lnTo>
                  <a:pt x="18" y="11"/>
                </a:lnTo>
                <a:lnTo>
                  <a:pt x="3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8" name="PA_库_任意多边形 8760"/>
          <p:cNvSpPr/>
          <p:nvPr>
            <p:custDataLst>
              <p:tags r:id="rId7"/>
            </p:custDataLst>
          </p:nvPr>
        </p:nvSpPr>
        <p:spPr bwMode="auto">
          <a:xfrm>
            <a:off x="11083584" y="5571024"/>
            <a:ext cx="150067" cy="138062"/>
          </a:xfrm>
          <a:custGeom>
            <a:gdLst>
              <a:gd name="T0" fmla="*/ 8 w 25"/>
              <a:gd name="T1" fmla="*/ 0 h 23"/>
              <a:gd name="T2" fmla="*/ 14 w 25"/>
              <a:gd name="T3" fmla="*/ 5 h 23"/>
              <a:gd name="T4" fmla="*/ 22 w 25"/>
              <a:gd name="T5" fmla="*/ 3 h 23"/>
              <a:gd name="T6" fmla="*/ 19 w 25"/>
              <a:gd name="T7" fmla="*/ 10 h 23"/>
              <a:gd name="T8" fmla="*/ 25 w 25"/>
              <a:gd name="T9" fmla="*/ 18 h 23"/>
              <a:gd name="T10" fmla="*/ 15 w 25"/>
              <a:gd name="T11" fmla="*/ 17 h 23"/>
              <a:gd name="T12" fmla="*/ 10 w 25"/>
              <a:gd name="T13" fmla="*/ 23 h 23"/>
              <a:gd name="T14" fmla="*/ 9 w 25"/>
              <a:gd name="T15" fmla="*/ 16 h 23"/>
              <a:gd name="T16" fmla="*/ 0 w 25"/>
              <a:gd name="T17" fmla="*/ 13 h 23"/>
              <a:gd name="T18" fmla="*/ 8 w 25"/>
              <a:gd name="T19" fmla="*/ 8 h 23"/>
              <a:gd name="T20" fmla="*/ 8 w 25"/>
              <a:gd name="T21" fmla="*/ 0 h 2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3">
                <a:moveTo>
                  <a:pt x="8" y="0"/>
                </a:moveTo>
                <a:lnTo>
                  <a:pt x="14" y="5"/>
                </a:lnTo>
                <a:lnTo>
                  <a:pt x="22" y="3"/>
                </a:lnTo>
                <a:lnTo>
                  <a:pt x="19" y="10"/>
                </a:lnTo>
                <a:lnTo>
                  <a:pt x="25" y="18"/>
                </a:lnTo>
                <a:lnTo>
                  <a:pt x="15" y="17"/>
                </a:lnTo>
                <a:lnTo>
                  <a:pt x="10" y="23"/>
                </a:lnTo>
                <a:lnTo>
                  <a:pt x="9" y="16"/>
                </a:lnTo>
                <a:lnTo>
                  <a:pt x="0" y="13"/>
                </a:lnTo>
                <a:lnTo>
                  <a:pt x="8" y="8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9" name="PA_库_任意多边形 8761"/>
          <p:cNvSpPr/>
          <p:nvPr>
            <p:custDataLst>
              <p:tags r:id="rId8"/>
            </p:custDataLst>
          </p:nvPr>
        </p:nvSpPr>
        <p:spPr bwMode="auto">
          <a:xfrm>
            <a:off x="10615379" y="5869331"/>
            <a:ext cx="180078" cy="180078"/>
          </a:xfrm>
          <a:custGeom>
            <a:gdLst>
              <a:gd name="T0" fmla="*/ 9 w 30"/>
              <a:gd name="T1" fmla="*/ 0 h 30"/>
              <a:gd name="T2" fmla="*/ 17 w 30"/>
              <a:gd name="T3" fmla="*/ 6 h 30"/>
              <a:gd name="T4" fmla="*/ 27 w 30"/>
              <a:gd name="T5" fmla="*/ 4 h 30"/>
              <a:gd name="T6" fmla="*/ 24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9 w 30"/>
              <a:gd name="T15" fmla="*/ 19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7" y="6"/>
                </a:lnTo>
                <a:lnTo>
                  <a:pt x="27" y="4"/>
                </a:lnTo>
                <a:lnTo>
                  <a:pt x="24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9" y="19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0" name="PA_库_任意多边形 8762"/>
          <p:cNvSpPr/>
          <p:nvPr>
            <p:custDataLst>
              <p:tags r:id="rId9"/>
            </p:custDataLst>
          </p:nvPr>
        </p:nvSpPr>
        <p:spPr bwMode="auto">
          <a:xfrm>
            <a:off x="11677845" y="5595034"/>
            <a:ext cx="180078" cy="186083"/>
          </a:xfrm>
          <a:custGeom>
            <a:gdLst>
              <a:gd name="T0" fmla="*/ 9 w 30"/>
              <a:gd name="T1" fmla="*/ 0 h 31"/>
              <a:gd name="T2" fmla="*/ 17 w 30"/>
              <a:gd name="T3" fmla="*/ 6 h 31"/>
              <a:gd name="T4" fmla="*/ 28 w 30"/>
              <a:gd name="T5" fmla="*/ 4 h 31"/>
              <a:gd name="T6" fmla="*/ 24 w 30"/>
              <a:gd name="T7" fmla="*/ 14 h 31"/>
              <a:gd name="T8" fmla="*/ 30 w 30"/>
              <a:gd name="T9" fmla="*/ 22 h 31"/>
              <a:gd name="T10" fmla="*/ 20 w 30"/>
              <a:gd name="T11" fmla="*/ 22 h 31"/>
              <a:gd name="T12" fmla="*/ 13 w 30"/>
              <a:gd name="T13" fmla="*/ 31 h 31"/>
              <a:gd name="T14" fmla="*/ 11 w 30"/>
              <a:gd name="T15" fmla="*/ 21 h 31"/>
              <a:gd name="T16" fmla="*/ 0 w 30"/>
              <a:gd name="T17" fmla="*/ 17 h 31"/>
              <a:gd name="T18" fmla="*/ 9 w 30"/>
              <a:gd name="T19" fmla="*/ 10 h 31"/>
              <a:gd name="T20" fmla="*/ 9 w 30"/>
              <a:gd name="T21" fmla="*/ 0 h 3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1">
                <a:moveTo>
                  <a:pt x="9" y="0"/>
                </a:moveTo>
                <a:lnTo>
                  <a:pt x="17" y="6"/>
                </a:lnTo>
                <a:lnTo>
                  <a:pt x="28" y="4"/>
                </a:lnTo>
                <a:lnTo>
                  <a:pt x="24" y="14"/>
                </a:lnTo>
                <a:lnTo>
                  <a:pt x="30" y="22"/>
                </a:lnTo>
                <a:lnTo>
                  <a:pt x="20" y="22"/>
                </a:lnTo>
                <a:lnTo>
                  <a:pt x="13" y="31"/>
                </a:lnTo>
                <a:lnTo>
                  <a:pt x="11" y="21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1" name="PA_库_任意多边形 8763"/>
          <p:cNvSpPr/>
          <p:nvPr>
            <p:custDataLst>
              <p:tags r:id="rId10"/>
            </p:custDataLst>
          </p:nvPr>
        </p:nvSpPr>
        <p:spPr bwMode="auto">
          <a:xfrm>
            <a:off x="8376406" y="5977378"/>
            <a:ext cx="180078" cy="180078"/>
          </a:xfrm>
          <a:custGeom>
            <a:gdLst>
              <a:gd name="T0" fmla="*/ 9 w 30"/>
              <a:gd name="T1" fmla="*/ 0 h 30"/>
              <a:gd name="T2" fmla="*/ 18 w 30"/>
              <a:gd name="T3" fmla="*/ 7 h 30"/>
              <a:gd name="T4" fmla="*/ 27 w 30"/>
              <a:gd name="T5" fmla="*/ 4 h 30"/>
              <a:gd name="T6" fmla="*/ 25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10 w 30"/>
              <a:gd name="T15" fmla="*/ 20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8" y="7"/>
                </a:lnTo>
                <a:lnTo>
                  <a:pt x="27" y="4"/>
                </a:lnTo>
                <a:lnTo>
                  <a:pt x="25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10" y="20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2" name="PA_库_任意多边形 8765"/>
          <p:cNvSpPr/>
          <p:nvPr>
            <p:custDataLst>
              <p:tags r:id="rId11"/>
            </p:custDataLst>
          </p:nvPr>
        </p:nvSpPr>
        <p:spPr bwMode="auto">
          <a:xfrm>
            <a:off x="10285237" y="6277509"/>
            <a:ext cx="150067" cy="150067"/>
          </a:xfrm>
          <a:custGeom>
            <a:gdLst>
              <a:gd name="T0" fmla="*/ 8 w 25"/>
              <a:gd name="T1" fmla="*/ 0 h 25"/>
              <a:gd name="T2" fmla="*/ 14 w 25"/>
              <a:gd name="T3" fmla="*/ 5 h 25"/>
              <a:gd name="T4" fmla="*/ 22 w 25"/>
              <a:gd name="T5" fmla="*/ 2 h 25"/>
              <a:gd name="T6" fmla="*/ 20 w 25"/>
              <a:gd name="T7" fmla="*/ 10 h 25"/>
              <a:gd name="T8" fmla="*/ 25 w 25"/>
              <a:gd name="T9" fmla="*/ 18 h 25"/>
              <a:gd name="T10" fmla="*/ 16 w 25"/>
              <a:gd name="T11" fmla="*/ 17 h 25"/>
              <a:gd name="T12" fmla="*/ 10 w 25"/>
              <a:gd name="T13" fmla="*/ 25 h 25"/>
              <a:gd name="T14" fmla="*/ 8 w 25"/>
              <a:gd name="T15" fmla="*/ 15 h 25"/>
              <a:gd name="T16" fmla="*/ 0 w 25"/>
              <a:gd name="T17" fmla="*/ 13 h 25"/>
              <a:gd name="T18" fmla="*/ 8 w 25"/>
              <a:gd name="T19" fmla="*/ 9 h 25"/>
              <a:gd name="T20" fmla="*/ 8 w 25"/>
              <a:gd name="T21" fmla="*/ 0 h 2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5">
                <a:moveTo>
                  <a:pt x="8" y="0"/>
                </a:moveTo>
                <a:lnTo>
                  <a:pt x="14" y="5"/>
                </a:lnTo>
                <a:lnTo>
                  <a:pt x="22" y="2"/>
                </a:lnTo>
                <a:lnTo>
                  <a:pt x="20" y="10"/>
                </a:lnTo>
                <a:lnTo>
                  <a:pt x="25" y="18"/>
                </a:lnTo>
                <a:lnTo>
                  <a:pt x="16" y="17"/>
                </a:lnTo>
                <a:lnTo>
                  <a:pt x="10" y="25"/>
                </a:lnTo>
                <a:lnTo>
                  <a:pt x="8" y="15"/>
                </a:lnTo>
                <a:lnTo>
                  <a:pt x="0" y="13"/>
                </a:lnTo>
                <a:lnTo>
                  <a:pt x="8" y="9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3" name="PA_库_任意多边形 8767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10939521" y="4776855"/>
            <a:ext cx="474209" cy="558245"/>
          </a:xfrm>
          <a:custGeom>
            <a:gdLst>
              <a:gd name="T0" fmla="*/ 23 w 79"/>
              <a:gd name="T1" fmla="*/ 72 h 93"/>
              <a:gd name="T2" fmla="*/ 42 w 79"/>
              <a:gd name="T3" fmla="*/ 65 h 93"/>
              <a:gd name="T4" fmla="*/ 56 w 79"/>
              <a:gd name="T5" fmla="*/ 59 h 93"/>
              <a:gd name="T6" fmla="*/ 23 w 79"/>
              <a:gd name="T7" fmla="*/ 60 h 93"/>
              <a:gd name="T8" fmla="*/ 38 w 79"/>
              <a:gd name="T9" fmla="*/ 64 h 93"/>
              <a:gd name="T10" fmla="*/ 43 w 79"/>
              <a:gd name="T11" fmla="*/ 53 h 93"/>
              <a:gd name="T12" fmla="*/ 26 w 79"/>
              <a:gd name="T13" fmla="*/ 55 h 93"/>
              <a:gd name="T14" fmla="*/ 39 w 79"/>
              <a:gd name="T15" fmla="*/ 52 h 93"/>
              <a:gd name="T16" fmla="*/ 40 w 79"/>
              <a:gd name="T17" fmla="*/ 47 h 93"/>
              <a:gd name="T18" fmla="*/ 36 w 79"/>
              <a:gd name="T19" fmla="*/ 51 h 93"/>
              <a:gd name="T20" fmla="*/ 42 w 79"/>
              <a:gd name="T21" fmla="*/ 49 h 93"/>
              <a:gd name="T22" fmla="*/ 44 w 79"/>
              <a:gd name="T23" fmla="*/ 46 h 93"/>
              <a:gd name="T24" fmla="*/ 47 w 79"/>
              <a:gd name="T25" fmla="*/ 46 h 93"/>
              <a:gd name="T26" fmla="*/ 35 w 79"/>
              <a:gd name="T27" fmla="*/ 47 h 93"/>
              <a:gd name="T28" fmla="*/ 43 w 79"/>
              <a:gd name="T29" fmla="*/ 42 h 93"/>
              <a:gd name="T30" fmla="*/ 44 w 79"/>
              <a:gd name="T31" fmla="*/ 42 h 93"/>
              <a:gd name="T32" fmla="*/ 38 w 79"/>
              <a:gd name="T33" fmla="*/ 43 h 93"/>
              <a:gd name="T34" fmla="*/ 39 w 79"/>
              <a:gd name="T35" fmla="*/ 43 h 93"/>
              <a:gd name="T36" fmla="*/ 28 w 79"/>
              <a:gd name="T37" fmla="*/ 46 h 93"/>
              <a:gd name="T38" fmla="*/ 45 w 79"/>
              <a:gd name="T39" fmla="*/ 43 h 93"/>
              <a:gd name="T40" fmla="*/ 61 w 79"/>
              <a:gd name="T41" fmla="*/ 36 h 93"/>
              <a:gd name="T42" fmla="*/ 7 w 79"/>
              <a:gd name="T43" fmla="*/ 46 h 93"/>
              <a:gd name="T44" fmla="*/ 57 w 79"/>
              <a:gd name="T45" fmla="*/ 36 h 93"/>
              <a:gd name="T46" fmla="*/ 60 w 79"/>
              <a:gd name="T47" fmla="*/ 52 h 93"/>
              <a:gd name="T48" fmla="*/ 17 w 79"/>
              <a:gd name="T49" fmla="*/ 47 h 93"/>
              <a:gd name="T50" fmla="*/ 22 w 79"/>
              <a:gd name="T51" fmla="*/ 36 h 93"/>
              <a:gd name="T52" fmla="*/ 38 w 79"/>
              <a:gd name="T53" fmla="*/ 39 h 93"/>
              <a:gd name="T54" fmla="*/ 40 w 79"/>
              <a:gd name="T55" fmla="*/ 23 h 93"/>
              <a:gd name="T56" fmla="*/ 55 w 79"/>
              <a:gd name="T57" fmla="*/ 34 h 93"/>
              <a:gd name="T58" fmla="*/ 38 w 79"/>
              <a:gd name="T59" fmla="*/ 23 h 93"/>
              <a:gd name="T60" fmla="*/ 34 w 79"/>
              <a:gd name="T61" fmla="*/ 34 h 93"/>
              <a:gd name="T62" fmla="*/ 31 w 79"/>
              <a:gd name="T63" fmla="*/ 23 h 93"/>
              <a:gd name="T64" fmla="*/ 53 w 79"/>
              <a:gd name="T65" fmla="*/ 18 h 93"/>
              <a:gd name="T66" fmla="*/ 44 w 79"/>
              <a:gd name="T67" fmla="*/ 5 h 93"/>
              <a:gd name="T68" fmla="*/ 47 w 79"/>
              <a:gd name="T69" fmla="*/ 11 h 93"/>
              <a:gd name="T70" fmla="*/ 56 w 79"/>
              <a:gd name="T71" fmla="*/ 15 h 93"/>
              <a:gd name="T72" fmla="*/ 70 w 79"/>
              <a:gd name="T73" fmla="*/ 26 h 93"/>
              <a:gd name="T74" fmla="*/ 79 w 79"/>
              <a:gd name="T75" fmla="*/ 21 h 93"/>
              <a:gd name="T76" fmla="*/ 77 w 79"/>
              <a:gd name="T77" fmla="*/ 29 h 93"/>
              <a:gd name="T78" fmla="*/ 65 w 79"/>
              <a:gd name="T79" fmla="*/ 30 h 93"/>
              <a:gd name="T80" fmla="*/ 73 w 79"/>
              <a:gd name="T81" fmla="*/ 47 h 93"/>
              <a:gd name="T82" fmla="*/ 66 w 79"/>
              <a:gd name="T83" fmla="*/ 63 h 93"/>
              <a:gd name="T84" fmla="*/ 77 w 79"/>
              <a:gd name="T85" fmla="*/ 69 h 93"/>
              <a:gd name="T86" fmla="*/ 72 w 79"/>
              <a:gd name="T87" fmla="*/ 68 h 93"/>
              <a:gd name="T88" fmla="*/ 65 w 79"/>
              <a:gd name="T89" fmla="*/ 70 h 93"/>
              <a:gd name="T90" fmla="*/ 55 w 79"/>
              <a:gd name="T91" fmla="*/ 76 h 93"/>
              <a:gd name="T92" fmla="*/ 40 w 79"/>
              <a:gd name="T93" fmla="*/ 76 h 93"/>
              <a:gd name="T94" fmla="*/ 40 w 79"/>
              <a:gd name="T95" fmla="*/ 90 h 93"/>
              <a:gd name="T96" fmla="*/ 36 w 79"/>
              <a:gd name="T97" fmla="*/ 85 h 93"/>
              <a:gd name="T98" fmla="*/ 32 w 79"/>
              <a:gd name="T99" fmla="*/ 80 h 93"/>
              <a:gd name="T100" fmla="*/ 21 w 79"/>
              <a:gd name="T101" fmla="*/ 74 h 93"/>
              <a:gd name="T102" fmla="*/ 9 w 79"/>
              <a:gd name="T103" fmla="*/ 64 h 93"/>
              <a:gd name="T104" fmla="*/ 1 w 79"/>
              <a:gd name="T105" fmla="*/ 66 h 93"/>
              <a:gd name="T106" fmla="*/ 4 w 79"/>
              <a:gd name="T107" fmla="*/ 60 h 93"/>
              <a:gd name="T108" fmla="*/ 13 w 79"/>
              <a:gd name="T109" fmla="*/ 59 h 93"/>
              <a:gd name="T110" fmla="*/ 6 w 79"/>
              <a:gd name="T111" fmla="*/ 44 h 93"/>
              <a:gd name="T112" fmla="*/ 9 w 79"/>
              <a:gd name="T113" fmla="*/ 26 h 93"/>
              <a:gd name="T114" fmla="*/ 2 w 79"/>
              <a:gd name="T115" fmla="*/ 22 h 93"/>
              <a:gd name="T116" fmla="*/ 7 w 79"/>
              <a:gd name="T117" fmla="*/ 23 h 93"/>
              <a:gd name="T118" fmla="*/ 14 w 79"/>
              <a:gd name="T119" fmla="*/ 21 h 93"/>
              <a:gd name="T120" fmla="*/ 26 w 79"/>
              <a:gd name="T121" fmla="*/ 15 h 93"/>
              <a:gd name="T122" fmla="*/ 39 w 79"/>
              <a:gd name="T123" fmla="*/ 9 h 93"/>
              <a:gd name="T124" fmla="*/ 39 w 79"/>
              <a:gd name="T125" fmla="*/ 0 h 9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" h="93">
                <a:moveTo>
                  <a:pt x="57" y="61"/>
                </a:moveTo>
                <a:lnTo>
                  <a:pt x="53" y="64"/>
                </a:lnTo>
                <a:lnTo>
                  <a:pt x="48" y="66"/>
                </a:lnTo>
                <a:lnTo>
                  <a:pt x="43" y="69"/>
                </a:lnTo>
                <a:lnTo>
                  <a:pt x="55" y="73"/>
                </a:lnTo>
                <a:lnTo>
                  <a:pt x="57" y="61"/>
                </a:lnTo>
                <a:close/>
                <a:moveTo>
                  <a:pt x="21" y="60"/>
                </a:moveTo>
                <a:lnTo>
                  <a:pt x="23" y="72"/>
                </a:lnTo>
                <a:lnTo>
                  <a:pt x="36" y="69"/>
                </a:lnTo>
                <a:lnTo>
                  <a:pt x="30" y="66"/>
                </a:lnTo>
                <a:lnTo>
                  <a:pt x="25" y="64"/>
                </a:lnTo>
                <a:lnTo>
                  <a:pt x="21" y="60"/>
                </a:lnTo>
                <a:close/>
                <a:moveTo>
                  <a:pt x="53" y="57"/>
                </a:moveTo>
                <a:lnTo>
                  <a:pt x="45" y="59"/>
                </a:lnTo>
                <a:lnTo>
                  <a:pt x="42" y="64"/>
                </a:lnTo>
                <a:lnTo>
                  <a:pt x="42" y="65"/>
                </a:lnTo>
                <a:lnTo>
                  <a:pt x="40" y="66"/>
                </a:lnTo>
                <a:lnTo>
                  <a:pt x="40" y="66"/>
                </a:lnTo>
                <a:lnTo>
                  <a:pt x="40" y="68"/>
                </a:lnTo>
                <a:lnTo>
                  <a:pt x="42" y="68"/>
                </a:lnTo>
                <a:lnTo>
                  <a:pt x="47" y="66"/>
                </a:lnTo>
                <a:lnTo>
                  <a:pt x="52" y="63"/>
                </a:lnTo>
                <a:lnTo>
                  <a:pt x="57" y="59"/>
                </a:lnTo>
                <a:lnTo>
                  <a:pt x="56" y="59"/>
                </a:lnTo>
                <a:lnTo>
                  <a:pt x="55" y="59"/>
                </a:lnTo>
                <a:lnTo>
                  <a:pt x="53" y="57"/>
                </a:lnTo>
                <a:close/>
                <a:moveTo>
                  <a:pt x="25" y="56"/>
                </a:moveTo>
                <a:lnTo>
                  <a:pt x="25" y="57"/>
                </a:lnTo>
                <a:lnTo>
                  <a:pt x="23" y="57"/>
                </a:lnTo>
                <a:lnTo>
                  <a:pt x="22" y="57"/>
                </a:lnTo>
                <a:lnTo>
                  <a:pt x="21" y="57"/>
                </a:lnTo>
                <a:lnTo>
                  <a:pt x="23" y="60"/>
                </a:lnTo>
                <a:lnTo>
                  <a:pt x="25" y="63"/>
                </a:lnTo>
                <a:lnTo>
                  <a:pt x="28" y="65"/>
                </a:lnTo>
                <a:lnTo>
                  <a:pt x="34" y="66"/>
                </a:lnTo>
                <a:lnTo>
                  <a:pt x="38" y="68"/>
                </a:lnTo>
                <a:lnTo>
                  <a:pt x="38" y="66"/>
                </a:lnTo>
                <a:lnTo>
                  <a:pt x="38" y="65"/>
                </a:lnTo>
                <a:lnTo>
                  <a:pt x="38" y="65"/>
                </a:lnTo>
                <a:lnTo>
                  <a:pt x="38" y="64"/>
                </a:lnTo>
                <a:lnTo>
                  <a:pt x="32" y="57"/>
                </a:lnTo>
                <a:lnTo>
                  <a:pt x="25" y="56"/>
                </a:lnTo>
                <a:close/>
                <a:moveTo>
                  <a:pt x="40" y="53"/>
                </a:moveTo>
                <a:lnTo>
                  <a:pt x="40" y="53"/>
                </a:lnTo>
                <a:lnTo>
                  <a:pt x="40" y="53"/>
                </a:lnTo>
                <a:lnTo>
                  <a:pt x="40" y="53"/>
                </a:lnTo>
                <a:close/>
                <a:moveTo>
                  <a:pt x="44" y="52"/>
                </a:moveTo>
                <a:lnTo>
                  <a:pt x="43" y="53"/>
                </a:lnTo>
                <a:lnTo>
                  <a:pt x="40" y="53"/>
                </a:lnTo>
                <a:lnTo>
                  <a:pt x="40" y="53"/>
                </a:lnTo>
                <a:lnTo>
                  <a:pt x="40" y="61"/>
                </a:lnTo>
                <a:lnTo>
                  <a:pt x="44" y="56"/>
                </a:lnTo>
                <a:lnTo>
                  <a:pt x="52" y="56"/>
                </a:lnTo>
                <a:lnTo>
                  <a:pt x="44" y="52"/>
                </a:lnTo>
                <a:close/>
                <a:moveTo>
                  <a:pt x="34" y="51"/>
                </a:moveTo>
                <a:lnTo>
                  <a:pt x="26" y="55"/>
                </a:lnTo>
                <a:lnTo>
                  <a:pt x="34" y="55"/>
                </a:lnTo>
                <a:lnTo>
                  <a:pt x="38" y="61"/>
                </a:lnTo>
                <a:lnTo>
                  <a:pt x="38" y="53"/>
                </a:lnTo>
                <a:lnTo>
                  <a:pt x="35" y="52"/>
                </a:lnTo>
                <a:lnTo>
                  <a:pt x="34" y="51"/>
                </a:lnTo>
                <a:close/>
                <a:moveTo>
                  <a:pt x="39" y="47"/>
                </a:moveTo>
                <a:lnTo>
                  <a:pt x="39" y="49"/>
                </a:lnTo>
                <a:lnTo>
                  <a:pt x="39" y="52"/>
                </a:lnTo>
                <a:lnTo>
                  <a:pt x="39" y="52"/>
                </a:lnTo>
                <a:lnTo>
                  <a:pt x="39" y="53"/>
                </a:lnTo>
                <a:lnTo>
                  <a:pt x="39" y="53"/>
                </a:lnTo>
                <a:lnTo>
                  <a:pt x="39" y="53"/>
                </a:lnTo>
                <a:lnTo>
                  <a:pt x="40" y="52"/>
                </a:lnTo>
                <a:lnTo>
                  <a:pt x="40" y="51"/>
                </a:lnTo>
                <a:lnTo>
                  <a:pt x="40" y="48"/>
                </a:lnTo>
                <a:lnTo>
                  <a:pt x="40" y="47"/>
                </a:lnTo>
                <a:lnTo>
                  <a:pt x="39" y="47"/>
                </a:lnTo>
                <a:close/>
                <a:moveTo>
                  <a:pt x="39" y="47"/>
                </a:moveTo>
                <a:lnTo>
                  <a:pt x="36" y="48"/>
                </a:lnTo>
                <a:lnTo>
                  <a:pt x="35" y="49"/>
                </a:lnTo>
                <a:lnTo>
                  <a:pt x="35" y="51"/>
                </a:lnTo>
                <a:lnTo>
                  <a:pt x="35" y="51"/>
                </a:lnTo>
                <a:lnTo>
                  <a:pt x="35" y="51"/>
                </a:lnTo>
                <a:lnTo>
                  <a:pt x="36" y="51"/>
                </a:lnTo>
                <a:lnTo>
                  <a:pt x="36" y="51"/>
                </a:lnTo>
                <a:lnTo>
                  <a:pt x="38" y="48"/>
                </a:lnTo>
                <a:lnTo>
                  <a:pt x="39" y="47"/>
                </a:lnTo>
                <a:lnTo>
                  <a:pt x="39" y="47"/>
                </a:lnTo>
                <a:close/>
                <a:moveTo>
                  <a:pt x="40" y="47"/>
                </a:moveTo>
                <a:lnTo>
                  <a:pt x="40" y="47"/>
                </a:lnTo>
                <a:lnTo>
                  <a:pt x="40" y="48"/>
                </a:lnTo>
                <a:lnTo>
                  <a:pt x="42" y="49"/>
                </a:lnTo>
                <a:lnTo>
                  <a:pt x="43" y="51"/>
                </a:lnTo>
                <a:lnTo>
                  <a:pt x="44" y="51"/>
                </a:lnTo>
                <a:lnTo>
                  <a:pt x="44" y="51"/>
                </a:lnTo>
                <a:lnTo>
                  <a:pt x="44" y="51"/>
                </a:lnTo>
                <a:lnTo>
                  <a:pt x="44" y="49"/>
                </a:lnTo>
                <a:lnTo>
                  <a:pt x="43" y="48"/>
                </a:lnTo>
                <a:lnTo>
                  <a:pt x="40" y="47"/>
                </a:lnTo>
                <a:close/>
                <a:moveTo>
                  <a:pt x="44" y="46"/>
                </a:moveTo>
                <a:lnTo>
                  <a:pt x="43" y="46"/>
                </a:lnTo>
                <a:lnTo>
                  <a:pt x="40" y="46"/>
                </a:lnTo>
                <a:lnTo>
                  <a:pt x="40" y="47"/>
                </a:lnTo>
                <a:lnTo>
                  <a:pt x="42" y="47"/>
                </a:lnTo>
                <a:lnTo>
                  <a:pt x="44" y="47"/>
                </a:lnTo>
                <a:lnTo>
                  <a:pt x="45" y="47"/>
                </a:lnTo>
                <a:lnTo>
                  <a:pt x="47" y="46"/>
                </a:lnTo>
                <a:lnTo>
                  <a:pt x="47" y="46"/>
                </a:lnTo>
                <a:lnTo>
                  <a:pt x="45" y="46"/>
                </a:lnTo>
                <a:lnTo>
                  <a:pt x="44" y="46"/>
                </a:lnTo>
                <a:close/>
                <a:moveTo>
                  <a:pt x="34" y="46"/>
                </a:move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7"/>
                </a:lnTo>
                <a:lnTo>
                  <a:pt x="35" y="47"/>
                </a:lnTo>
                <a:lnTo>
                  <a:pt x="36" y="47"/>
                </a:lnTo>
                <a:lnTo>
                  <a:pt x="38" y="47"/>
                </a:lnTo>
                <a:lnTo>
                  <a:pt x="39" y="46"/>
                </a:lnTo>
                <a:lnTo>
                  <a:pt x="36" y="46"/>
                </a:lnTo>
                <a:lnTo>
                  <a:pt x="34" y="46"/>
                </a:lnTo>
                <a:close/>
                <a:moveTo>
                  <a:pt x="44" y="42"/>
                </a:moveTo>
                <a:lnTo>
                  <a:pt x="43" y="42"/>
                </a:lnTo>
                <a:lnTo>
                  <a:pt x="43" y="42"/>
                </a:lnTo>
                <a:lnTo>
                  <a:pt x="42" y="43"/>
                </a:lnTo>
                <a:lnTo>
                  <a:pt x="40" y="46"/>
                </a:lnTo>
                <a:lnTo>
                  <a:pt x="40" y="46"/>
                </a:lnTo>
                <a:lnTo>
                  <a:pt x="42" y="44"/>
                </a:lnTo>
                <a:lnTo>
                  <a:pt x="43" y="43"/>
                </a:lnTo>
                <a:lnTo>
                  <a:pt x="44" y="43"/>
                </a:lnTo>
                <a:lnTo>
                  <a:pt x="44" y="42"/>
                </a:lnTo>
                <a:lnTo>
                  <a:pt x="44" y="42"/>
                </a:lnTo>
                <a:close/>
                <a:moveTo>
                  <a:pt x="35" y="40"/>
                </a:moveTo>
                <a:lnTo>
                  <a:pt x="35" y="40"/>
                </a:lnTo>
                <a:lnTo>
                  <a:pt x="35" y="42"/>
                </a:lnTo>
                <a:lnTo>
                  <a:pt x="35" y="43"/>
                </a:lnTo>
                <a:lnTo>
                  <a:pt x="36" y="44"/>
                </a:lnTo>
                <a:lnTo>
                  <a:pt x="38" y="46"/>
                </a:lnTo>
                <a:lnTo>
                  <a:pt x="39" y="46"/>
                </a:lnTo>
                <a:lnTo>
                  <a:pt x="38" y="43"/>
                </a:lnTo>
                <a:lnTo>
                  <a:pt x="36" y="42"/>
                </a:lnTo>
                <a:lnTo>
                  <a:pt x="35" y="40"/>
                </a:lnTo>
                <a:lnTo>
                  <a:pt x="35" y="40"/>
                </a:lnTo>
                <a:close/>
                <a:moveTo>
                  <a:pt x="39" y="39"/>
                </a:moveTo>
                <a:lnTo>
                  <a:pt x="39" y="39"/>
                </a:lnTo>
                <a:lnTo>
                  <a:pt x="39" y="39"/>
                </a:lnTo>
                <a:lnTo>
                  <a:pt x="39" y="40"/>
                </a:lnTo>
                <a:lnTo>
                  <a:pt x="39" y="43"/>
                </a:lnTo>
                <a:lnTo>
                  <a:pt x="39" y="46"/>
                </a:lnTo>
                <a:lnTo>
                  <a:pt x="40" y="44"/>
                </a:lnTo>
                <a:lnTo>
                  <a:pt x="40" y="43"/>
                </a:lnTo>
                <a:lnTo>
                  <a:pt x="40" y="42"/>
                </a:lnTo>
                <a:lnTo>
                  <a:pt x="40" y="40"/>
                </a:lnTo>
                <a:lnTo>
                  <a:pt x="39" y="39"/>
                </a:lnTo>
                <a:close/>
                <a:moveTo>
                  <a:pt x="26" y="38"/>
                </a:moveTo>
                <a:lnTo>
                  <a:pt x="28" y="46"/>
                </a:lnTo>
                <a:lnTo>
                  <a:pt x="25" y="52"/>
                </a:lnTo>
                <a:lnTo>
                  <a:pt x="32" y="48"/>
                </a:lnTo>
                <a:lnTo>
                  <a:pt x="31" y="47"/>
                </a:lnTo>
                <a:lnTo>
                  <a:pt x="31" y="44"/>
                </a:lnTo>
                <a:lnTo>
                  <a:pt x="32" y="42"/>
                </a:lnTo>
                <a:lnTo>
                  <a:pt x="26" y="38"/>
                </a:lnTo>
                <a:close/>
                <a:moveTo>
                  <a:pt x="53" y="38"/>
                </a:moveTo>
                <a:lnTo>
                  <a:pt x="45" y="43"/>
                </a:lnTo>
                <a:lnTo>
                  <a:pt x="47" y="46"/>
                </a:lnTo>
                <a:lnTo>
                  <a:pt x="47" y="47"/>
                </a:lnTo>
                <a:lnTo>
                  <a:pt x="45" y="49"/>
                </a:lnTo>
                <a:lnTo>
                  <a:pt x="55" y="55"/>
                </a:lnTo>
                <a:lnTo>
                  <a:pt x="49" y="46"/>
                </a:lnTo>
                <a:lnTo>
                  <a:pt x="53" y="38"/>
                </a:lnTo>
                <a:lnTo>
                  <a:pt x="53" y="38"/>
                </a:lnTo>
                <a:close/>
                <a:moveTo>
                  <a:pt x="61" y="36"/>
                </a:moveTo>
                <a:lnTo>
                  <a:pt x="62" y="43"/>
                </a:lnTo>
                <a:lnTo>
                  <a:pt x="62" y="46"/>
                </a:lnTo>
                <a:lnTo>
                  <a:pt x="62" y="51"/>
                </a:lnTo>
                <a:lnTo>
                  <a:pt x="61" y="55"/>
                </a:lnTo>
                <a:lnTo>
                  <a:pt x="70" y="46"/>
                </a:lnTo>
                <a:lnTo>
                  <a:pt x="61" y="36"/>
                </a:lnTo>
                <a:close/>
                <a:moveTo>
                  <a:pt x="18" y="36"/>
                </a:moveTo>
                <a:lnTo>
                  <a:pt x="7" y="46"/>
                </a:lnTo>
                <a:lnTo>
                  <a:pt x="18" y="53"/>
                </a:lnTo>
                <a:lnTo>
                  <a:pt x="15" y="47"/>
                </a:lnTo>
                <a:lnTo>
                  <a:pt x="15" y="46"/>
                </a:lnTo>
                <a:lnTo>
                  <a:pt x="17" y="40"/>
                </a:lnTo>
                <a:lnTo>
                  <a:pt x="18" y="36"/>
                </a:lnTo>
                <a:close/>
                <a:moveTo>
                  <a:pt x="59" y="34"/>
                </a:moveTo>
                <a:lnTo>
                  <a:pt x="57" y="35"/>
                </a:lnTo>
                <a:lnTo>
                  <a:pt x="57" y="36"/>
                </a:lnTo>
                <a:lnTo>
                  <a:pt x="56" y="38"/>
                </a:lnTo>
                <a:lnTo>
                  <a:pt x="55" y="38"/>
                </a:lnTo>
                <a:lnTo>
                  <a:pt x="53" y="46"/>
                </a:lnTo>
                <a:lnTo>
                  <a:pt x="56" y="55"/>
                </a:lnTo>
                <a:lnTo>
                  <a:pt x="57" y="55"/>
                </a:lnTo>
                <a:lnTo>
                  <a:pt x="57" y="56"/>
                </a:lnTo>
                <a:lnTo>
                  <a:pt x="59" y="57"/>
                </a:lnTo>
                <a:lnTo>
                  <a:pt x="60" y="52"/>
                </a:lnTo>
                <a:lnTo>
                  <a:pt x="61" y="46"/>
                </a:lnTo>
                <a:lnTo>
                  <a:pt x="61" y="43"/>
                </a:lnTo>
                <a:lnTo>
                  <a:pt x="60" y="39"/>
                </a:lnTo>
                <a:lnTo>
                  <a:pt x="59" y="34"/>
                </a:lnTo>
                <a:close/>
                <a:moveTo>
                  <a:pt x="21" y="34"/>
                </a:moveTo>
                <a:lnTo>
                  <a:pt x="18" y="39"/>
                </a:lnTo>
                <a:lnTo>
                  <a:pt x="17" y="46"/>
                </a:lnTo>
                <a:lnTo>
                  <a:pt x="17" y="47"/>
                </a:lnTo>
                <a:lnTo>
                  <a:pt x="18" y="52"/>
                </a:lnTo>
                <a:lnTo>
                  <a:pt x="19" y="56"/>
                </a:lnTo>
                <a:lnTo>
                  <a:pt x="21" y="55"/>
                </a:lnTo>
                <a:lnTo>
                  <a:pt x="22" y="53"/>
                </a:lnTo>
                <a:lnTo>
                  <a:pt x="23" y="53"/>
                </a:lnTo>
                <a:lnTo>
                  <a:pt x="26" y="46"/>
                </a:lnTo>
                <a:lnTo>
                  <a:pt x="23" y="36"/>
                </a:lnTo>
                <a:lnTo>
                  <a:pt x="22" y="36"/>
                </a:lnTo>
                <a:lnTo>
                  <a:pt x="22" y="35"/>
                </a:lnTo>
                <a:lnTo>
                  <a:pt x="21" y="34"/>
                </a:lnTo>
                <a:close/>
                <a:moveTo>
                  <a:pt x="38" y="30"/>
                </a:moveTo>
                <a:lnTo>
                  <a:pt x="35" y="36"/>
                </a:lnTo>
                <a:lnTo>
                  <a:pt x="27" y="35"/>
                </a:lnTo>
                <a:lnTo>
                  <a:pt x="35" y="40"/>
                </a:lnTo>
                <a:lnTo>
                  <a:pt x="36" y="39"/>
                </a:lnTo>
                <a:lnTo>
                  <a:pt x="38" y="39"/>
                </a:lnTo>
                <a:lnTo>
                  <a:pt x="38" y="30"/>
                </a:lnTo>
                <a:close/>
                <a:moveTo>
                  <a:pt x="40" y="30"/>
                </a:moveTo>
                <a:lnTo>
                  <a:pt x="40" y="39"/>
                </a:lnTo>
                <a:lnTo>
                  <a:pt x="44" y="40"/>
                </a:lnTo>
                <a:lnTo>
                  <a:pt x="52" y="36"/>
                </a:lnTo>
                <a:lnTo>
                  <a:pt x="44" y="36"/>
                </a:lnTo>
                <a:lnTo>
                  <a:pt x="40" y="30"/>
                </a:lnTo>
                <a:close/>
                <a:moveTo>
                  <a:pt x="40" y="23"/>
                </a:moveTo>
                <a:lnTo>
                  <a:pt x="40" y="25"/>
                </a:lnTo>
                <a:lnTo>
                  <a:pt x="42" y="26"/>
                </a:lnTo>
                <a:lnTo>
                  <a:pt x="42" y="27"/>
                </a:lnTo>
                <a:lnTo>
                  <a:pt x="42" y="29"/>
                </a:lnTo>
                <a:lnTo>
                  <a:pt x="45" y="34"/>
                </a:lnTo>
                <a:lnTo>
                  <a:pt x="53" y="34"/>
                </a:lnTo>
                <a:lnTo>
                  <a:pt x="53" y="34"/>
                </a:lnTo>
                <a:lnTo>
                  <a:pt x="55" y="34"/>
                </a:lnTo>
                <a:lnTo>
                  <a:pt x="56" y="34"/>
                </a:lnTo>
                <a:lnTo>
                  <a:pt x="57" y="32"/>
                </a:lnTo>
                <a:lnTo>
                  <a:pt x="55" y="29"/>
                </a:lnTo>
                <a:lnTo>
                  <a:pt x="51" y="26"/>
                </a:lnTo>
                <a:lnTo>
                  <a:pt x="45" y="25"/>
                </a:lnTo>
                <a:lnTo>
                  <a:pt x="40" y="23"/>
                </a:lnTo>
                <a:close/>
                <a:moveTo>
                  <a:pt x="39" y="23"/>
                </a:moveTo>
                <a:lnTo>
                  <a:pt x="38" y="23"/>
                </a:lnTo>
                <a:lnTo>
                  <a:pt x="31" y="25"/>
                </a:lnTo>
                <a:lnTo>
                  <a:pt x="26" y="27"/>
                </a:lnTo>
                <a:lnTo>
                  <a:pt x="22" y="32"/>
                </a:lnTo>
                <a:lnTo>
                  <a:pt x="23" y="32"/>
                </a:lnTo>
                <a:lnTo>
                  <a:pt x="25" y="32"/>
                </a:lnTo>
                <a:lnTo>
                  <a:pt x="26" y="34"/>
                </a:lnTo>
                <a:lnTo>
                  <a:pt x="26" y="34"/>
                </a:lnTo>
                <a:lnTo>
                  <a:pt x="34" y="34"/>
                </a:lnTo>
                <a:lnTo>
                  <a:pt x="38" y="29"/>
                </a:lnTo>
                <a:lnTo>
                  <a:pt x="38" y="26"/>
                </a:lnTo>
                <a:lnTo>
                  <a:pt x="38" y="26"/>
                </a:lnTo>
                <a:lnTo>
                  <a:pt x="39" y="23"/>
                </a:lnTo>
                <a:close/>
                <a:moveTo>
                  <a:pt x="26" y="18"/>
                </a:moveTo>
                <a:lnTo>
                  <a:pt x="22" y="30"/>
                </a:lnTo>
                <a:lnTo>
                  <a:pt x="26" y="26"/>
                </a:lnTo>
                <a:lnTo>
                  <a:pt x="31" y="23"/>
                </a:lnTo>
                <a:lnTo>
                  <a:pt x="36" y="22"/>
                </a:lnTo>
                <a:lnTo>
                  <a:pt x="26" y="18"/>
                </a:lnTo>
                <a:close/>
                <a:moveTo>
                  <a:pt x="53" y="18"/>
                </a:moveTo>
                <a:lnTo>
                  <a:pt x="42" y="22"/>
                </a:lnTo>
                <a:lnTo>
                  <a:pt x="48" y="23"/>
                </a:lnTo>
                <a:lnTo>
                  <a:pt x="53" y="26"/>
                </a:lnTo>
                <a:lnTo>
                  <a:pt x="57" y="30"/>
                </a:lnTo>
                <a:lnTo>
                  <a:pt x="53" y="18"/>
                </a:lnTo>
                <a:close/>
                <a:moveTo>
                  <a:pt x="39" y="0"/>
                </a:moveTo>
                <a:lnTo>
                  <a:pt x="40" y="0"/>
                </a:lnTo>
                <a:lnTo>
                  <a:pt x="40" y="1"/>
                </a:lnTo>
                <a:lnTo>
                  <a:pt x="40" y="2"/>
                </a:lnTo>
                <a:lnTo>
                  <a:pt x="40" y="6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4" y="6"/>
                </a:lnTo>
                <a:lnTo>
                  <a:pt x="40" y="9"/>
                </a:lnTo>
                <a:lnTo>
                  <a:pt x="40" y="14"/>
                </a:lnTo>
                <a:lnTo>
                  <a:pt x="45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1"/>
                </a:lnTo>
                <a:lnTo>
                  <a:pt x="40" y="15"/>
                </a:lnTo>
                <a:lnTo>
                  <a:pt x="40" y="21"/>
                </a:lnTo>
                <a:lnTo>
                  <a:pt x="53" y="14"/>
                </a:lnTo>
                <a:lnTo>
                  <a:pt x="53" y="14"/>
                </a:lnTo>
                <a:lnTo>
                  <a:pt x="55" y="13"/>
                </a:lnTo>
                <a:lnTo>
                  <a:pt x="56" y="14"/>
                </a:lnTo>
                <a:lnTo>
                  <a:pt x="56" y="14"/>
                </a:lnTo>
                <a:lnTo>
                  <a:pt x="56" y="15"/>
                </a:lnTo>
                <a:lnTo>
                  <a:pt x="59" y="32"/>
                </a:lnTo>
                <a:lnTo>
                  <a:pt x="59" y="32"/>
                </a:lnTo>
                <a:lnTo>
                  <a:pt x="65" y="29"/>
                </a:lnTo>
                <a:lnTo>
                  <a:pt x="65" y="22"/>
                </a:lnTo>
                <a:lnTo>
                  <a:pt x="66" y="21"/>
                </a:lnTo>
                <a:lnTo>
                  <a:pt x="66" y="22"/>
                </a:lnTo>
                <a:lnTo>
                  <a:pt x="66" y="29"/>
                </a:lnTo>
                <a:lnTo>
                  <a:pt x="70" y="26"/>
                </a:lnTo>
                <a:lnTo>
                  <a:pt x="72" y="21"/>
                </a:lnTo>
                <a:lnTo>
                  <a:pt x="72" y="21"/>
                </a:lnTo>
                <a:lnTo>
                  <a:pt x="73" y="21"/>
                </a:lnTo>
                <a:lnTo>
                  <a:pt x="72" y="25"/>
                </a:lnTo>
                <a:lnTo>
                  <a:pt x="77" y="22"/>
                </a:lnTo>
                <a:lnTo>
                  <a:pt x="77" y="21"/>
                </a:lnTo>
                <a:lnTo>
                  <a:pt x="78" y="21"/>
                </a:lnTo>
                <a:lnTo>
                  <a:pt x="79" y="21"/>
                </a:lnTo>
                <a:lnTo>
                  <a:pt x="79" y="22"/>
                </a:lnTo>
                <a:lnTo>
                  <a:pt x="79" y="23"/>
                </a:lnTo>
                <a:lnTo>
                  <a:pt x="78" y="23"/>
                </a:lnTo>
                <a:lnTo>
                  <a:pt x="77" y="23"/>
                </a:lnTo>
                <a:lnTo>
                  <a:pt x="73" y="26"/>
                </a:lnTo>
                <a:lnTo>
                  <a:pt x="76" y="27"/>
                </a:lnTo>
                <a:lnTo>
                  <a:pt x="77" y="29"/>
                </a:lnTo>
                <a:lnTo>
                  <a:pt x="77" y="29"/>
                </a:lnTo>
                <a:lnTo>
                  <a:pt x="76" y="29"/>
                </a:lnTo>
                <a:lnTo>
                  <a:pt x="72" y="27"/>
                </a:lnTo>
                <a:lnTo>
                  <a:pt x="66" y="30"/>
                </a:lnTo>
                <a:lnTo>
                  <a:pt x="73" y="32"/>
                </a:lnTo>
                <a:lnTo>
                  <a:pt x="73" y="32"/>
                </a:lnTo>
                <a:lnTo>
                  <a:pt x="73" y="32"/>
                </a:lnTo>
                <a:lnTo>
                  <a:pt x="73" y="34"/>
                </a:lnTo>
                <a:lnTo>
                  <a:pt x="65" y="30"/>
                </a:lnTo>
                <a:lnTo>
                  <a:pt x="60" y="34"/>
                </a:lnTo>
                <a:lnTo>
                  <a:pt x="60" y="34"/>
                </a:lnTo>
                <a:lnTo>
                  <a:pt x="73" y="44"/>
                </a:lnTo>
                <a:lnTo>
                  <a:pt x="73" y="44"/>
                </a:lnTo>
                <a:lnTo>
                  <a:pt x="74" y="44"/>
                </a:lnTo>
                <a:lnTo>
                  <a:pt x="74" y="46"/>
                </a:lnTo>
                <a:lnTo>
                  <a:pt x="74" y="47"/>
                </a:lnTo>
                <a:lnTo>
                  <a:pt x="73" y="47"/>
                </a:lnTo>
                <a:lnTo>
                  <a:pt x="73" y="47"/>
                </a:lnTo>
                <a:lnTo>
                  <a:pt x="60" y="59"/>
                </a:lnTo>
                <a:lnTo>
                  <a:pt x="65" y="61"/>
                </a:lnTo>
                <a:lnTo>
                  <a:pt x="72" y="59"/>
                </a:lnTo>
                <a:lnTo>
                  <a:pt x="73" y="59"/>
                </a:lnTo>
                <a:lnTo>
                  <a:pt x="73" y="60"/>
                </a:lnTo>
                <a:lnTo>
                  <a:pt x="72" y="60"/>
                </a:lnTo>
                <a:lnTo>
                  <a:pt x="66" y="63"/>
                </a:lnTo>
                <a:lnTo>
                  <a:pt x="70" y="65"/>
                </a:lnTo>
                <a:lnTo>
                  <a:pt x="74" y="64"/>
                </a:lnTo>
                <a:lnTo>
                  <a:pt x="76" y="64"/>
                </a:lnTo>
                <a:lnTo>
                  <a:pt x="76" y="64"/>
                </a:lnTo>
                <a:lnTo>
                  <a:pt x="76" y="65"/>
                </a:lnTo>
                <a:lnTo>
                  <a:pt x="72" y="66"/>
                </a:lnTo>
                <a:lnTo>
                  <a:pt x="77" y="69"/>
                </a:lnTo>
                <a:lnTo>
                  <a:pt x="77" y="69"/>
                </a:lnTo>
                <a:lnTo>
                  <a:pt x="78" y="69"/>
                </a:lnTo>
                <a:lnTo>
                  <a:pt x="79" y="70"/>
                </a:lnTo>
                <a:lnTo>
                  <a:pt x="78" y="72"/>
                </a:lnTo>
                <a:lnTo>
                  <a:pt x="78" y="72"/>
                </a:lnTo>
                <a:lnTo>
                  <a:pt x="77" y="72"/>
                </a:lnTo>
                <a:lnTo>
                  <a:pt x="76" y="70"/>
                </a:lnTo>
                <a:lnTo>
                  <a:pt x="77" y="70"/>
                </a:lnTo>
                <a:lnTo>
                  <a:pt x="72" y="68"/>
                </a:lnTo>
                <a:lnTo>
                  <a:pt x="72" y="70"/>
                </a:lnTo>
                <a:lnTo>
                  <a:pt x="70" y="72"/>
                </a:lnTo>
                <a:lnTo>
                  <a:pt x="70" y="70"/>
                </a:lnTo>
                <a:lnTo>
                  <a:pt x="70" y="66"/>
                </a:lnTo>
                <a:lnTo>
                  <a:pt x="65" y="64"/>
                </a:lnTo>
                <a:lnTo>
                  <a:pt x="66" y="70"/>
                </a:lnTo>
                <a:lnTo>
                  <a:pt x="65" y="70"/>
                </a:lnTo>
                <a:lnTo>
                  <a:pt x="65" y="70"/>
                </a:lnTo>
                <a:lnTo>
                  <a:pt x="64" y="63"/>
                </a:lnTo>
                <a:lnTo>
                  <a:pt x="59" y="60"/>
                </a:lnTo>
                <a:lnTo>
                  <a:pt x="56" y="74"/>
                </a:lnTo>
                <a:lnTo>
                  <a:pt x="57" y="76"/>
                </a:lnTo>
                <a:lnTo>
                  <a:pt x="57" y="77"/>
                </a:lnTo>
                <a:lnTo>
                  <a:pt x="56" y="77"/>
                </a:lnTo>
                <a:lnTo>
                  <a:pt x="55" y="77"/>
                </a:lnTo>
                <a:lnTo>
                  <a:pt x="55" y="76"/>
                </a:lnTo>
                <a:lnTo>
                  <a:pt x="55" y="76"/>
                </a:lnTo>
                <a:lnTo>
                  <a:pt x="40" y="69"/>
                </a:lnTo>
                <a:lnTo>
                  <a:pt x="40" y="74"/>
                </a:lnTo>
                <a:lnTo>
                  <a:pt x="47" y="78"/>
                </a:lnTo>
                <a:lnTo>
                  <a:pt x="47" y="80"/>
                </a:lnTo>
                <a:lnTo>
                  <a:pt x="47" y="80"/>
                </a:lnTo>
                <a:lnTo>
                  <a:pt x="45" y="80"/>
                </a:lnTo>
                <a:lnTo>
                  <a:pt x="40" y="76"/>
                </a:lnTo>
                <a:lnTo>
                  <a:pt x="40" y="81"/>
                </a:lnTo>
                <a:lnTo>
                  <a:pt x="44" y="83"/>
                </a:lnTo>
                <a:lnTo>
                  <a:pt x="44" y="85"/>
                </a:lnTo>
                <a:lnTo>
                  <a:pt x="44" y="85"/>
                </a:lnTo>
                <a:lnTo>
                  <a:pt x="43" y="85"/>
                </a:lnTo>
                <a:lnTo>
                  <a:pt x="43" y="85"/>
                </a:lnTo>
                <a:lnTo>
                  <a:pt x="40" y="82"/>
                </a:lnTo>
                <a:lnTo>
                  <a:pt x="40" y="90"/>
                </a:lnTo>
                <a:lnTo>
                  <a:pt x="40" y="91"/>
                </a:lnTo>
                <a:lnTo>
                  <a:pt x="40" y="93"/>
                </a:lnTo>
                <a:lnTo>
                  <a:pt x="39" y="93"/>
                </a:lnTo>
                <a:lnTo>
                  <a:pt x="39" y="93"/>
                </a:lnTo>
                <a:lnTo>
                  <a:pt x="38" y="91"/>
                </a:lnTo>
                <a:lnTo>
                  <a:pt x="39" y="90"/>
                </a:lnTo>
                <a:lnTo>
                  <a:pt x="39" y="82"/>
                </a:lnTo>
                <a:lnTo>
                  <a:pt x="36" y="85"/>
                </a:lnTo>
                <a:lnTo>
                  <a:pt x="35" y="85"/>
                </a:lnTo>
                <a:lnTo>
                  <a:pt x="35" y="83"/>
                </a:lnTo>
                <a:lnTo>
                  <a:pt x="39" y="81"/>
                </a:lnTo>
                <a:lnTo>
                  <a:pt x="38" y="76"/>
                </a:lnTo>
                <a:lnTo>
                  <a:pt x="34" y="80"/>
                </a:lnTo>
                <a:lnTo>
                  <a:pt x="34" y="80"/>
                </a:lnTo>
                <a:lnTo>
                  <a:pt x="32" y="80"/>
                </a:lnTo>
                <a:lnTo>
                  <a:pt x="32" y="80"/>
                </a:lnTo>
                <a:lnTo>
                  <a:pt x="32" y="78"/>
                </a:lnTo>
                <a:lnTo>
                  <a:pt x="38" y="74"/>
                </a:lnTo>
                <a:lnTo>
                  <a:pt x="38" y="69"/>
                </a:lnTo>
                <a:lnTo>
                  <a:pt x="23" y="76"/>
                </a:lnTo>
                <a:lnTo>
                  <a:pt x="23" y="76"/>
                </a:lnTo>
                <a:lnTo>
                  <a:pt x="22" y="76"/>
                </a:lnTo>
                <a:lnTo>
                  <a:pt x="21" y="76"/>
                </a:lnTo>
                <a:lnTo>
                  <a:pt x="21" y="74"/>
                </a:lnTo>
                <a:lnTo>
                  <a:pt x="21" y="74"/>
                </a:lnTo>
                <a:lnTo>
                  <a:pt x="19" y="59"/>
                </a:lnTo>
                <a:lnTo>
                  <a:pt x="14" y="60"/>
                </a:lnTo>
                <a:lnTo>
                  <a:pt x="13" y="68"/>
                </a:lnTo>
                <a:lnTo>
                  <a:pt x="13" y="68"/>
                </a:lnTo>
                <a:lnTo>
                  <a:pt x="11" y="68"/>
                </a:lnTo>
                <a:lnTo>
                  <a:pt x="13" y="61"/>
                </a:lnTo>
                <a:lnTo>
                  <a:pt x="9" y="64"/>
                </a:lnTo>
                <a:lnTo>
                  <a:pt x="7" y="68"/>
                </a:lnTo>
                <a:lnTo>
                  <a:pt x="6" y="68"/>
                </a:lnTo>
                <a:lnTo>
                  <a:pt x="6" y="68"/>
                </a:lnTo>
                <a:lnTo>
                  <a:pt x="6" y="64"/>
                </a:lnTo>
                <a:lnTo>
                  <a:pt x="2" y="66"/>
                </a:lnTo>
                <a:lnTo>
                  <a:pt x="2" y="66"/>
                </a:lnTo>
                <a:lnTo>
                  <a:pt x="1" y="68"/>
                </a:lnTo>
                <a:lnTo>
                  <a:pt x="1" y="66"/>
                </a:lnTo>
                <a:lnTo>
                  <a:pt x="0" y="66"/>
                </a:lnTo>
                <a:lnTo>
                  <a:pt x="0" y="65"/>
                </a:lnTo>
                <a:lnTo>
                  <a:pt x="1" y="65"/>
                </a:lnTo>
                <a:lnTo>
                  <a:pt x="2" y="65"/>
                </a:lnTo>
                <a:lnTo>
                  <a:pt x="6" y="63"/>
                </a:lnTo>
                <a:lnTo>
                  <a:pt x="4" y="61"/>
                </a:lnTo>
                <a:lnTo>
                  <a:pt x="2" y="60"/>
                </a:lnTo>
                <a:lnTo>
                  <a:pt x="4" y="60"/>
                </a:lnTo>
                <a:lnTo>
                  <a:pt x="4" y="60"/>
                </a:lnTo>
                <a:lnTo>
                  <a:pt x="7" y="61"/>
                </a:lnTo>
                <a:lnTo>
                  <a:pt x="11" y="60"/>
                </a:lnTo>
                <a:lnTo>
                  <a:pt x="6" y="57"/>
                </a:lnTo>
                <a:lnTo>
                  <a:pt x="6" y="56"/>
                </a:lnTo>
                <a:lnTo>
                  <a:pt x="6" y="56"/>
                </a:lnTo>
                <a:lnTo>
                  <a:pt x="7" y="56"/>
                </a:lnTo>
                <a:lnTo>
                  <a:pt x="13" y="59"/>
                </a:lnTo>
                <a:lnTo>
                  <a:pt x="18" y="56"/>
                </a:lnTo>
                <a:lnTo>
                  <a:pt x="6" y="47"/>
                </a:lnTo>
                <a:lnTo>
                  <a:pt x="5" y="47"/>
                </a:lnTo>
                <a:lnTo>
                  <a:pt x="5" y="47"/>
                </a:lnTo>
                <a:lnTo>
                  <a:pt x="4" y="46"/>
                </a:lnTo>
                <a:lnTo>
                  <a:pt x="5" y="44"/>
                </a:lnTo>
                <a:lnTo>
                  <a:pt x="5" y="44"/>
                </a:lnTo>
                <a:lnTo>
                  <a:pt x="6" y="44"/>
                </a:lnTo>
                <a:lnTo>
                  <a:pt x="19" y="32"/>
                </a:lnTo>
                <a:lnTo>
                  <a:pt x="14" y="30"/>
                </a:lnTo>
                <a:lnTo>
                  <a:pt x="7" y="32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13" y="29"/>
                </a:lnTo>
                <a:lnTo>
                  <a:pt x="9" y="26"/>
                </a:lnTo>
                <a:lnTo>
                  <a:pt x="5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7" y="25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1" y="21"/>
                </a:lnTo>
                <a:lnTo>
                  <a:pt x="1" y="19"/>
                </a:lnTo>
                <a:lnTo>
                  <a:pt x="1" y="19"/>
                </a:lnTo>
                <a:lnTo>
                  <a:pt x="2" y="19"/>
                </a:lnTo>
                <a:lnTo>
                  <a:pt x="4" y="21"/>
                </a:lnTo>
                <a:lnTo>
                  <a:pt x="4" y="21"/>
                </a:lnTo>
                <a:lnTo>
                  <a:pt x="7" y="23"/>
                </a:lnTo>
                <a:lnTo>
                  <a:pt x="7" y="21"/>
                </a:lnTo>
                <a:lnTo>
                  <a:pt x="9" y="19"/>
                </a:lnTo>
                <a:lnTo>
                  <a:pt x="9" y="21"/>
                </a:lnTo>
                <a:lnTo>
                  <a:pt x="10" y="25"/>
                </a:lnTo>
                <a:lnTo>
                  <a:pt x="14" y="27"/>
                </a:lnTo>
                <a:lnTo>
                  <a:pt x="13" y="22"/>
                </a:lnTo>
                <a:lnTo>
                  <a:pt x="14" y="21"/>
                </a:lnTo>
                <a:lnTo>
                  <a:pt x="14" y="21"/>
                </a:lnTo>
                <a:lnTo>
                  <a:pt x="15" y="29"/>
                </a:lnTo>
                <a:lnTo>
                  <a:pt x="19" y="31"/>
                </a:lnTo>
                <a:lnTo>
                  <a:pt x="23" y="17"/>
                </a:lnTo>
                <a:lnTo>
                  <a:pt x="23" y="15"/>
                </a:lnTo>
                <a:lnTo>
                  <a:pt x="23" y="14"/>
                </a:lnTo>
                <a:lnTo>
                  <a:pt x="25" y="14"/>
                </a:lnTo>
                <a:lnTo>
                  <a:pt x="25" y="14"/>
                </a:lnTo>
                <a:lnTo>
                  <a:pt x="26" y="15"/>
                </a:lnTo>
                <a:lnTo>
                  <a:pt x="26" y="15"/>
                </a:lnTo>
                <a:lnTo>
                  <a:pt x="39" y="22"/>
                </a:lnTo>
                <a:lnTo>
                  <a:pt x="39" y="15"/>
                </a:lnTo>
                <a:lnTo>
                  <a:pt x="32" y="11"/>
                </a:lnTo>
                <a:lnTo>
                  <a:pt x="32" y="10"/>
                </a:lnTo>
                <a:lnTo>
                  <a:pt x="34" y="10"/>
                </a:lnTo>
                <a:lnTo>
                  <a:pt x="39" y="14"/>
                </a:lnTo>
                <a:lnTo>
                  <a:pt x="39" y="9"/>
                </a:lnTo>
                <a:lnTo>
                  <a:pt x="35" y="6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9" y="6"/>
                </a:lnTo>
                <a:lnTo>
                  <a:pt x="39" y="2"/>
                </a:lnTo>
                <a:lnTo>
                  <a:pt x="38" y="1"/>
                </a:lnTo>
                <a:lnTo>
                  <a:pt x="39" y="0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4" name="PA_库_任意多边形 8769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0939521" y="5961192"/>
            <a:ext cx="282125" cy="306135"/>
          </a:xfrm>
          <a:custGeom>
            <a:gdLst>
              <a:gd name="T0" fmla="*/ 22 w 47"/>
              <a:gd name="T1" fmla="*/ 50 h 51"/>
              <a:gd name="T2" fmla="*/ 26 w 47"/>
              <a:gd name="T3" fmla="*/ 42 h 51"/>
              <a:gd name="T4" fmla="*/ 24 w 47"/>
              <a:gd name="T5" fmla="*/ 45 h 51"/>
              <a:gd name="T6" fmla="*/ 21 w 47"/>
              <a:gd name="T7" fmla="*/ 44 h 51"/>
              <a:gd name="T8" fmla="*/ 21 w 47"/>
              <a:gd name="T9" fmla="*/ 32 h 51"/>
              <a:gd name="T10" fmla="*/ 26 w 47"/>
              <a:gd name="T11" fmla="*/ 32 h 51"/>
              <a:gd name="T12" fmla="*/ 36 w 47"/>
              <a:gd name="T13" fmla="*/ 34 h 51"/>
              <a:gd name="T14" fmla="*/ 39 w 47"/>
              <a:gd name="T15" fmla="*/ 34 h 51"/>
              <a:gd name="T16" fmla="*/ 38 w 47"/>
              <a:gd name="T17" fmla="*/ 37 h 51"/>
              <a:gd name="T18" fmla="*/ 36 w 47"/>
              <a:gd name="T19" fmla="*/ 37 h 51"/>
              <a:gd name="T20" fmla="*/ 43 w 47"/>
              <a:gd name="T21" fmla="*/ 40 h 51"/>
              <a:gd name="T22" fmla="*/ 28 w 47"/>
              <a:gd name="T23" fmla="*/ 32 h 51"/>
              <a:gd name="T24" fmla="*/ 24 w 47"/>
              <a:gd name="T25" fmla="*/ 27 h 51"/>
              <a:gd name="T26" fmla="*/ 24 w 47"/>
              <a:gd name="T27" fmla="*/ 27 h 51"/>
              <a:gd name="T28" fmla="*/ 26 w 47"/>
              <a:gd name="T29" fmla="*/ 29 h 51"/>
              <a:gd name="T30" fmla="*/ 21 w 47"/>
              <a:gd name="T31" fmla="*/ 29 h 51"/>
              <a:gd name="T32" fmla="*/ 28 w 47"/>
              <a:gd name="T33" fmla="*/ 29 h 51"/>
              <a:gd name="T34" fmla="*/ 12 w 47"/>
              <a:gd name="T35" fmla="*/ 25 h 51"/>
              <a:gd name="T36" fmla="*/ 19 w 47"/>
              <a:gd name="T37" fmla="*/ 25 h 51"/>
              <a:gd name="T38" fmla="*/ 22 w 47"/>
              <a:gd name="T39" fmla="*/ 27 h 51"/>
              <a:gd name="T40" fmla="*/ 15 w 47"/>
              <a:gd name="T41" fmla="*/ 40 h 51"/>
              <a:gd name="T42" fmla="*/ 11 w 47"/>
              <a:gd name="T43" fmla="*/ 34 h 51"/>
              <a:gd name="T44" fmla="*/ 5 w 47"/>
              <a:gd name="T45" fmla="*/ 34 h 51"/>
              <a:gd name="T46" fmla="*/ 9 w 47"/>
              <a:gd name="T47" fmla="*/ 30 h 51"/>
              <a:gd name="T48" fmla="*/ 8 w 47"/>
              <a:gd name="T49" fmla="*/ 24 h 51"/>
              <a:gd name="T50" fmla="*/ 29 w 47"/>
              <a:gd name="T51" fmla="*/ 24 h 51"/>
              <a:gd name="T52" fmla="*/ 24 w 47"/>
              <a:gd name="T53" fmla="*/ 24 h 51"/>
              <a:gd name="T54" fmla="*/ 25 w 47"/>
              <a:gd name="T55" fmla="*/ 25 h 51"/>
              <a:gd name="T56" fmla="*/ 29 w 47"/>
              <a:gd name="T57" fmla="*/ 24 h 51"/>
              <a:gd name="T58" fmla="*/ 30 w 47"/>
              <a:gd name="T59" fmla="*/ 16 h 51"/>
              <a:gd name="T60" fmla="*/ 21 w 47"/>
              <a:gd name="T61" fmla="*/ 23 h 51"/>
              <a:gd name="T62" fmla="*/ 24 w 47"/>
              <a:gd name="T63" fmla="*/ 21 h 51"/>
              <a:gd name="T64" fmla="*/ 32 w 47"/>
              <a:gd name="T65" fmla="*/ 15 h 51"/>
              <a:gd name="T66" fmla="*/ 37 w 47"/>
              <a:gd name="T67" fmla="*/ 20 h 51"/>
              <a:gd name="T68" fmla="*/ 42 w 47"/>
              <a:gd name="T69" fmla="*/ 17 h 51"/>
              <a:gd name="T70" fmla="*/ 37 w 47"/>
              <a:gd name="T71" fmla="*/ 20 h 51"/>
              <a:gd name="T72" fmla="*/ 38 w 47"/>
              <a:gd name="T73" fmla="*/ 27 h 51"/>
              <a:gd name="T74" fmla="*/ 5 w 47"/>
              <a:gd name="T75" fmla="*/ 12 h 51"/>
              <a:gd name="T76" fmla="*/ 16 w 47"/>
              <a:gd name="T77" fmla="*/ 21 h 51"/>
              <a:gd name="T78" fmla="*/ 9 w 47"/>
              <a:gd name="T79" fmla="*/ 17 h 51"/>
              <a:gd name="T80" fmla="*/ 12 w 47"/>
              <a:gd name="T81" fmla="*/ 13 h 51"/>
              <a:gd name="T82" fmla="*/ 15 w 47"/>
              <a:gd name="T83" fmla="*/ 15 h 51"/>
              <a:gd name="T84" fmla="*/ 24 w 47"/>
              <a:gd name="T85" fmla="*/ 3 h 51"/>
              <a:gd name="T86" fmla="*/ 22 w 47"/>
              <a:gd name="T87" fmla="*/ 12 h 51"/>
              <a:gd name="T88" fmla="*/ 25 w 47"/>
              <a:gd name="T89" fmla="*/ 10 h 51"/>
              <a:gd name="T90" fmla="*/ 26 w 47"/>
              <a:gd name="T91" fmla="*/ 10 h 51"/>
              <a:gd name="T92" fmla="*/ 25 w 47"/>
              <a:gd name="T93" fmla="*/ 13 h 51"/>
              <a:gd name="T94" fmla="*/ 24 w 47"/>
              <a:gd name="T95" fmla="*/ 3 h 51"/>
              <a:gd name="T96" fmla="*/ 34 w 47"/>
              <a:gd name="T97" fmla="*/ 6 h 51"/>
              <a:gd name="T98" fmla="*/ 45 w 47"/>
              <a:gd name="T99" fmla="*/ 15 h 51"/>
              <a:gd name="T100" fmla="*/ 43 w 47"/>
              <a:gd name="T101" fmla="*/ 28 h 51"/>
              <a:gd name="T102" fmla="*/ 43 w 47"/>
              <a:gd name="T103" fmla="*/ 29 h 51"/>
              <a:gd name="T104" fmla="*/ 43 w 47"/>
              <a:gd name="T105" fmla="*/ 41 h 51"/>
              <a:gd name="T106" fmla="*/ 32 w 47"/>
              <a:gd name="T107" fmla="*/ 46 h 51"/>
              <a:gd name="T108" fmla="*/ 21 w 47"/>
              <a:gd name="T109" fmla="*/ 50 h 51"/>
              <a:gd name="T110" fmla="*/ 9 w 47"/>
              <a:gd name="T111" fmla="*/ 44 h 51"/>
              <a:gd name="T112" fmla="*/ 2 w 47"/>
              <a:gd name="T113" fmla="*/ 37 h 51"/>
              <a:gd name="T114" fmla="*/ 4 w 47"/>
              <a:gd name="T115" fmla="*/ 24 h 51"/>
              <a:gd name="T116" fmla="*/ 4 w 47"/>
              <a:gd name="T117" fmla="*/ 23 h 51"/>
              <a:gd name="T118" fmla="*/ 5 w 47"/>
              <a:gd name="T119" fmla="*/ 12 h 51"/>
              <a:gd name="T120" fmla="*/ 16 w 47"/>
              <a:gd name="T121" fmla="*/ 6 h 5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" h="51">
                <a:moveTo>
                  <a:pt x="24" y="37"/>
                </a:moveTo>
                <a:lnTo>
                  <a:pt x="19" y="38"/>
                </a:lnTo>
                <a:lnTo>
                  <a:pt x="19" y="38"/>
                </a:lnTo>
                <a:lnTo>
                  <a:pt x="17" y="38"/>
                </a:lnTo>
                <a:lnTo>
                  <a:pt x="16" y="38"/>
                </a:lnTo>
                <a:lnTo>
                  <a:pt x="16" y="40"/>
                </a:lnTo>
                <a:lnTo>
                  <a:pt x="22" y="50"/>
                </a:lnTo>
                <a:lnTo>
                  <a:pt x="22" y="50"/>
                </a:lnTo>
                <a:lnTo>
                  <a:pt x="30" y="41"/>
                </a:lnTo>
                <a:lnTo>
                  <a:pt x="30" y="40"/>
                </a:lnTo>
                <a:lnTo>
                  <a:pt x="29" y="40"/>
                </a:lnTo>
                <a:lnTo>
                  <a:pt x="29" y="38"/>
                </a:lnTo>
                <a:lnTo>
                  <a:pt x="24" y="37"/>
                </a:lnTo>
                <a:lnTo>
                  <a:pt x="24" y="40"/>
                </a:lnTo>
                <a:lnTo>
                  <a:pt x="26" y="42"/>
                </a:lnTo>
                <a:lnTo>
                  <a:pt x="26" y="42"/>
                </a:lnTo>
                <a:lnTo>
                  <a:pt x="26" y="42"/>
                </a:lnTo>
                <a:lnTo>
                  <a:pt x="25" y="42"/>
                </a:lnTo>
                <a:lnTo>
                  <a:pt x="24" y="41"/>
                </a:lnTo>
                <a:lnTo>
                  <a:pt x="24" y="42"/>
                </a:lnTo>
                <a:lnTo>
                  <a:pt x="25" y="44"/>
                </a:lnTo>
                <a:lnTo>
                  <a:pt x="25" y="44"/>
                </a:lnTo>
                <a:lnTo>
                  <a:pt x="25" y="45"/>
                </a:lnTo>
                <a:lnTo>
                  <a:pt x="24" y="45"/>
                </a:lnTo>
                <a:lnTo>
                  <a:pt x="24" y="44"/>
                </a:lnTo>
                <a:lnTo>
                  <a:pt x="24" y="46"/>
                </a:lnTo>
                <a:lnTo>
                  <a:pt x="22" y="46"/>
                </a:lnTo>
                <a:lnTo>
                  <a:pt x="22" y="46"/>
                </a:lnTo>
                <a:lnTo>
                  <a:pt x="22" y="44"/>
                </a:lnTo>
                <a:lnTo>
                  <a:pt x="21" y="45"/>
                </a:lnTo>
                <a:lnTo>
                  <a:pt x="21" y="44"/>
                </a:lnTo>
                <a:lnTo>
                  <a:pt x="21" y="44"/>
                </a:lnTo>
                <a:lnTo>
                  <a:pt x="22" y="42"/>
                </a:lnTo>
                <a:lnTo>
                  <a:pt x="22" y="41"/>
                </a:lnTo>
                <a:lnTo>
                  <a:pt x="21" y="42"/>
                </a:lnTo>
                <a:lnTo>
                  <a:pt x="20" y="42"/>
                </a:lnTo>
                <a:lnTo>
                  <a:pt x="20" y="41"/>
                </a:lnTo>
                <a:lnTo>
                  <a:pt x="22" y="40"/>
                </a:lnTo>
                <a:lnTo>
                  <a:pt x="24" y="37"/>
                </a:lnTo>
                <a:close/>
                <a:moveTo>
                  <a:pt x="21" y="32"/>
                </a:moveTo>
                <a:lnTo>
                  <a:pt x="21" y="32"/>
                </a:lnTo>
                <a:lnTo>
                  <a:pt x="19" y="37"/>
                </a:lnTo>
                <a:lnTo>
                  <a:pt x="19" y="37"/>
                </a:lnTo>
                <a:lnTo>
                  <a:pt x="24" y="36"/>
                </a:lnTo>
                <a:lnTo>
                  <a:pt x="29" y="37"/>
                </a:lnTo>
                <a:lnTo>
                  <a:pt x="29" y="37"/>
                </a:lnTo>
                <a:lnTo>
                  <a:pt x="26" y="32"/>
                </a:lnTo>
                <a:lnTo>
                  <a:pt x="26" y="32"/>
                </a:lnTo>
                <a:lnTo>
                  <a:pt x="24" y="32"/>
                </a:lnTo>
                <a:lnTo>
                  <a:pt x="21" y="32"/>
                </a:lnTo>
                <a:close/>
                <a:moveTo>
                  <a:pt x="39" y="29"/>
                </a:moveTo>
                <a:lnTo>
                  <a:pt x="39" y="29"/>
                </a:lnTo>
                <a:lnTo>
                  <a:pt x="38" y="29"/>
                </a:lnTo>
                <a:lnTo>
                  <a:pt x="37" y="29"/>
                </a:lnTo>
                <a:lnTo>
                  <a:pt x="33" y="32"/>
                </a:lnTo>
                <a:lnTo>
                  <a:pt x="36" y="34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7" y="34"/>
                </a:lnTo>
                <a:lnTo>
                  <a:pt x="38" y="36"/>
                </a:lnTo>
                <a:lnTo>
                  <a:pt x="39" y="34"/>
                </a:lnTo>
                <a:lnTo>
                  <a:pt x="39" y="34"/>
                </a:lnTo>
                <a:lnTo>
                  <a:pt x="39" y="34"/>
                </a:lnTo>
                <a:lnTo>
                  <a:pt x="39" y="36"/>
                </a:lnTo>
                <a:lnTo>
                  <a:pt x="39" y="36"/>
                </a:lnTo>
                <a:lnTo>
                  <a:pt x="41" y="37"/>
                </a:lnTo>
                <a:lnTo>
                  <a:pt x="41" y="37"/>
                </a:lnTo>
                <a:lnTo>
                  <a:pt x="41" y="37"/>
                </a:lnTo>
                <a:lnTo>
                  <a:pt x="41" y="38"/>
                </a:lnTo>
                <a:lnTo>
                  <a:pt x="38" y="37"/>
                </a:lnTo>
                <a:lnTo>
                  <a:pt x="38" y="37"/>
                </a:lnTo>
                <a:lnTo>
                  <a:pt x="38" y="38"/>
                </a:lnTo>
                <a:lnTo>
                  <a:pt x="37" y="38"/>
                </a:lnTo>
                <a:lnTo>
                  <a:pt x="37" y="36"/>
                </a:lnTo>
                <a:lnTo>
                  <a:pt x="36" y="36"/>
                </a:lnTo>
                <a:lnTo>
                  <a:pt x="36" y="37"/>
                </a:lnTo>
                <a:lnTo>
                  <a:pt x="36" y="38"/>
                </a:lnTo>
                <a:lnTo>
                  <a:pt x="36" y="37"/>
                </a:lnTo>
                <a:lnTo>
                  <a:pt x="34" y="34"/>
                </a:lnTo>
                <a:lnTo>
                  <a:pt x="32" y="33"/>
                </a:lnTo>
                <a:lnTo>
                  <a:pt x="30" y="37"/>
                </a:lnTo>
                <a:lnTo>
                  <a:pt x="32" y="38"/>
                </a:lnTo>
                <a:lnTo>
                  <a:pt x="32" y="40"/>
                </a:lnTo>
                <a:lnTo>
                  <a:pt x="32" y="40"/>
                </a:lnTo>
                <a:lnTo>
                  <a:pt x="32" y="40"/>
                </a:lnTo>
                <a:lnTo>
                  <a:pt x="43" y="40"/>
                </a:lnTo>
                <a:lnTo>
                  <a:pt x="43" y="40"/>
                </a:lnTo>
                <a:lnTo>
                  <a:pt x="39" y="29"/>
                </a:lnTo>
                <a:lnTo>
                  <a:pt x="39" y="29"/>
                </a:lnTo>
                <a:close/>
                <a:moveTo>
                  <a:pt x="29" y="28"/>
                </a:moveTo>
                <a:lnTo>
                  <a:pt x="29" y="29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30" y="37"/>
                </a:lnTo>
                <a:lnTo>
                  <a:pt x="30" y="37"/>
                </a:lnTo>
                <a:lnTo>
                  <a:pt x="32" y="32"/>
                </a:lnTo>
                <a:lnTo>
                  <a:pt x="37" y="29"/>
                </a:lnTo>
                <a:lnTo>
                  <a:pt x="37" y="29"/>
                </a:lnTo>
                <a:lnTo>
                  <a:pt x="29" y="28"/>
                </a:lnTo>
                <a:lnTo>
                  <a:pt x="29" y="28"/>
                </a:lnTo>
                <a:close/>
                <a:moveTo>
                  <a:pt x="24" y="27"/>
                </a:moveTo>
                <a:lnTo>
                  <a:pt x="22" y="29"/>
                </a:lnTo>
                <a:lnTo>
                  <a:pt x="22" y="30"/>
                </a:lnTo>
                <a:lnTo>
                  <a:pt x="22" y="32"/>
                </a:lnTo>
                <a:lnTo>
                  <a:pt x="22" y="32"/>
                </a:lnTo>
                <a:lnTo>
                  <a:pt x="24" y="30"/>
                </a:lnTo>
                <a:lnTo>
                  <a:pt x="24" y="29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9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29"/>
                </a:lnTo>
                <a:lnTo>
                  <a:pt x="25" y="28"/>
                </a:lnTo>
                <a:lnTo>
                  <a:pt x="25" y="27"/>
                </a:lnTo>
                <a:close/>
                <a:moveTo>
                  <a:pt x="24" y="27"/>
                </a:moveTo>
                <a:lnTo>
                  <a:pt x="21" y="28"/>
                </a:lnTo>
                <a:lnTo>
                  <a:pt x="20" y="28"/>
                </a:lnTo>
                <a:lnTo>
                  <a:pt x="20" y="29"/>
                </a:lnTo>
                <a:lnTo>
                  <a:pt x="20" y="29"/>
                </a:lnTo>
                <a:lnTo>
                  <a:pt x="21" y="29"/>
                </a:lnTo>
                <a:lnTo>
                  <a:pt x="22" y="28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7"/>
                </a:lnTo>
                <a:lnTo>
                  <a:pt x="26" y="28"/>
                </a:lnTo>
                <a:lnTo>
                  <a:pt x="26" y="28"/>
                </a:lnTo>
                <a:lnTo>
                  <a:pt x="28" y="29"/>
                </a:lnTo>
                <a:lnTo>
                  <a:pt x="29" y="28"/>
                </a:lnTo>
                <a:lnTo>
                  <a:pt x="29" y="28"/>
                </a:lnTo>
                <a:lnTo>
                  <a:pt x="29" y="28"/>
                </a:lnTo>
                <a:lnTo>
                  <a:pt x="28" y="27"/>
                </a:lnTo>
                <a:lnTo>
                  <a:pt x="25" y="27"/>
                </a:lnTo>
                <a:close/>
                <a:moveTo>
                  <a:pt x="12" y="25"/>
                </a:moveTo>
                <a:lnTo>
                  <a:pt x="12" y="25"/>
                </a:lnTo>
                <a:lnTo>
                  <a:pt x="12" y="25"/>
                </a:lnTo>
                <a:lnTo>
                  <a:pt x="16" y="30"/>
                </a:lnTo>
                <a:lnTo>
                  <a:pt x="17" y="36"/>
                </a:lnTo>
                <a:lnTo>
                  <a:pt x="17" y="36"/>
                </a:lnTo>
                <a:lnTo>
                  <a:pt x="21" y="32"/>
                </a:lnTo>
                <a:lnTo>
                  <a:pt x="21" y="30"/>
                </a:lnTo>
                <a:lnTo>
                  <a:pt x="20" y="29"/>
                </a:lnTo>
                <a:lnTo>
                  <a:pt x="19" y="28"/>
                </a:lnTo>
                <a:lnTo>
                  <a:pt x="19" y="25"/>
                </a:lnTo>
                <a:lnTo>
                  <a:pt x="19" y="25"/>
                </a:lnTo>
                <a:lnTo>
                  <a:pt x="12" y="25"/>
                </a:lnTo>
                <a:close/>
                <a:moveTo>
                  <a:pt x="20" y="24"/>
                </a:move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1" y="27"/>
                </a:lnTo>
                <a:lnTo>
                  <a:pt x="22" y="27"/>
                </a:lnTo>
                <a:lnTo>
                  <a:pt x="24" y="27"/>
                </a:lnTo>
                <a:lnTo>
                  <a:pt x="21" y="25"/>
                </a:lnTo>
                <a:lnTo>
                  <a:pt x="20" y="24"/>
                </a:lnTo>
                <a:close/>
                <a:moveTo>
                  <a:pt x="8" y="24"/>
                </a:moveTo>
                <a:lnTo>
                  <a:pt x="3" y="36"/>
                </a:lnTo>
                <a:lnTo>
                  <a:pt x="3" y="37"/>
                </a:lnTo>
                <a:lnTo>
                  <a:pt x="3" y="37"/>
                </a:lnTo>
                <a:lnTo>
                  <a:pt x="15" y="40"/>
                </a:lnTo>
                <a:lnTo>
                  <a:pt x="16" y="38"/>
                </a:lnTo>
                <a:lnTo>
                  <a:pt x="16" y="37"/>
                </a:lnTo>
                <a:lnTo>
                  <a:pt x="16" y="36"/>
                </a:lnTo>
                <a:lnTo>
                  <a:pt x="16" y="30"/>
                </a:lnTo>
                <a:lnTo>
                  <a:pt x="12" y="32"/>
                </a:lnTo>
                <a:lnTo>
                  <a:pt x="12" y="36"/>
                </a:lnTo>
                <a:lnTo>
                  <a:pt x="11" y="36"/>
                </a:lnTo>
                <a:lnTo>
                  <a:pt x="11" y="34"/>
                </a:lnTo>
                <a:lnTo>
                  <a:pt x="11" y="33"/>
                </a:lnTo>
                <a:lnTo>
                  <a:pt x="9" y="33"/>
                </a:lnTo>
                <a:lnTo>
                  <a:pt x="9" y="36"/>
                </a:lnTo>
                <a:lnTo>
                  <a:pt x="9" y="36"/>
                </a:lnTo>
                <a:lnTo>
                  <a:pt x="8" y="36"/>
                </a:lnTo>
                <a:lnTo>
                  <a:pt x="9" y="34"/>
                </a:lnTo>
                <a:lnTo>
                  <a:pt x="7" y="36"/>
                </a:lnTo>
                <a:lnTo>
                  <a:pt x="5" y="34"/>
                </a:lnTo>
                <a:lnTo>
                  <a:pt x="7" y="34"/>
                </a:lnTo>
                <a:lnTo>
                  <a:pt x="8" y="33"/>
                </a:lnTo>
                <a:lnTo>
                  <a:pt x="7" y="33"/>
                </a:lnTo>
                <a:lnTo>
                  <a:pt x="7" y="32"/>
                </a:lnTo>
                <a:lnTo>
                  <a:pt x="8" y="32"/>
                </a:lnTo>
                <a:lnTo>
                  <a:pt x="9" y="33"/>
                </a:lnTo>
                <a:lnTo>
                  <a:pt x="11" y="32"/>
                </a:lnTo>
                <a:lnTo>
                  <a:pt x="9" y="30"/>
                </a:lnTo>
                <a:lnTo>
                  <a:pt x="8" y="30"/>
                </a:lnTo>
                <a:lnTo>
                  <a:pt x="9" y="30"/>
                </a:lnTo>
                <a:lnTo>
                  <a:pt x="12" y="32"/>
                </a:lnTo>
                <a:lnTo>
                  <a:pt x="15" y="30"/>
                </a:lnTo>
                <a:lnTo>
                  <a:pt x="11" y="25"/>
                </a:lnTo>
                <a:lnTo>
                  <a:pt x="11" y="25"/>
                </a:lnTo>
                <a:lnTo>
                  <a:pt x="9" y="24"/>
                </a:lnTo>
                <a:lnTo>
                  <a:pt x="8" y="24"/>
                </a:lnTo>
                <a:close/>
                <a:moveTo>
                  <a:pt x="29" y="24"/>
                </a:moveTo>
                <a:lnTo>
                  <a:pt x="28" y="24"/>
                </a:lnTo>
                <a:lnTo>
                  <a:pt x="26" y="25"/>
                </a:lnTo>
                <a:lnTo>
                  <a:pt x="25" y="27"/>
                </a:lnTo>
                <a:lnTo>
                  <a:pt x="25" y="27"/>
                </a:lnTo>
                <a:lnTo>
                  <a:pt x="26" y="27"/>
                </a:lnTo>
                <a:lnTo>
                  <a:pt x="28" y="25"/>
                </a:lnTo>
                <a:lnTo>
                  <a:pt x="29" y="24"/>
                </a:lnTo>
                <a:lnTo>
                  <a:pt x="29" y="24"/>
                </a:lnTo>
                <a:close/>
                <a:moveTo>
                  <a:pt x="22" y="23"/>
                </a:moveTo>
                <a:lnTo>
                  <a:pt x="22" y="23"/>
                </a:lnTo>
                <a:lnTo>
                  <a:pt x="22" y="23"/>
                </a:lnTo>
                <a:lnTo>
                  <a:pt x="22" y="24"/>
                </a:lnTo>
                <a:lnTo>
                  <a:pt x="24" y="27"/>
                </a:lnTo>
                <a:lnTo>
                  <a:pt x="24" y="25"/>
                </a:lnTo>
                <a:lnTo>
                  <a:pt x="24" y="24"/>
                </a:lnTo>
                <a:lnTo>
                  <a:pt x="22" y="23"/>
                </a:lnTo>
                <a:lnTo>
                  <a:pt x="22" y="23"/>
                </a:lnTo>
                <a:close/>
                <a:moveTo>
                  <a:pt x="26" y="21"/>
                </a:moveTo>
                <a:lnTo>
                  <a:pt x="25" y="23"/>
                </a:lnTo>
                <a:lnTo>
                  <a:pt x="25" y="23"/>
                </a:lnTo>
                <a:lnTo>
                  <a:pt x="25" y="24"/>
                </a:lnTo>
                <a:lnTo>
                  <a:pt x="25" y="27"/>
                </a:lnTo>
                <a:lnTo>
                  <a:pt x="25" y="25"/>
                </a:lnTo>
                <a:lnTo>
                  <a:pt x="25" y="25"/>
                </a:lnTo>
                <a:lnTo>
                  <a:pt x="26" y="24"/>
                </a:lnTo>
                <a:lnTo>
                  <a:pt x="26" y="23"/>
                </a:lnTo>
                <a:lnTo>
                  <a:pt x="26" y="21"/>
                </a:lnTo>
                <a:close/>
                <a:moveTo>
                  <a:pt x="30" y="16"/>
                </a:moveTo>
                <a:lnTo>
                  <a:pt x="26" y="21"/>
                </a:lnTo>
                <a:lnTo>
                  <a:pt x="26" y="21"/>
                </a:lnTo>
                <a:lnTo>
                  <a:pt x="29" y="24"/>
                </a:lnTo>
                <a:lnTo>
                  <a:pt x="29" y="25"/>
                </a:lnTo>
                <a:lnTo>
                  <a:pt x="29" y="27"/>
                </a:lnTo>
                <a:lnTo>
                  <a:pt x="29" y="27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2" y="23"/>
                </a:lnTo>
                <a:lnTo>
                  <a:pt x="30" y="16"/>
                </a:lnTo>
                <a:lnTo>
                  <a:pt x="30" y="16"/>
                </a:lnTo>
                <a:close/>
                <a:moveTo>
                  <a:pt x="19" y="16"/>
                </a:moveTo>
                <a:lnTo>
                  <a:pt x="17" y="21"/>
                </a:lnTo>
                <a:lnTo>
                  <a:pt x="12" y="24"/>
                </a:lnTo>
                <a:lnTo>
                  <a:pt x="19" y="24"/>
                </a:lnTo>
                <a:lnTo>
                  <a:pt x="19" y="24"/>
                </a:lnTo>
                <a:lnTo>
                  <a:pt x="20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19" y="16"/>
                </a:lnTo>
                <a:close/>
                <a:moveTo>
                  <a:pt x="20" y="15"/>
                </a:moveTo>
                <a:lnTo>
                  <a:pt x="20" y="16"/>
                </a:lnTo>
                <a:lnTo>
                  <a:pt x="22" y="21"/>
                </a:lnTo>
                <a:lnTo>
                  <a:pt x="22" y="21"/>
                </a:lnTo>
                <a:lnTo>
                  <a:pt x="24" y="21"/>
                </a:lnTo>
                <a:lnTo>
                  <a:pt x="26" y="21"/>
                </a:lnTo>
                <a:lnTo>
                  <a:pt x="26" y="21"/>
                </a:lnTo>
                <a:lnTo>
                  <a:pt x="29" y="16"/>
                </a:lnTo>
                <a:lnTo>
                  <a:pt x="25" y="17"/>
                </a:lnTo>
                <a:lnTo>
                  <a:pt x="20" y="15"/>
                </a:lnTo>
                <a:close/>
                <a:moveTo>
                  <a:pt x="33" y="13"/>
                </a:moveTo>
                <a:lnTo>
                  <a:pt x="32" y="13"/>
                </a:lnTo>
                <a:lnTo>
                  <a:pt x="32" y="15"/>
                </a:lnTo>
                <a:lnTo>
                  <a:pt x="32" y="16"/>
                </a:lnTo>
                <a:lnTo>
                  <a:pt x="32" y="16"/>
                </a:lnTo>
                <a:lnTo>
                  <a:pt x="33" y="21"/>
                </a:lnTo>
                <a:lnTo>
                  <a:pt x="36" y="20"/>
                </a:lnTo>
                <a:lnTo>
                  <a:pt x="36" y="17"/>
                </a:lnTo>
                <a:lnTo>
                  <a:pt x="37" y="17"/>
                </a:lnTo>
                <a:lnTo>
                  <a:pt x="37" y="17"/>
                </a:lnTo>
                <a:lnTo>
                  <a:pt x="37" y="20"/>
                </a:lnTo>
                <a:lnTo>
                  <a:pt x="38" y="19"/>
                </a:lnTo>
                <a:lnTo>
                  <a:pt x="38" y="17"/>
                </a:lnTo>
                <a:lnTo>
                  <a:pt x="39" y="17"/>
                </a:lnTo>
                <a:lnTo>
                  <a:pt x="39" y="17"/>
                </a:lnTo>
                <a:lnTo>
                  <a:pt x="39" y="19"/>
                </a:lnTo>
                <a:lnTo>
                  <a:pt x="41" y="17"/>
                </a:lnTo>
                <a:lnTo>
                  <a:pt x="42" y="17"/>
                </a:lnTo>
                <a:lnTo>
                  <a:pt x="42" y="17"/>
                </a:lnTo>
                <a:lnTo>
                  <a:pt x="42" y="19"/>
                </a:lnTo>
                <a:lnTo>
                  <a:pt x="39" y="19"/>
                </a:lnTo>
                <a:lnTo>
                  <a:pt x="41" y="20"/>
                </a:lnTo>
                <a:lnTo>
                  <a:pt x="41" y="20"/>
                </a:lnTo>
                <a:lnTo>
                  <a:pt x="41" y="20"/>
                </a:lnTo>
                <a:lnTo>
                  <a:pt x="39" y="20"/>
                </a:lnTo>
                <a:lnTo>
                  <a:pt x="38" y="20"/>
                </a:lnTo>
                <a:lnTo>
                  <a:pt x="37" y="20"/>
                </a:lnTo>
                <a:lnTo>
                  <a:pt x="39" y="21"/>
                </a:lnTo>
                <a:lnTo>
                  <a:pt x="39" y="21"/>
                </a:lnTo>
                <a:lnTo>
                  <a:pt x="39" y="23"/>
                </a:lnTo>
                <a:lnTo>
                  <a:pt x="38" y="23"/>
                </a:lnTo>
                <a:lnTo>
                  <a:pt x="36" y="21"/>
                </a:lnTo>
                <a:lnTo>
                  <a:pt x="33" y="23"/>
                </a:lnTo>
                <a:lnTo>
                  <a:pt x="37" y="27"/>
                </a:lnTo>
                <a:lnTo>
                  <a:pt x="38" y="27"/>
                </a:lnTo>
                <a:lnTo>
                  <a:pt x="39" y="28"/>
                </a:lnTo>
                <a:lnTo>
                  <a:pt x="39" y="28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33" y="13"/>
                </a:lnTo>
                <a:close/>
                <a:moveTo>
                  <a:pt x="16" y="12"/>
                </a:moveTo>
                <a:lnTo>
                  <a:pt x="5" y="12"/>
                </a:lnTo>
                <a:lnTo>
                  <a:pt x="5" y="12"/>
                </a:lnTo>
                <a:lnTo>
                  <a:pt x="8" y="24"/>
                </a:lnTo>
                <a:lnTo>
                  <a:pt x="9" y="24"/>
                </a:lnTo>
                <a:lnTo>
                  <a:pt x="9" y="24"/>
                </a:lnTo>
                <a:lnTo>
                  <a:pt x="11" y="23"/>
                </a:lnTo>
                <a:lnTo>
                  <a:pt x="12" y="23"/>
                </a:lnTo>
                <a:lnTo>
                  <a:pt x="12" y="23"/>
                </a:lnTo>
                <a:lnTo>
                  <a:pt x="16" y="21"/>
                </a:lnTo>
                <a:lnTo>
                  <a:pt x="13" y="19"/>
                </a:lnTo>
                <a:lnTo>
                  <a:pt x="11" y="20"/>
                </a:lnTo>
                <a:lnTo>
                  <a:pt x="11" y="19"/>
                </a:lnTo>
                <a:lnTo>
                  <a:pt x="11" y="19"/>
                </a:lnTo>
                <a:lnTo>
                  <a:pt x="12" y="19"/>
                </a:lnTo>
                <a:lnTo>
                  <a:pt x="11" y="17"/>
                </a:lnTo>
                <a:lnTo>
                  <a:pt x="9" y="17"/>
                </a:lnTo>
                <a:lnTo>
                  <a:pt x="9" y="17"/>
                </a:lnTo>
                <a:lnTo>
                  <a:pt x="9" y="16"/>
                </a:lnTo>
                <a:lnTo>
                  <a:pt x="11" y="16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11" y="16"/>
                </a:lnTo>
                <a:lnTo>
                  <a:pt x="11" y="15"/>
                </a:lnTo>
                <a:lnTo>
                  <a:pt x="12" y="13"/>
                </a:lnTo>
                <a:lnTo>
                  <a:pt x="12" y="15"/>
                </a:lnTo>
                <a:lnTo>
                  <a:pt x="12" y="15"/>
                </a:lnTo>
                <a:lnTo>
                  <a:pt x="12" y="16"/>
                </a:lnTo>
                <a:lnTo>
                  <a:pt x="13" y="17"/>
                </a:lnTo>
                <a:lnTo>
                  <a:pt x="13" y="15"/>
                </a:lnTo>
                <a:lnTo>
                  <a:pt x="13" y="15"/>
                </a:lnTo>
                <a:lnTo>
                  <a:pt x="15" y="15"/>
                </a:lnTo>
                <a:lnTo>
                  <a:pt x="15" y="15"/>
                </a:lnTo>
                <a:lnTo>
                  <a:pt x="15" y="17"/>
                </a:lnTo>
                <a:lnTo>
                  <a:pt x="17" y="20"/>
                </a:lnTo>
                <a:lnTo>
                  <a:pt x="17" y="16"/>
                </a:lnTo>
                <a:lnTo>
                  <a:pt x="17" y="15"/>
                </a:lnTo>
                <a:lnTo>
                  <a:pt x="17" y="13"/>
                </a:lnTo>
                <a:lnTo>
                  <a:pt x="17" y="13"/>
                </a:lnTo>
                <a:lnTo>
                  <a:pt x="16" y="12"/>
                </a:lnTo>
                <a:close/>
                <a:moveTo>
                  <a:pt x="24" y="3"/>
                </a:moveTo>
                <a:lnTo>
                  <a:pt x="17" y="12"/>
                </a:lnTo>
                <a:lnTo>
                  <a:pt x="19" y="13"/>
                </a:lnTo>
                <a:lnTo>
                  <a:pt x="19" y="13"/>
                </a:lnTo>
                <a:lnTo>
                  <a:pt x="20" y="13"/>
                </a:lnTo>
                <a:lnTo>
                  <a:pt x="20" y="15"/>
                </a:lnTo>
                <a:lnTo>
                  <a:pt x="24" y="16"/>
                </a:lnTo>
                <a:lnTo>
                  <a:pt x="24" y="13"/>
                </a:lnTo>
                <a:lnTo>
                  <a:pt x="22" y="12"/>
                </a:lnTo>
                <a:lnTo>
                  <a:pt x="22" y="11"/>
                </a:lnTo>
                <a:lnTo>
                  <a:pt x="22" y="11"/>
                </a:lnTo>
                <a:lnTo>
                  <a:pt x="24" y="12"/>
                </a:lnTo>
                <a:lnTo>
                  <a:pt x="24" y="11"/>
                </a:lnTo>
                <a:lnTo>
                  <a:pt x="22" y="10"/>
                </a:lnTo>
                <a:lnTo>
                  <a:pt x="22" y="8"/>
                </a:lnTo>
                <a:lnTo>
                  <a:pt x="24" y="8"/>
                </a:lnTo>
                <a:lnTo>
                  <a:pt x="25" y="10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10"/>
                </a:lnTo>
                <a:lnTo>
                  <a:pt x="26" y="8"/>
                </a:lnTo>
                <a:lnTo>
                  <a:pt x="26" y="10"/>
                </a:lnTo>
                <a:lnTo>
                  <a:pt x="26" y="10"/>
                </a:lnTo>
                <a:lnTo>
                  <a:pt x="26" y="10"/>
                </a:lnTo>
                <a:lnTo>
                  <a:pt x="25" y="11"/>
                </a:lnTo>
                <a:lnTo>
                  <a:pt x="25" y="12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8" y="12"/>
                </a:lnTo>
                <a:lnTo>
                  <a:pt x="25" y="13"/>
                </a:lnTo>
                <a:lnTo>
                  <a:pt x="25" y="17"/>
                </a:lnTo>
                <a:lnTo>
                  <a:pt x="29" y="15"/>
                </a:lnTo>
                <a:lnTo>
                  <a:pt x="29" y="15"/>
                </a:lnTo>
                <a:lnTo>
                  <a:pt x="30" y="13"/>
                </a:lnTo>
                <a:lnTo>
                  <a:pt x="32" y="13"/>
                </a:lnTo>
                <a:lnTo>
                  <a:pt x="32" y="12"/>
                </a:lnTo>
                <a:lnTo>
                  <a:pt x="24" y="3"/>
                </a:lnTo>
                <a:lnTo>
                  <a:pt x="24" y="3"/>
                </a:lnTo>
                <a:close/>
                <a:moveTo>
                  <a:pt x="25" y="0"/>
                </a:moveTo>
                <a:lnTo>
                  <a:pt x="25" y="2"/>
                </a:lnTo>
                <a:lnTo>
                  <a:pt x="25" y="2"/>
                </a:lnTo>
                <a:lnTo>
                  <a:pt x="33" y="12"/>
                </a:lnTo>
                <a:lnTo>
                  <a:pt x="34" y="10"/>
                </a:lnTo>
                <a:lnTo>
                  <a:pt x="33" y="10"/>
                </a:lnTo>
                <a:lnTo>
                  <a:pt x="33" y="7"/>
                </a:lnTo>
                <a:lnTo>
                  <a:pt x="34" y="6"/>
                </a:lnTo>
                <a:lnTo>
                  <a:pt x="36" y="6"/>
                </a:lnTo>
                <a:lnTo>
                  <a:pt x="37" y="7"/>
                </a:lnTo>
                <a:lnTo>
                  <a:pt x="38" y="8"/>
                </a:lnTo>
                <a:lnTo>
                  <a:pt x="37" y="10"/>
                </a:lnTo>
                <a:lnTo>
                  <a:pt x="36" y="10"/>
                </a:lnTo>
                <a:lnTo>
                  <a:pt x="34" y="10"/>
                </a:lnTo>
                <a:lnTo>
                  <a:pt x="33" y="12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6" y="15"/>
                </a:lnTo>
                <a:lnTo>
                  <a:pt x="46" y="16"/>
                </a:lnTo>
                <a:lnTo>
                  <a:pt x="46" y="16"/>
                </a:lnTo>
                <a:lnTo>
                  <a:pt x="46" y="17"/>
                </a:lnTo>
                <a:lnTo>
                  <a:pt x="41" y="28"/>
                </a:lnTo>
                <a:lnTo>
                  <a:pt x="43" y="28"/>
                </a:lnTo>
                <a:lnTo>
                  <a:pt x="45" y="27"/>
                </a:lnTo>
                <a:lnTo>
                  <a:pt x="46" y="27"/>
                </a:lnTo>
                <a:lnTo>
                  <a:pt x="47" y="28"/>
                </a:lnTo>
                <a:lnTo>
                  <a:pt x="47" y="29"/>
                </a:lnTo>
                <a:lnTo>
                  <a:pt x="47" y="30"/>
                </a:lnTo>
                <a:lnTo>
                  <a:pt x="45" y="32"/>
                </a:lnTo>
                <a:lnTo>
                  <a:pt x="43" y="30"/>
                </a:lnTo>
                <a:lnTo>
                  <a:pt x="43" y="29"/>
                </a:lnTo>
                <a:lnTo>
                  <a:pt x="41" y="29"/>
                </a:lnTo>
                <a:lnTo>
                  <a:pt x="43" y="40"/>
                </a:lnTo>
                <a:lnTo>
                  <a:pt x="45" y="40"/>
                </a:lnTo>
                <a:lnTo>
                  <a:pt x="45" y="41"/>
                </a:lnTo>
                <a:lnTo>
                  <a:pt x="45" y="41"/>
                </a:lnTo>
                <a:lnTo>
                  <a:pt x="43" y="41"/>
                </a:lnTo>
                <a:lnTo>
                  <a:pt x="43" y="41"/>
                </a:lnTo>
                <a:lnTo>
                  <a:pt x="43" y="41"/>
                </a:lnTo>
                <a:lnTo>
                  <a:pt x="32" y="41"/>
                </a:lnTo>
                <a:lnTo>
                  <a:pt x="33" y="44"/>
                </a:lnTo>
                <a:lnTo>
                  <a:pt x="34" y="44"/>
                </a:lnTo>
                <a:lnTo>
                  <a:pt x="36" y="45"/>
                </a:lnTo>
                <a:lnTo>
                  <a:pt x="36" y="46"/>
                </a:lnTo>
                <a:lnTo>
                  <a:pt x="34" y="47"/>
                </a:lnTo>
                <a:lnTo>
                  <a:pt x="33" y="47"/>
                </a:lnTo>
                <a:lnTo>
                  <a:pt x="32" y="46"/>
                </a:lnTo>
                <a:lnTo>
                  <a:pt x="32" y="45"/>
                </a:lnTo>
                <a:lnTo>
                  <a:pt x="32" y="44"/>
                </a:lnTo>
                <a:lnTo>
                  <a:pt x="32" y="42"/>
                </a:lnTo>
                <a:lnTo>
                  <a:pt x="22" y="50"/>
                </a:lnTo>
                <a:lnTo>
                  <a:pt x="22" y="51"/>
                </a:lnTo>
                <a:lnTo>
                  <a:pt x="21" y="51"/>
                </a:lnTo>
                <a:lnTo>
                  <a:pt x="21" y="51"/>
                </a:lnTo>
                <a:lnTo>
                  <a:pt x="21" y="50"/>
                </a:lnTo>
                <a:lnTo>
                  <a:pt x="15" y="41"/>
                </a:lnTo>
                <a:lnTo>
                  <a:pt x="13" y="42"/>
                </a:lnTo>
                <a:lnTo>
                  <a:pt x="13" y="42"/>
                </a:lnTo>
                <a:lnTo>
                  <a:pt x="15" y="45"/>
                </a:lnTo>
                <a:lnTo>
                  <a:pt x="13" y="46"/>
                </a:lnTo>
                <a:lnTo>
                  <a:pt x="12" y="46"/>
                </a:lnTo>
                <a:lnTo>
                  <a:pt x="9" y="45"/>
                </a:lnTo>
                <a:lnTo>
                  <a:pt x="9" y="44"/>
                </a:lnTo>
                <a:lnTo>
                  <a:pt x="11" y="42"/>
                </a:lnTo>
                <a:lnTo>
                  <a:pt x="12" y="41"/>
                </a:lnTo>
                <a:lnTo>
                  <a:pt x="13" y="42"/>
                </a:lnTo>
                <a:lnTo>
                  <a:pt x="15" y="40"/>
                </a:lnTo>
                <a:lnTo>
                  <a:pt x="3" y="37"/>
                </a:lnTo>
                <a:lnTo>
                  <a:pt x="3" y="38"/>
                </a:lnTo>
                <a:lnTo>
                  <a:pt x="3" y="38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6"/>
                </a:lnTo>
                <a:lnTo>
                  <a:pt x="2" y="36"/>
                </a:lnTo>
                <a:lnTo>
                  <a:pt x="7" y="24"/>
                </a:lnTo>
                <a:lnTo>
                  <a:pt x="4" y="24"/>
                </a:lnTo>
                <a:lnTo>
                  <a:pt x="4" y="25"/>
                </a:lnTo>
                <a:lnTo>
                  <a:pt x="2" y="25"/>
                </a:lnTo>
                <a:lnTo>
                  <a:pt x="0" y="25"/>
                </a:lnTo>
                <a:lnTo>
                  <a:pt x="0" y="23"/>
                </a:lnTo>
                <a:lnTo>
                  <a:pt x="2" y="21"/>
                </a:lnTo>
                <a:lnTo>
                  <a:pt x="3" y="21"/>
                </a:lnTo>
                <a:lnTo>
                  <a:pt x="4" y="23"/>
                </a:lnTo>
                <a:lnTo>
                  <a:pt x="4" y="23"/>
                </a:lnTo>
                <a:lnTo>
                  <a:pt x="7" y="24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5" y="11"/>
                </a:lnTo>
                <a:lnTo>
                  <a:pt x="5" y="11"/>
                </a:lnTo>
                <a:lnTo>
                  <a:pt x="5" y="12"/>
                </a:lnTo>
                <a:lnTo>
                  <a:pt x="16" y="11"/>
                </a:lnTo>
                <a:lnTo>
                  <a:pt x="15" y="10"/>
                </a:lnTo>
                <a:lnTo>
                  <a:pt x="13" y="8"/>
                </a:lnTo>
                <a:lnTo>
                  <a:pt x="12" y="8"/>
                </a:lnTo>
                <a:lnTo>
                  <a:pt x="12" y="6"/>
                </a:lnTo>
                <a:lnTo>
                  <a:pt x="13" y="4"/>
                </a:lnTo>
                <a:lnTo>
                  <a:pt x="15" y="4"/>
                </a:lnTo>
                <a:lnTo>
                  <a:pt x="16" y="6"/>
                </a:lnTo>
                <a:lnTo>
                  <a:pt x="17" y="7"/>
                </a:lnTo>
                <a:lnTo>
                  <a:pt x="16" y="8"/>
                </a:lnTo>
                <a:lnTo>
                  <a:pt x="17" y="11"/>
                </a:lnTo>
                <a:lnTo>
                  <a:pt x="24" y="2"/>
                </a:lnTo>
                <a:lnTo>
                  <a:pt x="24" y="2"/>
                </a:lnTo>
                <a:lnTo>
                  <a:pt x="24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5" name="PA_库_组合 124"/>
          <p:cNvGrpSpPr/>
          <p:nvPr>
            <p:custDataLst>
              <p:tags r:id="rId14"/>
            </p:custDataLst>
          </p:nvPr>
        </p:nvGrpSpPr>
        <p:grpSpPr>
          <a:xfrm>
            <a:off x="2875655" y="3816424"/>
            <a:ext cx="6704573" cy="449515"/>
            <a:chOff x="6021569" y="4773805"/>
            <a:chExt cx="5186919" cy="449515"/>
          </a:xfrm>
        </p:grpSpPr>
        <p:sp>
          <p:nvSpPr>
            <p:cNvPr id="126" name="文本框 125"/>
            <p:cNvSpPr txBox="1"/>
            <p:nvPr/>
          </p:nvSpPr>
          <p:spPr>
            <a:xfrm>
              <a:off x="6021569" y="4823210"/>
              <a:ext cx="51869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0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适用于</a:t>
              </a:r>
              <a:r>
                <a:rPr lang="zh-CN" altLang="en-US" sz="20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方案</a:t>
              </a:r>
              <a:r>
                <a:rPr lang="zh-CN" altLang="en-US" sz="20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、工作总结、培训</a:t>
              </a:r>
              <a:r>
                <a:rPr lang="zh-CN" altLang="en-US" sz="20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、课件</a:t>
              </a:r>
              <a:r>
                <a:rPr lang="en-US" altLang="zh-CN" sz="20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 </a:t>
              </a:r>
              <a:endParaRPr lang="zh-CN" altLang="en-US" sz="2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cxnSp>
          <p:nvCxnSpPr>
            <p:cNvPr id="127" name="直接连接符 126"/>
            <p:cNvCxnSpPr/>
            <p:nvPr/>
          </p:nvCxnSpPr>
          <p:spPr>
            <a:xfrm>
              <a:off x="6096000" y="4773805"/>
              <a:ext cx="5043515" cy="0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lgDash"/>
              <a:miter lim="800000"/>
            </a:ln>
            <a:effectLst/>
          </p:spPr>
        </p:cxnSp>
      </p:grpSp>
      <p:pic>
        <p:nvPicPr>
          <p:cNvPr id="2" name="Twins - Jingle Bells">
            <a:hlinkClick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r:embed="rId1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053292" y="-140685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10" grpId="0" animBg="1"/>
      <p:bldP spid="1111" grpId="0"/>
      <p:bldP spid="1137" grpId="0" animBg="1"/>
      <p:bldP spid="1138" grpId="0" animBg="1"/>
      <p:bldP spid="1139" grpId="0" animBg="1"/>
      <p:bldP spid="1140" grpId="0" animBg="1"/>
      <p:bldP spid="1141" grpId="0" animBg="1"/>
      <p:bldP spid="1142" grpId="0" animBg="1"/>
      <p:bldP spid="1143" grpId="0" animBg="1"/>
      <p:bldP spid="114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2002986" y="1864689"/>
            <a:ext cx="2935016" cy="2935013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7" name="矩形 6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 bwMode="auto">
          <a:xfrm flipH="1">
            <a:off x="5447623" y="2253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 flipH="1">
            <a:off x="5447623" y="2876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 flipH="1">
            <a:off x="5447623" y="3499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 flipH="1">
            <a:off x="5447623" y="4122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32185" y="5326743"/>
            <a:ext cx="8527630" cy="621529"/>
            <a:chOff x="1702990" y="5445125"/>
            <a:chExt cx="8786022" cy="621529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839176" y="5445125"/>
              <a:ext cx="8513649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1702990" y="5531123"/>
              <a:ext cx="8786022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10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中国最大的原创</a:t>
              </a:r>
              <a:r>
                <a:rPr lang="en-US" altLang="zh-CN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素材站，有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中国这是一段描述性文字，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有人人都能快速提升的</a:t>
              </a:r>
              <a:r>
                <a:rPr lang="en-US" altLang="zh-CN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培训。清晰、美观、创意、有效、超值、保密，是他们为数百家客户带来意想不到的价值</a:t>
              </a:r>
              <a:endPara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6" name="Group 4"/>
          <p:cNvGrpSpPr>
            <a:grpSpLocks noChangeAspect="1"/>
          </p:cNvGrpSpPr>
          <p:nvPr/>
        </p:nvGrpSpPr>
        <p:grpSpPr>
          <a:xfrm>
            <a:off x="3001299" y="2479029"/>
            <a:ext cx="1014598" cy="1140440"/>
            <a:chOff x="2204" y="1895"/>
            <a:chExt cx="258" cy="290"/>
          </a:xfrm>
        </p:grpSpPr>
        <p:sp>
          <p:nvSpPr>
            <p:cNvPr id="17" name="Freeform 5"/>
            <p:cNvSpPr/>
            <p:nvPr/>
          </p:nvSpPr>
          <p:spPr bwMode="auto">
            <a:xfrm>
              <a:off x="2204" y="1963"/>
              <a:ext cx="233" cy="222"/>
            </a:xfrm>
            <a:custGeom>
              <a:gdLst>
                <a:gd name="T0" fmla="*/ 30 w 96"/>
                <a:gd name="T1" fmla="*/ 0 h 92"/>
                <a:gd name="T2" fmla="*/ 0 w 96"/>
                <a:gd name="T3" fmla="*/ 44 h 92"/>
                <a:gd name="T4" fmla="*/ 48 w 96"/>
                <a:gd name="T5" fmla="*/ 92 h 92"/>
                <a:gd name="T6" fmla="*/ 96 w 96"/>
                <a:gd name="T7" fmla="*/ 48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2">
                  <a:moveTo>
                    <a:pt x="30" y="0"/>
                  </a:moveTo>
                  <a:cubicBezTo>
                    <a:pt x="12" y="7"/>
                    <a:pt x="0" y="24"/>
                    <a:pt x="0" y="44"/>
                  </a:cubicBezTo>
                  <a:cubicBezTo>
                    <a:pt x="0" y="71"/>
                    <a:pt x="21" y="92"/>
                    <a:pt x="48" y="92"/>
                  </a:cubicBezTo>
                  <a:cubicBezTo>
                    <a:pt x="73" y="92"/>
                    <a:pt x="94" y="73"/>
                    <a:pt x="96" y="48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364" y="1963"/>
              <a:ext cx="73" cy="97"/>
            </a:xfrm>
            <a:custGeom>
              <a:gdLst>
                <a:gd name="T0" fmla="*/ 0 w 30"/>
                <a:gd name="T1" fmla="*/ 0 h 40"/>
                <a:gd name="T2" fmla="*/ 30 w 30"/>
                <a:gd name="T3" fmla="*/ 40 h 40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" h="40">
                  <a:moveTo>
                    <a:pt x="0" y="0"/>
                  </a:moveTo>
                  <a:cubicBezTo>
                    <a:pt x="17" y="6"/>
                    <a:pt x="28" y="22"/>
                    <a:pt x="30" y="40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272" y="1895"/>
              <a:ext cx="97" cy="78"/>
            </a:xfrm>
            <a:custGeom>
              <a:gdLst>
                <a:gd name="T0" fmla="*/ 29 w 97"/>
                <a:gd name="T1" fmla="*/ 78 h 78"/>
                <a:gd name="T2" fmla="*/ 29 w 97"/>
                <a:gd name="T3" fmla="*/ 39 h 78"/>
                <a:gd name="T4" fmla="*/ 0 w 97"/>
                <a:gd name="T5" fmla="*/ 39 h 78"/>
                <a:gd name="T6" fmla="*/ 0 w 97"/>
                <a:gd name="T7" fmla="*/ 0 h 78"/>
                <a:gd name="T8" fmla="*/ 97 w 97"/>
                <a:gd name="T9" fmla="*/ 0 h 78"/>
                <a:gd name="T10" fmla="*/ 97 w 97"/>
                <a:gd name="T11" fmla="*/ 39 h 78"/>
                <a:gd name="T12" fmla="*/ 68 w 97"/>
                <a:gd name="T13" fmla="*/ 39 h 78"/>
                <a:gd name="T14" fmla="*/ 68 w 97"/>
                <a:gd name="T15" fmla="*/ 78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78">
                  <a:moveTo>
                    <a:pt x="29" y="78"/>
                  </a:moveTo>
                  <a:lnTo>
                    <a:pt x="29" y="39"/>
                  </a:lnTo>
                  <a:lnTo>
                    <a:pt x="0" y="39"/>
                  </a:lnTo>
                  <a:lnTo>
                    <a:pt x="0" y="0"/>
                  </a:lnTo>
                  <a:lnTo>
                    <a:pt x="97" y="0"/>
                  </a:lnTo>
                  <a:lnTo>
                    <a:pt x="97" y="39"/>
                  </a:lnTo>
                  <a:lnTo>
                    <a:pt x="68" y="39"/>
                  </a:lnTo>
                  <a:lnTo>
                    <a:pt x="68" y="78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 flipV="1">
              <a:off x="2418" y="1934"/>
              <a:ext cx="29" cy="2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Line 9"/>
            <p:cNvSpPr>
              <a:spLocks noChangeShapeType="1"/>
            </p:cNvSpPr>
            <p:nvPr/>
          </p:nvSpPr>
          <p:spPr bwMode="auto">
            <a:xfrm flipH="1" flipV="1">
              <a:off x="2432" y="1919"/>
              <a:ext cx="30" cy="2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320" y="1992"/>
              <a:ext cx="78" cy="77"/>
            </a:xfrm>
            <a:custGeom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571472" y="3768233"/>
            <a:ext cx="1772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title here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6184134" y="3595970"/>
            <a:ext cx="1160076" cy="1028168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9" name="Freeform 5"/>
          <p:cNvSpPr/>
          <p:nvPr/>
        </p:nvSpPr>
        <p:spPr bwMode="auto">
          <a:xfrm rot="10800000">
            <a:off x="6166904" y="2018622"/>
            <a:ext cx="1160076" cy="1028168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" t="1778" r="1926" b="2074"/>
          <a:stretch>
            <a:fillRect/>
          </a:stretch>
        </p:blipFill>
        <p:spPr>
          <a:xfrm>
            <a:off x="1860951" y="1617454"/>
            <a:ext cx="3656600" cy="3656599"/>
          </a:xfrm>
          <a:custGeom>
            <a:gdLst>
              <a:gd name="connsiteX0" fmla="*/ 3296920 w 6593840"/>
              <a:gd name="connsiteY0" fmla="*/ 0 h 6593840"/>
              <a:gd name="connsiteX1" fmla="*/ 6593840 w 6593840"/>
              <a:gd name="connsiteY1" fmla="*/ 3296920 h 6593840"/>
              <a:gd name="connsiteX2" fmla="*/ 3296920 w 6593840"/>
              <a:gd name="connsiteY2" fmla="*/ 6593840 h 6593840"/>
              <a:gd name="connsiteX3" fmla="*/ 0 w 6593840"/>
              <a:gd name="connsiteY3" fmla="*/ 3296920 h 6593840"/>
              <a:gd name="connsiteX4" fmla="*/ 3296920 w 6593840"/>
              <a:gd name="connsiteY4" fmla="*/ 0 h 65938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3840" h="6593840">
                <a:moveTo>
                  <a:pt x="3296920" y="0"/>
                </a:moveTo>
                <a:cubicBezTo>
                  <a:pt x="5117759" y="0"/>
                  <a:pt x="6593840" y="1476081"/>
                  <a:pt x="6593840" y="3296920"/>
                </a:cubicBezTo>
                <a:cubicBezTo>
                  <a:pt x="6593840" y="5117759"/>
                  <a:pt x="5117759" y="6593840"/>
                  <a:pt x="3296920" y="6593840"/>
                </a:cubicBezTo>
                <a:cubicBezTo>
                  <a:pt x="1476081" y="6593840"/>
                  <a:pt x="0" y="5117759"/>
                  <a:pt x="0" y="3296920"/>
                </a:cubicBezTo>
                <a:cubicBezTo>
                  <a:pt x="0" y="1476081"/>
                  <a:pt x="1476081" y="0"/>
                  <a:pt x="3296920" y="0"/>
                </a:cubicBezTo>
                <a:close/>
              </a:path>
            </a:pathLst>
          </a:custGeom>
          <a:effectLst/>
        </p:spPr>
      </p:pic>
      <p:sp>
        <p:nvSpPr>
          <p:cNvPr id="15" name="文本框 14"/>
          <p:cNvSpPr txBox="1"/>
          <p:nvPr/>
        </p:nvSpPr>
        <p:spPr>
          <a:xfrm>
            <a:off x="7412893" y="2411237"/>
            <a:ext cx="3208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</a:t>
            </a:r>
            <a:r>
              <a:rPr lang="zh-CN" altLang="en-US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提升</a:t>
            </a:r>
            <a:r>
              <a: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en-US" altLang="zh-CN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</a:t>
            </a:r>
            <a:r>
              <a:rPr lang="zh-CN" altLang="en-US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endParaRPr lang="en-US" altLang="zh-CN" sz="160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12892" y="1938817"/>
            <a:ext cx="2647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在此添加标题</a:t>
            </a:r>
            <a:endParaRPr lang="zh-CN" altLang="en-US"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12892" y="3495870"/>
            <a:ext cx="2647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在此添加标题</a:t>
            </a:r>
            <a:endParaRPr lang="zh-CN" altLang="en-US"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12893" y="3976611"/>
            <a:ext cx="3208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</a:t>
            </a:r>
            <a:r>
              <a:rPr lang="zh-CN" altLang="en-US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提升</a:t>
            </a:r>
            <a:r>
              <a: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en-US" altLang="zh-CN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</a:t>
            </a:r>
            <a:r>
              <a:rPr lang="zh-CN" altLang="en-US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endParaRPr lang="en-US" altLang="zh-CN" sz="160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535631" y="2326114"/>
            <a:ext cx="450714" cy="449079"/>
            <a:chOff x="6602606" y="810033"/>
            <a:chExt cx="706229" cy="703668"/>
          </a:xfrm>
          <a:solidFill>
            <a:schemeClr val="bg1"/>
          </a:solidFill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6697696" y="810033"/>
              <a:ext cx="516048" cy="703668"/>
            </a:xfrm>
            <a:custGeom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6602606" y="878425"/>
              <a:ext cx="706229" cy="373412"/>
            </a:xfrm>
            <a:custGeom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6829360" y="958521"/>
              <a:ext cx="253087" cy="253452"/>
            </a:xfrm>
            <a:custGeom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64962" y="3906294"/>
            <a:ext cx="401730" cy="404446"/>
            <a:chOff x="8026400" y="804913"/>
            <a:chExt cx="702937" cy="707692"/>
          </a:xfrm>
          <a:solidFill>
            <a:schemeClr val="bg1"/>
          </a:solidFill>
        </p:grpSpPr>
        <p:sp>
          <p:nvSpPr>
            <p:cNvPr id="25" name="Freeform 12"/>
            <p:cNvSpPr/>
            <p:nvPr/>
          </p:nvSpPr>
          <p:spPr bwMode="auto">
            <a:xfrm>
              <a:off x="8268515" y="1320961"/>
              <a:ext cx="460822" cy="191644"/>
            </a:xfrm>
            <a:custGeom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1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8026400" y="804913"/>
              <a:ext cx="529214" cy="655758"/>
            </a:xfrm>
            <a:custGeom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29" name="矩形 28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5" presetID="2" presetClass="entr" presetSubtype="4" accel="7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" presetClass="entr" presetSubtype="4" accel="7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hape 1226"/>
          <p:cNvSpPr/>
          <p:nvPr/>
        </p:nvSpPr>
        <p:spPr>
          <a:xfrm>
            <a:off x="822787" y="3951287"/>
            <a:ext cx="3392779" cy="1401764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" name="Shape 1227"/>
          <p:cNvSpPr/>
          <p:nvPr/>
        </p:nvSpPr>
        <p:spPr>
          <a:xfrm>
            <a:off x="829848" y="2104256"/>
            <a:ext cx="3385719" cy="1393619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" name="Shape 1234"/>
          <p:cNvSpPr/>
          <p:nvPr/>
        </p:nvSpPr>
        <p:spPr>
          <a:xfrm>
            <a:off x="7970524" y="2101851"/>
            <a:ext cx="3398689" cy="1381772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" name="Shape 1235"/>
          <p:cNvSpPr/>
          <p:nvPr/>
        </p:nvSpPr>
        <p:spPr>
          <a:xfrm>
            <a:off x="7982575" y="3936734"/>
            <a:ext cx="3386638" cy="1416317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6" name="Shape 1236"/>
          <p:cNvSpPr/>
          <p:nvPr/>
        </p:nvSpPr>
        <p:spPr>
          <a:xfrm>
            <a:off x="3874568" y="2809080"/>
            <a:ext cx="700511" cy="700511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Shape 1237"/>
          <p:cNvSpPr/>
          <p:nvPr/>
        </p:nvSpPr>
        <p:spPr>
          <a:xfrm>
            <a:off x="3874575" y="3951293"/>
            <a:ext cx="700512" cy="700512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8" name="Shape 1239"/>
          <p:cNvSpPr/>
          <p:nvPr/>
        </p:nvSpPr>
        <p:spPr>
          <a:xfrm>
            <a:off x="7627329" y="2809080"/>
            <a:ext cx="700511" cy="700511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9" name="Shape 1238"/>
          <p:cNvSpPr/>
          <p:nvPr/>
        </p:nvSpPr>
        <p:spPr>
          <a:xfrm>
            <a:off x="7620269" y="3951287"/>
            <a:ext cx="700511" cy="700511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Text Placeholder 5"/>
          <p:cNvSpPr txBox="1"/>
          <p:nvPr/>
        </p:nvSpPr>
        <p:spPr>
          <a:xfrm>
            <a:off x="1054395" y="2333180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Text Placeholder 6"/>
          <p:cNvSpPr txBox="1"/>
          <p:nvPr/>
        </p:nvSpPr>
        <p:spPr>
          <a:xfrm>
            <a:off x="1054395" y="2671002"/>
            <a:ext cx="2575969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</a:t>
            </a:r>
            <a:endParaRPr lang="en-US" altLang="zh-CN" sz="9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2" name="Text Placeholder 5"/>
          <p:cNvSpPr txBox="1"/>
          <p:nvPr/>
        </p:nvSpPr>
        <p:spPr>
          <a:xfrm>
            <a:off x="8590686" y="2320706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Text Placeholder 6"/>
          <p:cNvSpPr txBox="1"/>
          <p:nvPr/>
        </p:nvSpPr>
        <p:spPr>
          <a:xfrm>
            <a:off x="8625835" y="2671002"/>
            <a:ext cx="2540820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chemeClr val="bg1">
                    <a:lumMod val="6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</a:t>
            </a:r>
            <a:endParaRPr lang="en-US" altLang="zh-CN" sz="9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4" name="Text Placeholder 5"/>
          <p:cNvSpPr txBox="1"/>
          <p:nvPr/>
        </p:nvSpPr>
        <p:spPr>
          <a:xfrm>
            <a:off x="1054395" y="4175809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Text Placeholder 6"/>
          <p:cNvSpPr txBox="1"/>
          <p:nvPr/>
        </p:nvSpPr>
        <p:spPr>
          <a:xfrm>
            <a:off x="1054395" y="4519614"/>
            <a:ext cx="2575969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chemeClr val="bg1">
                    <a:lumMod val="6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</a:t>
            </a:r>
            <a:endParaRPr lang="en-US" altLang="zh-CN" sz="9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6" name="Text Placeholder 5"/>
          <p:cNvSpPr txBox="1"/>
          <p:nvPr/>
        </p:nvSpPr>
        <p:spPr>
          <a:xfrm>
            <a:off x="8628247" y="4183193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Text Placeholder 6"/>
          <p:cNvSpPr txBox="1"/>
          <p:nvPr/>
        </p:nvSpPr>
        <p:spPr>
          <a:xfrm>
            <a:off x="8643382" y="4540671"/>
            <a:ext cx="2560833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chemeClr val="bg1">
                    <a:lumMod val="6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</a:t>
            </a:r>
            <a:endParaRPr lang="en-US" altLang="zh-CN" sz="9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8" name="Shape 1231"/>
          <p:cNvSpPr/>
          <p:nvPr/>
        </p:nvSpPr>
        <p:spPr>
          <a:xfrm>
            <a:off x="4470949" y="2101852"/>
            <a:ext cx="3251198" cy="325119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Shape 1232"/>
          <p:cNvSpPr/>
          <p:nvPr/>
        </p:nvSpPr>
        <p:spPr>
          <a:xfrm>
            <a:off x="4750345" y="2381250"/>
            <a:ext cx="2692406" cy="2692406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84184" y="3064060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添加</a:t>
            </a:r>
            <a:endParaRPr lang="en-US" altLang="zh-CN" sz="3600" b="1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lvl="0"/>
            <a:r>
              <a:rPr lang="zh-CN" altLang="en-US" sz="3600" b="1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标题</a:t>
            </a:r>
            <a:endParaRPr lang="zh-CN" altLang="en-US" sz="3600" b="1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1" name="Shape 4028"/>
          <p:cNvSpPr/>
          <p:nvPr/>
        </p:nvSpPr>
        <p:spPr>
          <a:xfrm>
            <a:off x="4054337" y="2988849"/>
            <a:ext cx="340973" cy="340973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30"/>
                  <a:pt x="15145" y="4434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3"/>
                </a:lnTo>
                <a:cubicBezTo>
                  <a:pt x="10983" y="3979"/>
                  <a:pt x="10800" y="4174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2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7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2" name="Shape 4088"/>
          <p:cNvSpPr/>
          <p:nvPr/>
        </p:nvSpPr>
        <p:spPr>
          <a:xfrm>
            <a:off x="7807204" y="2988841"/>
            <a:ext cx="340760" cy="340988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89"/>
                  <a:pt x="11981" y="9818"/>
                </a:cubicBezTo>
                <a:cubicBezTo>
                  <a:pt x="11981" y="9546"/>
                  <a:pt x="11767" y="9327"/>
                  <a:pt x="11502" y="9327"/>
                </a:cubicBezTo>
                <a:cubicBezTo>
                  <a:pt x="11237" y="9327"/>
                  <a:pt x="11022" y="9546"/>
                  <a:pt x="11022" y="9818"/>
                </a:cubicBezTo>
                <a:cubicBezTo>
                  <a:pt x="11022" y="10089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8"/>
                  <a:pt x="16297" y="5400"/>
                </a:cubicBezTo>
                <a:cubicBezTo>
                  <a:pt x="16297" y="5671"/>
                  <a:pt x="16083" y="5891"/>
                  <a:pt x="15818" y="5891"/>
                </a:cubicBezTo>
                <a:cubicBezTo>
                  <a:pt x="15553" y="5891"/>
                  <a:pt x="15338" y="5671"/>
                  <a:pt x="15338" y="5400"/>
                </a:cubicBezTo>
                <a:cubicBezTo>
                  <a:pt x="15338" y="5128"/>
                  <a:pt x="15553" y="4909"/>
                  <a:pt x="15818" y="4909"/>
                </a:cubicBezTo>
                <a:moveTo>
                  <a:pt x="15818" y="6872"/>
                </a:moveTo>
                <a:cubicBezTo>
                  <a:pt x="16612" y="6872"/>
                  <a:pt x="17256" y="6213"/>
                  <a:pt x="17256" y="5400"/>
                </a:cubicBezTo>
                <a:cubicBezTo>
                  <a:pt x="17256" y="4587"/>
                  <a:pt x="16612" y="3927"/>
                  <a:pt x="15818" y="3927"/>
                </a:cubicBezTo>
                <a:cubicBezTo>
                  <a:pt x="15023" y="3927"/>
                  <a:pt x="14379" y="4587"/>
                  <a:pt x="14379" y="5400"/>
                </a:cubicBezTo>
                <a:cubicBezTo>
                  <a:pt x="14379" y="6213"/>
                  <a:pt x="15023" y="6872"/>
                  <a:pt x="15818" y="6872"/>
                </a:cubicBezTo>
                <a:moveTo>
                  <a:pt x="12941" y="11781"/>
                </a:moveTo>
                <a:cubicBezTo>
                  <a:pt x="13206" y="11781"/>
                  <a:pt x="13420" y="11562"/>
                  <a:pt x="13420" y="11290"/>
                </a:cubicBezTo>
                <a:cubicBezTo>
                  <a:pt x="13420" y="11019"/>
                  <a:pt x="13206" y="10800"/>
                  <a:pt x="12941" y="10800"/>
                </a:cubicBezTo>
                <a:cubicBezTo>
                  <a:pt x="12675" y="10800"/>
                  <a:pt x="12461" y="11019"/>
                  <a:pt x="12461" y="11290"/>
                </a:cubicBezTo>
                <a:cubicBezTo>
                  <a:pt x="12461" y="11562"/>
                  <a:pt x="12675" y="11781"/>
                  <a:pt x="12941" y="11781"/>
                </a:cubicBezTo>
                <a:moveTo>
                  <a:pt x="10063" y="7854"/>
                </a:moveTo>
                <a:cubicBezTo>
                  <a:pt x="9798" y="7854"/>
                  <a:pt x="9584" y="8074"/>
                  <a:pt x="9584" y="8345"/>
                </a:cubicBezTo>
                <a:cubicBezTo>
                  <a:pt x="9584" y="8616"/>
                  <a:pt x="9798" y="8836"/>
                  <a:pt x="10063" y="8836"/>
                </a:cubicBezTo>
                <a:cubicBezTo>
                  <a:pt x="10328" y="8836"/>
                  <a:pt x="10543" y="8616"/>
                  <a:pt x="10543" y="8345"/>
                </a:cubicBezTo>
                <a:cubicBezTo>
                  <a:pt x="10543" y="8074"/>
                  <a:pt x="10328" y="7854"/>
                  <a:pt x="10063" y="7854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3"/>
                  <a:pt x="3973" y="16253"/>
                  <a:pt x="4312" y="16641"/>
                </a:cubicBezTo>
                <a:cubicBezTo>
                  <a:pt x="4824" y="17230"/>
                  <a:pt x="5418" y="17710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3"/>
                  <a:pt x="8822" y="17823"/>
                </a:cubicBezTo>
                <a:cubicBezTo>
                  <a:pt x="5971" y="17823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0"/>
                  <a:pt x="15627" y="11171"/>
                  <a:pt x="15280" y="11542"/>
                </a:cubicBezTo>
                <a:cubicBezTo>
                  <a:pt x="14662" y="12203"/>
                  <a:pt x="13712" y="13220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7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2"/>
                  <a:pt x="11665" y="17072"/>
                  <a:pt x="11154" y="18035"/>
                </a:cubicBezTo>
                <a:cubicBezTo>
                  <a:pt x="10943" y="17453"/>
                  <a:pt x="10642" y="16798"/>
                  <a:pt x="10214" y="16110"/>
                </a:cubicBezTo>
                <a:cubicBezTo>
                  <a:pt x="10035" y="15822"/>
                  <a:pt x="9728" y="15656"/>
                  <a:pt x="9405" y="15656"/>
                </a:cubicBezTo>
                <a:cubicBezTo>
                  <a:pt x="9329" y="15656"/>
                  <a:pt x="9252" y="15664"/>
                  <a:pt x="9176" y="15683"/>
                </a:cubicBezTo>
                <a:cubicBezTo>
                  <a:pt x="8990" y="15730"/>
                  <a:pt x="8799" y="15754"/>
                  <a:pt x="8610" y="15754"/>
                </a:cubicBezTo>
                <a:cubicBezTo>
                  <a:pt x="7905" y="15754"/>
                  <a:pt x="7217" y="15432"/>
                  <a:pt x="6621" y="14822"/>
                </a:cubicBezTo>
                <a:cubicBezTo>
                  <a:pt x="5861" y="14043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2"/>
                </a:cubicBezTo>
                <a:cubicBezTo>
                  <a:pt x="4423" y="9658"/>
                  <a:pt x="5594" y="9186"/>
                  <a:pt x="6874" y="8826"/>
                </a:cubicBezTo>
                <a:cubicBezTo>
                  <a:pt x="6900" y="8820"/>
                  <a:pt x="6921" y="8802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8"/>
                </a:cubicBezTo>
                <a:cubicBezTo>
                  <a:pt x="9345" y="5092"/>
                  <a:pt x="7134" y="7174"/>
                  <a:pt x="6621" y="7880"/>
                </a:cubicBezTo>
                <a:cubicBezTo>
                  <a:pt x="4961" y="8345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4"/>
                  <a:pt x="5943" y="15516"/>
                </a:cubicBezTo>
                <a:cubicBezTo>
                  <a:pt x="6735" y="16327"/>
                  <a:pt x="7672" y="16736"/>
                  <a:pt x="8610" y="16736"/>
                </a:cubicBezTo>
                <a:cubicBezTo>
                  <a:pt x="8876" y="16736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6"/>
                  <a:pt x="16126" y="12033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Shape 4073"/>
          <p:cNvSpPr/>
          <p:nvPr/>
        </p:nvSpPr>
        <p:spPr>
          <a:xfrm>
            <a:off x="4054344" y="4131062"/>
            <a:ext cx="340973" cy="340973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2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9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9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4" name="Shape 4035"/>
          <p:cNvSpPr/>
          <p:nvPr/>
        </p:nvSpPr>
        <p:spPr>
          <a:xfrm>
            <a:off x="7800038" y="4177552"/>
            <a:ext cx="340973" cy="24798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9450"/>
                </a:moveTo>
                <a:lnTo>
                  <a:pt x="9140" y="9450"/>
                </a:lnTo>
                <a:lnTo>
                  <a:pt x="8293" y="7123"/>
                </a:lnTo>
                <a:lnTo>
                  <a:pt x="8289" y="7127"/>
                </a:lnTo>
                <a:cubicBezTo>
                  <a:pt x="8208" y="6906"/>
                  <a:pt x="8046" y="6750"/>
                  <a:pt x="7855" y="6750"/>
                </a:cubicBezTo>
                <a:cubicBezTo>
                  <a:pt x="7663" y="6750"/>
                  <a:pt x="7501" y="6906"/>
                  <a:pt x="7420" y="7127"/>
                </a:cubicBezTo>
                <a:lnTo>
                  <a:pt x="7415" y="7123"/>
                </a:lnTo>
                <a:lnTo>
                  <a:pt x="6569" y="9450"/>
                </a:lnTo>
                <a:lnTo>
                  <a:pt x="5400" y="9450"/>
                </a:lnTo>
                <a:cubicBezTo>
                  <a:pt x="5129" y="9450"/>
                  <a:pt x="4909" y="9752"/>
                  <a:pt x="4909" y="10125"/>
                </a:cubicBezTo>
                <a:cubicBezTo>
                  <a:pt x="4909" y="10571"/>
                  <a:pt x="5128" y="10687"/>
                  <a:pt x="5128" y="10687"/>
                </a:cubicBezTo>
                <a:lnTo>
                  <a:pt x="6405" y="11857"/>
                </a:lnTo>
                <a:lnTo>
                  <a:pt x="5914" y="14014"/>
                </a:lnTo>
                <a:cubicBezTo>
                  <a:pt x="5905" y="14067"/>
                  <a:pt x="5891" y="14118"/>
                  <a:pt x="5891" y="14175"/>
                </a:cubicBezTo>
                <a:cubicBezTo>
                  <a:pt x="5891" y="14548"/>
                  <a:pt x="6110" y="14850"/>
                  <a:pt x="6382" y="14850"/>
                </a:cubicBezTo>
                <a:cubicBezTo>
                  <a:pt x="6483" y="14850"/>
                  <a:pt x="6574" y="14801"/>
                  <a:pt x="6650" y="14727"/>
                </a:cubicBezTo>
                <a:lnTo>
                  <a:pt x="7855" y="13637"/>
                </a:lnTo>
                <a:lnTo>
                  <a:pt x="9055" y="14737"/>
                </a:lnTo>
                <a:cubicBezTo>
                  <a:pt x="9055" y="14737"/>
                  <a:pt x="9127" y="14850"/>
                  <a:pt x="9327" y="14850"/>
                </a:cubicBezTo>
                <a:cubicBezTo>
                  <a:pt x="9599" y="14850"/>
                  <a:pt x="9818" y="14548"/>
                  <a:pt x="9818" y="14175"/>
                </a:cubicBezTo>
                <a:cubicBezTo>
                  <a:pt x="9818" y="14117"/>
                  <a:pt x="9798" y="14070"/>
                  <a:pt x="9787" y="14017"/>
                </a:cubicBezTo>
                <a:lnTo>
                  <a:pt x="9304" y="11857"/>
                </a:lnTo>
                <a:lnTo>
                  <a:pt x="10581" y="10687"/>
                </a:lnTo>
                <a:cubicBezTo>
                  <a:pt x="10581" y="10687"/>
                  <a:pt x="10800" y="10571"/>
                  <a:pt x="10800" y="10125"/>
                </a:cubicBezTo>
                <a:cubicBezTo>
                  <a:pt x="10800" y="9752"/>
                  <a:pt x="10580" y="9450"/>
                  <a:pt x="10309" y="9450"/>
                </a:cubicBezTo>
                <a:moveTo>
                  <a:pt x="13255" y="11475"/>
                </a:moveTo>
                <a:lnTo>
                  <a:pt x="15218" y="11475"/>
                </a:lnTo>
                <a:cubicBezTo>
                  <a:pt x="15490" y="11475"/>
                  <a:pt x="15709" y="11173"/>
                  <a:pt x="15709" y="10800"/>
                </a:cubicBezTo>
                <a:cubicBezTo>
                  <a:pt x="15709" y="10427"/>
                  <a:pt x="15490" y="10125"/>
                  <a:pt x="15218" y="10125"/>
                </a:cubicBezTo>
                <a:lnTo>
                  <a:pt x="13255" y="10125"/>
                </a:lnTo>
                <a:cubicBezTo>
                  <a:pt x="12983" y="10125"/>
                  <a:pt x="12764" y="10427"/>
                  <a:pt x="12764" y="10800"/>
                </a:cubicBezTo>
                <a:cubicBezTo>
                  <a:pt x="12764" y="11173"/>
                  <a:pt x="12983" y="11475"/>
                  <a:pt x="13255" y="11475"/>
                </a:cubicBezTo>
                <a:moveTo>
                  <a:pt x="16200" y="12150"/>
                </a:moveTo>
                <a:lnTo>
                  <a:pt x="13255" y="12150"/>
                </a:lnTo>
                <a:cubicBezTo>
                  <a:pt x="12983" y="12150"/>
                  <a:pt x="12764" y="12452"/>
                  <a:pt x="12764" y="12825"/>
                </a:cubicBezTo>
                <a:cubicBezTo>
                  <a:pt x="12764" y="13198"/>
                  <a:pt x="12983" y="13500"/>
                  <a:pt x="13255" y="13500"/>
                </a:cubicBezTo>
                <a:lnTo>
                  <a:pt x="16200" y="13500"/>
                </a:lnTo>
                <a:cubicBezTo>
                  <a:pt x="16471" y="13500"/>
                  <a:pt x="16691" y="13198"/>
                  <a:pt x="16691" y="12825"/>
                </a:cubicBezTo>
                <a:cubicBezTo>
                  <a:pt x="16691" y="12452"/>
                  <a:pt x="16471" y="12150"/>
                  <a:pt x="16200" y="12150"/>
                </a:cubicBezTo>
                <a:moveTo>
                  <a:pt x="20618" y="14768"/>
                </a:moveTo>
                <a:lnTo>
                  <a:pt x="20618" y="17550"/>
                </a:lnTo>
                <a:lnTo>
                  <a:pt x="982" y="17550"/>
                </a:lnTo>
                <a:lnTo>
                  <a:pt x="982" y="14768"/>
                </a:lnTo>
                <a:cubicBezTo>
                  <a:pt x="2102" y="14394"/>
                  <a:pt x="2945" y="12759"/>
                  <a:pt x="2945" y="10800"/>
                </a:cubicBezTo>
                <a:cubicBezTo>
                  <a:pt x="2945" y="8841"/>
                  <a:pt x="2102" y="7207"/>
                  <a:pt x="982" y="6832"/>
                </a:cubicBezTo>
                <a:lnTo>
                  <a:pt x="982" y="4050"/>
                </a:lnTo>
                <a:lnTo>
                  <a:pt x="20618" y="4050"/>
                </a:lnTo>
                <a:lnTo>
                  <a:pt x="20618" y="6832"/>
                </a:lnTo>
                <a:cubicBezTo>
                  <a:pt x="19498" y="7207"/>
                  <a:pt x="18655" y="8841"/>
                  <a:pt x="18655" y="10800"/>
                </a:cubicBezTo>
                <a:cubicBezTo>
                  <a:pt x="18655" y="12759"/>
                  <a:pt x="19498" y="14394"/>
                  <a:pt x="20618" y="14768"/>
                </a:cubicBezTo>
                <a:moveTo>
                  <a:pt x="20618" y="20250"/>
                </a:moveTo>
                <a:lnTo>
                  <a:pt x="18655" y="20250"/>
                </a:lnTo>
                <a:lnTo>
                  <a:pt x="18655" y="18900"/>
                </a:lnTo>
                <a:lnTo>
                  <a:pt x="20618" y="18900"/>
                </a:lnTo>
                <a:cubicBezTo>
                  <a:pt x="20618" y="18900"/>
                  <a:pt x="20618" y="20250"/>
                  <a:pt x="20618" y="20250"/>
                </a:cubicBezTo>
                <a:close/>
                <a:moveTo>
                  <a:pt x="17673" y="20250"/>
                </a:moveTo>
                <a:lnTo>
                  <a:pt x="982" y="20250"/>
                </a:lnTo>
                <a:lnTo>
                  <a:pt x="982" y="18900"/>
                </a:lnTo>
                <a:lnTo>
                  <a:pt x="17673" y="18900"/>
                </a:lnTo>
                <a:cubicBezTo>
                  <a:pt x="17673" y="18900"/>
                  <a:pt x="17673" y="20250"/>
                  <a:pt x="17673" y="20250"/>
                </a:cubicBezTo>
                <a:close/>
                <a:moveTo>
                  <a:pt x="982" y="1350"/>
                </a:moveTo>
                <a:lnTo>
                  <a:pt x="17673" y="1350"/>
                </a:lnTo>
                <a:lnTo>
                  <a:pt x="17673" y="2700"/>
                </a:lnTo>
                <a:lnTo>
                  <a:pt x="982" y="2700"/>
                </a:lnTo>
                <a:cubicBezTo>
                  <a:pt x="982" y="2700"/>
                  <a:pt x="982" y="1350"/>
                  <a:pt x="982" y="1350"/>
                </a:cubicBezTo>
                <a:close/>
                <a:moveTo>
                  <a:pt x="18655" y="1350"/>
                </a:moveTo>
                <a:lnTo>
                  <a:pt x="20618" y="1350"/>
                </a:lnTo>
                <a:lnTo>
                  <a:pt x="20618" y="2700"/>
                </a:lnTo>
                <a:lnTo>
                  <a:pt x="18655" y="2700"/>
                </a:lnTo>
                <a:cubicBezTo>
                  <a:pt x="18655" y="2700"/>
                  <a:pt x="18655" y="1350"/>
                  <a:pt x="18655" y="1350"/>
                </a:cubicBezTo>
                <a:close/>
                <a:moveTo>
                  <a:pt x="21109" y="8100"/>
                </a:moveTo>
                <a:cubicBezTo>
                  <a:pt x="21380" y="8100"/>
                  <a:pt x="21600" y="7798"/>
                  <a:pt x="21600" y="7425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lnTo>
                  <a:pt x="982" y="0"/>
                </a:lnTo>
                <a:cubicBezTo>
                  <a:pt x="439" y="0"/>
                  <a:pt x="0" y="605"/>
                  <a:pt x="0" y="1350"/>
                </a:cubicBezTo>
                <a:lnTo>
                  <a:pt x="0" y="7425"/>
                </a:lnTo>
                <a:cubicBezTo>
                  <a:pt x="0" y="7798"/>
                  <a:pt x="220" y="8100"/>
                  <a:pt x="491" y="8100"/>
                </a:cubicBezTo>
                <a:cubicBezTo>
                  <a:pt x="1304" y="8100"/>
                  <a:pt x="1964" y="9309"/>
                  <a:pt x="1964" y="10800"/>
                </a:cubicBezTo>
                <a:cubicBezTo>
                  <a:pt x="1964" y="12291"/>
                  <a:pt x="1304" y="13500"/>
                  <a:pt x="491" y="13500"/>
                </a:cubicBezTo>
                <a:cubicBezTo>
                  <a:pt x="220" y="13500"/>
                  <a:pt x="0" y="13802"/>
                  <a:pt x="0" y="14175"/>
                </a:cubicBezTo>
                <a:lnTo>
                  <a:pt x="0" y="20250"/>
                </a:lnTo>
                <a:cubicBezTo>
                  <a:pt x="0" y="209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4175"/>
                </a:lnTo>
                <a:cubicBezTo>
                  <a:pt x="21600" y="13802"/>
                  <a:pt x="21380" y="13500"/>
                  <a:pt x="21109" y="13500"/>
                </a:cubicBezTo>
                <a:cubicBezTo>
                  <a:pt x="20296" y="13500"/>
                  <a:pt x="19636" y="12291"/>
                  <a:pt x="19636" y="10800"/>
                </a:cubicBezTo>
                <a:cubicBezTo>
                  <a:pt x="19636" y="9309"/>
                  <a:pt x="20296" y="8100"/>
                  <a:pt x="21109" y="8100"/>
                </a:cubicBezTo>
                <a:moveTo>
                  <a:pt x="16200" y="8100"/>
                </a:moveTo>
                <a:lnTo>
                  <a:pt x="13255" y="8100"/>
                </a:lnTo>
                <a:cubicBezTo>
                  <a:pt x="12983" y="8100"/>
                  <a:pt x="12764" y="8402"/>
                  <a:pt x="12764" y="8775"/>
                </a:cubicBezTo>
                <a:cubicBezTo>
                  <a:pt x="12764" y="9148"/>
                  <a:pt x="12983" y="9450"/>
                  <a:pt x="13255" y="9450"/>
                </a:cubicBezTo>
                <a:lnTo>
                  <a:pt x="16200" y="9450"/>
                </a:lnTo>
                <a:cubicBezTo>
                  <a:pt x="16471" y="9450"/>
                  <a:pt x="16691" y="9148"/>
                  <a:pt x="16691" y="8775"/>
                </a:cubicBezTo>
                <a:cubicBezTo>
                  <a:pt x="16691" y="8402"/>
                  <a:pt x="16471" y="8100"/>
                  <a:pt x="16200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27" name="矩形 26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H="1">
            <a:off x="4134784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896036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57128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9235440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6"/>
          <p:cNvCxnSpPr/>
          <p:nvPr/>
        </p:nvCxnSpPr>
        <p:spPr>
          <a:xfrm flipH="1">
            <a:off x="1757128" y="2959100"/>
            <a:ext cx="0" cy="533400"/>
          </a:xfrm>
          <a:prstGeom prst="line">
            <a:avLst/>
          </a:prstGeom>
          <a:ln w="19050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6"/>
          <p:cNvCxnSpPr/>
          <p:nvPr/>
        </p:nvCxnSpPr>
        <p:spPr>
          <a:xfrm flipH="1">
            <a:off x="10369964" y="2959100"/>
            <a:ext cx="0" cy="533400"/>
          </a:xfrm>
          <a:prstGeom prst="line">
            <a:avLst/>
          </a:prstGeom>
          <a:ln w="19050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5"/>
          <p:cNvSpPr/>
          <p:nvPr/>
        </p:nvSpPr>
        <p:spPr bwMode="auto">
          <a:xfrm rot="16200000">
            <a:off x="5163793" y="2424293"/>
            <a:ext cx="1855896" cy="1644867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Freeform 5"/>
          <p:cNvSpPr/>
          <p:nvPr/>
        </p:nvSpPr>
        <p:spPr bwMode="auto">
          <a:xfrm rot="5400000">
            <a:off x="2811908" y="2619540"/>
            <a:ext cx="1402619" cy="1243131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Freeform 5"/>
          <p:cNvSpPr/>
          <p:nvPr/>
        </p:nvSpPr>
        <p:spPr bwMode="auto">
          <a:xfrm rot="5400000">
            <a:off x="7912716" y="2619540"/>
            <a:ext cx="1402619" cy="1243131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Freeform 5"/>
          <p:cNvSpPr/>
          <p:nvPr/>
        </p:nvSpPr>
        <p:spPr bwMode="auto">
          <a:xfrm rot="5400000">
            <a:off x="1246310" y="1666437"/>
            <a:ext cx="1013436" cy="898201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Freeform 5"/>
          <p:cNvSpPr/>
          <p:nvPr/>
        </p:nvSpPr>
        <p:spPr bwMode="auto">
          <a:xfrm rot="5400000">
            <a:off x="9877644" y="1666437"/>
            <a:ext cx="1013436" cy="898201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1" name="Freeform 5"/>
          <p:cNvSpPr/>
          <p:nvPr/>
        </p:nvSpPr>
        <p:spPr bwMode="auto">
          <a:xfrm rot="5400000">
            <a:off x="1279367" y="3917572"/>
            <a:ext cx="1013436" cy="898201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2" name="Freeform 5"/>
          <p:cNvSpPr/>
          <p:nvPr/>
        </p:nvSpPr>
        <p:spPr bwMode="auto">
          <a:xfrm rot="5400000">
            <a:off x="9877644" y="3917572"/>
            <a:ext cx="1013436" cy="898201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Rectangle 35"/>
          <p:cNvSpPr/>
          <p:nvPr/>
        </p:nvSpPr>
        <p:spPr>
          <a:xfrm>
            <a:off x="5483797" y="2766512"/>
            <a:ext cx="1215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Open Sans Extrabold" pitchFamily="34" charset="0"/>
              </a:rPr>
              <a:t>Main </a:t>
            </a:r>
            <a:endParaRPr lang="en-US"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Open Sans Extrabold" pitchFamily="34" charset="0"/>
            </a:endParaRPr>
          </a:p>
          <a:p>
            <a:pPr algn="ctr"/>
            <a:r>
              <a:rPr lang="en-US" sz="28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Open Sans Extrabold" pitchFamily="34" charset="0"/>
              </a:rPr>
              <a:t>Topic</a:t>
            </a:r>
            <a:endParaRPr lang="en-US"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Open Sans Extrabold" pitchFamily="34" charset="0"/>
            </a:endParaRPr>
          </a:p>
        </p:txBody>
      </p:sp>
      <p:sp>
        <p:nvSpPr>
          <p:cNvPr id="24" name="Freeform 34"/>
          <p:cNvSpPr>
            <a:spLocks noEditPoints="1"/>
          </p:cNvSpPr>
          <p:nvPr/>
        </p:nvSpPr>
        <p:spPr bwMode="auto">
          <a:xfrm>
            <a:off x="1577073" y="4121295"/>
            <a:ext cx="418023" cy="490753"/>
          </a:xfrm>
          <a:custGeom>
            <a:gdLst>
              <a:gd name="T0" fmla="*/ 379 w 498"/>
              <a:gd name="T1" fmla="*/ 0 h 586"/>
              <a:gd name="T2" fmla="*/ 444 w 498"/>
              <a:gd name="T3" fmla="*/ 65 h 586"/>
              <a:gd name="T4" fmla="*/ 416 w 498"/>
              <a:gd name="T5" fmla="*/ 231 h 586"/>
              <a:gd name="T6" fmla="*/ 405 w 498"/>
              <a:gd name="T7" fmla="*/ 38 h 586"/>
              <a:gd name="T8" fmla="*/ 125 w 498"/>
              <a:gd name="T9" fmla="*/ 27 h 586"/>
              <a:gd name="T10" fmla="*/ 167 w 498"/>
              <a:gd name="T11" fmla="*/ 81 h 586"/>
              <a:gd name="T12" fmla="*/ 27 w 498"/>
              <a:gd name="T13" fmla="*/ 249 h 586"/>
              <a:gd name="T14" fmla="*/ 39 w 498"/>
              <a:gd name="T15" fmla="*/ 531 h 586"/>
              <a:gd name="T16" fmla="*/ 148 w 498"/>
              <a:gd name="T17" fmla="*/ 542 h 586"/>
              <a:gd name="T18" fmla="*/ 65 w 498"/>
              <a:gd name="T19" fmla="*/ 570 h 586"/>
              <a:gd name="T20" fmla="*/ 0 w 498"/>
              <a:gd name="T21" fmla="*/ 505 h 586"/>
              <a:gd name="T22" fmla="*/ 1 w 498"/>
              <a:gd name="T23" fmla="*/ 238 h 586"/>
              <a:gd name="T24" fmla="*/ 76 w 498"/>
              <a:gd name="T25" fmla="*/ 7 h 586"/>
              <a:gd name="T26" fmla="*/ 76 w 498"/>
              <a:gd name="T27" fmla="*/ 7 h 586"/>
              <a:gd name="T28" fmla="*/ 76 w 498"/>
              <a:gd name="T29" fmla="*/ 6 h 586"/>
              <a:gd name="T30" fmla="*/ 79 w 498"/>
              <a:gd name="T31" fmla="*/ 3 h 586"/>
              <a:gd name="T32" fmla="*/ 79 w 498"/>
              <a:gd name="T33" fmla="*/ 3 h 586"/>
              <a:gd name="T34" fmla="*/ 79 w 498"/>
              <a:gd name="T35" fmla="*/ 3 h 586"/>
              <a:gd name="T36" fmla="*/ 80 w 498"/>
              <a:gd name="T37" fmla="*/ 3 h 586"/>
              <a:gd name="T38" fmla="*/ 84 w 498"/>
              <a:gd name="T39" fmla="*/ 0 h 586"/>
              <a:gd name="T40" fmla="*/ 84 w 498"/>
              <a:gd name="T41" fmla="*/ 0 h 586"/>
              <a:gd name="T42" fmla="*/ 85 w 498"/>
              <a:gd name="T43" fmla="*/ 0 h 586"/>
              <a:gd name="T44" fmla="*/ 85 w 498"/>
              <a:gd name="T45" fmla="*/ 0 h 586"/>
              <a:gd name="T46" fmla="*/ 85 w 498"/>
              <a:gd name="T47" fmla="*/ 0 h 586"/>
              <a:gd name="T48" fmla="*/ 86 w 498"/>
              <a:gd name="T49" fmla="*/ 0 h 586"/>
              <a:gd name="T50" fmla="*/ 88 w 498"/>
              <a:gd name="T51" fmla="*/ 0 h 586"/>
              <a:gd name="T52" fmla="*/ 82 w 498"/>
              <a:gd name="T53" fmla="*/ 398 h 586"/>
              <a:gd name="T54" fmla="*/ 225 w 498"/>
              <a:gd name="T55" fmla="*/ 376 h 586"/>
              <a:gd name="T56" fmla="*/ 82 w 498"/>
              <a:gd name="T57" fmla="*/ 316 h 586"/>
              <a:gd name="T58" fmla="*/ 225 w 498"/>
              <a:gd name="T59" fmla="*/ 338 h 586"/>
              <a:gd name="T60" fmla="*/ 82 w 498"/>
              <a:gd name="T61" fmla="*/ 316 h 586"/>
              <a:gd name="T62" fmla="*/ 82 w 498"/>
              <a:gd name="T63" fmla="*/ 282 h 586"/>
              <a:gd name="T64" fmla="*/ 369 w 498"/>
              <a:gd name="T65" fmla="*/ 260 h 586"/>
              <a:gd name="T66" fmla="*/ 230 w 498"/>
              <a:gd name="T67" fmla="*/ 191 h 586"/>
              <a:gd name="T68" fmla="*/ 369 w 498"/>
              <a:gd name="T69" fmla="*/ 213 h 586"/>
              <a:gd name="T70" fmla="*/ 230 w 498"/>
              <a:gd name="T71" fmla="*/ 191 h 586"/>
              <a:gd name="T72" fmla="*/ 230 w 498"/>
              <a:gd name="T73" fmla="*/ 152 h 586"/>
              <a:gd name="T74" fmla="*/ 369 w 498"/>
              <a:gd name="T75" fmla="*/ 130 h 586"/>
              <a:gd name="T76" fmla="*/ 230 w 498"/>
              <a:gd name="T77" fmla="*/ 75 h 586"/>
              <a:gd name="T78" fmla="*/ 369 w 498"/>
              <a:gd name="T79" fmla="*/ 97 h 586"/>
              <a:gd name="T80" fmla="*/ 230 w 498"/>
              <a:gd name="T81" fmla="*/ 75 h 586"/>
              <a:gd name="T82" fmla="*/ 208 w 498"/>
              <a:gd name="T83" fmla="*/ 482 h 586"/>
              <a:gd name="T84" fmla="*/ 498 w 498"/>
              <a:gd name="T85" fmla="*/ 326 h 586"/>
              <a:gd name="T86" fmla="*/ 200 w 498"/>
              <a:gd name="T87" fmla="*/ 492 h 586"/>
              <a:gd name="T88" fmla="*/ 196 w 498"/>
              <a:gd name="T89" fmla="*/ 586 h 586"/>
              <a:gd name="T90" fmla="*/ 200 w 498"/>
              <a:gd name="T91" fmla="*/ 492 h 586"/>
              <a:gd name="T92" fmla="*/ 416 w 498"/>
              <a:gd name="T93" fmla="*/ 453 h 586"/>
              <a:gd name="T94" fmla="*/ 405 w 498"/>
              <a:gd name="T95" fmla="*/ 531 h 586"/>
              <a:gd name="T96" fmla="*/ 326 w 498"/>
              <a:gd name="T97" fmla="*/ 542 h 586"/>
              <a:gd name="T98" fmla="*/ 322 w 498"/>
              <a:gd name="T99" fmla="*/ 570 h 586"/>
              <a:gd name="T100" fmla="*/ 425 w 498"/>
              <a:gd name="T101" fmla="*/ 551 h 586"/>
              <a:gd name="T102" fmla="*/ 444 w 498"/>
              <a:gd name="T103" fmla="*/ 426 h 586"/>
              <a:gd name="T104" fmla="*/ 137 w 498"/>
              <a:gd name="T105" fmla="*/ 74 h 586"/>
              <a:gd name="T106" fmla="*/ 49 w 498"/>
              <a:gd name="T107" fmla="*/ 180 h 58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98" h="586">
                <a:moveTo>
                  <a:pt x="88" y="0"/>
                </a:moveTo>
                <a:cubicBezTo>
                  <a:pt x="379" y="0"/>
                  <a:pt x="379" y="0"/>
                  <a:pt x="379" y="0"/>
                </a:cubicBezTo>
                <a:cubicBezTo>
                  <a:pt x="397" y="0"/>
                  <a:pt x="413" y="7"/>
                  <a:pt x="425" y="19"/>
                </a:cubicBezTo>
                <a:cubicBezTo>
                  <a:pt x="437" y="31"/>
                  <a:pt x="444" y="47"/>
                  <a:pt x="444" y="65"/>
                </a:cubicBezTo>
                <a:cubicBezTo>
                  <a:pt x="444" y="204"/>
                  <a:pt x="444" y="204"/>
                  <a:pt x="444" y="204"/>
                </a:cubicBezTo>
                <a:cubicBezTo>
                  <a:pt x="416" y="231"/>
                  <a:pt x="416" y="231"/>
                  <a:pt x="416" y="231"/>
                </a:cubicBezTo>
                <a:cubicBezTo>
                  <a:pt x="416" y="65"/>
                  <a:pt x="416" y="65"/>
                  <a:pt x="416" y="65"/>
                </a:cubicBezTo>
                <a:cubicBezTo>
                  <a:pt x="416" y="55"/>
                  <a:pt x="412" y="45"/>
                  <a:pt x="405" y="38"/>
                </a:cubicBezTo>
                <a:cubicBezTo>
                  <a:pt x="398" y="31"/>
                  <a:pt x="389" y="27"/>
                  <a:pt x="379" y="27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71" y="67"/>
                  <a:pt x="172" y="75"/>
                  <a:pt x="167" y="81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27" y="505"/>
                  <a:pt x="27" y="505"/>
                  <a:pt x="27" y="505"/>
                </a:cubicBezTo>
                <a:cubicBezTo>
                  <a:pt x="27" y="515"/>
                  <a:pt x="32" y="524"/>
                  <a:pt x="39" y="531"/>
                </a:cubicBezTo>
                <a:cubicBezTo>
                  <a:pt x="45" y="538"/>
                  <a:pt x="55" y="542"/>
                  <a:pt x="65" y="542"/>
                </a:cubicBezTo>
                <a:cubicBezTo>
                  <a:pt x="148" y="542"/>
                  <a:pt x="148" y="542"/>
                  <a:pt x="148" y="542"/>
                </a:cubicBezTo>
                <a:cubicBezTo>
                  <a:pt x="139" y="570"/>
                  <a:pt x="139" y="570"/>
                  <a:pt x="139" y="570"/>
                </a:cubicBezTo>
                <a:cubicBezTo>
                  <a:pt x="65" y="570"/>
                  <a:pt x="65" y="570"/>
                  <a:pt x="65" y="570"/>
                </a:cubicBezTo>
                <a:cubicBezTo>
                  <a:pt x="47" y="570"/>
                  <a:pt x="31" y="563"/>
                  <a:pt x="19" y="551"/>
                </a:cubicBezTo>
                <a:cubicBezTo>
                  <a:pt x="7" y="539"/>
                  <a:pt x="0" y="522"/>
                  <a:pt x="0" y="505"/>
                </a:cubicBezTo>
                <a:cubicBezTo>
                  <a:pt x="0" y="244"/>
                  <a:pt x="0" y="244"/>
                  <a:pt x="0" y="244"/>
                </a:cubicBezTo>
                <a:cubicBezTo>
                  <a:pt x="0" y="242"/>
                  <a:pt x="0" y="240"/>
                  <a:pt x="1" y="238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8"/>
                  <a:pt x="76" y="8"/>
                  <a:pt x="76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7" y="5"/>
                  <a:pt x="78" y="4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0" y="3"/>
                  <a:pt x="80" y="3"/>
                  <a:pt x="80" y="3"/>
                </a:cubicBezTo>
                <a:cubicBezTo>
                  <a:pt x="80" y="3"/>
                  <a:pt x="80" y="3"/>
                  <a:pt x="80" y="3"/>
                </a:cubicBezTo>
                <a:cubicBezTo>
                  <a:pt x="80" y="2"/>
                  <a:pt x="80" y="2"/>
                  <a:pt x="80" y="2"/>
                </a:cubicBezTo>
                <a:cubicBezTo>
                  <a:pt x="81" y="2"/>
                  <a:pt x="82" y="1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7" y="0"/>
                  <a:pt x="87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lose/>
                <a:moveTo>
                  <a:pt x="82" y="376"/>
                </a:moveTo>
                <a:cubicBezTo>
                  <a:pt x="82" y="398"/>
                  <a:pt x="82" y="398"/>
                  <a:pt x="82" y="398"/>
                </a:cubicBezTo>
                <a:cubicBezTo>
                  <a:pt x="225" y="398"/>
                  <a:pt x="225" y="398"/>
                  <a:pt x="225" y="398"/>
                </a:cubicBezTo>
                <a:cubicBezTo>
                  <a:pt x="225" y="376"/>
                  <a:pt x="225" y="376"/>
                  <a:pt x="225" y="376"/>
                </a:cubicBezTo>
                <a:cubicBezTo>
                  <a:pt x="82" y="376"/>
                  <a:pt x="82" y="376"/>
                  <a:pt x="82" y="376"/>
                </a:cubicBezTo>
                <a:close/>
                <a:moveTo>
                  <a:pt x="82" y="316"/>
                </a:moveTo>
                <a:cubicBezTo>
                  <a:pt x="82" y="338"/>
                  <a:pt x="82" y="338"/>
                  <a:pt x="82" y="338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5" y="316"/>
                  <a:pt x="225" y="316"/>
                  <a:pt x="225" y="316"/>
                </a:cubicBezTo>
                <a:cubicBezTo>
                  <a:pt x="82" y="316"/>
                  <a:pt x="82" y="316"/>
                  <a:pt x="82" y="316"/>
                </a:cubicBezTo>
                <a:close/>
                <a:moveTo>
                  <a:pt x="82" y="260"/>
                </a:moveTo>
                <a:cubicBezTo>
                  <a:pt x="82" y="282"/>
                  <a:pt x="82" y="282"/>
                  <a:pt x="82" y="282"/>
                </a:cubicBezTo>
                <a:cubicBezTo>
                  <a:pt x="369" y="282"/>
                  <a:pt x="369" y="282"/>
                  <a:pt x="369" y="282"/>
                </a:cubicBezTo>
                <a:cubicBezTo>
                  <a:pt x="369" y="260"/>
                  <a:pt x="369" y="260"/>
                  <a:pt x="369" y="260"/>
                </a:cubicBezTo>
                <a:cubicBezTo>
                  <a:pt x="82" y="260"/>
                  <a:pt x="82" y="260"/>
                  <a:pt x="82" y="260"/>
                </a:cubicBezTo>
                <a:close/>
                <a:moveTo>
                  <a:pt x="230" y="191"/>
                </a:moveTo>
                <a:cubicBezTo>
                  <a:pt x="230" y="213"/>
                  <a:pt x="230" y="213"/>
                  <a:pt x="230" y="213"/>
                </a:cubicBezTo>
                <a:cubicBezTo>
                  <a:pt x="369" y="213"/>
                  <a:pt x="369" y="213"/>
                  <a:pt x="369" y="213"/>
                </a:cubicBezTo>
                <a:cubicBezTo>
                  <a:pt x="369" y="191"/>
                  <a:pt x="369" y="191"/>
                  <a:pt x="369" y="191"/>
                </a:cubicBezTo>
                <a:cubicBezTo>
                  <a:pt x="230" y="191"/>
                  <a:pt x="230" y="191"/>
                  <a:pt x="230" y="191"/>
                </a:cubicBezTo>
                <a:close/>
                <a:moveTo>
                  <a:pt x="230" y="130"/>
                </a:moveTo>
                <a:cubicBezTo>
                  <a:pt x="230" y="152"/>
                  <a:pt x="230" y="152"/>
                  <a:pt x="230" y="152"/>
                </a:cubicBezTo>
                <a:cubicBezTo>
                  <a:pt x="369" y="152"/>
                  <a:pt x="369" y="152"/>
                  <a:pt x="369" y="152"/>
                </a:cubicBezTo>
                <a:cubicBezTo>
                  <a:pt x="369" y="130"/>
                  <a:pt x="369" y="130"/>
                  <a:pt x="369" y="130"/>
                </a:cubicBezTo>
                <a:cubicBezTo>
                  <a:pt x="230" y="130"/>
                  <a:pt x="230" y="130"/>
                  <a:pt x="230" y="130"/>
                </a:cubicBezTo>
                <a:close/>
                <a:moveTo>
                  <a:pt x="230" y="75"/>
                </a:moveTo>
                <a:cubicBezTo>
                  <a:pt x="230" y="97"/>
                  <a:pt x="230" y="97"/>
                  <a:pt x="230" y="97"/>
                </a:cubicBezTo>
                <a:cubicBezTo>
                  <a:pt x="369" y="97"/>
                  <a:pt x="369" y="97"/>
                  <a:pt x="369" y="97"/>
                </a:cubicBezTo>
                <a:cubicBezTo>
                  <a:pt x="369" y="75"/>
                  <a:pt x="369" y="75"/>
                  <a:pt x="369" y="75"/>
                </a:cubicBezTo>
                <a:cubicBezTo>
                  <a:pt x="230" y="75"/>
                  <a:pt x="230" y="75"/>
                  <a:pt x="230" y="75"/>
                </a:cubicBezTo>
                <a:close/>
                <a:moveTo>
                  <a:pt x="431" y="259"/>
                </a:moveTo>
                <a:cubicBezTo>
                  <a:pt x="208" y="482"/>
                  <a:pt x="208" y="482"/>
                  <a:pt x="208" y="482"/>
                </a:cubicBezTo>
                <a:cubicBezTo>
                  <a:pt x="275" y="549"/>
                  <a:pt x="275" y="549"/>
                  <a:pt x="275" y="549"/>
                </a:cubicBezTo>
                <a:cubicBezTo>
                  <a:pt x="498" y="326"/>
                  <a:pt x="498" y="326"/>
                  <a:pt x="498" y="326"/>
                </a:cubicBezTo>
                <a:cubicBezTo>
                  <a:pt x="431" y="259"/>
                  <a:pt x="431" y="259"/>
                  <a:pt x="431" y="259"/>
                </a:cubicBezTo>
                <a:close/>
                <a:moveTo>
                  <a:pt x="200" y="492"/>
                </a:moveTo>
                <a:cubicBezTo>
                  <a:pt x="174" y="565"/>
                  <a:pt x="174" y="565"/>
                  <a:pt x="174" y="565"/>
                </a:cubicBezTo>
                <a:cubicBezTo>
                  <a:pt x="196" y="586"/>
                  <a:pt x="196" y="586"/>
                  <a:pt x="196" y="586"/>
                </a:cubicBezTo>
                <a:cubicBezTo>
                  <a:pt x="266" y="558"/>
                  <a:pt x="266" y="558"/>
                  <a:pt x="266" y="558"/>
                </a:cubicBezTo>
                <a:cubicBezTo>
                  <a:pt x="200" y="492"/>
                  <a:pt x="200" y="492"/>
                  <a:pt x="200" y="492"/>
                </a:cubicBezTo>
                <a:close/>
                <a:moveTo>
                  <a:pt x="444" y="426"/>
                </a:moveTo>
                <a:cubicBezTo>
                  <a:pt x="416" y="453"/>
                  <a:pt x="416" y="453"/>
                  <a:pt x="416" y="453"/>
                </a:cubicBezTo>
                <a:cubicBezTo>
                  <a:pt x="416" y="505"/>
                  <a:pt x="416" y="505"/>
                  <a:pt x="416" y="505"/>
                </a:cubicBezTo>
                <a:cubicBezTo>
                  <a:pt x="416" y="515"/>
                  <a:pt x="412" y="524"/>
                  <a:pt x="405" y="531"/>
                </a:cubicBezTo>
                <a:cubicBezTo>
                  <a:pt x="398" y="538"/>
                  <a:pt x="389" y="542"/>
                  <a:pt x="379" y="542"/>
                </a:cubicBezTo>
                <a:cubicBezTo>
                  <a:pt x="326" y="542"/>
                  <a:pt x="326" y="542"/>
                  <a:pt x="326" y="542"/>
                </a:cubicBezTo>
                <a:cubicBezTo>
                  <a:pt x="310" y="558"/>
                  <a:pt x="310" y="558"/>
                  <a:pt x="310" y="558"/>
                </a:cubicBezTo>
                <a:cubicBezTo>
                  <a:pt x="322" y="570"/>
                  <a:pt x="322" y="570"/>
                  <a:pt x="322" y="570"/>
                </a:cubicBezTo>
                <a:cubicBezTo>
                  <a:pt x="379" y="570"/>
                  <a:pt x="379" y="570"/>
                  <a:pt x="379" y="570"/>
                </a:cubicBezTo>
                <a:cubicBezTo>
                  <a:pt x="397" y="570"/>
                  <a:pt x="413" y="563"/>
                  <a:pt x="425" y="551"/>
                </a:cubicBezTo>
                <a:cubicBezTo>
                  <a:pt x="437" y="539"/>
                  <a:pt x="444" y="522"/>
                  <a:pt x="444" y="505"/>
                </a:cubicBezTo>
                <a:cubicBezTo>
                  <a:pt x="444" y="426"/>
                  <a:pt x="444" y="426"/>
                  <a:pt x="444" y="426"/>
                </a:cubicBezTo>
                <a:close/>
                <a:moveTo>
                  <a:pt x="49" y="180"/>
                </a:moveTo>
                <a:cubicBezTo>
                  <a:pt x="137" y="74"/>
                  <a:pt x="137" y="74"/>
                  <a:pt x="137" y="74"/>
                </a:cubicBezTo>
                <a:cubicBezTo>
                  <a:pt x="95" y="37"/>
                  <a:pt x="95" y="37"/>
                  <a:pt x="95" y="37"/>
                </a:cubicBezTo>
                <a:lnTo>
                  <a:pt x="49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 rot="21445628">
            <a:off x="1514193" y="1844731"/>
            <a:ext cx="477670" cy="494184"/>
          </a:xfrm>
          <a:custGeom>
            <a:gdLst>
              <a:gd name="T0" fmla="*/ 268 w 683"/>
              <a:gd name="T1" fmla="*/ 80 h 706"/>
              <a:gd name="T2" fmla="*/ 428 w 683"/>
              <a:gd name="T3" fmla="*/ 80 h 706"/>
              <a:gd name="T4" fmla="*/ 535 w 683"/>
              <a:gd name="T5" fmla="*/ 76 h 706"/>
              <a:gd name="T6" fmla="*/ 535 w 683"/>
              <a:gd name="T7" fmla="*/ 204 h 706"/>
              <a:gd name="T8" fmla="*/ 535 w 683"/>
              <a:gd name="T9" fmla="*/ 76 h 706"/>
              <a:gd name="T10" fmla="*/ 227 w 683"/>
              <a:gd name="T11" fmla="*/ 422 h 706"/>
              <a:gd name="T12" fmla="*/ 241 w 683"/>
              <a:gd name="T13" fmla="*/ 657 h 706"/>
              <a:gd name="T14" fmla="*/ 169 w 683"/>
              <a:gd name="T15" fmla="*/ 457 h 706"/>
              <a:gd name="T16" fmla="*/ 131 w 683"/>
              <a:gd name="T17" fmla="*/ 657 h 706"/>
              <a:gd name="T18" fmla="*/ 82 w 683"/>
              <a:gd name="T19" fmla="*/ 423 h 706"/>
              <a:gd name="T20" fmla="*/ 25 w 683"/>
              <a:gd name="T21" fmla="*/ 403 h 706"/>
              <a:gd name="T22" fmla="*/ 74 w 683"/>
              <a:gd name="T23" fmla="*/ 217 h 706"/>
              <a:gd name="T24" fmla="*/ 160 w 683"/>
              <a:gd name="T25" fmla="*/ 267 h 706"/>
              <a:gd name="T26" fmla="*/ 234 w 683"/>
              <a:gd name="T27" fmla="*/ 217 h 706"/>
              <a:gd name="T28" fmla="*/ 333 w 683"/>
              <a:gd name="T29" fmla="*/ 180 h 706"/>
              <a:gd name="T30" fmla="*/ 335 w 683"/>
              <a:gd name="T31" fmla="*/ 208 h 706"/>
              <a:gd name="T32" fmla="*/ 346 w 683"/>
              <a:gd name="T33" fmla="*/ 365 h 706"/>
              <a:gd name="T34" fmla="*/ 347 w 683"/>
              <a:gd name="T35" fmla="*/ 366 h 706"/>
              <a:gd name="T36" fmla="*/ 348 w 683"/>
              <a:gd name="T37" fmla="*/ 365 h 706"/>
              <a:gd name="T38" fmla="*/ 358 w 683"/>
              <a:gd name="T39" fmla="*/ 208 h 706"/>
              <a:gd name="T40" fmla="*/ 360 w 683"/>
              <a:gd name="T41" fmla="*/ 180 h 706"/>
              <a:gd name="T42" fmla="*/ 456 w 683"/>
              <a:gd name="T43" fmla="*/ 217 h 706"/>
              <a:gd name="T44" fmla="*/ 536 w 683"/>
              <a:gd name="T45" fmla="*/ 267 h 706"/>
              <a:gd name="T46" fmla="*/ 614 w 683"/>
              <a:gd name="T47" fmla="*/ 217 h 706"/>
              <a:gd name="T48" fmla="*/ 656 w 683"/>
              <a:gd name="T49" fmla="*/ 395 h 706"/>
              <a:gd name="T50" fmla="*/ 604 w 683"/>
              <a:gd name="T51" fmla="*/ 422 h 706"/>
              <a:gd name="T52" fmla="*/ 617 w 683"/>
              <a:gd name="T53" fmla="*/ 657 h 706"/>
              <a:gd name="T54" fmla="*/ 546 w 683"/>
              <a:gd name="T55" fmla="*/ 457 h 706"/>
              <a:gd name="T56" fmla="*/ 507 w 683"/>
              <a:gd name="T57" fmla="*/ 657 h 706"/>
              <a:gd name="T58" fmla="*/ 459 w 683"/>
              <a:gd name="T59" fmla="*/ 423 h 706"/>
              <a:gd name="T60" fmla="*/ 435 w 683"/>
              <a:gd name="T61" fmla="*/ 426 h 706"/>
              <a:gd name="T62" fmla="*/ 377 w 683"/>
              <a:gd name="T63" fmla="*/ 706 h 706"/>
              <a:gd name="T64" fmla="*/ 331 w 683"/>
              <a:gd name="T65" fmla="*/ 467 h 706"/>
              <a:gd name="T66" fmla="*/ 246 w 683"/>
              <a:gd name="T67" fmla="*/ 706 h 706"/>
              <a:gd name="T68" fmla="*/ 228 w 683"/>
              <a:gd name="T69" fmla="*/ 402 h 706"/>
              <a:gd name="T70" fmla="*/ 95 w 683"/>
              <a:gd name="T71" fmla="*/ 140 h 706"/>
              <a:gd name="T72" fmla="*/ 223 w 683"/>
              <a:gd name="T73" fmla="*/ 140 h 7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3" h="706">
                <a:moveTo>
                  <a:pt x="348" y="0"/>
                </a:moveTo>
                <a:cubicBezTo>
                  <a:pt x="304" y="0"/>
                  <a:pt x="268" y="36"/>
                  <a:pt x="268" y="80"/>
                </a:cubicBezTo>
                <a:cubicBezTo>
                  <a:pt x="268" y="124"/>
                  <a:pt x="304" y="160"/>
                  <a:pt x="348" y="160"/>
                </a:cubicBezTo>
                <a:cubicBezTo>
                  <a:pt x="392" y="160"/>
                  <a:pt x="428" y="124"/>
                  <a:pt x="428" y="80"/>
                </a:cubicBezTo>
                <a:cubicBezTo>
                  <a:pt x="428" y="36"/>
                  <a:pt x="392" y="0"/>
                  <a:pt x="348" y="0"/>
                </a:cubicBezTo>
                <a:close/>
                <a:moveTo>
                  <a:pt x="535" y="76"/>
                </a:moveTo>
                <a:cubicBezTo>
                  <a:pt x="500" y="76"/>
                  <a:pt x="471" y="105"/>
                  <a:pt x="471" y="140"/>
                </a:cubicBezTo>
                <a:cubicBezTo>
                  <a:pt x="471" y="175"/>
                  <a:pt x="500" y="204"/>
                  <a:pt x="535" y="204"/>
                </a:cubicBezTo>
                <a:cubicBezTo>
                  <a:pt x="571" y="204"/>
                  <a:pt x="599" y="175"/>
                  <a:pt x="599" y="140"/>
                </a:cubicBezTo>
                <a:cubicBezTo>
                  <a:pt x="599" y="105"/>
                  <a:pt x="571" y="76"/>
                  <a:pt x="535" y="76"/>
                </a:cubicBezTo>
                <a:close/>
                <a:moveTo>
                  <a:pt x="228" y="402"/>
                </a:moveTo>
                <a:cubicBezTo>
                  <a:pt x="227" y="422"/>
                  <a:pt x="227" y="422"/>
                  <a:pt x="227" y="422"/>
                </a:cubicBezTo>
                <a:cubicBezTo>
                  <a:pt x="227" y="423"/>
                  <a:pt x="227" y="423"/>
                  <a:pt x="227" y="423"/>
                </a:cubicBezTo>
                <a:cubicBezTo>
                  <a:pt x="241" y="657"/>
                  <a:pt x="241" y="657"/>
                  <a:pt x="241" y="657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69" y="457"/>
                  <a:pt x="169" y="457"/>
                  <a:pt x="169" y="457"/>
                </a:cubicBezTo>
                <a:cubicBezTo>
                  <a:pt x="143" y="457"/>
                  <a:pt x="143" y="457"/>
                  <a:pt x="143" y="457"/>
                </a:cubicBezTo>
                <a:cubicBezTo>
                  <a:pt x="131" y="657"/>
                  <a:pt x="131" y="657"/>
                  <a:pt x="131" y="657"/>
                </a:cubicBezTo>
                <a:cubicBezTo>
                  <a:pt x="74" y="657"/>
                  <a:pt x="74" y="657"/>
                  <a:pt x="74" y="657"/>
                </a:cubicBezTo>
                <a:cubicBezTo>
                  <a:pt x="82" y="423"/>
                  <a:pt x="82" y="423"/>
                  <a:pt x="82" y="423"/>
                </a:cubicBezTo>
                <a:cubicBezTo>
                  <a:pt x="78" y="328"/>
                  <a:pt x="78" y="328"/>
                  <a:pt x="78" y="328"/>
                </a:cubicBezTo>
                <a:cubicBezTo>
                  <a:pt x="25" y="403"/>
                  <a:pt x="25" y="403"/>
                  <a:pt x="25" y="403"/>
                </a:cubicBezTo>
                <a:cubicBezTo>
                  <a:pt x="0" y="382"/>
                  <a:pt x="0" y="382"/>
                  <a:pt x="0" y="382"/>
                </a:cubicBezTo>
                <a:cubicBezTo>
                  <a:pt x="74" y="217"/>
                  <a:pt x="74" y="217"/>
                  <a:pt x="74" y="217"/>
                </a:cubicBezTo>
                <a:cubicBezTo>
                  <a:pt x="118" y="217"/>
                  <a:pt x="118" y="217"/>
                  <a:pt x="118" y="217"/>
                </a:cubicBezTo>
                <a:cubicBezTo>
                  <a:pt x="160" y="267"/>
                  <a:pt x="160" y="267"/>
                  <a:pt x="160" y="267"/>
                </a:cubicBezTo>
                <a:cubicBezTo>
                  <a:pt x="200" y="217"/>
                  <a:pt x="200" y="217"/>
                  <a:pt x="200" y="217"/>
                </a:cubicBezTo>
                <a:cubicBezTo>
                  <a:pt x="234" y="217"/>
                  <a:pt x="234" y="217"/>
                  <a:pt x="234" y="217"/>
                </a:cubicBezTo>
                <a:cubicBezTo>
                  <a:pt x="250" y="180"/>
                  <a:pt x="250" y="180"/>
                  <a:pt x="250" y="180"/>
                </a:cubicBezTo>
                <a:cubicBezTo>
                  <a:pt x="333" y="180"/>
                  <a:pt x="333" y="180"/>
                  <a:pt x="333" y="180"/>
                </a:cubicBezTo>
                <a:cubicBezTo>
                  <a:pt x="327" y="191"/>
                  <a:pt x="327" y="191"/>
                  <a:pt x="327" y="191"/>
                </a:cubicBezTo>
                <a:cubicBezTo>
                  <a:pt x="335" y="208"/>
                  <a:pt x="335" y="208"/>
                  <a:pt x="335" y="208"/>
                </a:cubicBezTo>
                <a:cubicBezTo>
                  <a:pt x="317" y="336"/>
                  <a:pt x="317" y="336"/>
                  <a:pt x="317" y="336"/>
                </a:cubicBezTo>
                <a:cubicBezTo>
                  <a:pt x="346" y="365"/>
                  <a:pt x="346" y="365"/>
                  <a:pt x="346" y="365"/>
                </a:cubicBezTo>
                <a:cubicBezTo>
                  <a:pt x="346" y="367"/>
                  <a:pt x="346" y="367"/>
                  <a:pt x="346" y="367"/>
                </a:cubicBezTo>
                <a:cubicBezTo>
                  <a:pt x="347" y="366"/>
                  <a:pt x="347" y="366"/>
                  <a:pt x="347" y="366"/>
                </a:cubicBezTo>
                <a:cubicBezTo>
                  <a:pt x="348" y="367"/>
                  <a:pt x="348" y="367"/>
                  <a:pt x="348" y="367"/>
                </a:cubicBezTo>
                <a:cubicBezTo>
                  <a:pt x="348" y="365"/>
                  <a:pt x="348" y="365"/>
                  <a:pt x="348" y="365"/>
                </a:cubicBezTo>
                <a:cubicBezTo>
                  <a:pt x="376" y="336"/>
                  <a:pt x="376" y="336"/>
                  <a:pt x="376" y="336"/>
                </a:cubicBezTo>
                <a:cubicBezTo>
                  <a:pt x="358" y="208"/>
                  <a:pt x="358" y="208"/>
                  <a:pt x="358" y="208"/>
                </a:cubicBezTo>
                <a:cubicBezTo>
                  <a:pt x="366" y="191"/>
                  <a:pt x="366" y="191"/>
                  <a:pt x="366" y="191"/>
                </a:cubicBezTo>
                <a:cubicBezTo>
                  <a:pt x="360" y="180"/>
                  <a:pt x="360" y="180"/>
                  <a:pt x="360" y="180"/>
                </a:cubicBezTo>
                <a:cubicBezTo>
                  <a:pt x="444" y="180"/>
                  <a:pt x="444" y="180"/>
                  <a:pt x="444" y="180"/>
                </a:cubicBezTo>
                <a:cubicBezTo>
                  <a:pt x="456" y="217"/>
                  <a:pt x="456" y="217"/>
                  <a:pt x="456" y="217"/>
                </a:cubicBezTo>
                <a:cubicBezTo>
                  <a:pt x="495" y="217"/>
                  <a:pt x="495" y="217"/>
                  <a:pt x="495" y="217"/>
                </a:cubicBezTo>
                <a:cubicBezTo>
                  <a:pt x="536" y="267"/>
                  <a:pt x="536" y="267"/>
                  <a:pt x="536" y="267"/>
                </a:cubicBezTo>
                <a:cubicBezTo>
                  <a:pt x="577" y="217"/>
                  <a:pt x="577" y="217"/>
                  <a:pt x="577" y="217"/>
                </a:cubicBezTo>
                <a:cubicBezTo>
                  <a:pt x="614" y="217"/>
                  <a:pt x="614" y="217"/>
                  <a:pt x="614" y="217"/>
                </a:cubicBezTo>
                <a:cubicBezTo>
                  <a:pt x="683" y="371"/>
                  <a:pt x="683" y="371"/>
                  <a:pt x="683" y="371"/>
                </a:cubicBezTo>
                <a:cubicBezTo>
                  <a:pt x="656" y="395"/>
                  <a:pt x="656" y="395"/>
                  <a:pt x="656" y="395"/>
                </a:cubicBezTo>
                <a:cubicBezTo>
                  <a:pt x="609" y="317"/>
                  <a:pt x="609" y="317"/>
                  <a:pt x="609" y="317"/>
                </a:cubicBezTo>
                <a:cubicBezTo>
                  <a:pt x="604" y="422"/>
                  <a:pt x="604" y="422"/>
                  <a:pt x="604" y="422"/>
                </a:cubicBezTo>
                <a:cubicBezTo>
                  <a:pt x="604" y="423"/>
                  <a:pt x="604" y="423"/>
                  <a:pt x="604" y="423"/>
                </a:cubicBezTo>
                <a:cubicBezTo>
                  <a:pt x="617" y="657"/>
                  <a:pt x="617" y="657"/>
                  <a:pt x="617" y="657"/>
                </a:cubicBezTo>
                <a:cubicBezTo>
                  <a:pt x="556" y="657"/>
                  <a:pt x="556" y="657"/>
                  <a:pt x="556" y="65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20" y="457"/>
                  <a:pt x="520" y="457"/>
                  <a:pt x="520" y="457"/>
                </a:cubicBezTo>
                <a:cubicBezTo>
                  <a:pt x="507" y="657"/>
                  <a:pt x="507" y="657"/>
                  <a:pt x="507" y="657"/>
                </a:cubicBezTo>
                <a:cubicBezTo>
                  <a:pt x="450" y="657"/>
                  <a:pt x="450" y="657"/>
                  <a:pt x="450" y="657"/>
                </a:cubicBezTo>
                <a:cubicBezTo>
                  <a:pt x="459" y="423"/>
                  <a:pt x="459" y="423"/>
                  <a:pt x="459" y="423"/>
                </a:cubicBezTo>
                <a:cubicBezTo>
                  <a:pt x="458" y="406"/>
                  <a:pt x="458" y="406"/>
                  <a:pt x="458" y="406"/>
                </a:cubicBezTo>
                <a:cubicBezTo>
                  <a:pt x="435" y="426"/>
                  <a:pt x="435" y="426"/>
                  <a:pt x="435" y="426"/>
                </a:cubicBezTo>
                <a:cubicBezTo>
                  <a:pt x="445" y="706"/>
                  <a:pt x="445" y="706"/>
                  <a:pt x="445" y="706"/>
                </a:cubicBezTo>
                <a:cubicBezTo>
                  <a:pt x="377" y="706"/>
                  <a:pt x="377" y="706"/>
                  <a:pt x="377" y="706"/>
                </a:cubicBezTo>
                <a:cubicBezTo>
                  <a:pt x="362" y="467"/>
                  <a:pt x="362" y="467"/>
                  <a:pt x="362" y="467"/>
                </a:cubicBezTo>
                <a:cubicBezTo>
                  <a:pt x="331" y="467"/>
                  <a:pt x="331" y="467"/>
                  <a:pt x="331" y="467"/>
                </a:cubicBezTo>
                <a:cubicBezTo>
                  <a:pt x="319" y="706"/>
                  <a:pt x="319" y="706"/>
                  <a:pt x="319" y="706"/>
                </a:cubicBezTo>
                <a:cubicBezTo>
                  <a:pt x="246" y="706"/>
                  <a:pt x="246" y="706"/>
                  <a:pt x="246" y="706"/>
                </a:cubicBezTo>
                <a:cubicBezTo>
                  <a:pt x="262" y="426"/>
                  <a:pt x="262" y="426"/>
                  <a:pt x="262" y="426"/>
                </a:cubicBezTo>
                <a:cubicBezTo>
                  <a:pt x="228" y="402"/>
                  <a:pt x="228" y="402"/>
                  <a:pt x="228" y="402"/>
                </a:cubicBezTo>
                <a:close/>
                <a:moveTo>
                  <a:pt x="159" y="76"/>
                </a:moveTo>
                <a:cubicBezTo>
                  <a:pt x="123" y="76"/>
                  <a:pt x="95" y="105"/>
                  <a:pt x="95" y="140"/>
                </a:cubicBezTo>
                <a:cubicBezTo>
                  <a:pt x="95" y="175"/>
                  <a:pt x="123" y="204"/>
                  <a:pt x="159" y="204"/>
                </a:cubicBezTo>
                <a:cubicBezTo>
                  <a:pt x="194" y="204"/>
                  <a:pt x="223" y="175"/>
                  <a:pt x="223" y="140"/>
                </a:cubicBezTo>
                <a:cubicBezTo>
                  <a:pt x="223" y="105"/>
                  <a:pt x="194" y="76"/>
                  <a:pt x="159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black">
          <a:xfrm>
            <a:off x="3232692" y="2955641"/>
            <a:ext cx="549317" cy="536859"/>
          </a:xfrm>
          <a:custGeom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7" name="Freeform 13"/>
          <p:cNvSpPr>
            <a:spLocks noEditPoints="1"/>
          </p:cNvSpPr>
          <p:nvPr/>
        </p:nvSpPr>
        <p:spPr bwMode="auto">
          <a:xfrm>
            <a:off x="10241833" y="1878229"/>
            <a:ext cx="285058" cy="525437"/>
          </a:xfrm>
          <a:custGeom>
            <a:gdLst>
              <a:gd name="T0" fmla="*/ 2 w 122"/>
              <a:gd name="T1" fmla="*/ 65 h 225"/>
              <a:gd name="T2" fmla="*/ 14 w 122"/>
              <a:gd name="T3" fmla="*/ 77 h 225"/>
              <a:gd name="T4" fmla="*/ 17 w 122"/>
              <a:gd name="T5" fmla="*/ 76 h 225"/>
              <a:gd name="T6" fmla="*/ 119 w 122"/>
              <a:gd name="T7" fmla="*/ 42 h 225"/>
              <a:gd name="T8" fmla="*/ 119 w 122"/>
              <a:gd name="T9" fmla="*/ 30 h 225"/>
              <a:gd name="T10" fmla="*/ 105 w 122"/>
              <a:gd name="T11" fmla="*/ 23 h 225"/>
              <a:gd name="T12" fmla="*/ 3 w 122"/>
              <a:gd name="T13" fmla="*/ 57 h 225"/>
              <a:gd name="T14" fmla="*/ 108 w 122"/>
              <a:gd name="T15" fmla="*/ 28 h 225"/>
              <a:gd name="T16" fmla="*/ 114 w 122"/>
              <a:gd name="T17" fmla="*/ 35 h 225"/>
              <a:gd name="T18" fmla="*/ 111 w 122"/>
              <a:gd name="T19" fmla="*/ 42 h 225"/>
              <a:gd name="T20" fmla="*/ 14 w 122"/>
              <a:gd name="T21" fmla="*/ 71 h 225"/>
              <a:gd name="T22" fmla="*/ 9 w 122"/>
              <a:gd name="T23" fmla="*/ 67 h 225"/>
              <a:gd name="T24" fmla="*/ 8 w 122"/>
              <a:gd name="T25" fmla="*/ 59 h 225"/>
              <a:gd name="T26" fmla="*/ 106 w 122"/>
              <a:gd name="T27" fmla="*/ 28 h 225"/>
              <a:gd name="T28" fmla="*/ 14 w 122"/>
              <a:gd name="T29" fmla="*/ 43 h 225"/>
              <a:gd name="T30" fmla="*/ 66 w 122"/>
              <a:gd name="T31" fmla="*/ 28 h 225"/>
              <a:gd name="T32" fmla="*/ 73 w 122"/>
              <a:gd name="T33" fmla="*/ 10 h 225"/>
              <a:gd name="T34" fmla="*/ 9 w 122"/>
              <a:gd name="T35" fmla="*/ 17 h 225"/>
              <a:gd name="T36" fmla="*/ 3 w 122"/>
              <a:gd name="T37" fmla="*/ 35 h 225"/>
              <a:gd name="T38" fmla="*/ 61 w 122"/>
              <a:gd name="T39" fmla="*/ 8 h 225"/>
              <a:gd name="T40" fmla="*/ 67 w 122"/>
              <a:gd name="T41" fmla="*/ 12 h 225"/>
              <a:gd name="T42" fmla="*/ 65 w 122"/>
              <a:gd name="T43" fmla="*/ 22 h 225"/>
              <a:gd name="T44" fmla="*/ 14 w 122"/>
              <a:gd name="T45" fmla="*/ 37 h 225"/>
              <a:gd name="T46" fmla="*/ 8 w 122"/>
              <a:gd name="T47" fmla="*/ 30 h 225"/>
              <a:gd name="T48" fmla="*/ 120 w 122"/>
              <a:gd name="T49" fmla="*/ 101 h 225"/>
              <a:gd name="T50" fmla="*/ 105 w 122"/>
              <a:gd name="T51" fmla="*/ 90 h 225"/>
              <a:gd name="T52" fmla="*/ 72 w 122"/>
              <a:gd name="T53" fmla="*/ 110 h 225"/>
              <a:gd name="T54" fmla="*/ 55 w 122"/>
              <a:gd name="T55" fmla="*/ 138 h 225"/>
              <a:gd name="T56" fmla="*/ 53 w 122"/>
              <a:gd name="T57" fmla="*/ 99 h 225"/>
              <a:gd name="T58" fmla="*/ 119 w 122"/>
              <a:gd name="T59" fmla="*/ 76 h 225"/>
              <a:gd name="T60" fmla="*/ 119 w 122"/>
              <a:gd name="T61" fmla="*/ 64 h 225"/>
              <a:gd name="T62" fmla="*/ 9 w 122"/>
              <a:gd name="T63" fmla="*/ 85 h 225"/>
              <a:gd name="T64" fmla="*/ 1 w 122"/>
              <a:gd name="T65" fmla="*/ 97 h 225"/>
              <a:gd name="T66" fmla="*/ 3 w 122"/>
              <a:gd name="T67" fmla="*/ 102 h 225"/>
              <a:gd name="T68" fmla="*/ 11 w 122"/>
              <a:gd name="T69" fmla="*/ 110 h 225"/>
              <a:gd name="T70" fmla="*/ 28 w 122"/>
              <a:gd name="T71" fmla="*/ 121 h 225"/>
              <a:gd name="T72" fmla="*/ 17 w 122"/>
              <a:gd name="T73" fmla="*/ 138 h 225"/>
              <a:gd name="T74" fmla="*/ 40 w 122"/>
              <a:gd name="T75" fmla="*/ 209 h 225"/>
              <a:gd name="T76" fmla="*/ 53 w 122"/>
              <a:gd name="T77" fmla="*/ 225 h 225"/>
              <a:gd name="T78" fmla="*/ 87 w 122"/>
              <a:gd name="T79" fmla="*/ 214 h 225"/>
              <a:gd name="T80" fmla="*/ 110 w 122"/>
              <a:gd name="T81" fmla="*/ 187 h 225"/>
              <a:gd name="T82" fmla="*/ 99 w 122"/>
              <a:gd name="T83" fmla="*/ 138 h 225"/>
              <a:gd name="T84" fmla="*/ 104 w 122"/>
              <a:gd name="T85" fmla="*/ 117 h 225"/>
              <a:gd name="T86" fmla="*/ 120 w 122"/>
              <a:gd name="T87" fmla="*/ 101 h 225"/>
              <a:gd name="T88" fmla="*/ 47 w 122"/>
              <a:gd name="T89" fmla="*/ 101 h 225"/>
              <a:gd name="T90" fmla="*/ 49 w 122"/>
              <a:gd name="T91" fmla="*/ 138 h 225"/>
              <a:gd name="T92" fmla="*/ 35 w 122"/>
              <a:gd name="T93" fmla="*/ 121 h 225"/>
              <a:gd name="T94" fmla="*/ 24 w 122"/>
              <a:gd name="T95" fmla="*/ 108 h 225"/>
              <a:gd name="T96" fmla="*/ 12 w 122"/>
              <a:gd name="T97" fmla="*/ 104 h 225"/>
              <a:gd name="T98" fmla="*/ 8 w 122"/>
              <a:gd name="T99" fmla="*/ 97 h 225"/>
              <a:gd name="T100" fmla="*/ 8 w 122"/>
              <a:gd name="T101" fmla="*/ 93 h 225"/>
              <a:gd name="T102" fmla="*/ 12 w 122"/>
              <a:gd name="T103" fmla="*/ 90 h 225"/>
              <a:gd name="T104" fmla="*/ 24 w 122"/>
              <a:gd name="T105" fmla="*/ 86 h 225"/>
              <a:gd name="T106" fmla="*/ 108 w 122"/>
              <a:gd name="T107" fmla="*/ 62 h 225"/>
              <a:gd name="T108" fmla="*/ 114 w 122"/>
              <a:gd name="T109" fmla="*/ 69 h 225"/>
              <a:gd name="T110" fmla="*/ 111 w 122"/>
              <a:gd name="T111" fmla="*/ 76 h 225"/>
              <a:gd name="T112" fmla="*/ 43 w 122"/>
              <a:gd name="T113" fmla="*/ 98 h 225"/>
              <a:gd name="T114" fmla="*/ 103 w 122"/>
              <a:gd name="T115" fmla="*/ 111 h 225"/>
              <a:gd name="T116" fmla="*/ 92 w 122"/>
              <a:gd name="T117" fmla="*/ 138 h 225"/>
              <a:gd name="T118" fmla="*/ 78 w 122"/>
              <a:gd name="T119" fmla="*/ 110 h 225"/>
              <a:gd name="T120" fmla="*/ 106 w 122"/>
              <a:gd name="T121" fmla="*/ 96 h 225"/>
              <a:gd name="T122" fmla="*/ 114 w 122"/>
              <a:gd name="T123" fmla="*/ 103 h 22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8" name="Freeform 14"/>
          <p:cNvSpPr>
            <a:spLocks noEditPoints="1"/>
          </p:cNvSpPr>
          <p:nvPr/>
        </p:nvSpPr>
        <p:spPr bwMode="auto">
          <a:xfrm>
            <a:off x="8355323" y="2955641"/>
            <a:ext cx="499141" cy="528233"/>
          </a:xfrm>
          <a:custGeom>
            <a:gdLst>
              <a:gd name="T0" fmla="*/ 0 w 383"/>
              <a:gd name="T1" fmla="*/ 378 h 405"/>
              <a:gd name="T2" fmla="*/ 0 w 383"/>
              <a:gd name="T3" fmla="*/ 163 h 405"/>
              <a:gd name="T4" fmla="*/ 39 w 383"/>
              <a:gd name="T5" fmla="*/ 163 h 405"/>
              <a:gd name="T6" fmla="*/ 39 w 383"/>
              <a:gd name="T7" fmla="*/ 378 h 405"/>
              <a:gd name="T8" fmla="*/ 0 w 383"/>
              <a:gd name="T9" fmla="*/ 378 h 405"/>
              <a:gd name="T10" fmla="*/ 357 w 383"/>
              <a:gd name="T11" fmla="*/ 158 h 405"/>
              <a:gd name="T12" fmla="*/ 263 w 383"/>
              <a:gd name="T13" fmla="*/ 156 h 405"/>
              <a:gd name="T14" fmla="*/ 286 w 383"/>
              <a:gd name="T15" fmla="*/ 97 h 405"/>
              <a:gd name="T16" fmla="*/ 260 w 383"/>
              <a:gd name="T17" fmla="*/ 0 h 405"/>
              <a:gd name="T18" fmla="*/ 233 w 383"/>
              <a:gd name="T19" fmla="*/ 26 h 405"/>
              <a:gd name="T20" fmla="*/ 131 w 383"/>
              <a:gd name="T21" fmla="*/ 145 h 405"/>
              <a:gd name="T22" fmla="*/ 59 w 383"/>
              <a:gd name="T23" fmla="*/ 185 h 405"/>
              <a:gd name="T24" fmla="*/ 59 w 383"/>
              <a:gd name="T25" fmla="*/ 364 h 405"/>
              <a:gd name="T26" fmla="*/ 162 w 383"/>
              <a:gd name="T27" fmla="*/ 405 h 405"/>
              <a:gd name="T28" fmla="*/ 276 w 383"/>
              <a:gd name="T29" fmla="*/ 403 h 405"/>
              <a:gd name="T30" fmla="*/ 305 w 383"/>
              <a:gd name="T31" fmla="*/ 377 h 405"/>
              <a:gd name="T32" fmla="*/ 291 w 383"/>
              <a:gd name="T33" fmla="*/ 351 h 405"/>
              <a:gd name="T34" fmla="*/ 291 w 383"/>
              <a:gd name="T35" fmla="*/ 351 h 405"/>
              <a:gd name="T36" fmla="*/ 290 w 383"/>
              <a:gd name="T37" fmla="*/ 351 h 405"/>
              <a:gd name="T38" fmla="*/ 286 w 383"/>
              <a:gd name="T39" fmla="*/ 346 h 405"/>
              <a:gd name="T40" fmla="*/ 291 w 383"/>
              <a:gd name="T41" fmla="*/ 340 h 405"/>
              <a:gd name="T42" fmla="*/ 302 w 383"/>
              <a:gd name="T43" fmla="*/ 340 h 405"/>
              <a:gd name="T44" fmla="*/ 331 w 383"/>
              <a:gd name="T45" fmla="*/ 314 h 405"/>
              <a:gd name="T46" fmla="*/ 317 w 383"/>
              <a:gd name="T47" fmla="*/ 288 h 405"/>
              <a:gd name="T48" fmla="*/ 317 w 383"/>
              <a:gd name="T49" fmla="*/ 288 h 405"/>
              <a:gd name="T50" fmla="*/ 316 w 383"/>
              <a:gd name="T51" fmla="*/ 287 h 405"/>
              <a:gd name="T52" fmla="*/ 312 w 383"/>
              <a:gd name="T53" fmla="*/ 282 h 405"/>
              <a:gd name="T54" fmla="*/ 317 w 383"/>
              <a:gd name="T55" fmla="*/ 277 h 405"/>
              <a:gd name="T56" fmla="*/ 328 w 383"/>
              <a:gd name="T57" fmla="*/ 276 h 405"/>
              <a:gd name="T58" fmla="*/ 357 w 383"/>
              <a:gd name="T59" fmla="*/ 250 h 405"/>
              <a:gd name="T60" fmla="*/ 343 w 383"/>
              <a:gd name="T61" fmla="*/ 225 h 405"/>
              <a:gd name="T62" fmla="*/ 343 w 383"/>
              <a:gd name="T63" fmla="*/ 225 h 405"/>
              <a:gd name="T64" fmla="*/ 342 w 383"/>
              <a:gd name="T65" fmla="*/ 224 h 405"/>
              <a:gd name="T66" fmla="*/ 338 w 383"/>
              <a:gd name="T67" fmla="*/ 219 h 405"/>
              <a:gd name="T68" fmla="*/ 343 w 383"/>
              <a:gd name="T69" fmla="*/ 213 h 405"/>
              <a:gd name="T70" fmla="*/ 354 w 383"/>
              <a:gd name="T71" fmla="*/ 213 h 405"/>
              <a:gd name="T72" fmla="*/ 383 w 383"/>
              <a:gd name="T73" fmla="*/ 187 h 405"/>
              <a:gd name="T74" fmla="*/ 357 w 383"/>
              <a:gd name="T75" fmla="*/ 158 h 40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3" h="405">
                <a:moveTo>
                  <a:pt x="0" y="378"/>
                </a:moveTo>
                <a:cubicBezTo>
                  <a:pt x="0" y="163"/>
                  <a:pt x="0" y="163"/>
                  <a:pt x="0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378"/>
                  <a:pt x="39" y="378"/>
                  <a:pt x="39" y="378"/>
                </a:cubicBezTo>
                <a:cubicBezTo>
                  <a:pt x="0" y="378"/>
                  <a:pt x="0" y="378"/>
                  <a:pt x="0" y="378"/>
                </a:cubicBezTo>
                <a:close/>
                <a:moveTo>
                  <a:pt x="357" y="158"/>
                </a:moveTo>
                <a:cubicBezTo>
                  <a:pt x="357" y="158"/>
                  <a:pt x="309" y="157"/>
                  <a:pt x="263" y="156"/>
                </a:cubicBezTo>
                <a:cubicBezTo>
                  <a:pt x="271" y="137"/>
                  <a:pt x="281" y="113"/>
                  <a:pt x="286" y="97"/>
                </a:cubicBezTo>
                <a:cubicBezTo>
                  <a:pt x="295" y="65"/>
                  <a:pt x="299" y="1"/>
                  <a:pt x="260" y="0"/>
                </a:cubicBezTo>
                <a:cubicBezTo>
                  <a:pt x="245" y="0"/>
                  <a:pt x="233" y="11"/>
                  <a:pt x="233" y="26"/>
                </a:cubicBezTo>
                <a:cubicBezTo>
                  <a:pt x="233" y="83"/>
                  <a:pt x="197" y="131"/>
                  <a:pt x="131" y="145"/>
                </a:cubicBezTo>
                <a:cubicBezTo>
                  <a:pt x="100" y="152"/>
                  <a:pt x="69" y="169"/>
                  <a:pt x="59" y="185"/>
                </a:cubicBezTo>
                <a:cubicBezTo>
                  <a:pt x="59" y="223"/>
                  <a:pt x="59" y="364"/>
                  <a:pt x="59" y="364"/>
                </a:cubicBezTo>
                <a:cubicBezTo>
                  <a:pt x="59" y="364"/>
                  <a:pt x="127" y="405"/>
                  <a:pt x="162" y="405"/>
                </a:cubicBezTo>
                <a:cubicBezTo>
                  <a:pt x="163" y="405"/>
                  <a:pt x="276" y="403"/>
                  <a:pt x="276" y="403"/>
                </a:cubicBezTo>
                <a:cubicBezTo>
                  <a:pt x="291" y="404"/>
                  <a:pt x="304" y="392"/>
                  <a:pt x="305" y="377"/>
                </a:cubicBezTo>
                <a:cubicBezTo>
                  <a:pt x="305" y="366"/>
                  <a:pt x="300" y="356"/>
                  <a:pt x="291" y="351"/>
                </a:cubicBezTo>
                <a:cubicBezTo>
                  <a:pt x="291" y="351"/>
                  <a:pt x="291" y="351"/>
                  <a:pt x="291" y="351"/>
                </a:cubicBezTo>
                <a:cubicBezTo>
                  <a:pt x="290" y="351"/>
                  <a:pt x="290" y="351"/>
                  <a:pt x="290" y="351"/>
                </a:cubicBezTo>
                <a:cubicBezTo>
                  <a:pt x="287" y="350"/>
                  <a:pt x="286" y="348"/>
                  <a:pt x="286" y="346"/>
                </a:cubicBezTo>
                <a:cubicBezTo>
                  <a:pt x="286" y="342"/>
                  <a:pt x="288" y="340"/>
                  <a:pt x="291" y="340"/>
                </a:cubicBezTo>
                <a:cubicBezTo>
                  <a:pt x="302" y="340"/>
                  <a:pt x="302" y="340"/>
                  <a:pt x="302" y="340"/>
                </a:cubicBezTo>
                <a:cubicBezTo>
                  <a:pt x="317" y="340"/>
                  <a:pt x="330" y="329"/>
                  <a:pt x="331" y="314"/>
                </a:cubicBezTo>
                <a:cubicBezTo>
                  <a:pt x="331" y="303"/>
                  <a:pt x="326" y="293"/>
                  <a:pt x="317" y="288"/>
                </a:cubicBezTo>
                <a:cubicBezTo>
                  <a:pt x="317" y="288"/>
                  <a:pt x="317" y="288"/>
                  <a:pt x="317" y="288"/>
                </a:cubicBezTo>
                <a:cubicBezTo>
                  <a:pt x="316" y="288"/>
                  <a:pt x="316" y="288"/>
                  <a:pt x="316" y="287"/>
                </a:cubicBezTo>
                <a:cubicBezTo>
                  <a:pt x="313" y="287"/>
                  <a:pt x="312" y="285"/>
                  <a:pt x="312" y="282"/>
                </a:cubicBezTo>
                <a:cubicBezTo>
                  <a:pt x="312" y="279"/>
                  <a:pt x="314" y="277"/>
                  <a:pt x="317" y="277"/>
                </a:cubicBezTo>
                <a:cubicBezTo>
                  <a:pt x="328" y="276"/>
                  <a:pt x="328" y="276"/>
                  <a:pt x="328" y="276"/>
                </a:cubicBezTo>
                <a:cubicBezTo>
                  <a:pt x="343" y="277"/>
                  <a:pt x="356" y="265"/>
                  <a:pt x="357" y="250"/>
                </a:cubicBezTo>
                <a:cubicBezTo>
                  <a:pt x="357" y="239"/>
                  <a:pt x="352" y="229"/>
                  <a:pt x="343" y="225"/>
                </a:cubicBezTo>
                <a:cubicBezTo>
                  <a:pt x="343" y="225"/>
                  <a:pt x="343" y="225"/>
                  <a:pt x="343" y="225"/>
                </a:cubicBezTo>
                <a:cubicBezTo>
                  <a:pt x="342" y="224"/>
                  <a:pt x="342" y="224"/>
                  <a:pt x="342" y="224"/>
                </a:cubicBezTo>
                <a:cubicBezTo>
                  <a:pt x="339" y="223"/>
                  <a:pt x="338" y="221"/>
                  <a:pt x="338" y="219"/>
                </a:cubicBezTo>
                <a:cubicBezTo>
                  <a:pt x="338" y="216"/>
                  <a:pt x="340" y="213"/>
                  <a:pt x="343" y="213"/>
                </a:cubicBezTo>
                <a:cubicBezTo>
                  <a:pt x="354" y="213"/>
                  <a:pt x="354" y="213"/>
                  <a:pt x="354" y="213"/>
                </a:cubicBezTo>
                <a:cubicBezTo>
                  <a:pt x="369" y="214"/>
                  <a:pt x="382" y="202"/>
                  <a:pt x="383" y="187"/>
                </a:cubicBezTo>
                <a:cubicBezTo>
                  <a:pt x="383" y="172"/>
                  <a:pt x="374" y="159"/>
                  <a:pt x="357" y="158"/>
                </a:cubicBezTo>
                <a:close/>
              </a:path>
            </a:pathLst>
          </a:custGeom>
          <a:solidFill>
            <a:srgbClr val="FFFFFF"/>
          </a:solidFill>
          <a:ln w="381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/>
          <a:lstStyle/>
          <a:p>
            <a:pPr defTabSz="617220">
              <a:defRPr/>
            </a:pPr>
            <a:endParaRPr lang="en-US" sz="1700" kern="0" spc="-101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125652" y="4153632"/>
            <a:ext cx="555521" cy="427497"/>
            <a:chOff x="3824271" y="1871391"/>
            <a:chExt cx="1285748" cy="899491"/>
          </a:xfrm>
        </p:grpSpPr>
        <p:sp>
          <p:nvSpPr>
            <p:cNvPr id="30" name="Freeform 16"/>
            <p:cNvSpPr>
              <a:spLocks noEditPoints="1"/>
            </p:cNvSpPr>
            <p:nvPr/>
          </p:nvSpPr>
          <p:spPr bwMode="black">
            <a:xfrm>
              <a:off x="3824271" y="1871391"/>
              <a:ext cx="842545" cy="846990"/>
            </a:xfrm>
            <a:custGeom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Freeform 18"/>
            <p:cNvSpPr>
              <a:spLocks noEditPoints="1"/>
            </p:cNvSpPr>
            <p:nvPr/>
          </p:nvSpPr>
          <p:spPr bwMode="black">
            <a:xfrm>
              <a:off x="4577251" y="2197313"/>
              <a:ext cx="532768" cy="573569"/>
            </a:xfrm>
            <a:custGeom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77658" y="4265418"/>
            <a:ext cx="2070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在此添加标题</a:t>
            </a:r>
            <a:endParaRPr lang="zh-CN" altLang="en-US" sz="2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053716" y="4766951"/>
            <a:ext cx="61817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</a:t>
            </a: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提升</a:t>
            </a: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en-US" altLang="zh-CN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</a:t>
            </a: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r>
              <a:rPr lang="en-US" altLang="zh-CN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 </a:t>
            </a: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专业在于让更多的人专业起来。凝练多年的</a:t>
            </a:r>
            <a:r>
              <a:rPr lang="en-US" altLang="zh-CN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设计技术、总结多年</a:t>
            </a:r>
            <a:r>
              <a:rPr lang="en-US" altLang="zh-CN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制作经验、整合无数的模板和案例</a:t>
            </a: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</a:t>
            </a: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endParaRPr lang="en-US" altLang="zh-CN" sz="140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accel="7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ntr" presetSubtype="4" accel="7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" presetClass="entr" presetSubtype="4" accel="7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ac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6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10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3324711" y="1518583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167007" y="1518583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167007" y="3359989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009302" y="3359989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662805" y="705717"/>
            <a:ext cx="2789867" cy="867738"/>
            <a:chOff x="7410393" y="816472"/>
            <a:chExt cx="2789867" cy="867738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80770" y="1019539"/>
            <a:ext cx="3129675" cy="701314"/>
            <a:chOff x="6742670" y="1099820"/>
            <a:chExt cx="3129675" cy="701314"/>
          </a:xfrm>
        </p:grpSpPr>
        <p:sp>
          <p:nvSpPr>
            <p:cNvPr id="22" name="椭圆 21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809105" y="1099820"/>
              <a:ext cx="3063240" cy="640080"/>
            </a:xfrm>
            <a:custGeom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88153" y="2530215"/>
            <a:ext cx="2789867" cy="867738"/>
            <a:chOff x="7410393" y="816472"/>
            <a:chExt cx="2789867" cy="867738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606118" y="2844037"/>
            <a:ext cx="3129675" cy="701314"/>
            <a:chOff x="6742670" y="1099820"/>
            <a:chExt cx="3129675" cy="701314"/>
          </a:xfrm>
        </p:grpSpPr>
        <p:sp>
          <p:nvSpPr>
            <p:cNvPr id="28" name="椭圆 27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6809105" y="1099820"/>
              <a:ext cx="3063240" cy="640080"/>
            </a:xfrm>
            <a:custGeom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48218" y="3499631"/>
            <a:ext cx="2789867" cy="867738"/>
            <a:chOff x="7410393" y="816472"/>
            <a:chExt cx="2789867" cy="867738"/>
          </a:xfrm>
        </p:grpSpPr>
        <p:sp>
          <p:nvSpPr>
            <p:cNvPr id="31" name="文本框 30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 flipV="1">
            <a:off x="426577" y="3120760"/>
            <a:ext cx="3129675" cy="701314"/>
            <a:chOff x="6742670" y="1099820"/>
            <a:chExt cx="3129675" cy="701314"/>
          </a:xfrm>
        </p:grpSpPr>
        <p:sp>
          <p:nvSpPr>
            <p:cNvPr id="34" name="椭圆 33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809105" y="1099820"/>
              <a:ext cx="3063240" cy="640080"/>
            </a:xfrm>
            <a:custGeom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175039" y="5363546"/>
            <a:ext cx="2789867" cy="867738"/>
            <a:chOff x="7410393" y="816472"/>
            <a:chExt cx="2789867" cy="867738"/>
          </a:xfrm>
        </p:grpSpPr>
        <p:sp>
          <p:nvSpPr>
            <p:cNvPr id="37" name="文本框 36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flipH="1" flipV="1">
            <a:off x="2253398" y="4984675"/>
            <a:ext cx="3129675" cy="701314"/>
            <a:chOff x="6742670" y="1099820"/>
            <a:chExt cx="3129675" cy="701314"/>
          </a:xfrm>
        </p:grpSpPr>
        <p:sp>
          <p:nvSpPr>
            <p:cNvPr id="40" name="椭圆 39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6809105" y="1099820"/>
              <a:ext cx="3063240" cy="640080"/>
            </a:xfrm>
            <a:custGeom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014876" y="1975854"/>
            <a:ext cx="421704" cy="421704"/>
            <a:chOff x="915988" y="1422401"/>
            <a:chExt cx="363538" cy="363538"/>
          </a:xfrm>
          <a:solidFill>
            <a:schemeClr val="bg1"/>
          </a:solidFill>
        </p:grpSpPr>
        <p:sp>
          <p:nvSpPr>
            <p:cNvPr id="43" name="Freeform 60"/>
            <p:cNvSpPr>
              <a:spLocks noEditPoints="1"/>
            </p:cNvSpPr>
            <p:nvPr/>
          </p:nvSpPr>
          <p:spPr bwMode="auto">
            <a:xfrm>
              <a:off x="915988" y="1422401"/>
              <a:ext cx="363538" cy="363538"/>
            </a:xfrm>
            <a:custGeom>
              <a:gdLst>
                <a:gd name="T0" fmla="*/ 26 w 153"/>
                <a:gd name="T1" fmla="*/ 153 h 153"/>
                <a:gd name="T2" fmla="*/ 13 w 153"/>
                <a:gd name="T3" fmla="*/ 153 h 153"/>
                <a:gd name="T4" fmla="*/ 0 w 153"/>
                <a:gd name="T5" fmla="*/ 140 h 153"/>
                <a:gd name="T6" fmla="*/ 0 w 153"/>
                <a:gd name="T7" fmla="*/ 111 h 153"/>
                <a:gd name="T8" fmla="*/ 55 w 153"/>
                <a:gd name="T9" fmla="*/ 56 h 153"/>
                <a:gd name="T10" fmla="*/ 54 w 153"/>
                <a:gd name="T11" fmla="*/ 49 h 153"/>
                <a:gd name="T12" fmla="*/ 104 w 153"/>
                <a:gd name="T13" fmla="*/ 0 h 153"/>
                <a:gd name="T14" fmla="*/ 153 w 153"/>
                <a:gd name="T15" fmla="*/ 49 h 153"/>
                <a:gd name="T16" fmla="*/ 104 w 153"/>
                <a:gd name="T17" fmla="*/ 99 h 153"/>
                <a:gd name="T18" fmla="*/ 89 w 153"/>
                <a:gd name="T19" fmla="*/ 96 h 153"/>
                <a:gd name="T20" fmla="*/ 78 w 153"/>
                <a:gd name="T21" fmla="*/ 108 h 153"/>
                <a:gd name="T22" fmla="*/ 62 w 153"/>
                <a:gd name="T23" fmla="*/ 108 h 153"/>
                <a:gd name="T24" fmla="*/ 62 w 153"/>
                <a:gd name="T25" fmla="*/ 126 h 153"/>
                <a:gd name="T26" fmla="*/ 44 w 153"/>
                <a:gd name="T27" fmla="*/ 126 h 153"/>
                <a:gd name="T28" fmla="*/ 44 w 153"/>
                <a:gd name="T29" fmla="*/ 144 h 153"/>
                <a:gd name="T30" fmla="*/ 26 w 153"/>
                <a:gd name="T31" fmla="*/ 144 h 153"/>
                <a:gd name="T32" fmla="*/ 26 w 153"/>
                <a:gd name="T33" fmla="*/ 153 h 153"/>
                <a:gd name="T34" fmla="*/ 8 w 153"/>
                <a:gd name="T35" fmla="*/ 114 h 153"/>
                <a:gd name="T36" fmla="*/ 8 w 153"/>
                <a:gd name="T37" fmla="*/ 140 h 153"/>
                <a:gd name="T38" fmla="*/ 13 w 153"/>
                <a:gd name="T39" fmla="*/ 145 h 153"/>
                <a:gd name="T40" fmla="*/ 18 w 153"/>
                <a:gd name="T41" fmla="*/ 145 h 153"/>
                <a:gd name="T42" fmla="*/ 18 w 153"/>
                <a:gd name="T43" fmla="*/ 136 h 153"/>
                <a:gd name="T44" fmla="*/ 36 w 153"/>
                <a:gd name="T45" fmla="*/ 136 h 153"/>
                <a:gd name="T46" fmla="*/ 36 w 153"/>
                <a:gd name="T47" fmla="*/ 118 h 153"/>
                <a:gd name="T48" fmla="*/ 54 w 153"/>
                <a:gd name="T49" fmla="*/ 118 h 153"/>
                <a:gd name="T50" fmla="*/ 54 w 153"/>
                <a:gd name="T51" fmla="*/ 100 h 153"/>
                <a:gd name="T52" fmla="*/ 75 w 153"/>
                <a:gd name="T53" fmla="*/ 100 h 153"/>
                <a:gd name="T54" fmla="*/ 87 w 153"/>
                <a:gd name="T55" fmla="*/ 87 h 153"/>
                <a:gd name="T56" fmla="*/ 90 w 153"/>
                <a:gd name="T57" fmla="*/ 88 h 153"/>
                <a:gd name="T58" fmla="*/ 104 w 153"/>
                <a:gd name="T59" fmla="*/ 91 h 153"/>
                <a:gd name="T60" fmla="*/ 145 w 153"/>
                <a:gd name="T61" fmla="*/ 49 h 153"/>
                <a:gd name="T62" fmla="*/ 104 w 153"/>
                <a:gd name="T63" fmla="*/ 8 h 153"/>
                <a:gd name="T64" fmla="*/ 62 w 153"/>
                <a:gd name="T65" fmla="*/ 49 h 153"/>
                <a:gd name="T66" fmla="*/ 63 w 153"/>
                <a:gd name="T67" fmla="*/ 57 h 153"/>
                <a:gd name="T68" fmla="*/ 64 w 153"/>
                <a:gd name="T69" fmla="*/ 59 h 153"/>
                <a:gd name="T70" fmla="*/ 8 w 153"/>
                <a:gd name="T71" fmla="*/ 114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" h="153">
                  <a:moveTo>
                    <a:pt x="26" y="153"/>
                  </a:moveTo>
                  <a:cubicBezTo>
                    <a:pt x="13" y="153"/>
                    <a:pt x="13" y="153"/>
                    <a:pt x="13" y="153"/>
                  </a:cubicBezTo>
                  <a:cubicBezTo>
                    <a:pt x="6" y="153"/>
                    <a:pt x="0" y="147"/>
                    <a:pt x="0" y="14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4"/>
                    <a:pt x="54" y="51"/>
                    <a:pt x="54" y="49"/>
                  </a:cubicBezTo>
                  <a:cubicBezTo>
                    <a:pt x="54" y="22"/>
                    <a:pt x="77" y="0"/>
                    <a:pt x="104" y="0"/>
                  </a:cubicBezTo>
                  <a:cubicBezTo>
                    <a:pt x="131" y="0"/>
                    <a:pt x="153" y="22"/>
                    <a:pt x="153" y="49"/>
                  </a:cubicBezTo>
                  <a:cubicBezTo>
                    <a:pt x="153" y="76"/>
                    <a:pt x="131" y="99"/>
                    <a:pt x="104" y="99"/>
                  </a:cubicBezTo>
                  <a:cubicBezTo>
                    <a:pt x="99" y="99"/>
                    <a:pt x="94" y="98"/>
                    <a:pt x="89" y="96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26" y="144"/>
                    <a:pt x="26" y="144"/>
                    <a:pt x="26" y="144"/>
                  </a:cubicBezTo>
                  <a:lnTo>
                    <a:pt x="26" y="153"/>
                  </a:lnTo>
                  <a:close/>
                  <a:moveTo>
                    <a:pt x="8" y="114"/>
                  </a:moveTo>
                  <a:cubicBezTo>
                    <a:pt x="8" y="140"/>
                    <a:pt x="8" y="140"/>
                    <a:pt x="8" y="140"/>
                  </a:cubicBezTo>
                  <a:cubicBezTo>
                    <a:pt x="8" y="143"/>
                    <a:pt x="10" y="145"/>
                    <a:pt x="13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4" y="90"/>
                    <a:pt x="99" y="91"/>
                    <a:pt x="104" y="91"/>
                  </a:cubicBezTo>
                  <a:cubicBezTo>
                    <a:pt x="127" y="91"/>
                    <a:pt x="145" y="72"/>
                    <a:pt x="145" y="49"/>
                  </a:cubicBezTo>
                  <a:cubicBezTo>
                    <a:pt x="145" y="26"/>
                    <a:pt x="127" y="8"/>
                    <a:pt x="104" y="8"/>
                  </a:cubicBezTo>
                  <a:cubicBezTo>
                    <a:pt x="81" y="8"/>
                    <a:pt x="62" y="26"/>
                    <a:pt x="62" y="49"/>
                  </a:cubicBezTo>
                  <a:cubicBezTo>
                    <a:pt x="62" y="52"/>
                    <a:pt x="63" y="54"/>
                    <a:pt x="63" y="57"/>
                  </a:cubicBezTo>
                  <a:cubicBezTo>
                    <a:pt x="64" y="59"/>
                    <a:pt x="64" y="59"/>
                    <a:pt x="64" y="59"/>
                  </a:cubicBezTo>
                  <a:lnTo>
                    <a:pt x="8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4" name="Freeform 61"/>
            <p:cNvSpPr>
              <a:spLocks noEditPoints="1"/>
            </p:cNvSpPr>
            <p:nvPr/>
          </p:nvSpPr>
          <p:spPr bwMode="auto">
            <a:xfrm>
              <a:off x="1146176" y="1482726"/>
              <a:ext cx="74613" cy="73025"/>
            </a:xfrm>
            <a:custGeom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5 h 31"/>
                <a:gd name="T14" fmla="*/ 16 w 31"/>
                <a:gd name="T15" fmla="*/ 27 h 31"/>
                <a:gd name="T16" fmla="*/ 27 w 31"/>
                <a:gd name="T17" fmla="*/ 15 h 31"/>
                <a:gd name="T18" fmla="*/ 16 w 31"/>
                <a:gd name="T19" fmla="*/ 4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2"/>
                    <a:pt x="9" y="27"/>
                    <a:pt x="16" y="27"/>
                  </a:cubicBezTo>
                  <a:cubicBezTo>
                    <a:pt x="22" y="27"/>
                    <a:pt x="27" y="22"/>
                    <a:pt x="27" y="15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56125" y="3812025"/>
            <a:ext cx="464058" cy="412495"/>
            <a:chOff x="6353176" y="2312988"/>
            <a:chExt cx="400050" cy="355600"/>
          </a:xfrm>
          <a:solidFill>
            <a:schemeClr val="bg1"/>
          </a:solidFill>
        </p:grpSpPr>
        <p:sp>
          <p:nvSpPr>
            <p:cNvPr id="46" name="Freeform 90"/>
            <p:cNvSpPr>
              <a:spLocks noEditPoints="1"/>
            </p:cNvSpPr>
            <p:nvPr/>
          </p:nvSpPr>
          <p:spPr bwMode="auto">
            <a:xfrm>
              <a:off x="6353176" y="2492376"/>
              <a:ext cx="400050" cy="138113"/>
            </a:xfrm>
            <a:custGeom>
              <a:gdLst>
                <a:gd name="T0" fmla="*/ 252 w 252"/>
                <a:gd name="T1" fmla="*/ 87 h 87"/>
                <a:gd name="T2" fmla="*/ 0 w 252"/>
                <a:gd name="T3" fmla="*/ 87 h 87"/>
                <a:gd name="T4" fmla="*/ 0 w 252"/>
                <a:gd name="T5" fmla="*/ 65 h 87"/>
                <a:gd name="T6" fmla="*/ 33 w 252"/>
                <a:gd name="T7" fmla="*/ 0 h 87"/>
                <a:gd name="T8" fmla="*/ 76 w 252"/>
                <a:gd name="T9" fmla="*/ 0 h 87"/>
                <a:gd name="T10" fmla="*/ 126 w 252"/>
                <a:gd name="T11" fmla="*/ 50 h 87"/>
                <a:gd name="T12" fmla="*/ 176 w 252"/>
                <a:gd name="T13" fmla="*/ 0 h 87"/>
                <a:gd name="T14" fmla="*/ 220 w 252"/>
                <a:gd name="T15" fmla="*/ 0 h 87"/>
                <a:gd name="T16" fmla="*/ 252 w 252"/>
                <a:gd name="T17" fmla="*/ 65 h 87"/>
                <a:gd name="T18" fmla="*/ 252 w 252"/>
                <a:gd name="T19" fmla="*/ 87 h 87"/>
                <a:gd name="T20" fmla="*/ 12 w 252"/>
                <a:gd name="T21" fmla="*/ 75 h 87"/>
                <a:gd name="T22" fmla="*/ 241 w 252"/>
                <a:gd name="T23" fmla="*/ 75 h 87"/>
                <a:gd name="T24" fmla="*/ 241 w 252"/>
                <a:gd name="T25" fmla="*/ 68 h 87"/>
                <a:gd name="T26" fmla="*/ 212 w 252"/>
                <a:gd name="T27" fmla="*/ 12 h 87"/>
                <a:gd name="T28" fmla="*/ 181 w 252"/>
                <a:gd name="T29" fmla="*/ 12 h 87"/>
                <a:gd name="T30" fmla="*/ 126 w 252"/>
                <a:gd name="T31" fmla="*/ 68 h 87"/>
                <a:gd name="T32" fmla="*/ 70 w 252"/>
                <a:gd name="T33" fmla="*/ 12 h 87"/>
                <a:gd name="T34" fmla="*/ 39 w 252"/>
                <a:gd name="T35" fmla="*/ 12 h 87"/>
                <a:gd name="T36" fmla="*/ 12 w 252"/>
                <a:gd name="T37" fmla="*/ 68 h 87"/>
                <a:gd name="T38" fmla="*/ 12 w 252"/>
                <a:gd name="T39" fmla="*/ 75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1" h="87">
                  <a:moveTo>
                    <a:pt x="252" y="87"/>
                  </a:moveTo>
                  <a:lnTo>
                    <a:pt x="0" y="87"/>
                  </a:lnTo>
                  <a:lnTo>
                    <a:pt x="0" y="65"/>
                  </a:lnTo>
                  <a:lnTo>
                    <a:pt x="33" y="0"/>
                  </a:lnTo>
                  <a:lnTo>
                    <a:pt x="76" y="0"/>
                  </a:lnTo>
                  <a:lnTo>
                    <a:pt x="126" y="50"/>
                  </a:lnTo>
                  <a:lnTo>
                    <a:pt x="176" y="0"/>
                  </a:lnTo>
                  <a:lnTo>
                    <a:pt x="220" y="0"/>
                  </a:lnTo>
                  <a:lnTo>
                    <a:pt x="252" y="65"/>
                  </a:lnTo>
                  <a:lnTo>
                    <a:pt x="252" y="87"/>
                  </a:lnTo>
                  <a:close/>
                  <a:moveTo>
                    <a:pt x="12" y="75"/>
                  </a:moveTo>
                  <a:lnTo>
                    <a:pt x="241" y="75"/>
                  </a:lnTo>
                  <a:lnTo>
                    <a:pt x="241" y="68"/>
                  </a:lnTo>
                  <a:lnTo>
                    <a:pt x="212" y="12"/>
                  </a:lnTo>
                  <a:lnTo>
                    <a:pt x="181" y="12"/>
                  </a:lnTo>
                  <a:lnTo>
                    <a:pt x="126" y="68"/>
                  </a:lnTo>
                  <a:lnTo>
                    <a:pt x="70" y="12"/>
                  </a:lnTo>
                  <a:lnTo>
                    <a:pt x="39" y="12"/>
                  </a:lnTo>
                  <a:lnTo>
                    <a:pt x="12" y="68"/>
                  </a:lnTo>
                  <a:lnTo>
                    <a:pt x="12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7" name="Rectangle 91"/>
            <p:cNvSpPr>
              <a:spLocks noChangeArrowheads="1"/>
            </p:cNvSpPr>
            <p:nvPr/>
          </p:nvSpPr>
          <p:spPr bwMode="auto">
            <a:xfrm>
              <a:off x="6353176" y="2659063"/>
              <a:ext cx="398463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8" name="Freeform 92"/>
            <p:cNvSpPr>
              <a:spLocks noEditPoints="1"/>
            </p:cNvSpPr>
            <p:nvPr/>
          </p:nvSpPr>
          <p:spPr bwMode="auto">
            <a:xfrm>
              <a:off x="6434138" y="2312988"/>
              <a:ext cx="236538" cy="212725"/>
            </a:xfrm>
            <a:custGeom>
              <a:gdLst>
                <a:gd name="T0" fmla="*/ 75 w 149"/>
                <a:gd name="T1" fmla="*/ 134 h 134"/>
                <a:gd name="T2" fmla="*/ 0 w 149"/>
                <a:gd name="T3" fmla="*/ 60 h 134"/>
                <a:gd name="T4" fmla="*/ 57 w 149"/>
                <a:gd name="T5" fmla="*/ 60 h 134"/>
                <a:gd name="T6" fmla="*/ 57 w 149"/>
                <a:gd name="T7" fmla="*/ 0 h 134"/>
                <a:gd name="T8" fmla="*/ 92 w 149"/>
                <a:gd name="T9" fmla="*/ 0 h 134"/>
                <a:gd name="T10" fmla="*/ 92 w 149"/>
                <a:gd name="T11" fmla="*/ 60 h 134"/>
                <a:gd name="T12" fmla="*/ 149 w 149"/>
                <a:gd name="T13" fmla="*/ 60 h 134"/>
                <a:gd name="T14" fmla="*/ 75 w 149"/>
                <a:gd name="T15" fmla="*/ 134 h 134"/>
                <a:gd name="T16" fmla="*/ 15 w 149"/>
                <a:gd name="T17" fmla="*/ 66 h 134"/>
                <a:gd name="T18" fmla="*/ 75 w 149"/>
                <a:gd name="T19" fmla="*/ 125 h 134"/>
                <a:gd name="T20" fmla="*/ 136 w 149"/>
                <a:gd name="T21" fmla="*/ 66 h 134"/>
                <a:gd name="T22" fmla="*/ 86 w 149"/>
                <a:gd name="T23" fmla="*/ 66 h 134"/>
                <a:gd name="T24" fmla="*/ 86 w 149"/>
                <a:gd name="T25" fmla="*/ 6 h 134"/>
                <a:gd name="T26" fmla="*/ 63 w 149"/>
                <a:gd name="T27" fmla="*/ 6 h 134"/>
                <a:gd name="T28" fmla="*/ 63 w 149"/>
                <a:gd name="T29" fmla="*/ 66 h 134"/>
                <a:gd name="T30" fmla="*/ 15 w 149"/>
                <a:gd name="T31" fmla="*/ 66 h 1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34">
                  <a:moveTo>
                    <a:pt x="75" y="134"/>
                  </a:moveTo>
                  <a:lnTo>
                    <a:pt x="0" y="60"/>
                  </a:lnTo>
                  <a:lnTo>
                    <a:pt x="57" y="60"/>
                  </a:lnTo>
                  <a:lnTo>
                    <a:pt x="57" y="0"/>
                  </a:lnTo>
                  <a:lnTo>
                    <a:pt x="92" y="0"/>
                  </a:lnTo>
                  <a:lnTo>
                    <a:pt x="92" y="60"/>
                  </a:lnTo>
                  <a:lnTo>
                    <a:pt x="149" y="60"/>
                  </a:lnTo>
                  <a:lnTo>
                    <a:pt x="75" y="134"/>
                  </a:lnTo>
                  <a:close/>
                  <a:moveTo>
                    <a:pt x="15" y="66"/>
                  </a:moveTo>
                  <a:lnTo>
                    <a:pt x="75" y="125"/>
                  </a:lnTo>
                  <a:lnTo>
                    <a:pt x="136" y="66"/>
                  </a:lnTo>
                  <a:lnTo>
                    <a:pt x="86" y="66"/>
                  </a:lnTo>
                  <a:lnTo>
                    <a:pt x="86" y="6"/>
                  </a:lnTo>
                  <a:lnTo>
                    <a:pt x="63" y="6"/>
                  </a:lnTo>
                  <a:lnTo>
                    <a:pt x="63" y="66"/>
                  </a:lnTo>
                  <a:lnTo>
                    <a:pt x="1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04212" y="1942708"/>
            <a:ext cx="462218" cy="487996"/>
            <a:chOff x="1804988" y="3225801"/>
            <a:chExt cx="398463" cy="420687"/>
          </a:xfrm>
          <a:solidFill>
            <a:schemeClr val="bg1"/>
          </a:solidFill>
        </p:grpSpPr>
        <p:sp>
          <p:nvSpPr>
            <p:cNvPr id="50" name="Freeform 100"/>
            <p:cNvSpPr>
              <a:spLocks noEditPoints="1"/>
            </p:cNvSpPr>
            <p:nvPr/>
          </p:nvSpPr>
          <p:spPr bwMode="auto">
            <a:xfrm>
              <a:off x="1819276" y="3225801"/>
              <a:ext cx="384175" cy="158750"/>
            </a:xfrm>
            <a:custGeom>
              <a:gdLst>
                <a:gd name="T0" fmla="*/ 162 w 162"/>
                <a:gd name="T1" fmla="*/ 67 h 67"/>
                <a:gd name="T2" fmla="*/ 95 w 162"/>
                <a:gd name="T3" fmla="*/ 67 h 67"/>
                <a:gd name="T4" fmla="*/ 119 w 162"/>
                <a:gd name="T5" fmla="*/ 43 h 67"/>
                <a:gd name="T6" fmla="*/ 79 w 162"/>
                <a:gd name="T7" fmla="*/ 27 h 67"/>
                <a:gd name="T8" fmla="*/ 24 w 162"/>
                <a:gd name="T9" fmla="*/ 65 h 67"/>
                <a:gd name="T10" fmla="*/ 23 w 162"/>
                <a:gd name="T11" fmla="*/ 67 h 67"/>
                <a:gd name="T12" fmla="*/ 0 w 162"/>
                <a:gd name="T13" fmla="*/ 58 h 67"/>
                <a:gd name="T14" fmla="*/ 1 w 162"/>
                <a:gd name="T15" fmla="*/ 57 h 67"/>
                <a:gd name="T16" fmla="*/ 79 w 162"/>
                <a:gd name="T17" fmla="*/ 2 h 67"/>
                <a:gd name="T18" fmla="*/ 136 w 162"/>
                <a:gd name="T19" fmla="*/ 25 h 67"/>
                <a:gd name="T20" fmla="*/ 162 w 162"/>
                <a:gd name="T21" fmla="*/ 0 h 67"/>
                <a:gd name="T22" fmla="*/ 162 w 162"/>
                <a:gd name="T23" fmla="*/ 67 h 67"/>
                <a:gd name="T24" fmla="*/ 104 w 162"/>
                <a:gd name="T25" fmla="*/ 63 h 67"/>
                <a:gd name="T26" fmla="*/ 158 w 162"/>
                <a:gd name="T27" fmla="*/ 63 h 67"/>
                <a:gd name="T28" fmla="*/ 158 w 162"/>
                <a:gd name="T29" fmla="*/ 9 h 67"/>
                <a:gd name="T30" fmla="*/ 137 w 162"/>
                <a:gd name="T31" fmla="*/ 31 h 67"/>
                <a:gd name="T32" fmla="*/ 135 w 162"/>
                <a:gd name="T33" fmla="*/ 30 h 67"/>
                <a:gd name="T34" fmla="*/ 79 w 162"/>
                <a:gd name="T35" fmla="*/ 6 h 67"/>
                <a:gd name="T36" fmla="*/ 5 w 162"/>
                <a:gd name="T37" fmla="*/ 56 h 67"/>
                <a:gd name="T38" fmla="*/ 21 w 162"/>
                <a:gd name="T39" fmla="*/ 62 h 67"/>
                <a:gd name="T40" fmla="*/ 79 w 162"/>
                <a:gd name="T41" fmla="*/ 23 h 67"/>
                <a:gd name="T42" fmla="*/ 124 w 162"/>
                <a:gd name="T43" fmla="*/ 41 h 67"/>
                <a:gd name="T44" fmla="*/ 125 w 162"/>
                <a:gd name="T45" fmla="*/ 43 h 67"/>
                <a:gd name="T46" fmla="*/ 104 w 162"/>
                <a:gd name="T47" fmla="*/ 63 h 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67">
                  <a:moveTo>
                    <a:pt x="162" y="67"/>
                  </a:moveTo>
                  <a:cubicBezTo>
                    <a:pt x="95" y="67"/>
                    <a:pt x="95" y="67"/>
                    <a:pt x="95" y="6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08" y="32"/>
                    <a:pt x="94" y="27"/>
                    <a:pt x="79" y="27"/>
                  </a:cubicBezTo>
                  <a:cubicBezTo>
                    <a:pt x="55" y="27"/>
                    <a:pt x="32" y="42"/>
                    <a:pt x="24" y="6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3" y="24"/>
                    <a:pt x="44" y="2"/>
                    <a:pt x="79" y="2"/>
                  </a:cubicBezTo>
                  <a:cubicBezTo>
                    <a:pt x="101" y="2"/>
                    <a:pt x="121" y="11"/>
                    <a:pt x="136" y="25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162" y="67"/>
                  </a:lnTo>
                  <a:close/>
                  <a:moveTo>
                    <a:pt x="104" y="63"/>
                  </a:moveTo>
                  <a:cubicBezTo>
                    <a:pt x="158" y="63"/>
                    <a:pt x="158" y="63"/>
                    <a:pt x="158" y="63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20" y="15"/>
                    <a:pt x="100" y="6"/>
                    <a:pt x="79" y="6"/>
                  </a:cubicBezTo>
                  <a:cubicBezTo>
                    <a:pt x="47" y="6"/>
                    <a:pt x="17" y="26"/>
                    <a:pt x="5" y="5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38"/>
                    <a:pt x="54" y="23"/>
                    <a:pt x="79" y="23"/>
                  </a:cubicBezTo>
                  <a:cubicBezTo>
                    <a:pt x="96" y="23"/>
                    <a:pt x="112" y="29"/>
                    <a:pt x="124" y="41"/>
                  </a:cubicBezTo>
                  <a:cubicBezTo>
                    <a:pt x="125" y="43"/>
                    <a:pt x="125" y="43"/>
                    <a:pt x="125" y="43"/>
                  </a:cubicBezTo>
                  <a:lnTo>
                    <a:pt x="10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1" name="Freeform 101"/>
            <p:cNvSpPr>
              <a:spLocks noEditPoints="1"/>
            </p:cNvSpPr>
            <p:nvPr/>
          </p:nvSpPr>
          <p:spPr bwMode="auto">
            <a:xfrm>
              <a:off x="1804988" y="3468688"/>
              <a:ext cx="393700" cy="177800"/>
            </a:xfrm>
            <a:custGeom>
              <a:gdLst>
                <a:gd name="T0" fmla="*/ 0 w 166"/>
                <a:gd name="T1" fmla="*/ 75 h 75"/>
                <a:gd name="T2" fmla="*/ 0 w 166"/>
                <a:gd name="T3" fmla="*/ 0 h 75"/>
                <a:gd name="T4" fmla="*/ 74 w 166"/>
                <a:gd name="T5" fmla="*/ 0 h 75"/>
                <a:gd name="T6" fmla="*/ 48 w 166"/>
                <a:gd name="T7" fmla="*/ 27 h 75"/>
                <a:gd name="T8" fmla="*/ 85 w 166"/>
                <a:gd name="T9" fmla="*/ 41 h 75"/>
                <a:gd name="T10" fmla="*/ 138 w 166"/>
                <a:gd name="T11" fmla="*/ 4 h 75"/>
                <a:gd name="T12" fmla="*/ 140 w 166"/>
                <a:gd name="T13" fmla="*/ 0 h 75"/>
                <a:gd name="T14" fmla="*/ 166 w 166"/>
                <a:gd name="T15" fmla="*/ 10 h 75"/>
                <a:gd name="T16" fmla="*/ 165 w 166"/>
                <a:gd name="T17" fmla="*/ 14 h 75"/>
                <a:gd name="T18" fmla="*/ 85 w 166"/>
                <a:gd name="T19" fmla="*/ 69 h 75"/>
                <a:gd name="T20" fmla="*/ 28 w 166"/>
                <a:gd name="T21" fmla="*/ 47 h 75"/>
                <a:gd name="T22" fmla="*/ 0 w 166"/>
                <a:gd name="T23" fmla="*/ 75 h 75"/>
                <a:gd name="T24" fmla="*/ 27 w 166"/>
                <a:gd name="T25" fmla="*/ 36 h 75"/>
                <a:gd name="T26" fmla="*/ 30 w 166"/>
                <a:gd name="T27" fmla="*/ 38 h 75"/>
                <a:gd name="T28" fmla="*/ 85 w 166"/>
                <a:gd name="T29" fmla="*/ 61 h 75"/>
                <a:gd name="T30" fmla="*/ 156 w 166"/>
                <a:gd name="T31" fmla="*/ 15 h 75"/>
                <a:gd name="T32" fmla="*/ 144 w 166"/>
                <a:gd name="T33" fmla="*/ 10 h 75"/>
                <a:gd name="T34" fmla="*/ 85 w 166"/>
                <a:gd name="T35" fmla="*/ 49 h 75"/>
                <a:gd name="T36" fmla="*/ 39 w 166"/>
                <a:gd name="T37" fmla="*/ 30 h 75"/>
                <a:gd name="T38" fmla="*/ 36 w 166"/>
                <a:gd name="T39" fmla="*/ 27 h 75"/>
                <a:gd name="T40" fmla="*/ 55 w 166"/>
                <a:gd name="T41" fmla="*/ 8 h 75"/>
                <a:gd name="T42" fmla="*/ 8 w 166"/>
                <a:gd name="T43" fmla="*/ 8 h 75"/>
                <a:gd name="T44" fmla="*/ 8 w 166"/>
                <a:gd name="T45" fmla="*/ 55 h 75"/>
                <a:gd name="T46" fmla="*/ 27 w 166"/>
                <a:gd name="T47" fmla="*/ 36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75">
                  <a:moveTo>
                    <a:pt x="0" y="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8" y="36"/>
                    <a:pt x="71" y="41"/>
                    <a:pt x="85" y="41"/>
                  </a:cubicBezTo>
                  <a:cubicBezTo>
                    <a:pt x="109" y="41"/>
                    <a:pt x="130" y="26"/>
                    <a:pt x="138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52" y="47"/>
                    <a:pt x="120" y="69"/>
                    <a:pt x="85" y="69"/>
                  </a:cubicBezTo>
                  <a:cubicBezTo>
                    <a:pt x="64" y="69"/>
                    <a:pt x="43" y="61"/>
                    <a:pt x="28" y="47"/>
                  </a:cubicBezTo>
                  <a:lnTo>
                    <a:pt x="0" y="75"/>
                  </a:lnTo>
                  <a:close/>
                  <a:moveTo>
                    <a:pt x="27" y="36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5" y="53"/>
                    <a:pt x="64" y="61"/>
                    <a:pt x="85" y="61"/>
                  </a:cubicBezTo>
                  <a:cubicBezTo>
                    <a:pt x="116" y="61"/>
                    <a:pt x="144" y="43"/>
                    <a:pt x="156" y="15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34" y="33"/>
                    <a:pt x="111" y="49"/>
                    <a:pt x="85" y="49"/>
                  </a:cubicBezTo>
                  <a:cubicBezTo>
                    <a:pt x="68" y="49"/>
                    <a:pt x="51" y="42"/>
                    <a:pt x="39" y="3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2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650668" y="3775194"/>
            <a:ext cx="519305" cy="486155"/>
            <a:chOff x="7245351" y="4116388"/>
            <a:chExt cx="447675" cy="419100"/>
          </a:xfrm>
          <a:solidFill>
            <a:schemeClr val="bg1"/>
          </a:solidFill>
        </p:grpSpPr>
        <p:sp>
          <p:nvSpPr>
            <p:cNvPr id="53" name="Freeform 188"/>
            <p:cNvSpPr/>
            <p:nvPr/>
          </p:nvSpPr>
          <p:spPr bwMode="auto">
            <a:xfrm>
              <a:off x="7245351" y="4116388"/>
              <a:ext cx="419100" cy="419100"/>
            </a:xfrm>
            <a:custGeom>
              <a:gdLst>
                <a:gd name="T0" fmla="*/ 88 w 177"/>
                <a:gd name="T1" fmla="*/ 177 h 177"/>
                <a:gd name="T2" fmla="*/ 26 w 177"/>
                <a:gd name="T3" fmla="*/ 151 h 177"/>
                <a:gd name="T4" fmla="*/ 0 w 177"/>
                <a:gd name="T5" fmla="*/ 89 h 177"/>
                <a:gd name="T6" fmla="*/ 26 w 177"/>
                <a:gd name="T7" fmla="*/ 27 h 177"/>
                <a:gd name="T8" fmla="*/ 88 w 177"/>
                <a:gd name="T9" fmla="*/ 0 h 177"/>
                <a:gd name="T10" fmla="*/ 88 w 177"/>
                <a:gd name="T11" fmla="*/ 0 h 177"/>
                <a:gd name="T12" fmla="*/ 177 w 177"/>
                <a:gd name="T13" fmla="*/ 88 h 177"/>
                <a:gd name="T14" fmla="*/ 171 w 177"/>
                <a:gd name="T15" fmla="*/ 88 h 177"/>
                <a:gd name="T16" fmla="*/ 88 w 177"/>
                <a:gd name="T17" fmla="*/ 6 h 177"/>
                <a:gd name="T18" fmla="*/ 88 w 177"/>
                <a:gd name="T19" fmla="*/ 6 h 177"/>
                <a:gd name="T20" fmla="*/ 30 w 177"/>
                <a:gd name="T21" fmla="*/ 31 h 177"/>
                <a:gd name="T22" fmla="*/ 6 w 177"/>
                <a:gd name="T23" fmla="*/ 89 h 177"/>
                <a:gd name="T24" fmla="*/ 31 w 177"/>
                <a:gd name="T25" fmla="*/ 147 h 177"/>
                <a:gd name="T26" fmla="*/ 88 w 177"/>
                <a:gd name="T27" fmla="*/ 171 h 177"/>
                <a:gd name="T28" fmla="*/ 89 w 177"/>
                <a:gd name="T29" fmla="*/ 171 h 177"/>
                <a:gd name="T30" fmla="*/ 155 w 177"/>
                <a:gd name="T31" fmla="*/ 136 h 177"/>
                <a:gd name="T32" fmla="*/ 160 w 177"/>
                <a:gd name="T33" fmla="*/ 140 h 177"/>
                <a:gd name="T34" fmla="*/ 89 w 177"/>
                <a:gd name="T35" fmla="*/ 177 h 177"/>
                <a:gd name="T36" fmla="*/ 88 w 177"/>
                <a:gd name="T37" fmla="*/ 177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7">
                  <a:moveTo>
                    <a:pt x="88" y="177"/>
                  </a:moveTo>
                  <a:cubicBezTo>
                    <a:pt x="65" y="177"/>
                    <a:pt x="43" y="168"/>
                    <a:pt x="26" y="151"/>
                  </a:cubicBezTo>
                  <a:cubicBezTo>
                    <a:pt x="10" y="135"/>
                    <a:pt x="0" y="113"/>
                    <a:pt x="0" y="89"/>
                  </a:cubicBezTo>
                  <a:cubicBezTo>
                    <a:pt x="0" y="66"/>
                    <a:pt x="9" y="43"/>
                    <a:pt x="26" y="27"/>
                  </a:cubicBezTo>
                  <a:cubicBezTo>
                    <a:pt x="42" y="10"/>
                    <a:pt x="64" y="1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7" y="0"/>
                    <a:pt x="176" y="40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3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7"/>
                    <a:pt x="45" y="15"/>
                    <a:pt x="30" y="31"/>
                  </a:cubicBezTo>
                  <a:cubicBezTo>
                    <a:pt x="14" y="46"/>
                    <a:pt x="6" y="67"/>
                    <a:pt x="6" y="89"/>
                  </a:cubicBezTo>
                  <a:cubicBezTo>
                    <a:pt x="6" y="111"/>
                    <a:pt x="15" y="132"/>
                    <a:pt x="31" y="147"/>
                  </a:cubicBezTo>
                  <a:cubicBezTo>
                    <a:pt x="46" y="162"/>
                    <a:pt x="67" y="171"/>
                    <a:pt x="88" y="171"/>
                  </a:cubicBezTo>
                  <a:cubicBezTo>
                    <a:pt x="88" y="171"/>
                    <a:pt x="89" y="171"/>
                    <a:pt x="89" y="171"/>
                  </a:cubicBezTo>
                  <a:cubicBezTo>
                    <a:pt x="115" y="171"/>
                    <a:pt x="140" y="158"/>
                    <a:pt x="155" y="136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44" y="163"/>
                    <a:pt x="117" y="177"/>
                    <a:pt x="89" y="177"/>
                  </a:cubicBezTo>
                  <a:cubicBezTo>
                    <a:pt x="89" y="177"/>
                    <a:pt x="89" y="177"/>
                    <a:pt x="88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4" name="Freeform 189"/>
            <p:cNvSpPr/>
            <p:nvPr/>
          </p:nvSpPr>
          <p:spPr bwMode="auto">
            <a:xfrm>
              <a:off x="7600951" y="4271963"/>
              <a:ext cx="92075" cy="84138"/>
            </a:xfrm>
            <a:custGeom>
              <a:gdLst>
                <a:gd name="T0" fmla="*/ 0 w 58"/>
                <a:gd name="T1" fmla="*/ 0 h 53"/>
                <a:gd name="T2" fmla="*/ 30 w 58"/>
                <a:gd name="T3" fmla="*/ 53 h 53"/>
                <a:gd name="T4" fmla="*/ 58 w 58"/>
                <a:gd name="T5" fmla="*/ 0 h 53"/>
                <a:gd name="T6" fmla="*/ 0 w 58"/>
                <a:gd name="T7" fmla="*/ 0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2">
                  <a:moveTo>
                    <a:pt x="0" y="0"/>
                  </a:moveTo>
                  <a:lnTo>
                    <a:pt x="30" y="53"/>
                  </a:lnTo>
                  <a:lnTo>
                    <a:pt x="5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5" name="Freeform 190"/>
            <p:cNvSpPr>
              <a:spLocks noEditPoints="1"/>
            </p:cNvSpPr>
            <p:nvPr/>
          </p:nvSpPr>
          <p:spPr bwMode="auto">
            <a:xfrm>
              <a:off x="7396163" y="4225926"/>
              <a:ext cx="114300" cy="93663"/>
            </a:xfrm>
            <a:custGeom>
              <a:gdLst>
                <a:gd name="T0" fmla="*/ 1 w 48"/>
                <a:gd name="T1" fmla="*/ 40 h 40"/>
                <a:gd name="T2" fmla="*/ 0 w 48"/>
                <a:gd name="T3" fmla="*/ 24 h 40"/>
                <a:gd name="T4" fmla="*/ 24 w 48"/>
                <a:gd name="T5" fmla="*/ 0 h 40"/>
                <a:gd name="T6" fmla="*/ 48 w 48"/>
                <a:gd name="T7" fmla="*/ 23 h 40"/>
                <a:gd name="T8" fmla="*/ 48 w 48"/>
                <a:gd name="T9" fmla="*/ 40 h 40"/>
                <a:gd name="T10" fmla="*/ 1 w 48"/>
                <a:gd name="T11" fmla="*/ 40 h 40"/>
                <a:gd name="T12" fmla="*/ 24 w 48"/>
                <a:gd name="T13" fmla="*/ 6 h 40"/>
                <a:gd name="T14" fmla="*/ 6 w 48"/>
                <a:gd name="T15" fmla="*/ 24 h 40"/>
                <a:gd name="T16" fmla="*/ 7 w 48"/>
                <a:gd name="T17" fmla="*/ 34 h 40"/>
                <a:gd name="T18" fmla="*/ 42 w 48"/>
                <a:gd name="T19" fmla="*/ 34 h 40"/>
                <a:gd name="T20" fmla="*/ 42 w 48"/>
                <a:gd name="T21" fmla="*/ 23 h 40"/>
                <a:gd name="T22" fmla="*/ 24 w 48"/>
                <a:gd name="T23" fmla="*/ 6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0">
                  <a:moveTo>
                    <a:pt x="1" y="4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0"/>
                    <a:pt x="48" y="23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1" y="40"/>
                  </a:lnTo>
                  <a:close/>
                  <a:moveTo>
                    <a:pt x="24" y="6"/>
                  </a:moveTo>
                  <a:cubicBezTo>
                    <a:pt x="14" y="6"/>
                    <a:pt x="6" y="14"/>
                    <a:pt x="6" y="2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4"/>
                    <a:pt x="34" y="6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6" name="Freeform 191"/>
            <p:cNvSpPr>
              <a:spLocks noEditPoints="1"/>
            </p:cNvSpPr>
            <p:nvPr/>
          </p:nvSpPr>
          <p:spPr bwMode="auto">
            <a:xfrm>
              <a:off x="7372351" y="4305301"/>
              <a:ext cx="163513" cy="123825"/>
            </a:xfrm>
            <a:custGeom>
              <a:gdLst>
                <a:gd name="T0" fmla="*/ 5 w 69"/>
                <a:gd name="T1" fmla="*/ 52 h 52"/>
                <a:gd name="T2" fmla="*/ 5 w 69"/>
                <a:gd name="T3" fmla="*/ 52 h 52"/>
                <a:gd name="T4" fmla="*/ 1 w 69"/>
                <a:gd name="T5" fmla="*/ 47 h 52"/>
                <a:gd name="T6" fmla="*/ 0 w 69"/>
                <a:gd name="T7" fmla="*/ 4 h 52"/>
                <a:gd name="T8" fmla="*/ 5 w 69"/>
                <a:gd name="T9" fmla="*/ 0 h 52"/>
                <a:gd name="T10" fmla="*/ 64 w 69"/>
                <a:gd name="T11" fmla="*/ 0 h 52"/>
                <a:gd name="T12" fmla="*/ 68 w 69"/>
                <a:gd name="T13" fmla="*/ 4 h 52"/>
                <a:gd name="T14" fmla="*/ 69 w 69"/>
                <a:gd name="T15" fmla="*/ 47 h 52"/>
                <a:gd name="T16" fmla="*/ 67 w 69"/>
                <a:gd name="T17" fmla="*/ 50 h 52"/>
                <a:gd name="T18" fmla="*/ 64 w 69"/>
                <a:gd name="T19" fmla="*/ 51 h 52"/>
                <a:gd name="T20" fmla="*/ 5 w 69"/>
                <a:gd name="T21" fmla="*/ 52 h 52"/>
                <a:gd name="T22" fmla="*/ 6 w 69"/>
                <a:gd name="T23" fmla="*/ 6 h 52"/>
                <a:gd name="T24" fmla="*/ 7 w 69"/>
                <a:gd name="T25" fmla="*/ 46 h 52"/>
                <a:gd name="T26" fmla="*/ 62 w 69"/>
                <a:gd name="T27" fmla="*/ 45 h 52"/>
                <a:gd name="T28" fmla="*/ 62 w 69"/>
                <a:gd name="T29" fmla="*/ 6 h 52"/>
                <a:gd name="T30" fmla="*/ 6 w 69"/>
                <a:gd name="T31" fmla="*/ 6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52">
                  <a:moveTo>
                    <a:pt x="5" y="52"/>
                  </a:moveTo>
                  <a:cubicBezTo>
                    <a:pt x="5" y="52"/>
                    <a:pt x="5" y="52"/>
                    <a:pt x="5" y="52"/>
                  </a:cubicBezTo>
                  <a:cubicBezTo>
                    <a:pt x="3" y="52"/>
                    <a:pt x="1" y="50"/>
                    <a:pt x="1" y="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8" y="2"/>
                    <a:pt x="68" y="4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8"/>
                    <a:pt x="68" y="49"/>
                    <a:pt x="67" y="50"/>
                  </a:cubicBezTo>
                  <a:cubicBezTo>
                    <a:pt x="66" y="51"/>
                    <a:pt x="65" y="51"/>
                    <a:pt x="64" y="51"/>
                  </a:cubicBezTo>
                  <a:lnTo>
                    <a:pt x="5" y="52"/>
                  </a:lnTo>
                  <a:close/>
                  <a:moveTo>
                    <a:pt x="6" y="6"/>
                  </a:moveTo>
                  <a:cubicBezTo>
                    <a:pt x="7" y="46"/>
                    <a:pt x="7" y="46"/>
                    <a:pt x="7" y="46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3478426" y="25148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01</a:t>
            </a:r>
            <a:endParaRPr lang="zh-CN" altLang="en-US" sz="16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324785" y="25148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02</a:t>
            </a:r>
            <a:endParaRPr lang="zh-CN" altLang="en-US" sz="16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324785" y="43252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03</a:t>
            </a:r>
            <a:endParaRPr lang="zh-CN" altLang="en-US" sz="16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146950" y="43252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04</a:t>
            </a:r>
            <a:endParaRPr lang="zh-CN" altLang="en-US" sz="16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2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0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 flipH="1">
                <a:off x="5047" y="1326"/>
                <a:ext cx="0" cy="1"/>
              </a:xfrm>
              <a:custGeom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 flipH="1">
                <a:off x="5047" y="1325"/>
                <a:ext cx="0" cy="1"/>
              </a:xfrm>
              <a:custGeom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 flipH="1">
                <a:off x="5047" y="1323"/>
                <a:ext cx="0" cy="2"/>
              </a:xfrm>
              <a:custGeom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3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03</a:t>
            </a:r>
            <a:endParaRPr lang="zh-CN" altLang="en-US" sz="600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4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PA_库_直接连接符 1"/>
          <p:cNvCxnSpPr/>
          <p:nvPr>
            <p:custDataLst>
              <p:tags r:id="rId2"/>
            </p:custDataLst>
          </p:nvPr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工作分工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graphicFrame>
        <p:nvGraphicFramePr>
          <p:cNvPr id="6" name="PA_库_组合 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82687" y="1522888"/>
          <a:ext cx="9829800" cy="4655627"/>
        </p:xfrm>
        <a:graphic>
          <a:graphicData uri="http://schemas.openxmlformats.org/drawingml/2006/table">
            <a:tbl>
              <a:tblPr/>
              <a:tblGrid>
                <a:gridCol w="701531"/>
                <a:gridCol w="1413164"/>
                <a:gridCol w="1385454"/>
                <a:gridCol w="2826328"/>
                <a:gridCol w="3503323"/>
              </a:tblGrid>
              <a:tr h="66346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序号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项目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负责人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工作事项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443601"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邀请组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老总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商会领导邀请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500</a:t>
                      </a: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个商户邀请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赵总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政府领导邀请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2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活动组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4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张总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活动规划申请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活动现场执行指挥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宣传组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媒体宣传推广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媒体记者邀请、接待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476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4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安保组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王总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会场安全规划、应急方案执行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协助办公室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476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5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后勤组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许总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礼品采购与活动后勤保障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协助办公室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4" y="6805839"/>
            <a:ext cx="12191997" cy="71211"/>
          </a:xfrm>
          <a:custGeom>
            <a:gdLst>
              <a:gd name="connsiteX0" fmla="*/ 8131581 w 12191997"/>
              <a:gd name="connsiteY0" fmla="*/ 0 h 71211"/>
              <a:gd name="connsiteX1" fmla="*/ 8802015 w 12191997"/>
              <a:gd name="connsiteY1" fmla="*/ 0 h 71211"/>
              <a:gd name="connsiteX2" fmla="*/ 8839826 w 12191997"/>
              <a:gd name="connsiteY2" fmla="*/ 0 h 71211"/>
              <a:gd name="connsiteX3" fmla="*/ 9472449 w 12191997"/>
              <a:gd name="connsiteY3" fmla="*/ 0 h 71211"/>
              <a:gd name="connsiteX4" fmla="*/ 9510260 w 12191997"/>
              <a:gd name="connsiteY4" fmla="*/ 0 h 71211"/>
              <a:gd name="connsiteX5" fmla="*/ 10142883 w 12191997"/>
              <a:gd name="connsiteY5" fmla="*/ 0 h 71211"/>
              <a:gd name="connsiteX6" fmla="*/ 10180694 w 12191997"/>
              <a:gd name="connsiteY6" fmla="*/ 0 h 71211"/>
              <a:gd name="connsiteX7" fmla="*/ 10813317 w 12191997"/>
              <a:gd name="connsiteY7" fmla="*/ 0 h 71211"/>
              <a:gd name="connsiteX8" fmla="*/ 10851128 w 12191997"/>
              <a:gd name="connsiteY8" fmla="*/ 0 h 71211"/>
              <a:gd name="connsiteX9" fmla="*/ 11483752 w 12191997"/>
              <a:gd name="connsiteY9" fmla="*/ 0 h 71211"/>
              <a:gd name="connsiteX10" fmla="*/ 11521562 w 12191997"/>
              <a:gd name="connsiteY10" fmla="*/ 0 h 71211"/>
              <a:gd name="connsiteX11" fmla="*/ 12191997 w 12191997"/>
              <a:gd name="connsiteY11" fmla="*/ 0 h 71211"/>
              <a:gd name="connsiteX12" fmla="*/ 12191997 w 12191997"/>
              <a:gd name="connsiteY12" fmla="*/ 71211 h 71211"/>
              <a:gd name="connsiteX13" fmla="*/ 11521562 w 12191997"/>
              <a:gd name="connsiteY13" fmla="*/ 71211 h 71211"/>
              <a:gd name="connsiteX14" fmla="*/ 11483752 w 12191997"/>
              <a:gd name="connsiteY14" fmla="*/ 71211 h 71211"/>
              <a:gd name="connsiteX15" fmla="*/ 10851128 w 12191997"/>
              <a:gd name="connsiteY15" fmla="*/ 71211 h 71211"/>
              <a:gd name="connsiteX16" fmla="*/ 10813317 w 12191997"/>
              <a:gd name="connsiteY16" fmla="*/ 71211 h 71211"/>
              <a:gd name="connsiteX17" fmla="*/ 10180694 w 12191997"/>
              <a:gd name="connsiteY17" fmla="*/ 71211 h 71211"/>
              <a:gd name="connsiteX18" fmla="*/ 10142883 w 12191997"/>
              <a:gd name="connsiteY18" fmla="*/ 71211 h 71211"/>
              <a:gd name="connsiteX19" fmla="*/ 9510260 w 12191997"/>
              <a:gd name="connsiteY19" fmla="*/ 71211 h 71211"/>
              <a:gd name="connsiteX20" fmla="*/ 9472449 w 12191997"/>
              <a:gd name="connsiteY20" fmla="*/ 71211 h 71211"/>
              <a:gd name="connsiteX21" fmla="*/ 8839826 w 12191997"/>
              <a:gd name="connsiteY21" fmla="*/ 71211 h 71211"/>
              <a:gd name="connsiteX22" fmla="*/ 8802015 w 12191997"/>
              <a:gd name="connsiteY22" fmla="*/ 71211 h 71211"/>
              <a:gd name="connsiteX23" fmla="*/ 8131581 w 12191997"/>
              <a:gd name="connsiteY23" fmla="*/ 71211 h 71211"/>
              <a:gd name="connsiteX24" fmla="*/ 4065791 w 12191997"/>
              <a:gd name="connsiteY24" fmla="*/ 0 h 71211"/>
              <a:gd name="connsiteX25" fmla="*/ 4736223 w 12191997"/>
              <a:gd name="connsiteY25" fmla="*/ 0 h 71211"/>
              <a:gd name="connsiteX26" fmla="*/ 4774034 w 12191997"/>
              <a:gd name="connsiteY26" fmla="*/ 0 h 71211"/>
              <a:gd name="connsiteX27" fmla="*/ 5406658 w 12191997"/>
              <a:gd name="connsiteY27" fmla="*/ 0 h 71211"/>
              <a:gd name="connsiteX28" fmla="*/ 5444468 w 12191997"/>
              <a:gd name="connsiteY28" fmla="*/ 0 h 71211"/>
              <a:gd name="connsiteX29" fmla="*/ 6077091 w 12191997"/>
              <a:gd name="connsiteY29" fmla="*/ 0 h 71211"/>
              <a:gd name="connsiteX30" fmla="*/ 6114902 w 12191997"/>
              <a:gd name="connsiteY30" fmla="*/ 0 h 71211"/>
              <a:gd name="connsiteX31" fmla="*/ 6747525 w 12191997"/>
              <a:gd name="connsiteY31" fmla="*/ 0 h 71211"/>
              <a:gd name="connsiteX32" fmla="*/ 6785336 w 12191997"/>
              <a:gd name="connsiteY32" fmla="*/ 0 h 71211"/>
              <a:gd name="connsiteX33" fmla="*/ 7417960 w 12191997"/>
              <a:gd name="connsiteY33" fmla="*/ 0 h 71211"/>
              <a:gd name="connsiteX34" fmla="*/ 7455770 w 12191997"/>
              <a:gd name="connsiteY34" fmla="*/ 0 h 71211"/>
              <a:gd name="connsiteX35" fmla="*/ 8126205 w 12191997"/>
              <a:gd name="connsiteY35" fmla="*/ 0 h 71211"/>
              <a:gd name="connsiteX36" fmla="*/ 8126205 w 12191997"/>
              <a:gd name="connsiteY36" fmla="*/ 71211 h 71211"/>
              <a:gd name="connsiteX37" fmla="*/ 7455770 w 12191997"/>
              <a:gd name="connsiteY37" fmla="*/ 71211 h 71211"/>
              <a:gd name="connsiteX38" fmla="*/ 7417960 w 12191997"/>
              <a:gd name="connsiteY38" fmla="*/ 71211 h 71211"/>
              <a:gd name="connsiteX39" fmla="*/ 6785336 w 12191997"/>
              <a:gd name="connsiteY39" fmla="*/ 71211 h 71211"/>
              <a:gd name="connsiteX40" fmla="*/ 6747525 w 12191997"/>
              <a:gd name="connsiteY40" fmla="*/ 71211 h 71211"/>
              <a:gd name="connsiteX41" fmla="*/ 6114902 w 12191997"/>
              <a:gd name="connsiteY41" fmla="*/ 71211 h 71211"/>
              <a:gd name="connsiteX42" fmla="*/ 6077091 w 12191997"/>
              <a:gd name="connsiteY42" fmla="*/ 71211 h 71211"/>
              <a:gd name="connsiteX43" fmla="*/ 5444468 w 12191997"/>
              <a:gd name="connsiteY43" fmla="*/ 71211 h 71211"/>
              <a:gd name="connsiteX44" fmla="*/ 5406658 w 12191997"/>
              <a:gd name="connsiteY44" fmla="*/ 71211 h 71211"/>
              <a:gd name="connsiteX45" fmla="*/ 4774034 w 12191997"/>
              <a:gd name="connsiteY45" fmla="*/ 71211 h 71211"/>
              <a:gd name="connsiteX46" fmla="*/ 4736223 w 12191997"/>
              <a:gd name="connsiteY46" fmla="*/ 71211 h 71211"/>
              <a:gd name="connsiteX47" fmla="*/ 4065791 w 12191997"/>
              <a:gd name="connsiteY47" fmla="*/ 71211 h 71211"/>
              <a:gd name="connsiteX48" fmla="*/ 0 w 12191997"/>
              <a:gd name="connsiteY48" fmla="*/ 0 h 71211"/>
              <a:gd name="connsiteX49" fmla="*/ 670434 w 12191997"/>
              <a:gd name="connsiteY49" fmla="*/ 0 h 71211"/>
              <a:gd name="connsiteX50" fmla="*/ 708245 w 12191997"/>
              <a:gd name="connsiteY50" fmla="*/ 0 h 71211"/>
              <a:gd name="connsiteX51" fmla="*/ 1340868 w 12191997"/>
              <a:gd name="connsiteY51" fmla="*/ 0 h 71211"/>
              <a:gd name="connsiteX52" fmla="*/ 1378679 w 12191997"/>
              <a:gd name="connsiteY52" fmla="*/ 0 h 71211"/>
              <a:gd name="connsiteX53" fmla="*/ 2011301 w 12191997"/>
              <a:gd name="connsiteY53" fmla="*/ 0 h 71211"/>
              <a:gd name="connsiteX54" fmla="*/ 2049112 w 12191997"/>
              <a:gd name="connsiteY54" fmla="*/ 0 h 71211"/>
              <a:gd name="connsiteX55" fmla="*/ 2681735 w 12191997"/>
              <a:gd name="connsiteY55" fmla="*/ 0 h 71211"/>
              <a:gd name="connsiteX56" fmla="*/ 2719547 w 12191997"/>
              <a:gd name="connsiteY56" fmla="*/ 0 h 71211"/>
              <a:gd name="connsiteX57" fmla="*/ 3352170 w 12191997"/>
              <a:gd name="connsiteY57" fmla="*/ 0 h 71211"/>
              <a:gd name="connsiteX58" fmla="*/ 3389981 w 12191997"/>
              <a:gd name="connsiteY58" fmla="*/ 0 h 71211"/>
              <a:gd name="connsiteX59" fmla="*/ 4060415 w 12191997"/>
              <a:gd name="connsiteY59" fmla="*/ 0 h 71211"/>
              <a:gd name="connsiteX60" fmla="*/ 4060415 w 12191997"/>
              <a:gd name="connsiteY60" fmla="*/ 71211 h 71211"/>
              <a:gd name="connsiteX61" fmla="*/ 3389981 w 12191997"/>
              <a:gd name="connsiteY61" fmla="*/ 71211 h 71211"/>
              <a:gd name="connsiteX62" fmla="*/ 3352170 w 12191997"/>
              <a:gd name="connsiteY62" fmla="*/ 71211 h 71211"/>
              <a:gd name="connsiteX63" fmla="*/ 2719547 w 12191997"/>
              <a:gd name="connsiteY63" fmla="*/ 71211 h 71211"/>
              <a:gd name="connsiteX64" fmla="*/ 2681735 w 12191997"/>
              <a:gd name="connsiteY64" fmla="*/ 71211 h 71211"/>
              <a:gd name="connsiteX65" fmla="*/ 2049112 w 12191997"/>
              <a:gd name="connsiteY65" fmla="*/ 71211 h 71211"/>
              <a:gd name="connsiteX66" fmla="*/ 2011301 w 12191997"/>
              <a:gd name="connsiteY66" fmla="*/ 71211 h 71211"/>
              <a:gd name="connsiteX67" fmla="*/ 1378679 w 12191997"/>
              <a:gd name="connsiteY67" fmla="*/ 71211 h 71211"/>
              <a:gd name="connsiteX68" fmla="*/ 1340868 w 12191997"/>
              <a:gd name="connsiteY68" fmla="*/ 71211 h 71211"/>
              <a:gd name="connsiteX69" fmla="*/ 708245 w 12191997"/>
              <a:gd name="connsiteY69" fmla="*/ 71211 h 71211"/>
              <a:gd name="connsiteX70" fmla="*/ 670434 w 12191997"/>
              <a:gd name="connsiteY70" fmla="*/ 71211 h 71211"/>
              <a:gd name="connsiteX71" fmla="*/ 0 w 12191997"/>
              <a:gd name="connsiteY71" fmla="*/ 71211 h 712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191997" h="71211">
                <a:moveTo>
                  <a:pt x="8131581" y="0"/>
                </a:moveTo>
                <a:lnTo>
                  <a:pt x="8802015" y="0"/>
                </a:lnTo>
                <a:lnTo>
                  <a:pt x="8839826" y="0"/>
                </a:lnTo>
                <a:lnTo>
                  <a:pt x="9472449" y="0"/>
                </a:lnTo>
                <a:lnTo>
                  <a:pt x="9510260" y="0"/>
                </a:lnTo>
                <a:lnTo>
                  <a:pt x="10142883" y="0"/>
                </a:lnTo>
                <a:lnTo>
                  <a:pt x="10180694" y="0"/>
                </a:lnTo>
                <a:lnTo>
                  <a:pt x="10813317" y="0"/>
                </a:lnTo>
                <a:lnTo>
                  <a:pt x="10851128" y="0"/>
                </a:lnTo>
                <a:lnTo>
                  <a:pt x="11483752" y="0"/>
                </a:lnTo>
                <a:lnTo>
                  <a:pt x="11521562" y="0"/>
                </a:lnTo>
                <a:lnTo>
                  <a:pt x="12191997" y="0"/>
                </a:lnTo>
                <a:lnTo>
                  <a:pt x="12191997" y="71211"/>
                </a:lnTo>
                <a:lnTo>
                  <a:pt x="11521562" y="71211"/>
                </a:lnTo>
                <a:lnTo>
                  <a:pt x="11483752" y="71211"/>
                </a:lnTo>
                <a:lnTo>
                  <a:pt x="10851128" y="71211"/>
                </a:lnTo>
                <a:lnTo>
                  <a:pt x="10813317" y="71211"/>
                </a:lnTo>
                <a:lnTo>
                  <a:pt x="10180694" y="71211"/>
                </a:lnTo>
                <a:lnTo>
                  <a:pt x="10142883" y="71211"/>
                </a:lnTo>
                <a:lnTo>
                  <a:pt x="9510260" y="71211"/>
                </a:lnTo>
                <a:lnTo>
                  <a:pt x="9472449" y="71211"/>
                </a:lnTo>
                <a:lnTo>
                  <a:pt x="8839826" y="71211"/>
                </a:lnTo>
                <a:lnTo>
                  <a:pt x="8802015" y="71211"/>
                </a:lnTo>
                <a:lnTo>
                  <a:pt x="8131581" y="71211"/>
                </a:lnTo>
                <a:close/>
                <a:moveTo>
                  <a:pt x="4065791" y="0"/>
                </a:moveTo>
                <a:lnTo>
                  <a:pt x="4736223" y="0"/>
                </a:lnTo>
                <a:lnTo>
                  <a:pt x="4774034" y="0"/>
                </a:lnTo>
                <a:lnTo>
                  <a:pt x="5406658" y="0"/>
                </a:lnTo>
                <a:lnTo>
                  <a:pt x="5444468" y="0"/>
                </a:lnTo>
                <a:lnTo>
                  <a:pt x="6077091" y="0"/>
                </a:lnTo>
                <a:lnTo>
                  <a:pt x="6114902" y="0"/>
                </a:lnTo>
                <a:lnTo>
                  <a:pt x="6747525" y="0"/>
                </a:lnTo>
                <a:lnTo>
                  <a:pt x="6785336" y="0"/>
                </a:lnTo>
                <a:lnTo>
                  <a:pt x="7417960" y="0"/>
                </a:lnTo>
                <a:lnTo>
                  <a:pt x="7455770" y="0"/>
                </a:lnTo>
                <a:lnTo>
                  <a:pt x="8126205" y="0"/>
                </a:lnTo>
                <a:lnTo>
                  <a:pt x="8126205" y="71211"/>
                </a:lnTo>
                <a:lnTo>
                  <a:pt x="7455770" y="71211"/>
                </a:lnTo>
                <a:lnTo>
                  <a:pt x="7417960" y="71211"/>
                </a:lnTo>
                <a:lnTo>
                  <a:pt x="6785336" y="71211"/>
                </a:lnTo>
                <a:lnTo>
                  <a:pt x="6747525" y="71211"/>
                </a:lnTo>
                <a:lnTo>
                  <a:pt x="6114902" y="71211"/>
                </a:lnTo>
                <a:lnTo>
                  <a:pt x="6077091" y="71211"/>
                </a:lnTo>
                <a:lnTo>
                  <a:pt x="5444468" y="71211"/>
                </a:lnTo>
                <a:lnTo>
                  <a:pt x="5406658" y="71211"/>
                </a:lnTo>
                <a:lnTo>
                  <a:pt x="4774034" y="71211"/>
                </a:lnTo>
                <a:lnTo>
                  <a:pt x="4736223" y="71211"/>
                </a:lnTo>
                <a:lnTo>
                  <a:pt x="4065791" y="71211"/>
                </a:lnTo>
                <a:close/>
                <a:moveTo>
                  <a:pt x="0" y="0"/>
                </a:moveTo>
                <a:lnTo>
                  <a:pt x="670434" y="0"/>
                </a:lnTo>
                <a:lnTo>
                  <a:pt x="708245" y="0"/>
                </a:lnTo>
                <a:lnTo>
                  <a:pt x="1340868" y="0"/>
                </a:lnTo>
                <a:lnTo>
                  <a:pt x="1378679" y="0"/>
                </a:lnTo>
                <a:lnTo>
                  <a:pt x="2011301" y="0"/>
                </a:lnTo>
                <a:lnTo>
                  <a:pt x="2049112" y="0"/>
                </a:lnTo>
                <a:lnTo>
                  <a:pt x="2681735" y="0"/>
                </a:lnTo>
                <a:lnTo>
                  <a:pt x="2719547" y="0"/>
                </a:lnTo>
                <a:lnTo>
                  <a:pt x="3352170" y="0"/>
                </a:lnTo>
                <a:lnTo>
                  <a:pt x="3389981" y="0"/>
                </a:lnTo>
                <a:lnTo>
                  <a:pt x="4060415" y="0"/>
                </a:lnTo>
                <a:lnTo>
                  <a:pt x="4060415" y="71211"/>
                </a:lnTo>
                <a:lnTo>
                  <a:pt x="3389981" y="71211"/>
                </a:lnTo>
                <a:lnTo>
                  <a:pt x="3352170" y="71211"/>
                </a:lnTo>
                <a:lnTo>
                  <a:pt x="2719547" y="71211"/>
                </a:lnTo>
                <a:lnTo>
                  <a:pt x="2681735" y="71211"/>
                </a:lnTo>
                <a:lnTo>
                  <a:pt x="2049112" y="71211"/>
                </a:lnTo>
                <a:lnTo>
                  <a:pt x="2011301" y="71211"/>
                </a:lnTo>
                <a:lnTo>
                  <a:pt x="1378679" y="71211"/>
                </a:lnTo>
                <a:lnTo>
                  <a:pt x="1340868" y="71211"/>
                </a:lnTo>
                <a:lnTo>
                  <a:pt x="708245" y="71211"/>
                </a:lnTo>
                <a:lnTo>
                  <a:pt x="670434" y="71211"/>
                </a:lnTo>
                <a:lnTo>
                  <a:pt x="0" y="7121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Freeform 5"/>
          <p:cNvSpPr/>
          <p:nvPr/>
        </p:nvSpPr>
        <p:spPr bwMode="auto">
          <a:xfrm rot="10800000">
            <a:off x="4416848" y="2639167"/>
            <a:ext cx="3494658" cy="2315658"/>
          </a:xfrm>
          <a:custGeom>
            <a:gdLst>
              <a:gd name="T0" fmla="*/ 357 w 357"/>
              <a:gd name="T1" fmla="*/ 13 h 236"/>
              <a:gd name="T2" fmla="*/ 314 w 357"/>
              <a:gd name="T3" fmla="*/ 0 h 236"/>
              <a:gd name="T4" fmla="*/ 317 w 357"/>
              <a:gd name="T5" fmla="*/ 12 h 236"/>
              <a:gd name="T6" fmla="*/ 178 w 357"/>
              <a:gd name="T7" fmla="*/ 113 h 236"/>
              <a:gd name="T8" fmla="*/ 0 w 357"/>
              <a:gd name="T9" fmla="*/ 220 h 236"/>
              <a:gd name="T10" fmla="*/ 1 w 357"/>
              <a:gd name="T11" fmla="*/ 236 h 236"/>
              <a:gd name="T12" fmla="*/ 191 w 357"/>
              <a:gd name="T13" fmla="*/ 124 h 236"/>
              <a:gd name="T14" fmla="*/ 321 w 357"/>
              <a:gd name="T15" fmla="*/ 29 h 236"/>
              <a:gd name="T16" fmla="*/ 324 w 357"/>
              <a:gd name="T17" fmla="*/ 44 h 236"/>
              <a:gd name="T18" fmla="*/ 357 w 357"/>
              <a:gd name="T19" fmla="*/ 13 h 2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236">
                <a:moveTo>
                  <a:pt x="357" y="13"/>
                </a:moveTo>
                <a:cubicBezTo>
                  <a:pt x="314" y="0"/>
                  <a:pt x="314" y="0"/>
                  <a:pt x="314" y="0"/>
                </a:cubicBezTo>
                <a:cubicBezTo>
                  <a:pt x="317" y="12"/>
                  <a:pt x="317" y="12"/>
                  <a:pt x="317" y="12"/>
                </a:cubicBezTo>
                <a:cubicBezTo>
                  <a:pt x="277" y="25"/>
                  <a:pt x="224" y="54"/>
                  <a:pt x="178" y="113"/>
                </a:cubicBezTo>
                <a:cubicBezTo>
                  <a:pt x="131" y="174"/>
                  <a:pt x="66" y="213"/>
                  <a:pt x="0" y="220"/>
                </a:cubicBezTo>
                <a:cubicBezTo>
                  <a:pt x="1" y="236"/>
                  <a:pt x="1" y="236"/>
                  <a:pt x="1" y="236"/>
                </a:cubicBezTo>
                <a:cubicBezTo>
                  <a:pt x="72" y="229"/>
                  <a:pt x="142" y="188"/>
                  <a:pt x="191" y="124"/>
                </a:cubicBezTo>
                <a:cubicBezTo>
                  <a:pt x="235" y="68"/>
                  <a:pt x="283" y="41"/>
                  <a:pt x="321" y="29"/>
                </a:cubicBezTo>
                <a:cubicBezTo>
                  <a:pt x="324" y="44"/>
                  <a:pt x="324" y="44"/>
                  <a:pt x="324" y="44"/>
                </a:cubicBezTo>
                <a:lnTo>
                  <a:pt x="357" y="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8" name="Freeform 6"/>
          <p:cNvSpPr/>
          <p:nvPr/>
        </p:nvSpPr>
        <p:spPr bwMode="auto">
          <a:xfrm rot="10800000">
            <a:off x="8508895" y="2669525"/>
            <a:ext cx="958858" cy="892867"/>
          </a:xfrm>
          <a:custGeom>
            <a:gdLst>
              <a:gd name="T0" fmla="*/ 98 w 98"/>
              <a:gd name="T1" fmla="*/ 83 h 91"/>
              <a:gd name="T2" fmla="*/ 70 w 98"/>
              <a:gd name="T3" fmla="*/ 49 h 91"/>
              <a:gd name="T4" fmla="*/ 65 w 98"/>
              <a:gd name="T5" fmla="*/ 61 h 91"/>
              <a:gd name="T6" fmla="*/ 16 w 98"/>
              <a:gd name="T7" fmla="*/ 0 h 91"/>
              <a:gd name="T8" fmla="*/ 0 w 98"/>
              <a:gd name="T9" fmla="*/ 4 h 91"/>
              <a:gd name="T10" fmla="*/ 59 w 98"/>
              <a:gd name="T11" fmla="*/ 78 h 91"/>
              <a:gd name="T12" fmla="*/ 54 w 98"/>
              <a:gd name="T13" fmla="*/ 91 h 91"/>
              <a:gd name="T14" fmla="*/ 98 w 98"/>
              <a:gd name="T15" fmla="*/ 83 h 9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91">
                <a:moveTo>
                  <a:pt x="98" y="83"/>
                </a:moveTo>
                <a:cubicBezTo>
                  <a:pt x="70" y="49"/>
                  <a:pt x="70" y="49"/>
                  <a:pt x="70" y="49"/>
                </a:cubicBezTo>
                <a:cubicBezTo>
                  <a:pt x="65" y="61"/>
                  <a:pt x="65" y="61"/>
                  <a:pt x="65" y="61"/>
                </a:cubicBezTo>
                <a:cubicBezTo>
                  <a:pt x="40" y="48"/>
                  <a:pt x="23" y="26"/>
                  <a:pt x="16" y="0"/>
                </a:cubicBezTo>
                <a:cubicBezTo>
                  <a:pt x="0" y="4"/>
                  <a:pt x="0" y="4"/>
                  <a:pt x="0" y="4"/>
                </a:cubicBezTo>
                <a:cubicBezTo>
                  <a:pt x="7" y="36"/>
                  <a:pt x="28" y="61"/>
                  <a:pt x="59" y="78"/>
                </a:cubicBezTo>
                <a:cubicBezTo>
                  <a:pt x="54" y="91"/>
                  <a:pt x="54" y="91"/>
                  <a:pt x="54" y="91"/>
                </a:cubicBezTo>
                <a:lnTo>
                  <a:pt x="98" y="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 rot="10800000">
            <a:off x="8391625" y="4150278"/>
            <a:ext cx="978174" cy="785228"/>
          </a:xfrm>
          <a:custGeom>
            <a:gdLst>
              <a:gd name="T0" fmla="*/ 100 w 100"/>
              <a:gd name="T1" fmla="*/ 17 h 80"/>
              <a:gd name="T2" fmla="*/ 97 w 100"/>
              <a:gd name="T3" fmla="*/ 0 h 80"/>
              <a:gd name="T4" fmla="*/ 14 w 100"/>
              <a:gd name="T5" fmla="*/ 43 h 80"/>
              <a:gd name="T6" fmla="*/ 3 w 100"/>
              <a:gd name="T7" fmla="*/ 36 h 80"/>
              <a:gd name="T8" fmla="*/ 0 w 100"/>
              <a:gd name="T9" fmla="*/ 80 h 80"/>
              <a:gd name="T10" fmla="*/ 40 w 100"/>
              <a:gd name="T11" fmla="*/ 60 h 80"/>
              <a:gd name="T12" fmla="*/ 28 w 100"/>
              <a:gd name="T13" fmla="*/ 52 h 80"/>
              <a:gd name="T14" fmla="*/ 100 w 100"/>
              <a:gd name="T15" fmla="*/ 17 h 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80">
                <a:moveTo>
                  <a:pt x="100" y="17"/>
                </a:moveTo>
                <a:cubicBezTo>
                  <a:pt x="97" y="0"/>
                  <a:pt x="97" y="0"/>
                  <a:pt x="97" y="0"/>
                </a:cubicBezTo>
                <a:cubicBezTo>
                  <a:pt x="62" y="6"/>
                  <a:pt x="33" y="21"/>
                  <a:pt x="14" y="4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80"/>
                  <a:pt x="0" y="80"/>
                  <a:pt x="0" y="80"/>
                </a:cubicBezTo>
                <a:cubicBezTo>
                  <a:pt x="40" y="60"/>
                  <a:pt x="40" y="60"/>
                  <a:pt x="40" y="60"/>
                </a:cubicBezTo>
                <a:cubicBezTo>
                  <a:pt x="28" y="52"/>
                  <a:pt x="28" y="52"/>
                  <a:pt x="28" y="52"/>
                </a:cubicBezTo>
                <a:cubicBezTo>
                  <a:pt x="45" y="34"/>
                  <a:pt x="70" y="22"/>
                  <a:pt x="100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Freeform 8"/>
          <p:cNvSpPr/>
          <p:nvPr/>
        </p:nvSpPr>
        <p:spPr bwMode="auto">
          <a:xfrm rot="10800000">
            <a:off x="4298198" y="2639166"/>
            <a:ext cx="3486380" cy="2325319"/>
          </a:xfrm>
          <a:custGeom>
            <a:gdLst>
              <a:gd name="T0" fmla="*/ 178 w 356"/>
              <a:gd name="T1" fmla="*/ 114 h 237"/>
              <a:gd name="T2" fmla="*/ 40 w 356"/>
              <a:gd name="T3" fmla="*/ 13 h 237"/>
              <a:gd name="T4" fmla="*/ 43 w 356"/>
              <a:gd name="T5" fmla="*/ 0 h 237"/>
              <a:gd name="T6" fmla="*/ 0 w 356"/>
              <a:gd name="T7" fmla="*/ 11 h 237"/>
              <a:gd name="T8" fmla="*/ 32 w 356"/>
              <a:gd name="T9" fmla="*/ 43 h 237"/>
              <a:gd name="T10" fmla="*/ 35 w 356"/>
              <a:gd name="T11" fmla="*/ 29 h 237"/>
              <a:gd name="T12" fmla="*/ 165 w 356"/>
              <a:gd name="T13" fmla="*/ 125 h 237"/>
              <a:gd name="T14" fmla="*/ 354 w 356"/>
              <a:gd name="T15" fmla="*/ 237 h 237"/>
              <a:gd name="T16" fmla="*/ 356 w 356"/>
              <a:gd name="T17" fmla="*/ 220 h 237"/>
              <a:gd name="T18" fmla="*/ 178 w 356"/>
              <a:gd name="T19" fmla="*/ 114 h 2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6" h="236">
                <a:moveTo>
                  <a:pt x="178" y="114"/>
                </a:moveTo>
                <a:cubicBezTo>
                  <a:pt x="132" y="54"/>
                  <a:pt x="79" y="26"/>
                  <a:pt x="40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32" y="43"/>
                  <a:pt x="32" y="43"/>
                  <a:pt x="32" y="43"/>
                </a:cubicBezTo>
                <a:cubicBezTo>
                  <a:pt x="35" y="29"/>
                  <a:pt x="35" y="29"/>
                  <a:pt x="35" y="29"/>
                </a:cubicBezTo>
                <a:cubicBezTo>
                  <a:pt x="72" y="42"/>
                  <a:pt x="121" y="68"/>
                  <a:pt x="165" y="125"/>
                </a:cubicBezTo>
                <a:cubicBezTo>
                  <a:pt x="214" y="189"/>
                  <a:pt x="283" y="230"/>
                  <a:pt x="354" y="237"/>
                </a:cubicBezTo>
                <a:cubicBezTo>
                  <a:pt x="356" y="220"/>
                  <a:pt x="356" y="220"/>
                  <a:pt x="356" y="220"/>
                </a:cubicBezTo>
                <a:cubicBezTo>
                  <a:pt x="290" y="213"/>
                  <a:pt x="225" y="175"/>
                  <a:pt x="178" y="11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Freeform 9"/>
          <p:cNvSpPr/>
          <p:nvPr/>
        </p:nvSpPr>
        <p:spPr bwMode="auto">
          <a:xfrm rot="10800000">
            <a:off x="2703320" y="2669527"/>
            <a:ext cx="987832" cy="1117808"/>
          </a:xfrm>
          <a:custGeom>
            <a:gdLst>
              <a:gd name="T0" fmla="*/ 101 w 101"/>
              <a:gd name="T1" fmla="*/ 0 h 114"/>
              <a:gd name="T2" fmla="*/ 84 w 101"/>
              <a:gd name="T3" fmla="*/ 0 h 114"/>
              <a:gd name="T4" fmla="*/ 31 w 101"/>
              <a:gd name="T5" fmla="*/ 85 h 114"/>
              <a:gd name="T6" fmla="*/ 26 w 101"/>
              <a:gd name="T7" fmla="*/ 73 h 114"/>
              <a:gd name="T8" fmla="*/ 0 w 101"/>
              <a:gd name="T9" fmla="*/ 109 h 114"/>
              <a:gd name="T10" fmla="*/ 44 w 101"/>
              <a:gd name="T11" fmla="*/ 114 h 114"/>
              <a:gd name="T12" fmla="*/ 38 w 101"/>
              <a:gd name="T13" fmla="*/ 100 h 114"/>
              <a:gd name="T14" fmla="*/ 101 w 101"/>
              <a:gd name="T15" fmla="*/ 0 h 11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114">
                <a:moveTo>
                  <a:pt x="101" y="0"/>
                </a:moveTo>
                <a:cubicBezTo>
                  <a:pt x="84" y="0"/>
                  <a:pt x="84" y="0"/>
                  <a:pt x="84" y="0"/>
                </a:cubicBezTo>
                <a:cubicBezTo>
                  <a:pt x="84" y="37"/>
                  <a:pt x="65" y="67"/>
                  <a:pt x="31" y="85"/>
                </a:cubicBezTo>
                <a:cubicBezTo>
                  <a:pt x="26" y="73"/>
                  <a:pt x="26" y="73"/>
                  <a:pt x="26" y="73"/>
                </a:cubicBezTo>
                <a:cubicBezTo>
                  <a:pt x="0" y="109"/>
                  <a:pt x="0" y="109"/>
                  <a:pt x="0" y="109"/>
                </a:cubicBezTo>
                <a:cubicBezTo>
                  <a:pt x="44" y="114"/>
                  <a:pt x="44" y="114"/>
                  <a:pt x="44" y="114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78" y="80"/>
                  <a:pt x="101" y="44"/>
                  <a:pt x="1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2" name="Freeform 10"/>
          <p:cNvSpPr/>
          <p:nvPr/>
        </p:nvSpPr>
        <p:spPr bwMode="auto">
          <a:xfrm rot="10800000">
            <a:off x="2849564" y="4140617"/>
            <a:ext cx="929885" cy="785228"/>
          </a:xfrm>
          <a:custGeom>
            <a:gdLst>
              <a:gd name="T0" fmla="*/ 83 w 95"/>
              <a:gd name="T1" fmla="*/ 42 h 80"/>
              <a:gd name="T2" fmla="*/ 3 w 95"/>
              <a:gd name="T3" fmla="*/ 0 h 80"/>
              <a:gd name="T4" fmla="*/ 0 w 95"/>
              <a:gd name="T5" fmla="*/ 17 h 80"/>
              <a:gd name="T6" fmla="*/ 67 w 95"/>
              <a:gd name="T7" fmla="*/ 51 h 80"/>
              <a:gd name="T8" fmla="*/ 56 w 95"/>
              <a:gd name="T9" fmla="*/ 57 h 80"/>
              <a:gd name="T10" fmla="*/ 94 w 95"/>
              <a:gd name="T11" fmla="*/ 80 h 80"/>
              <a:gd name="T12" fmla="*/ 95 w 95"/>
              <a:gd name="T13" fmla="*/ 35 h 80"/>
              <a:gd name="T14" fmla="*/ 83 w 95"/>
              <a:gd name="T15" fmla="*/ 42 h 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" h="80">
                <a:moveTo>
                  <a:pt x="83" y="42"/>
                </a:moveTo>
                <a:cubicBezTo>
                  <a:pt x="64" y="21"/>
                  <a:pt x="36" y="6"/>
                  <a:pt x="3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28" y="22"/>
                  <a:pt x="51" y="34"/>
                  <a:pt x="67" y="51"/>
                </a:cubicBezTo>
                <a:cubicBezTo>
                  <a:pt x="56" y="57"/>
                  <a:pt x="56" y="57"/>
                  <a:pt x="56" y="57"/>
                </a:cubicBezTo>
                <a:cubicBezTo>
                  <a:pt x="94" y="80"/>
                  <a:pt x="94" y="80"/>
                  <a:pt x="94" y="80"/>
                </a:cubicBezTo>
                <a:cubicBezTo>
                  <a:pt x="95" y="35"/>
                  <a:pt x="95" y="35"/>
                  <a:pt x="95" y="35"/>
                </a:cubicBezTo>
                <a:lnTo>
                  <a:pt x="83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7773050" y="4395235"/>
            <a:ext cx="927570" cy="942539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3454586" y="4340958"/>
            <a:ext cx="940454" cy="942539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2322315" y="3211031"/>
            <a:ext cx="927570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8929233" y="3211031"/>
            <a:ext cx="940454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7571503" y="2228850"/>
            <a:ext cx="927570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3694893" y="2228850"/>
            <a:ext cx="940454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9" name="Group 195"/>
          <p:cNvGrpSpPr/>
          <p:nvPr/>
        </p:nvGrpSpPr>
        <p:grpSpPr>
          <a:xfrm>
            <a:off x="9149015" y="3474565"/>
            <a:ext cx="513639" cy="390177"/>
            <a:chOff x="3390447" y="1657488"/>
            <a:chExt cx="912100" cy="692860"/>
          </a:xfrm>
        </p:grpSpPr>
        <p:sp>
          <p:nvSpPr>
            <p:cNvPr id="20" name="Freeform 156"/>
            <p:cNvSpPr>
              <a:spLocks noChangeArrowheads="1"/>
            </p:cNvSpPr>
            <p:nvPr/>
          </p:nvSpPr>
          <p:spPr bwMode="auto">
            <a:xfrm>
              <a:off x="3603377" y="1657488"/>
              <a:ext cx="591117" cy="346429"/>
            </a:xfrm>
            <a:custGeom>
              <a:gdLst>
                <a:gd name="T0" fmla="*/ 0 w 822"/>
                <a:gd name="T1" fmla="*/ 141 h 482"/>
                <a:gd name="T2" fmla="*/ 0 w 822"/>
                <a:gd name="T3" fmla="*/ 141 h 482"/>
                <a:gd name="T4" fmla="*/ 340 w 822"/>
                <a:gd name="T5" fmla="*/ 0 h 482"/>
                <a:gd name="T6" fmla="*/ 821 w 822"/>
                <a:gd name="T7" fmla="*/ 481 h 4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2" h="482">
                  <a:moveTo>
                    <a:pt x="0" y="141"/>
                  </a:moveTo>
                  <a:lnTo>
                    <a:pt x="0" y="141"/>
                  </a:lnTo>
                  <a:cubicBezTo>
                    <a:pt x="91" y="50"/>
                    <a:pt x="210" y="0"/>
                    <a:pt x="340" y="0"/>
                  </a:cubicBezTo>
                  <a:cubicBezTo>
                    <a:pt x="612" y="0"/>
                    <a:pt x="821" y="209"/>
                    <a:pt x="821" y="481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Freeform 157"/>
            <p:cNvSpPr>
              <a:spLocks noChangeArrowheads="1"/>
            </p:cNvSpPr>
            <p:nvPr/>
          </p:nvSpPr>
          <p:spPr bwMode="auto">
            <a:xfrm>
              <a:off x="3501679" y="2003917"/>
              <a:ext cx="594296" cy="346431"/>
            </a:xfrm>
            <a:custGeom>
              <a:gdLst>
                <a:gd name="T0" fmla="*/ 0 w 824"/>
                <a:gd name="T1" fmla="*/ 0 h 482"/>
                <a:gd name="T2" fmla="*/ 0 w 824"/>
                <a:gd name="T3" fmla="*/ 0 h 482"/>
                <a:gd name="T4" fmla="*/ 481 w 824"/>
                <a:gd name="T5" fmla="*/ 481 h 482"/>
                <a:gd name="T6" fmla="*/ 823 w 824"/>
                <a:gd name="T7" fmla="*/ 340 h 4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482">
                  <a:moveTo>
                    <a:pt x="0" y="0"/>
                  </a:moveTo>
                  <a:lnTo>
                    <a:pt x="0" y="0"/>
                  </a:lnTo>
                  <a:cubicBezTo>
                    <a:pt x="0" y="260"/>
                    <a:pt x="221" y="481"/>
                    <a:pt x="481" y="481"/>
                  </a:cubicBezTo>
                  <a:cubicBezTo>
                    <a:pt x="611" y="481"/>
                    <a:pt x="732" y="431"/>
                    <a:pt x="823" y="340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2" name="Line 158"/>
            <p:cNvSpPr>
              <a:spLocks noChangeShapeType="1"/>
            </p:cNvSpPr>
            <p:nvPr/>
          </p:nvSpPr>
          <p:spPr bwMode="auto">
            <a:xfrm flipH="1" flipV="1">
              <a:off x="4048304" y="1892679"/>
              <a:ext cx="149369" cy="114417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3" name="Line 159"/>
            <p:cNvSpPr>
              <a:spLocks noChangeShapeType="1"/>
            </p:cNvSpPr>
            <p:nvPr/>
          </p:nvSpPr>
          <p:spPr bwMode="auto">
            <a:xfrm flipV="1">
              <a:off x="4194493" y="1848182"/>
              <a:ext cx="108054" cy="158913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4" name="Line 160"/>
            <p:cNvSpPr>
              <a:spLocks noChangeShapeType="1"/>
            </p:cNvSpPr>
            <p:nvPr/>
          </p:nvSpPr>
          <p:spPr bwMode="auto">
            <a:xfrm>
              <a:off x="3501678" y="2003916"/>
              <a:ext cx="152546" cy="108061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Line 161"/>
            <p:cNvSpPr>
              <a:spLocks noChangeShapeType="1"/>
            </p:cNvSpPr>
            <p:nvPr/>
          </p:nvSpPr>
          <p:spPr bwMode="auto">
            <a:xfrm flipH="1">
              <a:off x="3390447" y="2003916"/>
              <a:ext cx="114410" cy="152556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6" name="Group 202"/>
          <p:cNvGrpSpPr/>
          <p:nvPr/>
        </p:nvGrpSpPr>
        <p:grpSpPr>
          <a:xfrm>
            <a:off x="2531829" y="3474565"/>
            <a:ext cx="513639" cy="390177"/>
            <a:chOff x="3390447" y="1657488"/>
            <a:chExt cx="912100" cy="692860"/>
          </a:xfrm>
        </p:grpSpPr>
        <p:sp>
          <p:nvSpPr>
            <p:cNvPr id="27" name="Freeform 156"/>
            <p:cNvSpPr>
              <a:spLocks noChangeArrowheads="1"/>
            </p:cNvSpPr>
            <p:nvPr/>
          </p:nvSpPr>
          <p:spPr bwMode="auto">
            <a:xfrm>
              <a:off x="3603377" y="1657488"/>
              <a:ext cx="591117" cy="346429"/>
            </a:xfrm>
            <a:custGeom>
              <a:gdLst>
                <a:gd name="T0" fmla="*/ 0 w 822"/>
                <a:gd name="T1" fmla="*/ 141 h 482"/>
                <a:gd name="T2" fmla="*/ 0 w 822"/>
                <a:gd name="T3" fmla="*/ 141 h 482"/>
                <a:gd name="T4" fmla="*/ 340 w 822"/>
                <a:gd name="T5" fmla="*/ 0 h 482"/>
                <a:gd name="T6" fmla="*/ 821 w 822"/>
                <a:gd name="T7" fmla="*/ 481 h 4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2" h="482">
                  <a:moveTo>
                    <a:pt x="0" y="141"/>
                  </a:moveTo>
                  <a:lnTo>
                    <a:pt x="0" y="141"/>
                  </a:lnTo>
                  <a:cubicBezTo>
                    <a:pt x="91" y="50"/>
                    <a:pt x="210" y="0"/>
                    <a:pt x="340" y="0"/>
                  </a:cubicBezTo>
                  <a:cubicBezTo>
                    <a:pt x="612" y="0"/>
                    <a:pt x="821" y="209"/>
                    <a:pt x="821" y="481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8" name="Freeform 157"/>
            <p:cNvSpPr>
              <a:spLocks noChangeArrowheads="1"/>
            </p:cNvSpPr>
            <p:nvPr/>
          </p:nvSpPr>
          <p:spPr bwMode="auto">
            <a:xfrm>
              <a:off x="3501679" y="2003917"/>
              <a:ext cx="594296" cy="346431"/>
            </a:xfrm>
            <a:custGeom>
              <a:gdLst>
                <a:gd name="T0" fmla="*/ 0 w 824"/>
                <a:gd name="T1" fmla="*/ 0 h 482"/>
                <a:gd name="T2" fmla="*/ 0 w 824"/>
                <a:gd name="T3" fmla="*/ 0 h 482"/>
                <a:gd name="T4" fmla="*/ 481 w 824"/>
                <a:gd name="T5" fmla="*/ 481 h 482"/>
                <a:gd name="T6" fmla="*/ 823 w 824"/>
                <a:gd name="T7" fmla="*/ 340 h 4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482">
                  <a:moveTo>
                    <a:pt x="0" y="0"/>
                  </a:moveTo>
                  <a:lnTo>
                    <a:pt x="0" y="0"/>
                  </a:lnTo>
                  <a:cubicBezTo>
                    <a:pt x="0" y="260"/>
                    <a:pt x="221" y="481"/>
                    <a:pt x="481" y="481"/>
                  </a:cubicBezTo>
                  <a:cubicBezTo>
                    <a:pt x="611" y="481"/>
                    <a:pt x="732" y="431"/>
                    <a:pt x="823" y="340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9" name="Line 158"/>
            <p:cNvSpPr>
              <a:spLocks noChangeShapeType="1"/>
            </p:cNvSpPr>
            <p:nvPr/>
          </p:nvSpPr>
          <p:spPr bwMode="auto">
            <a:xfrm flipH="1" flipV="1">
              <a:off x="4048304" y="1892679"/>
              <a:ext cx="149369" cy="114417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0" name="Line 159"/>
            <p:cNvSpPr>
              <a:spLocks noChangeShapeType="1"/>
            </p:cNvSpPr>
            <p:nvPr/>
          </p:nvSpPr>
          <p:spPr bwMode="auto">
            <a:xfrm flipV="1">
              <a:off x="4194493" y="1848182"/>
              <a:ext cx="108054" cy="158913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Line 160"/>
            <p:cNvSpPr>
              <a:spLocks noChangeShapeType="1"/>
            </p:cNvSpPr>
            <p:nvPr/>
          </p:nvSpPr>
          <p:spPr bwMode="auto">
            <a:xfrm>
              <a:off x="3501678" y="2003916"/>
              <a:ext cx="152546" cy="108061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2" name="Line 161"/>
            <p:cNvSpPr>
              <a:spLocks noChangeShapeType="1"/>
            </p:cNvSpPr>
            <p:nvPr/>
          </p:nvSpPr>
          <p:spPr bwMode="auto">
            <a:xfrm flipH="1">
              <a:off x="3390447" y="2003916"/>
              <a:ext cx="114410" cy="152556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504613" y="331828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添加</a:t>
            </a:r>
            <a:endParaRPr kumimoji="0" lang="en-US" altLang="zh-CN" sz="24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标题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28488" y="331828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添加</a:t>
            </a:r>
            <a:endParaRPr kumimoji="0" lang="en-US" altLang="zh-CN" sz="24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标题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876550" y="5370674"/>
            <a:ext cx="2114550" cy="994939"/>
            <a:chOff x="1295400" y="5142074"/>
            <a:chExt cx="2114550" cy="994939"/>
          </a:xfrm>
        </p:grpSpPr>
        <p:sp>
          <p:nvSpPr>
            <p:cNvPr id="36" name="文本框 35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200900" y="5370674"/>
            <a:ext cx="2114550" cy="994939"/>
            <a:chOff x="1295400" y="5142074"/>
            <a:chExt cx="2114550" cy="994939"/>
          </a:xfrm>
        </p:grpSpPr>
        <p:sp>
          <p:nvSpPr>
            <p:cNvPr id="39" name="文本框 38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81350" y="1198724"/>
            <a:ext cx="2114550" cy="994939"/>
            <a:chOff x="1295400" y="5142074"/>
            <a:chExt cx="2114550" cy="994939"/>
          </a:xfrm>
        </p:grpSpPr>
        <p:sp>
          <p:nvSpPr>
            <p:cNvPr id="42" name="文本框 41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915150" y="1198724"/>
            <a:ext cx="2114550" cy="994939"/>
            <a:chOff x="1295400" y="5142074"/>
            <a:chExt cx="2114550" cy="994939"/>
          </a:xfrm>
        </p:grpSpPr>
        <p:sp>
          <p:nvSpPr>
            <p:cNvPr id="45" name="文本框 44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886950" y="3160874"/>
            <a:ext cx="2114550" cy="994939"/>
            <a:chOff x="1295400" y="5142074"/>
            <a:chExt cx="2114550" cy="994939"/>
          </a:xfrm>
        </p:grpSpPr>
        <p:sp>
          <p:nvSpPr>
            <p:cNvPr id="48" name="文本框 47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09550" y="3160874"/>
            <a:ext cx="2114550" cy="994939"/>
            <a:chOff x="1295400" y="5142074"/>
            <a:chExt cx="2114550" cy="994939"/>
          </a:xfrm>
        </p:grpSpPr>
        <p:sp>
          <p:nvSpPr>
            <p:cNvPr id="51" name="文本框 50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53" name="Freeform 19"/>
          <p:cNvSpPr>
            <a:spLocks noEditPoints="1"/>
          </p:cNvSpPr>
          <p:nvPr/>
        </p:nvSpPr>
        <p:spPr bwMode="auto">
          <a:xfrm>
            <a:off x="3683001" y="4573588"/>
            <a:ext cx="474662" cy="474662"/>
          </a:xfrm>
          <a:custGeom>
            <a:gdLst>
              <a:gd name="T0" fmla="*/ 46 w 91"/>
              <a:gd name="T1" fmla="*/ 0 h 91"/>
              <a:gd name="T2" fmla="*/ 78 w 91"/>
              <a:gd name="T3" fmla="*/ 14 h 91"/>
              <a:gd name="T4" fmla="*/ 91 w 91"/>
              <a:gd name="T5" fmla="*/ 46 h 91"/>
              <a:gd name="T6" fmla="*/ 78 w 91"/>
              <a:gd name="T7" fmla="*/ 78 h 91"/>
              <a:gd name="T8" fmla="*/ 46 w 91"/>
              <a:gd name="T9" fmla="*/ 91 h 91"/>
              <a:gd name="T10" fmla="*/ 13 w 91"/>
              <a:gd name="T11" fmla="*/ 78 h 91"/>
              <a:gd name="T12" fmla="*/ 0 w 91"/>
              <a:gd name="T13" fmla="*/ 46 h 91"/>
              <a:gd name="T14" fmla="*/ 13 w 91"/>
              <a:gd name="T15" fmla="*/ 14 h 91"/>
              <a:gd name="T16" fmla="*/ 46 w 91"/>
              <a:gd name="T17" fmla="*/ 0 h 91"/>
              <a:gd name="T18" fmla="*/ 63 w 91"/>
              <a:gd name="T19" fmla="*/ 51 h 91"/>
              <a:gd name="T20" fmla="*/ 64 w 91"/>
              <a:gd name="T21" fmla="*/ 41 h 91"/>
              <a:gd name="T22" fmla="*/ 52 w 91"/>
              <a:gd name="T23" fmla="*/ 34 h 91"/>
              <a:gd name="T24" fmla="*/ 41 w 91"/>
              <a:gd name="T25" fmla="*/ 27 h 91"/>
              <a:gd name="T26" fmla="*/ 32 w 91"/>
              <a:gd name="T27" fmla="*/ 32 h 91"/>
              <a:gd name="T28" fmla="*/ 32 w 91"/>
              <a:gd name="T29" fmla="*/ 46 h 91"/>
              <a:gd name="T30" fmla="*/ 32 w 91"/>
              <a:gd name="T31" fmla="*/ 59 h 91"/>
              <a:gd name="T32" fmla="*/ 40 w 91"/>
              <a:gd name="T33" fmla="*/ 65 h 91"/>
              <a:gd name="T34" fmla="*/ 52 w 91"/>
              <a:gd name="T35" fmla="*/ 58 h 91"/>
              <a:gd name="T36" fmla="*/ 63 w 91"/>
              <a:gd name="T37" fmla="*/ 51 h 91"/>
              <a:gd name="T38" fmla="*/ 66 w 91"/>
              <a:gd name="T39" fmla="*/ 25 h 91"/>
              <a:gd name="T40" fmla="*/ 46 w 91"/>
              <a:gd name="T41" fmla="*/ 16 h 91"/>
              <a:gd name="T42" fmla="*/ 25 w 91"/>
              <a:gd name="T43" fmla="*/ 25 h 91"/>
              <a:gd name="T44" fmla="*/ 16 w 91"/>
              <a:gd name="T45" fmla="*/ 46 h 91"/>
              <a:gd name="T46" fmla="*/ 25 w 91"/>
              <a:gd name="T47" fmla="*/ 67 h 91"/>
              <a:gd name="T48" fmla="*/ 46 w 91"/>
              <a:gd name="T49" fmla="*/ 75 h 91"/>
              <a:gd name="T50" fmla="*/ 66 w 91"/>
              <a:gd name="T51" fmla="*/ 67 h 91"/>
              <a:gd name="T52" fmla="*/ 75 w 91"/>
              <a:gd name="T53" fmla="*/ 46 h 91"/>
              <a:gd name="T54" fmla="*/ 66 w 91"/>
              <a:gd name="T55" fmla="*/ 25 h 9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4" name="Freeform 24"/>
          <p:cNvSpPr>
            <a:spLocks noEditPoints="1"/>
          </p:cNvSpPr>
          <p:nvPr/>
        </p:nvSpPr>
        <p:spPr bwMode="auto">
          <a:xfrm>
            <a:off x="7797801" y="2424113"/>
            <a:ext cx="490537" cy="490537"/>
          </a:xfrm>
          <a:custGeom>
            <a:gdLst>
              <a:gd name="T0" fmla="*/ 14 w 96"/>
              <a:gd name="T1" fmla="*/ 82 h 96"/>
              <a:gd name="T2" fmla="*/ 42 w 96"/>
              <a:gd name="T3" fmla="*/ 38 h 96"/>
              <a:gd name="T4" fmla="*/ 60 w 96"/>
              <a:gd name="T5" fmla="*/ 48 h 96"/>
              <a:gd name="T6" fmla="*/ 17 w 96"/>
              <a:gd name="T7" fmla="*/ 36 h 96"/>
              <a:gd name="T8" fmla="*/ 53 w 96"/>
              <a:gd name="T9" fmla="*/ 52 h 96"/>
              <a:gd name="T10" fmla="*/ 53 w 96"/>
              <a:gd name="T11" fmla="*/ 52 h 96"/>
              <a:gd name="T12" fmla="*/ 53 w 96"/>
              <a:gd name="T13" fmla="*/ 52 h 96"/>
              <a:gd name="T14" fmla="*/ 54 w 96"/>
              <a:gd name="T15" fmla="*/ 51 h 96"/>
              <a:gd name="T16" fmla="*/ 54 w 96"/>
              <a:gd name="T17" fmla="*/ 50 h 96"/>
              <a:gd name="T18" fmla="*/ 54 w 96"/>
              <a:gd name="T19" fmla="*/ 49 h 96"/>
              <a:gd name="T20" fmla="*/ 54 w 96"/>
              <a:gd name="T21" fmla="*/ 49 h 96"/>
              <a:gd name="T22" fmla="*/ 51 w 96"/>
              <a:gd name="T23" fmla="*/ 43 h 96"/>
              <a:gd name="T24" fmla="*/ 51 w 96"/>
              <a:gd name="T25" fmla="*/ 43 h 96"/>
              <a:gd name="T26" fmla="*/ 50 w 96"/>
              <a:gd name="T27" fmla="*/ 43 h 96"/>
              <a:gd name="T28" fmla="*/ 50 w 96"/>
              <a:gd name="T29" fmla="*/ 43 h 96"/>
              <a:gd name="T30" fmla="*/ 50 w 96"/>
              <a:gd name="T31" fmla="*/ 43 h 96"/>
              <a:gd name="T32" fmla="*/ 50 w 96"/>
              <a:gd name="T33" fmla="*/ 43 h 96"/>
              <a:gd name="T34" fmla="*/ 50 w 96"/>
              <a:gd name="T35" fmla="*/ 43 h 96"/>
              <a:gd name="T36" fmla="*/ 49 w 96"/>
              <a:gd name="T37" fmla="*/ 42 h 96"/>
              <a:gd name="T38" fmla="*/ 49 w 96"/>
              <a:gd name="T39" fmla="*/ 42 h 96"/>
              <a:gd name="T40" fmla="*/ 49 w 96"/>
              <a:gd name="T41" fmla="*/ 42 h 96"/>
              <a:gd name="T42" fmla="*/ 48 w 96"/>
              <a:gd name="T43" fmla="*/ 42 h 96"/>
              <a:gd name="T44" fmla="*/ 48 w 96"/>
              <a:gd name="T45" fmla="*/ 42 h 96"/>
              <a:gd name="T46" fmla="*/ 48 w 96"/>
              <a:gd name="T47" fmla="*/ 42 h 96"/>
              <a:gd name="T48" fmla="*/ 47 w 96"/>
              <a:gd name="T49" fmla="*/ 42 h 96"/>
              <a:gd name="T50" fmla="*/ 46 w 96"/>
              <a:gd name="T51" fmla="*/ 43 h 96"/>
              <a:gd name="T52" fmla="*/ 46 w 96"/>
              <a:gd name="T53" fmla="*/ 43 h 96"/>
              <a:gd name="T54" fmla="*/ 46 w 96"/>
              <a:gd name="T55" fmla="*/ 43 h 96"/>
              <a:gd name="T56" fmla="*/ 46 w 96"/>
              <a:gd name="T57" fmla="*/ 43 h 96"/>
              <a:gd name="T58" fmla="*/ 45 w 96"/>
              <a:gd name="T59" fmla="*/ 43 h 96"/>
              <a:gd name="T60" fmla="*/ 45 w 96"/>
              <a:gd name="T61" fmla="*/ 43 h 96"/>
              <a:gd name="T62" fmla="*/ 45 w 96"/>
              <a:gd name="T63" fmla="*/ 43 h 96"/>
              <a:gd name="T64" fmla="*/ 45 w 96"/>
              <a:gd name="T65" fmla="*/ 43 h 96"/>
              <a:gd name="T66" fmla="*/ 44 w 96"/>
              <a:gd name="T67" fmla="*/ 44 h 96"/>
              <a:gd name="T68" fmla="*/ 44 w 96"/>
              <a:gd name="T69" fmla="*/ 44 h 96"/>
              <a:gd name="T70" fmla="*/ 44 w 96"/>
              <a:gd name="T71" fmla="*/ 44 h 96"/>
              <a:gd name="T72" fmla="*/ 43 w 96"/>
              <a:gd name="T73" fmla="*/ 45 h 96"/>
              <a:gd name="T74" fmla="*/ 43 w 96"/>
              <a:gd name="T75" fmla="*/ 45 h 96"/>
              <a:gd name="T76" fmla="*/ 42 w 96"/>
              <a:gd name="T77" fmla="*/ 48 h 96"/>
              <a:gd name="T78" fmla="*/ 45 w 96"/>
              <a:gd name="T79" fmla="*/ 54 h 96"/>
              <a:gd name="T80" fmla="*/ 45 w 96"/>
              <a:gd name="T81" fmla="*/ 54 h 96"/>
              <a:gd name="T82" fmla="*/ 46 w 96"/>
              <a:gd name="T83" fmla="*/ 54 h 96"/>
              <a:gd name="T84" fmla="*/ 46 w 96"/>
              <a:gd name="T85" fmla="*/ 54 h 96"/>
              <a:gd name="T86" fmla="*/ 46 w 96"/>
              <a:gd name="T87" fmla="*/ 54 h 96"/>
              <a:gd name="T88" fmla="*/ 46 w 96"/>
              <a:gd name="T89" fmla="*/ 54 h 96"/>
              <a:gd name="T90" fmla="*/ 47 w 96"/>
              <a:gd name="T91" fmla="*/ 54 h 96"/>
              <a:gd name="T92" fmla="*/ 47 w 96"/>
              <a:gd name="T93" fmla="*/ 54 h 96"/>
              <a:gd name="T94" fmla="*/ 47 w 96"/>
              <a:gd name="T95" fmla="*/ 54 h 96"/>
              <a:gd name="T96" fmla="*/ 48 w 96"/>
              <a:gd name="T97" fmla="*/ 54 h 96"/>
              <a:gd name="T98" fmla="*/ 48 w 96"/>
              <a:gd name="T99" fmla="*/ 54 h 96"/>
              <a:gd name="T100" fmla="*/ 49 w 96"/>
              <a:gd name="T101" fmla="*/ 54 h 96"/>
              <a:gd name="T102" fmla="*/ 49 w 96"/>
              <a:gd name="T103" fmla="*/ 54 h 96"/>
              <a:gd name="T104" fmla="*/ 49 w 96"/>
              <a:gd name="T105" fmla="*/ 54 h 96"/>
              <a:gd name="T106" fmla="*/ 50 w 96"/>
              <a:gd name="T107" fmla="*/ 54 h 96"/>
              <a:gd name="T108" fmla="*/ 50 w 96"/>
              <a:gd name="T109" fmla="*/ 54 h 96"/>
              <a:gd name="T110" fmla="*/ 51 w 96"/>
              <a:gd name="T111" fmla="*/ 54 h 96"/>
              <a:gd name="T112" fmla="*/ 51 w 96"/>
              <a:gd name="T113" fmla="*/ 54 h 96"/>
              <a:gd name="T114" fmla="*/ 51 w 96"/>
              <a:gd name="T115" fmla="*/ 53 h 96"/>
              <a:gd name="T116" fmla="*/ 52 w 96"/>
              <a:gd name="T117" fmla="*/ 53 h 96"/>
              <a:gd name="T118" fmla="*/ 52 w 96"/>
              <a:gd name="T119" fmla="*/ 53 h 96"/>
              <a:gd name="T120" fmla="*/ 52 w 96"/>
              <a:gd name="T121" fmla="*/ 53 h 96"/>
              <a:gd name="T122" fmla="*/ 48 w 96"/>
              <a:gd name="T123" fmla="*/ 88 h 9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5" name="Freeform 15"/>
          <p:cNvSpPr>
            <a:spLocks noEditPoints="1"/>
          </p:cNvSpPr>
          <p:nvPr/>
        </p:nvSpPr>
        <p:spPr bwMode="auto">
          <a:xfrm>
            <a:off x="8069263" y="4672014"/>
            <a:ext cx="331787" cy="433652"/>
          </a:xfrm>
          <a:custGeom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6" name="Freeform 13"/>
          <p:cNvSpPr>
            <a:spLocks noEditPoints="1"/>
          </p:cNvSpPr>
          <p:nvPr/>
        </p:nvSpPr>
        <p:spPr bwMode="auto">
          <a:xfrm>
            <a:off x="3948113" y="2400300"/>
            <a:ext cx="460449" cy="492126"/>
          </a:xfrm>
          <a:custGeom>
            <a:gdLst>
              <a:gd name="T0" fmla="*/ 75 w 89"/>
              <a:gd name="T1" fmla="*/ 21 h 95"/>
              <a:gd name="T2" fmla="*/ 89 w 89"/>
              <a:gd name="T3" fmla="*/ 53 h 95"/>
              <a:gd name="T4" fmla="*/ 78 w 89"/>
              <a:gd name="T5" fmla="*/ 80 h 95"/>
              <a:gd name="T6" fmla="*/ 48 w 89"/>
              <a:gd name="T7" fmla="*/ 53 h 95"/>
              <a:gd name="T8" fmla="*/ 75 w 89"/>
              <a:gd name="T9" fmla="*/ 21 h 95"/>
              <a:gd name="T10" fmla="*/ 76 w 89"/>
              <a:gd name="T11" fmla="*/ 83 h 95"/>
              <a:gd name="T12" fmla="*/ 70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5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3 h 95"/>
              <a:gd name="T26" fmla="*/ 65 w 89"/>
              <a:gd name="T27" fmla="*/ 92 h 95"/>
              <a:gd name="T28" fmla="*/ 59 w 89"/>
              <a:gd name="T29" fmla="*/ 91 h 95"/>
              <a:gd name="T30" fmla="*/ 68 w 89"/>
              <a:gd name="T31" fmla="*/ 75 h 95"/>
              <a:gd name="T32" fmla="*/ 66 w 89"/>
              <a:gd name="T33" fmla="*/ 73 h 95"/>
              <a:gd name="T34" fmla="*/ 57 w 89"/>
              <a:gd name="T35" fmla="*/ 88 h 95"/>
              <a:gd name="T36" fmla="*/ 59 w 89"/>
              <a:gd name="T37" fmla="*/ 91 h 95"/>
              <a:gd name="T38" fmla="*/ 56 w 89"/>
              <a:gd name="T39" fmla="*/ 84 h 95"/>
              <a:gd name="T40" fmla="*/ 64 w 89"/>
              <a:gd name="T41" fmla="*/ 72 h 95"/>
              <a:gd name="T42" fmla="*/ 62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4 w 89"/>
              <a:gd name="T49" fmla="*/ 78 h 95"/>
              <a:gd name="T50" fmla="*/ 60 w 89"/>
              <a:gd name="T51" fmla="*/ 68 h 95"/>
              <a:gd name="T52" fmla="*/ 58 w 89"/>
              <a:gd name="T53" fmla="*/ 66 h 95"/>
              <a:gd name="T54" fmla="*/ 53 w 89"/>
              <a:gd name="T55" fmla="*/ 74 h 95"/>
              <a:gd name="T56" fmla="*/ 54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9 w 89"/>
              <a:gd name="T69" fmla="*/ 65 h 95"/>
              <a:gd name="T70" fmla="*/ 51 w 89"/>
              <a:gd name="T71" fmla="*/ 60 h 95"/>
              <a:gd name="T72" fmla="*/ 49 w 89"/>
              <a:gd name="T73" fmla="*/ 59 h 95"/>
              <a:gd name="T74" fmla="*/ 48 w 89"/>
              <a:gd name="T75" fmla="*/ 61 h 95"/>
              <a:gd name="T76" fmla="*/ 49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60 w 89"/>
              <a:gd name="T87" fmla="*/ 17 h 95"/>
              <a:gd name="T88" fmla="*/ 42 w 89"/>
              <a:gd name="T89" fmla="*/ 54 h 95"/>
              <a:gd name="T90" fmla="*/ 37 w 89"/>
              <a:gd name="T91" fmla="*/ 13 h 95"/>
              <a:gd name="T92" fmla="*/ 0 w 89"/>
              <a:gd name="T93" fmla="*/ 54 h 95"/>
              <a:gd name="T94" fmla="*/ 42 w 89"/>
              <a:gd name="T95" fmla="*/ 95 h 95"/>
              <a:gd name="T96" fmla="*/ 56 w 89"/>
              <a:gd name="T97" fmla="*/ 92 h 95"/>
              <a:gd name="T98" fmla="*/ 42 w 89"/>
              <a:gd name="T99" fmla="*/ 54 h 95"/>
              <a:gd name="T100" fmla="*/ 69 w 89"/>
              <a:gd name="T101" fmla="*/ 23 h 95"/>
              <a:gd name="T102" fmla="*/ 60 w 89"/>
              <a:gd name="T103" fmla="*/ 17 h 95"/>
              <a:gd name="T104" fmla="*/ 43 w 89"/>
              <a:gd name="T105" fmla="*/ 0 h 95"/>
              <a:gd name="T106" fmla="*/ 39 w 89"/>
              <a:gd name="T107" fmla="*/ 0 h 95"/>
              <a:gd name="T108" fmla="*/ 43 w 89"/>
              <a:gd name="T109" fmla="*/ 41 h 95"/>
              <a:gd name="T110" fmla="*/ 62 w 89"/>
              <a:gd name="T111" fmla="*/ 4 h 95"/>
              <a:gd name="T112" fmla="*/ 43 w 89"/>
              <a:gd name="T113" fmla="*/ 0 h 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1"/>
                </a:moveTo>
                <a:cubicBezTo>
                  <a:pt x="84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8" y="53"/>
                  <a:pt x="48" y="53"/>
                  <a:pt x="48" y="53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70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5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3"/>
                  <a:pt x="60" y="93"/>
                  <a:pt x="60" y="93"/>
                </a:cubicBezTo>
                <a:cubicBezTo>
                  <a:pt x="62" y="93"/>
                  <a:pt x="63" y="92"/>
                  <a:pt x="65" y="92"/>
                </a:cubicBezTo>
                <a:close/>
                <a:moveTo>
                  <a:pt x="59" y="91"/>
                </a:moveTo>
                <a:cubicBezTo>
                  <a:pt x="68" y="75"/>
                  <a:pt x="68" y="75"/>
                  <a:pt x="68" y="75"/>
                </a:cubicBezTo>
                <a:cubicBezTo>
                  <a:pt x="66" y="73"/>
                  <a:pt x="66" y="73"/>
                  <a:pt x="66" y="73"/>
                </a:cubicBezTo>
                <a:cubicBezTo>
                  <a:pt x="57" y="88"/>
                  <a:pt x="57" y="88"/>
                  <a:pt x="57" y="88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56" y="84"/>
                </a:moveTo>
                <a:cubicBezTo>
                  <a:pt x="64" y="72"/>
                  <a:pt x="64" y="72"/>
                  <a:pt x="64" y="72"/>
                </a:cubicBezTo>
                <a:cubicBezTo>
                  <a:pt x="62" y="70"/>
                  <a:pt x="62" y="70"/>
                  <a:pt x="62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4" y="78"/>
                </a:moveTo>
                <a:cubicBezTo>
                  <a:pt x="60" y="68"/>
                  <a:pt x="60" y="68"/>
                  <a:pt x="60" y="68"/>
                </a:cubicBezTo>
                <a:cubicBezTo>
                  <a:pt x="58" y="66"/>
                  <a:pt x="58" y="66"/>
                  <a:pt x="58" y="66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8"/>
                  <a:pt x="54" y="78"/>
                  <a:pt x="54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9" y="65"/>
                </a:moveTo>
                <a:cubicBezTo>
                  <a:pt x="51" y="60"/>
                  <a:pt x="51" y="60"/>
                  <a:pt x="51" y="60"/>
                </a:cubicBezTo>
                <a:cubicBezTo>
                  <a:pt x="49" y="59"/>
                  <a:pt x="49" y="59"/>
                  <a:pt x="49" y="59"/>
                </a:cubicBezTo>
                <a:cubicBezTo>
                  <a:pt x="48" y="61"/>
                  <a:pt x="48" y="61"/>
                  <a:pt x="48" y="61"/>
                </a:cubicBezTo>
                <a:cubicBezTo>
                  <a:pt x="49" y="65"/>
                  <a:pt x="49" y="65"/>
                  <a:pt x="49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60" y="17"/>
                </a:move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38" y="27"/>
                  <a:pt x="37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9" y="95"/>
                  <a:pt x="42" y="95"/>
                </a:cubicBezTo>
                <a:cubicBezTo>
                  <a:pt x="47" y="95"/>
                  <a:pt x="52" y="94"/>
                  <a:pt x="56" y="92"/>
                </a:cubicBezTo>
                <a:cubicBezTo>
                  <a:pt x="42" y="54"/>
                  <a:pt x="42" y="54"/>
                  <a:pt x="42" y="54"/>
                </a:cubicBezTo>
                <a:cubicBezTo>
                  <a:pt x="69" y="23"/>
                  <a:pt x="69" y="23"/>
                  <a:pt x="69" y="23"/>
                </a:cubicBezTo>
                <a:cubicBezTo>
                  <a:pt x="66" y="20"/>
                  <a:pt x="63" y="18"/>
                  <a:pt x="60" y="17"/>
                </a:cubicBezTo>
                <a:close/>
                <a:moveTo>
                  <a:pt x="43" y="0"/>
                </a:moveTo>
                <a:cubicBezTo>
                  <a:pt x="42" y="0"/>
                  <a:pt x="40" y="0"/>
                  <a:pt x="39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1"/>
                  <a:pt x="50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3" grpId="0"/>
      <p:bldP spid="34" grpId="0"/>
      <p:bldP spid="53" grpId="0" animBg="1"/>
      <p:bldP spid="54" grpId="0" animBg="1"/>
      <p:bldP spid="55" grpId="0" animBg="1"/>
      <p:bldP spid="5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graphicFrame>
        <p:nvGraphicFramePr>
          <p:cNvPr id="6" name="图表 5"/>
          <p:cNvGraphicFramePr/>
          <p:nvPr/>
        </p:nvGraphicFramePr>
        <p:xfrm>
          <a:off x="1338282" y="2082800"/>
          <a:ext cx="6273800" cy="37846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9" name="椭圆 8"/>
          <p:cNvSpPr/>
          <p:nvPr/>
        </p:nvSpPr>
        <p:spPr>
          <a:xfrm>
            <a:off x="7957962" y="2719999"/>
            <a:ext cx="847832" cy="847830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957962" y="4367824"/>
            <a:ext cx="847832" cy="84783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35098" y="2733860"/>
            <a:ext cx="2299620" cy="1300240"/>
            <a:chOff x="8752516" y="3094498"/>
            <a:chExt cx="2299620" cy="1300240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8752516" y="3342142"/>
              <a:ext cx="1995400" cy="1052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这是一段描述性文字，你可以在这里写上对本次推介会的活动节目安排进行简短的说明。</a:t>
              </a:r>
              <a:endPara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8752516" y="3094498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35098" y="4400735"/>
            <a:ext cx="2299620" cy="1300240"/>
            <a:chOff x="8752516" y="3094498"/>
            <a:chExt cx="2299620" cy="1300240"/>
          </a:xfrm>
        </p:grpSpPr>
        <p:sp>
          <p:nvSpPr>
            <p:cNvPr id="17" name="文本框 16"/>
            <p:cNvSpPr txBox="1"/>
            <p:nvPr/>
          </p:nvSpPr>
          <p:spPr bwMode="auto">
            <a:xfrm>
              <a:off x="8752516" y="3342142"/>
              <a:ext cx="1995400" cy="1052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这是一段描述性文字，你可以在这里写上对本次推介会的活动节目安排进行简短的说明。</a:t>
              </a:r>
              <a:endPara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8752516" y="3094498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33891" y="2980270"/>
            <a:ext cx="310255" cy="327288"/>
            <a:chOff x="2720976" y="3214688"/>
            <a:chExt cx="404813" cy="427038"/>
          </a:xfrm>
        </p:grpSpPr>
        <p:sp>
          <p:nvSpPr>
            <p:cNvPr id="20" name="Freeform 104"/>
            <p:cNvSpPr>
              <a:spLocks noEditPoints="1"/>
            </p:cNvSpPr>
            <p:nvPr/>
          </p:nvSpPr>
          <p:spPr bwMode="auto">
            <a:xfrm>
              <a:off x="2720976" y="3214688"/>
              <a:ext cx="404813" cy="427038"/>
            </a:xfrm>
            <a:custGeom>
              <a:gdLst>
                <a:gd name="T0" fmla="*/ 121 w 171"/>
                <a:gd name="T1" fmla="*/ 180 h 180"/>
                <a:gd name="T2" fmla="*/ 121 w 171"/>
                <a:gd name="T3" fmla="*/ 144 h 180"/>
                <a:gd name="T4" fmla="*/ 74 w 171"/>
                <a:gd name="T5" fmla="*/ 129 h 180"/>
                <a:gd name="T6" fmla="*/ 52 w 171"/>
                <a:gd name="T7" fmla="*/ 96 h 180"/>
                <a:gd name="T8" fmla="*/ 4 w 171"/>
                <a:gd name="T9" fmla="*/ 64 h 180"/>
                <a:gd name="T10" fmla="*/ 0 w 171"/>
                <a:gd name="T11" fmla="*/ 64 h 180"/>
                <a:gd name="T12" fmla="*/ 0 w 171"/>
                <a:gd name="T13" fmla="*/ 36 h 180"/>
                <a:gd name="T14" fmla="*/ 4 w 171"/>
                <a:gd name="T15" fmla="*/ 36 h 180"/>
                <a:gd name="T16" fmla="*/ 54 w 171"/>
                <a:gd name="T17" fmla="*/ 52 h 180"/>
                <a:gd name="T18" fmla="*/ 77 w 171"/>
                <a:gd name="T19" fmla="*/ 84 h 180"/>
                <a:gd name="T20" fmla="*/ 121 w 171"/>
                <a:gd name="T21" fmla="*/ 116 h 180"/>
                <a:gd name="T22" fmla="*/ 121 w 171"/>
                <a:gd name="T23" fmla="*/ 64 h 180"/>
                <a:gd name="T24" fmla="*/ 88 w 171"/>
                <a:gd name="T25" fmla="*/ 78 h 180"/>
                <a:gd name="T26" fmla="*/ 84 w 171"/>
                <a:gd name="T27" fmla="*/ 82 h 180"/>
                <a:gd name="T28" fmla="*/ 81 w 171"/>
                <a:gd name="T29" fmla="*/ 77 h 180"/>
                <a:gd name="T30" fmla="*/ 71 w 171"/>
                <a:gd name="T31" fmla="*/ 59 h 180"/>
                <a:gd name="T32" fmla="*/ 69 w 171"/>
                <a:gd name="T33" fmla="*/ 56 h 180"/>
                <a:gd name="T34" fmla="*/ 71 w 171"/>
                <a:gd name="T35" fmla="*/ 54 h 180"/>
                <a:gd name="T36" fmla="*/ 74 w 171"/>
                <a:gd name="T37" fmla="*/ 52 h 180"/>
                <a:gd name="T38" fmla="*/ 121 w 171"/>
                <a:gd name="T39" fmla="*/ 36 h 180"/>
                <a:gd name="T40" fmla="*/ 121 w 171"/>
                <a:gd name="T41" fmla="*/ 0 h 180"/>
                <a:gd name="T42" fmla="*/ 171 w 171"/>
                <a:gd name="T43" fmla="*/ 50 h 180"/>
                <a:gd name="T44" fmla="*/ 130 w 171"/>
                <a:gd name="T45" fmla="*/ 90 h 180"/>
                <a:gd name="T46" fmla="*/ 171 w 171"/>
                <a:gd name="T47" fmla="*/ 130 h 180"/>
                <a:gd name="T48" fmla="*/ 121 w 171"/>
                <a:gd name="T49" fmla="*/ 180 h 180"/>
                <a:gd name="T50" fmla="*/ 8 w 171"/>
                <a:gd name="T51" fmla="*/ 56 h 180"/>
                <a:gd name="T52" fmla="*/ 59 w 171"/>
                <a:gd name="T53" fmla="*/ 93 h 180"/>
                <a:gd name="T54" fmla="*/ 79 w 171"/>
                <a:gd name="T55" fmla="*/ 122 h 180"/>
                <a:gd name="T56" fmla="*/ 125 w 171"/>
                <a:gd name="T57" fmla="*/ 137 h 180"/>
                <a:gd name="T58" fmla="*/ 129 w 171"/>
                <a:gd name="T59" fmla="*/ 137 h 180"/>
                <a:gd name="T60" fmla="*/ 129 w 171"/>
                <a:gd name="T61" fmla="*/ 161 h 180"/>
                <a:gd name="T62" fmla="*/ 159 w 171"/>
                <a:gd name="T63" fmla="*/ 130 h 180"/>
                <a:gd name="T64" fmla="*/ 129 w 171"/>
                <a:gd name="T65" fmla="*/ 100 h 180"/>
                <a:gd name="T66" fmla="*/ 129 w 171"/>
                <a:gd name="T67" fmla="*/ 124 h 180"/>
                <a:gd name="T68" fmla="*/ 125 w 171"/>
                <a:gd name="T69" fmla="*/ 124 h 180"/>
                <a:gd name="T70" fmla="*/ 70 w 171"/>
                <a:gd name="T71" fmla="*/ 87 h 180"/>
                <a:gd name="T72" fmla="*/ 49 w 171"/>
                <a:gd name="T73" fmla="*/ 58 h 180"/>
                <a:gd name="T74" fmla="*/ 8 w 171"/>
                <a:gd name="T75" fmla="*/ 44 h 180"/>
                <a:gd name="T76" fmla="*/ 8 w 171"/>
                <a:gd name="T77" fmla="*/ 56 h 180"/>
                <a:gd name="T78" fmla="*/ 125 w 171"/>
                <a:gd name="T79" fmla="*/ 56 h 180"/>
                <a:gd name="T80" fmla="*/ 129 w 171"/>
                <a:gd name="T81" fmla="*/ 56 h 180"/>
                <a:gd name="T82" fmla="*/ 129 w 171"/>
                <a:gd name="T83" fmla="*/ 80 h 180"/>
                <a:gd name="T84" fmla="*/ 159 w 171"/>
                <a:gd name="T85" fmla="*/ 50 h 180"/>
                <a:gd name="T86" fmla="*/ 129 w 171"/>
                <a:gd name="T87" fmla="*/ 19 h 180"/>
                <a:gd name="T88" fmla="*/ 129 w 171"/>
                <a:gd name="T89" fmla="*/ 44 h 180"/>
                <a:gd name="T90" fmla="*/ 125 w 171"/>
                <a:gd name="T91" fmla="*/ 44 h 180"/>
                <a:gd name="T92" fmla="*/ 79 w 171"/>
                <a:gd name="T93" fmla="*/ 58 h 180"/>
                <a:gd name="T94" fmla="*/ 86 w 171"/>
                <a:gd name="T95" fmla="*/ 68 h 180"/>
                <a:gd name="T96" fmla="*/ 125 w 171"/>
                <a:gd name="T97" fmla="*/ 56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1" h="180">
                  <a:moveTo>
                    <a:pt x="121" y="180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01" y="144"/>
                    <a:pt x="86" y="139"/>
                    <a:pt x="74" y="129"/>
                  </a:cubicBezTo>
                  <a:cubicBezTo>
                    <a:pt x="63" y="119"/>
                    <a:pt x="57" y="108"/>
                    <a:pt x="52" y="96"/>
                  </a:cubicBezTo>
                  <a:cubicBezTo>
                    <a:pt x="42" y="78"/>
                    <a:pt x="35" y="64"/>
                    <a:pt x="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5" y="36"/>
                    <a:pt x="42" y="41"/>
                    <a:pt x="54" y="52"/>
                  </a:cubicBezTo>
                  <a:cubicBezTo>
                    <a:pt x="65" y="61"/>
                    <a:pt x="71" y="73"/>
                    <a:pt x="77" y="84"/>
                  </a:cubicBezTo>
                  <a:cubicBezTo>
                    <a:pt x="86" y="102"/>
                    <a:pt x="92" y="115"/>
                    <a:pt x="121" y="116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1" y="65"/>
                    <a:pt x="93" y="71"/>
                    <a:pt x="88" y="78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78" y="71"/>
                    <a:pt x="75" y="65"/>
                    <a:pt x="71" y="5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3"/>
                    <a:pt x="73" y="52"/>
                    <a:pt x="74" y="52"/>
                  </a:cubicBezTo>
                  <a:cubicBezTo>
                    <a:pt x="86" y="42"/>
                    <a:pt x="101" y="36"/>
                    <a:pt x="121" y="36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71" y="130"/>
                    <a:pt x="171" y="130"/>
                    <a:pt x="171" y="130"/>
                  </a:cubicBezTo>
                  <a:lnTo>
                    <a:pt x="121" y="180"/>
                  </a:lnTo>
                  <a:close/>
                  <a:moveTo>
                    <a:pt x="8" y="56"/>
                  </a:moveTo>
                  <a:cubicBezTo>
                    <a:pt x="41" y="57"/>
                    <a:pt x="49" y="74"/>
                    <a:pt x="59" y="93"/>
                  </a:cubicBezTo>
                  <a:cubicBezTo>
                    <a:pt x="64" y="103"/>
                    <a:pt x="69" y="114"/>
                    <a:pt x="79" y="122"/>
                  </a:cubicBezTo>
                  <a:cubicBezTo>
                    <a:pt x="90" y="132"/>
                    <a:pt x="105" y="137"/>
                    <a:pt x="125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59" y="130"/>
                    <a:pt x="159" y="130"/>
                    <a:pt x="159" y="13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88" y="124"/>
                    <a:pt x="80" y="107"/>
                    <a:pt x="70" y="87"/>
                  </a:cubicBezTo>
                  <a:cubicBezTo>
                    <a:pt x="64" y="77"/>
                    <a:pt x="59" y="66"/>
                    <a:pt x="49" y="58"/>
                  </a:cubicBezTo>
                  <a:cubicBezTo>
                    <a:pt x="39" y="49"/>
                    <a:pt x="25" y="44"/>
                    <a:pt x="8" y="44"/>
                  </a:cubicBezTo>
                  <a:lnTo>
                    <a:pt x="8" y="56"/>
                  </a:lnTo>
                  <a:close/>
                  <a:moveTo>
                    <a:pt x="125" y="56"/>
                  </a:moveTo>
                  <a:cubicBezTo>
                    <a:pt x="129" y="56"/>
                    <a:pt x="129" y="56"/>
                    <a:pt x="129" y="56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05" y="44"/>
                    <a:pt x="90" y="48"/>
                    <a:pt x="79" y="58"/>
                  </a:cubicBezTo>
                  <a:cubicBezTo>
                    <a:pt x="82" y="61"/>
                    <a:pt x="84" y="65"/>
                    <a:pt x="86" y="68"/>
                  </a:cubicBezTo>
                  <a:cubicBezTo>
                    <a:pt x="95" y="60"/>
                    <a:pt x="107" y="56"/>
                    <a:pt x="125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Freeform 105"/>
            <p:cNvSpPr>
              <a:spLocks noEditPoints="1"/>
            </p:cNvSpPr>
            <p:nvPr/>
          </p:nvSpPr>
          <p:spPr bwMode="auto">
            <a:xfrm>
              <a:off x="2725738" y="3455988"/>
              <a:ext cx="130175" cy="98425"/>
            </a:xfrm>
            <a:custGeom>
              <a:gdLst>
                <a:gd name="T0" fmla="*/ 2 w 55"/>
                <a:gd name="T1" fmla="*/ 41 h 41"/>
                <a:gd name="T2" fmla="*/ 0 w 55"/>
                <a:gd name="T3" fmla="*/ 41 h 41"/>
                <a:gd name="T4" fmla="*/ 0 w 55"/>
                <a:gd name="T5" fmla="*/ 16 h 41"/>
                <a:gd name="T6" fmla="*/ 2 w 55"/>
                <a:gd name="T7" fmla="*/ 16 h 41"/>
                <a:gd name="T8" fmla="*/ 40 w 55"/>
                <a:gd name="T9" fmla="*/ 2 h 41"/>
                <a:gd name="T10" fmla="*/ 42 w 55"/>
                <a:gd name="T11" fmla="*/ 0 h 41"/>
                <a:gd name="T12" fmla="*/ 43 w 55"/>
                <a:gd name="T13" fmla="*/ 2 h 41"/>
                <a:gd name="T14" fmla="*/ 54 w 55"/>
                <a:gd name="T15" fmla="*/ 20 h 41"/>
                <a:gd name="T16" fmla="*/ 55 w 55"/>
                <a:gd name="T17" fmla="*/ 22 h 41"/>
                <a:gd name="T18" fmla="*/ 54 w 55"/>
                <a:gd name="T19" fmla="*/ 23 h 41"/>
                <a:gd name="T20" fmla="*/ 51 w 55"/>
                <a:gd name="T21" fmla="*/ 25 h 41"/>
                <a:gd name="T22" fmla="*/ 2 w 55"/>
                <a:gd name="T23" fmla="*/ 41 h 41"/>
                <a:gd name="T24" fmla="*/ 4 w 55"/>
                <a:gd name="T25" fmla="*/ 20 h 41"/>
                <a:gd name="T26" fmla="*/ 4 w 55"/>
                <a:gd name="T27" fmla="*/ 37 h 41"/>
                <a:gd name="T28" fmla="*/ 49 w 55"/>
                <a:gd name="T29" fmla="*/ 22 h 41"/>
                <a:gd name="T30" fmla="*/ 50 w 55"/>
                <a:gd name="T31" fmla="*/ 21 h 41"/>
                <a:gd name="T32" fmla="*/ 41 w 55"/>
                <a:gd name="T33" fmla="*/ 7 h 41"/>
                <a:gd name="T34" fmla="*/ 4 w 55"/>
                <a:gd name="T35" fmla="*/ 20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1">
                  <a:moveTo>
                    <a:pt x="2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0" y="16"/>
                    <a:pt x="32" y="12"/>
                    <a:pt x="40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8"/>
                    <a:pt x="50" y="14"/>
                    <a:pt x="54" y="20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4"/>
                    <a:pt x="52" y="24"/>
                    <a:pt x="51" y="25"/>
                  </a:cubicBezTo>
                  <a:cubicBezTo>
                    <a:pt x="39" y="35"/>
                    <a:pt x="23" y="41"/>
                    <a:pt x="2" y="41"/>
                  </a:cubicBezTo>
                  <a:close/>
                  <a:moveTo>
                    <a:pt x="4" y="20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23" y="36"/>
                    <a:pt x="37" y="31"/>
                    <a:pt x="49" y="22"/>
                  </a:cubicBezTo>
                  <a:cubicBezTo>
                    <a:pt x="49" y="22"/>
                    <a:pt x="49" y="21"/>
                    <a:pt x="50" y="21"/>
                  </a:cubicBezTo>
                  <a:cubicBezTo>
                    <a:pt x="46" y="16"/>
                    <a:pt x="44" y="11"/>
                    <a:pt x="41" y="7"/>
                  </a:cubicBezTo>
                  <a:cubicBezTo>
                    <a:pt x="32" y="16"/>
                    <a:pt x="21" y="20"/>
                    <a:pt x="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32223" y="4622111"/>
            <a:ext cx="299305" cy="341890"/>
            <a:chOff x="7273925" y="5930901"/>
            <a:chExt cx="390526" cy="446088"/>
          </a:xfrm>
          <a:solidFill>
            <a:schemeClr val="bg1"/>
          </a:solidFill>
        </p:grpSpPr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273925" y="6064251"/>
              <a:ext cx="125413" cy="312738"/>
            </a:xfrm>
            <a:custGeom>
              <a:gdLst>
                <a:gd name="T0" fmla="*/ 38 w 53"/>
                <a:gd name="T1" fmla="*/ 132 h 132"/>
                <a:gd name="T2" fmla="*/ 15 w 53"/>
                <a:gd name="T3" fmla="*/ 132 h 132"/>
                <a:gd name="T4" fmla="*/ 0 w 53"/>
                <a:gd name="T5" fmla="*/ 116 h 132"/>
                <a:gd name="T6" fmla="*/ 0 w 53"/>
                <a:gd name="T7" fmla="*/ 16 h 132"/>
                <a:gd name="T8" fmla="*/ 15 w 53"/>
                <a:gd name="T9" fmla="*/ 0 h 132"/>
                <a:gd name="T10" fmla="*/ 38 w 53"/>
                <a:gd name="T11" fmla="*/ 0 h 132"/>
                <a:gd name="T12" fmla="*/ 53 w 53"/>
                <a:gd name="T13" fmla="*/ 16 h 132"/>
                <a:gd name="T14" fmla="*/ 53 w 53"/>
                <a:gd name="T15" fmla="*/ 116 h 132"/>
                <a:gd name="T16" fmla="*/ 38 w 53"/>
                <a:gd name="T17" fmla="*/ 132 h 132"/>
                <a:gd name="T18" fmla="*/ 15 w 53"/>
                <a:gd name="T19" fmla="*/ 8 h 132"/>
                <a:gd name="T20" fmla="*/ 8 w 53"/>
                <a:gd name="T21" fmla="*/ 16 h 132"/>
                <a:gd name="T22" fmla="*/ 8 w 53"/>
                <a:gd name="T23" fmla="*/ 116 h 132"/>
                <a:gd name="T24" fmla="*/ 15 w 53"/>
                <a:gd name="T25" fmla="*/ 124 h 132"/>
                <a:gd name="T26" fmla="*/ 38 w 53"/>
                <a:gd name="T27" fmla="*/ 124 h 132"/>
                <a:gd name="T28" fmla="*/ 45 w 53"/>
                <a:gd name="T29" fmla="*/ 116 h 132"/>
                <a:gd name="T30" fmla="*/ 45 w 53"/>
                <a:gd name="T31" fmla="*/ 16 h 132"/>
                <a:gd name="T32" fmla="*/ 38 w 53"/>
                <a:gd name="T33" fmla="*/ 8 h 132"/>
                <a:gd name="T34" fmla="*/ 15 w 53"/>
                <a:gd name="T35" fmla="*/ 8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32">
                  <a:moveTo>
                    <a:pt x="38" y="132"/>
                  </a:moveTo>
                  <a:cubicBezTo>
                    <a:pt x="15" y="132"/>
                    <a:pt x="15" y="132"/>
                    <a:pt x="15" y="132"/>
                  </a:cubicBezTo>
                  <a:cubicBezTo>
                    <a:pt x="7" y="132"/>
                    <a:pt x="0" y="125"/>
                    <a:pt x="0" y="1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25"/>
                    <a:pt x="46" y="132"/>
                    <a:pt x="38" y="132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0"/>
                    <a:pt x="11" y="124"/>
                    <a:pt x="15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42" y="124"/>
                    <a:pt x="45" y="120"/>
                    <a:pt x="45" y="1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7405688" y="5930901"/>
              <a:ext cx="125413" cy="446088"/>
            </a:xfrm>
            <a:custGeom>
              <a:gdLst>
                <a:gd name="T0" fmla="*/ 38 w 53"/>
                <a:gd name="T1" fmla="*/ 188 h 188"/>
                <a:gd name="T2" fmla="*/ 15 w 53"/>
                <a:gd name="T3" fmla="*/ 188 h 188"/>
                <a:gd name="T4" fmla="*/ 0 w 53"/>
                <a:gd name="T5" fmla="*/ 172 h 188"/>
                <a:gd name="T6" fmla="*/ 0 w 53"/>
                <a:gd name="T7" fmla="*/ 15 h 188"/>
                <a:gd name="T8" fmla="*/ 15 w 53"/>
                <a:gd name="T9" fmla="*/ 0 h 188"/>
                <a:gd name="T10" fmla="*/ 38 w 53"/>
                <a:gd name="T11" fmla="*/ 0 h 188"/>
                <a:gd name="T12" fmla="*/ 53 w 53"/>
                <a:gd name="T13" fmla="*/ 15 h 188"/>
                <a:gd name="T14" fmla="*/ 53 w 53"/>
                <a:gd name="T15" fmla="*/ 172 h 188"/>
                <a:gd name="T16" fmla="*/ 38 w 53"/>
                <a:gd name="T17" fmla="*/ 188 h 188"/>
                <a:gd name="T18" fmla="*/ 15 w 53"/>
                <a:gd name="T19" fmla="*/ 8 h 188"/>
                <a:gd name="T20" fmla="*/ 8 w 53"/>
                <a:gd name="T21" fmla="*/ 15 h 188"/>
                <a:gd name="T22" fmla="*/ 8 w 53"/>
                <a:gd name="T23" fmla="*/ 172 h 188"/>
                <a:gd name="T24" fmla="*/ 15 w 53"/>
                <a:gd name="T25" fmla="*/ 180 h 188"/>
                <a:gd name="T26" fmla="*/ 38 w 53"/>
                <a:gd name="T27" fmla="*/ 180 h 188"/>
                <a:gd name="T28" fmla="*/ 45 w 53"/>
                <a:gd name="T29" fmla="*/ 172 h 188"/>
                <a:gd name="T30" fmla="*/ 45 w 53"/>
                <a:gd name="T31" fmla="*/ 15 h 188"/>
                <a:gd name="T32" fmla="*/ 38 w 53"/>
                <a:gd name="T33" fmla="*/ 8 h 188"/>
                <a:gd name="T34" fmla="*/ 15 w 53"/>
                <a:gd name="T35" fmla="*/ 8 h 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88">
                  <a:moveTo>
                    <a:pt x="38" y="188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7" y="188"/>
                    <a:pt x="0" y="181"/>
                    <a:pt x="0" y="17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53" y="181"/>
                    <a:pt x="46" y="188"/>
                    <a:pt x="38" y="188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5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6"/>
                    <a:pt x="11" y="180"/>
                    <a:pt x="15" y="180"/>
                  </a:cubicBezTo>
                  <a:cubicBezTo>
                    <a:pt x="38" y="180"/>
                    <a:pt x="38" y="180"/>
                    <a:pt x="38" y="180"/>
                  </a:cubicBezTo>
                  <a:cubicBezTo>
                    <a:pt x="42" y="180"/>
                    <a:pt x="45" y="176"/>
                    <a:pt x="45" y="17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Freeform 224"/>
            <p:cNvSpPr>
              <a:spLocks noEditPoints="1"/>
            </p:cNvSpPr>
            <p:nvPr/>
          </p:nvSpPr>
          <p:spPr bwMode="auto">
            <a:xfrm>
              <a:off x="7539038" y="6145213"/>
              <a:ext cx="125413" cy="231775"/>
            </a:xfrm>
            <a:custGeom>
              <a:gdLst>
                <a:gd name="T0" fmla="*/ 38 w 53"/>
                <a:gd name="T1" fmla="*/ 98 h 98"/>
                <a:gd name="T2" fmla="*/ 15 w 53"/>
                <a:gd name="T3" fmla="*/ 98 h 98"/>
                <a:gd name="T4" fmla="*/ 0 w 53"/>
                <a:gd name="T5" fmla="*/ 82 h 98"/>
                <a:gd name="T6" fmla="*/ 0 w 53"/>
                <a:gd name="T7" fmla="*/ 15 h 98"/>
                <a:gd name="T8" fmla="*/ 15 w 53"/>
                <a:gd name="T9" fmla="*/ 0 h 98"/>
                <a:gd name="T10" fmla="*/ 38 w 53"/>
                <a:gd name="T11" fmla="*/ 0 h 98"/>
                <a:gd name="T12" fmla="*/ 53 w 53"/>
                <a:gd name="T13" fmla="*/ 15 h 98"/>
                <a:gd name="T14" fmla="*/ 53 w 53"/>
                <a:gd name="T15" fmla="*/ 82 h 98"/>
                <a:gd name="T16" fmla="*/ 38 w 53"/>
                <a:gd name="T17" fmla="*/ 98 h 98"/>
                <a:gd name="T18" fmla="*/ 15 w 53"/>
                <a:gd name="T19" fmla="*/ 8 h 98"/>
                <a:gd name="T20" fmla="*/ 8 w 53"/>
                <a:gd name="T21" fmla="*/ 15 h 98"/>
                <a:gd name="T22" fmla="*/ 8 w 53"/>
                <a:gd name="T23" fmla="*/ 82 h 98"/>
                <a:gd name="T24" fmla="*/ 15 w 53"/>
                <a:gd name="T25" fmla="*/ 90 h 98"/>
                <a:gd name="T26" fmla="*/ 38 w 53"/>
                <a:gd name="T27" fmla="*/ 90 h 98"/>
                <a:gd name="T28" fmla="*/ 45 w 53"/>
                <a:gd name="T29" fmla="*/ 82 h 98"/>
                <a:gd name="T30" fmla="*/ 45 w 53"/>
                <a:gd name="T31" fmla="*/ 15 h 98"/>
                <a:gd name="T32" fmla="*/ 38 w 53"/>
                <a:gd name="T33" fmla="*/ 8 h 98"/>
                <a:gd name="T34" fmla="*/ 15 w 53"/>
                <a:gd name="T35" fmla="*/ 8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98">
                  <a:moveTo>
                    <a:pt x="38" y="98"/>
                  </a:moveTo>
                  <a:cubicBezTo>
                    <a:pt x="15" y="98"/>
                    <a:pt x="15" y="98"/>
                    <a:pt x="15" y="98"/>
                  </a:cubicBezTo>
                  <a:cubicBezTo>
                    <a:pt x="7" y="98"/>
                    <a:pt x="0" y="91"/>
                    <a:pt x="0" y="8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91"/>
                    <a:pt x="46" y="98"/>
                    <a:pt x="38" y="98"/>
                  </a:cubicBezTo>
                  <a:close/>
                  <a:moveTo>
                    <a:pt x="15" y="8"/>
                  </a:moveTo>
                  <a:cubicBezTo>
                    <a:pt x="12" y="8"/>
                    <a:pt x="8" y="11"/>
                    <a:pt x="8" y="15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6"/>
                    <a:pt x="12" y="90"/>
                    <a:pt x="15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2" y="90"/>
                    <a:pt x="45" y="86"/>
                    <a:pt x="45" y="8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1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13867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648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429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1210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aphicFrame>
        <p:nvGraphicFramePr>
          <p:cNvPr id="18" name="图表 17"/>
          <p:cNvGraphicFramePr/>
          <p:nvPr/>
        </p:nvGraphicFramePr>
        <p:xfrm>
          <a:off x="1097591" y="2302131"/>
          <a:ext cx="2237651" cy="1825342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8831891" y="2302131"/>
          <a:ext cx="2237651" cy="1825342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20" name="图表 19"/>
          <p:cNvGraphicFramePr/>
          <p:nvPr/>
        </p:nvGraphicFramePr>
        <p:xfrm>
          <a:off x="3675691" y="2302131"/>
          <a:ext cx="2237651" cy="1825342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6253791" y="2302131"/>
          <a:ext cx="2237651" cy="1825342"/>
        </p:xfrm>
        <a:graphic>
          <a:graphicData uri="http://schemas.openxmlformats.org/drawingml/2006/chart">
            <c:chart xmlns:c="http://schemas.openxmlformats.org/drawingml/2006/chart" r:id="rId5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4702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40</a:t>
            </a:r>
            <a:r>
              <a:rPr lang="en-US" altLang="zh-CN" sz="240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483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50</a:t>
            </a:r>
            <a:r>
              <a:rPr lang="en-US" altLang="zh-CN" sz="240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264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75</a:t>
            </a:r>
            <a:r>
              <a:rPr lang="en-US" altLang="zh-CN" sz="240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045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90</a:t>
            </a:r>
            <a:r>
              <a:rPr lang="en-US" altLang="zh-CN" sz="240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19921" y="4402472"/>
            <a:ext cx="2392993" cy="820108"/>
            <a:chOff x="1967455" y="4933602"/>
            <a:chExt cx="2299620" cy="820108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98021" y="4402472"/>
            <a:ext cx="2392993" cy="820108"/>
            <a:chOff x="1967455" y="4933602"/>
            <a:chExt cx="2299620" cy="820108"/>
          </a:xfrm>
        </p:grpSpPr>
        <p:sp>
          <p:nvSpPr>
            <p:cNvPr id="30" name="文本框 29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76121" y="4402472"/>
            <a:ext cx="2392993" cy="820108"/>
            <a:chOff x="1967455" y="4933602"/>
            <a:chExt cx="2299620" cy="820108"/>
          </a:xfrm>
        </p:grpSpPr>
        <p:sp>
          <p:nvSpPr>
            <p:cNvPr id="33" name="文本框 32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54221" y="4402472"/>
            <a:ext cx="2392993" cy="820108"/>
            <a:chOff x="1967455" y="4933602"/>
            <a:chExt cx="2299620" cy="820108"/>
          </a:xfrm>
        </p:grpSpPr>
        <p:sp>
          <p:nvSpPr>
            <p:cNvPr id="36" name="文本框 35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20826" y="5293877"/>
            <a:ext cx="991180" cy="276999"/>
            <a:chOff x="1720826" y="5293877"/>
            <a:chExt cx="991180" cy="276999"/>
          </a:xfrm>
          <a:solidFill>
            <a:srgbClr val="DE1F26"/>
          </a:solidFill>
        </p:grpSpPr>
        <p:sp>
          <p:nvSpPr>
            <p:cNvPr id="39" name="圆角矩形 38"/>
            <p:cNvSpPr/>
            <p:nvPr/>
          </p:nvSpPr>
          <p:spPr>
            <a:xfrm>
              <a:off x="17920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20826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334551" y="5293877"/>
            <a:ext cx="991180" cy="276999"/>
            <a:chOff x="4334551" y="5293877"/>
            <a:chExt cx="991180" cy="276999"/>
          </a:xfrm>
          <a:solidFill>
            <a:srgbClr val="DE1F26"/>
          </a:solidFill>
        </p:grpSpPr>
        <p:sp>
          <p:nvSpPr>
            <p:cNvPr id="42" name="圆角矩形 41"/>
            <p:cNvSpPr/>
            <p:nvPr/>
          </p:nvSpPr>
          <p:spPr>
            <a:xfrm>
              <a:off x="43701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334551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876848" y="5293877"/>
            <a:ext cx="991180" cy="276999"/>
            <a:chOff x="6876848" y="5293877"/>
            <a:chExt cx="991180" cy="276999"/>
          </a:xfrm>
          <a:solidFill>
            <a:srgbClr val="DE1F26"/>
          </a:solidFill>
        </p:grpSpPr>
        <p:sp>
          <p:nvSpPr>
            <p:cNvPr id="45" name="圆角矩形 44"/>
            <p:cNvSpPr/>
            <p:nvPr/>
          </p:nvSpPr>
          <p:spPr>
            <a:xfrm>
              <a:off x="69482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876848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458141" y="5293877"/>
            <a:ext cx="991180" cy="276999"/>
            <a:chOff x="9458141" y="5293877"/>
            <a:chExt cx="991180" cy="276999"/>
          </a:xfrm>
          <a:solidFill>
            <a:srgbClr val="DE1F26"/>
          </a:solidFill>
        </p:grpSpPr>
        <p:sp>
          <p:nvSpPr>
            <p:cNvPr id="48" name="圆角矩形 47"/>
            <p:cNvSpPr/>
            <p:nvPr/>
          </p:nvSpPr>
          <p:spPr>
            <a:xfrm>
              <a:off x="95263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458141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Graphic spid="18" grpId="0">
        <p:bldAsOne/>
      </p:bldGraphic>
      <p:bldGraphic spid="19" grpId="0">
        <p:bldAsOne/>
      </p:bldGraphic>
      <p:bldGraphic spid="20" grpId="0">
        <p:bldAsOne/>
      </p:bldGraphic>
      <p:bldGraphic spid="21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4" name="组合 93"/>
          <p:cNvGrpSpPr/>
          <p:nvPr/>
        </p:nvGrpSpPr>
        <p:grpSpPr>
          <a:xfrm>
            <a:off x="612410" y="277439"/>
            <a:ext cx="2571969" cy="3271144"/>
            <a:chOff x="612410" y="277439"/>
            <a:chExt cx="2571969" cy="3271144"/>
          </a:xfrm>
        </p:grpSpPr>
        <p:sp>
          <p:nvSpPr>
            <p:cNvPr id="11" name="Freeform 8678"/>
            <p:cNvSpPr/>
            <p:nvPr/>
          </p:nvSpPr>
          <p:spPr bwMode="auto">
            <a:xfrm>
              <a:off x="612410" y="2518545"/>
              <a:ext cx="955126" cy="1030038"/>
            </a:xfrm>
            <a:custGeom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8679"/>
            <p:cNvSpPr/>
            <p:nvPr/>
          </p:nvSpPr>
          <p:spPr bwMode="auto">
            <a:xfrm>
              <a:off x="1061881" y="2443634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8680"/>
            <p:cNvSpPr/>
            <p:nvPr/>
          </p:nvSpPr>
          <p:spPr bwMode="auto">
            <a:xfrm>
              <a:off x="1061881" y="2381207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8681"/>
            <p:cNvSpPr/>
            <p:nvPr/>
          </p:nvSpPr>
          <p:spPr bwMode="auto">
            <a:xfrm>
              <a:off x="1061881" y="2306296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8682"/>
            <p:cNvSpPr/>
            <p:nvPr/>
          </p:nvSpPr>
          <p:spPr bwMode="auto">
            <a:xfrm>
              <a:off x="1061881" y="2243869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8683"/>
            <p:cNvSpPr/>
            <p:nvPr/>
          </p:nvSpPr>
          <p:spPr bwMode="auto">
            <a:xfrm>
              <a:off x="1061881" y="2168957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8684"/>
            <p:cNvSpPr/>
            <p:nvPr/>
          </p:nvSpPr>
          <p:spPr bwMode="auto">
            <a:xfrm>
              <a:off x="1061881" y="2100290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8685"/>
            <p:cNvSpPr/>
            <p:nvPr/>
          </p:nvSpPr>
          <p:spPr bwMode="auto">
            <a:xfrm>
              <a:off x="1061881" y="2031619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8686"/>
            <p:cNvSpPr/>
            <p:nvPr/>
          </p:nvSpPr>
          <p:spPr bwMode="auto">
            <a:xfrm>
              <a:off x="1061881" y="1962952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687"/>
            <p:cNvSpPr/>
            <p:nvPr/>
          </p:nvSpPr>
          <p:spPr bwMode="auto">
            <a:xfrm>
              <a:off x="1061881" y="1888041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8688"/>
            <p:cNvSpPr/>
            <p:nvPr/>
          </p:nvSpPr>
          <p:spPr bwMode="auto">
            <a:xfrm>
              <a:off x="1061881" y="1825614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8689"/>
            <p:cNvSpPr/>
            <p:nvPr/>
          </p:nvSpPr>
          <p:spPr bwMode="auto">
            <a:xfrm>
              <a:off x="1061881" y="1750702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8690"/>
            <p:cNvSpPr/>
            <p:nvPr/>
          </p:nvSpPr>
          <p:spPr bwMode="auto">
            <a:xfrm>
              <a:off x="1061881" y="1688276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8691"/>
            <p:cNvSpPr/>
            <p:nvPr/>
          </p:nvSpPr>
          <p:spPr bwMode="auto">
            <a:xfrm>
              <a:off x="1061881" y="1613364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8692"/>
            <p:cNvSpPr/>
            <p:nvPr/>
          </p:nvSpPr>
          <p:spPr bwMode="auto">
            <a:xfrm>
              <a:off x="1061881" y="1544693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8693"/>
            <p:cNvSpPr/>
            <p:nvPr/>
          </p:nvSpPr>
          <p:spPr bwMode="auto">
            <a:xfrm>
              <a:off x="1061881" y="1482267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8694"/>
            <p:cNvSpPr/>
            <p:nvPr/>
          </p:nvSpPr>
          <p:spPr bwMode="auto">
            <a:xfrm>
              <a:off x="1061881" y="1407355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8695"/>
            <p:cNvSpPr/>
            <p:nvPr/>
          </p:nvSpPr>
          <p:spPr bwMode="auto">
            <a:xfrm>
              <a:off x="1061881" y="1344929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8696"/>
            <p:cNvSpPr/>
            <p:nvPr/>
          </p:nvSpPr>
          <p:spPr bwMode="auto">
            <a:xfrm>
              <a:off x="1061881" y="1270017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8697"/>
            <p:cNvSpPr/>
            <p:nvPr/>
          </p:nvSpPr>
          <p:spPr bwMode="auto">
            <a:xfrm>
              <a:off x="1061881" y="1201350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8698"/>
            <p:cNvSpPr/>
            <p:nvPr/>
          </p:nvSpPr>
          <p:spPr bwMode="auto">
            <a:xfrm>
              <a:off x="1061881" y="1132679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8699"/>
            <p:cNvSpPr/>
            <p:nvPr/>
          </p:nvSpPr>
          <p:spPr bwMode="auto">
            <a:xfrm>
              <a:off x="1061881" y="1064012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8700"/>
            <p:cNvSpPr/>
            <p:nvPr/>
          </p:nvSpPr>
          <p:spPr bwMode="auto">
            <a:xfrm>
              <a:off x="1061881" y="989100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8701"/>
            <p:cNvSpPr/>
            <p:nvPr/>
          </p:nvSpPr>
          <p:spPr bwMode="auto">
            <a:xfrm>
              <a:off x="1061881" y="926674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8702"/>
            <p:cNvSpPr/>
            <p:nvPr/>
          </p:nvSpPr>
          <p:spPr bwMode="auto">
            <a:xfrm>
              <a:off x="1061881" y="851762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8703"/>
            <p:cNvSpPr/>
            <p:nvPr/>
          </p:nvSpPr>
          <p:spPr bwMode="auto">
            <a:xfrm>
              <a:off x="1061881" y="789336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8704"/>
            <p:cNvSpPr/>
            <p:nvPr/>
          </p:nvSpPr>
          <p:spPr bwMode="auto">
            <a:xfrm>
              <a:off x="1061881" y="714424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8705"/>
            <p:cNvSpPr/>
            <p:nvPr/>
          </p:nvSpPr>
          <p:spPr bwMode="auto">
            <a:xfrm>
              <a:off x="1061881" y="645753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8706"/>
            <p:cNvSpPr/>
            <p:nvPr/>
          </p:nvSpPr>
          <p:spPr bwMode="auto">
            <a:xfrm>
              <a:off x="1061881" y="577086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8707"/>
            <p:cNvSpPr/>
            <p:nvPr/>
          </p:nvSpPr>
          <p:spPr bwMode="auto">
            <a:xfrm>
              <a:off x="1061881" y="508415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8708"/>
            <p:cNvSpPr/>
            <p:nvPr/>
          </p:nvSpPr>
          <p:spPr bwMode="auto">
            <a:xfrm>
              <a:off x="1061881" y="433503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8709"/>
            <p:cNvSpPr/>
            <p:nvPr/>
          </p:nvSpPr>
          <p:spPr bwMode="auto">
            <a:xfrm>
              <a:off x="1061881" y="371077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8710"/>
            <p:cNvSpPr/>
            <p:nvPr/>
          </p:nvSpPr>
          <p:spPr bwMode="auto">
            <a:xfrm>
              <a:off x="1061881" y="296165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8711"/>
            <p:cNvSpPr/>
            <p:nvPr/>
          </p:nvSpPr>
          <p:spPr bwMode="auto">
            <a:xfrm>
              <a:off x="1061881" y="277439"/>
              <a:ext cx="56186" cy="24971"/>
            </a:xfrm>
            <a:custGeom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8712"/>
            <p:cNvSpPr>
              <a:spLocks noEditPoints="1"/>
            </p:cNvSpPr>
            <p:nvPr/>
          </p:nvSpPr>
          <p:spPr bwMode="auto">
            <a:xfrm>
              <a:off x="743504" y="2724555"/>
              <a:ext cx="699176" cy="724146"/>
            </a:xfrm>
            <a:custGeom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5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8713"/>
            <p:cNvSpPr/>
            <p:nvPr/>
          </p:nvSpPr>
          <p:spPr bwMode="auto">
            <a:xfrm>
              <a:off x="1573777" y="1557179"/>
              <a:ext cx="68671" cy="62426"/>
            </a:xfrm>
            <a:custGeom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8714"/>
            <p:cNvSpPr/>
            <p:nvPr/>
          </p:nvSpPr>
          <p:spPr bwMode="auto">
            <a:xfrm>
              <a:off x="1573777" y="1482267"/>
              <a:ext cx="68671" cy="74912"/>
            </a:xfrm>
            <a:custGeom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8715"/>
            <p:cNvSpPr/>
            <p:nvPr/>
          </p:nvSpPr>
          <p:spPr bwMode="auto">
            <a:xfrm>
              <a:off x="1573777" y="1413600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8716"/>
            <p:cNvSpPr/>
            <p:nvPr/>
          </p:nvSpPr>
          <p:spPr bwMode="auto">
            <a:xfrm>
              <a:off x="1573777" y="1344929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8717"/>
            <p:cNvSpPr/>
            <p:nvPr/>
          </p:nvSpPr>
          <p:spPr bwMode="auto">
            <a:xfrm>
              <a:off x="1573777" y="1276262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573777" y="277439"/>
              <a:ext cx="74912" cy="998823"/>
              <a:chOff x="1666787" y="349588"/>
              <a:chExt cx="74912" cy="998823"/>
            </a:xfrm>
          </p:grpSpPr>
          <p:sp>
            <p:nvSpPr>
              <p:cNvPr id="78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2" name="Freeform 8733"/>
            <p:cNvSpPr/>
            <p:nvPr/>
          </p:nvSpPr>
          <p:spPr bwMode="auto">
            <a:xfrm>
              <a:off x="1255400" y="1619605"/>
              <a:ext cx="711661" cy="736632"/>
            </a:xfrm>
            <a:custGeom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442680" y="1819369"/>
              <a:ext cx="349588" cy="399529"/>
              <a:chOff x="1535690" y="1891518"/>
              <a:chExt cx="349588" cy="399529"/>
            </a:xfrm>
          </p:grpSpPr>
          <p:sp>
            <p:nvSpPr>
              <p:cNvPr id="76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4" name="Freeform 8736"/>
            <p:cNvSpPr/>
            <p:nvPr/>
          </p:nvSpPr>
          <p:spPr bwMode="auto">
            <a:xfrm>
              <a:off x="2241738" y="1326203"/>
              <a:ext cx="942641" cy="1036279"/>
            </a:xfrm>
            <a:custGeom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8737"/>
            <p:cNvSpPr/>
            <p:nvPr/>
          </p:nvSpPr>
          <p:spPr bwMode="auto">
            <a:xfrm>
              <a:off x="2678723" y="1257532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738"/>
            <p:cNvSpPr/>
            <p:nvPr/>
          </p:nvSpPr>
          <p:spPr bwMode="auto">
            <a:xfrm>
              <a:off x="2678723" y="1188865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2684963" y="296165"/>
              <a:ext cx="74912" cy="917670"/>
              <a:chOff x="1666787" y="349588"/>
              <a:chExt cx="74912" cy="998823"/>
            </a:xfrm>
          </p:grpSpPr>
          <p:sp>
            <p:nvSpPr>
              <p:cNvPr id="61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365994" y="1498138"/>
              <a:ext cx="712851" cy="814686"/>
              <a:chOff x="1535690" y="1891518"/>
              <a:chExt cx="349588" cy="399529"/>
            </a:xfrm>
          </p:grpSpPr>
          <p:sp>
            <p:nvSpPr>
              <p:cNvPr id="59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 flipH="1">
            <a:off x="8877299" y="289924"/>
            <a:ext cx="2580911" cy="3271144"/>
            <a:chOff x="612410" y="277439"/>
            <a:chExt cx="2571969" cy="3271144"/>
          </a:xfrm>
        </p:grpSpPr>
        <p:sp>
          <p:nvSpPr>
            <p:cNvPr id="96" name="Freeform 8678"/>
            <p:cNvSpPr/>
            <p:nvPr/>
          </p:nvSpPr>
          <p:spPr bwMode="auto">
            <a:xfrm>
              <a:off x="612410" y="2518545"/>
              <a:ext cx="955126" cy="1030038"/>
            </a:xfrm>
            <a:custGeom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Freeform 8679"/>
            <p:cNvSpPr/>
            <p:nvPr/>
          </p:nvSpPr>
          <p:spPr bwMode="auto">
            <a:xfrm>
              <a:off x="1061881" y="2443634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Freeform 8680"/>
            <p:cNvSpPr/>
            <p:nvPr/>
          </p:nvSpPr>
          <p:spPr bwMode="auto">
            <a:xfrm>
              <a:off x="1061881" y="2381207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Freeform 8681"/>
            <p:cNvSpPr/>
            <p:nvPr/>
          </p:nvSpPr>
          <p:spPr bwMode="auto">
            <a:xfrm>
              <a:off x="1061881" y="2306296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Freeform 8682"/>
            <p:cNvSpPr/>
            <p:nvPr/>
          </p:nvSpPr>
          <p:spPr bwMode="auto">
            <a:xfrm>
              <a:off x="1061881" y="2243869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1" name="Freeform 8683"/>
            <p:cNvSpPr/>
            <p:nvPr/>
          </p:nvSpPr>
          <p:spPr bwMode="auto">
            <a:xfrm>
              <a:off x="1061881" y="2168957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2" name="Freeform 8684"/>
            <p:cNvSpPr/>
            <p:nvPr/>
          </p:nvSpPr>
          <p:spPr bwMode="auto">
            <a:xfrm>
              <a:off x="1061881" y="2100290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Freeform 8685"/>
            <p:cNvSpPr/>
            <p:nvPr/>
          </p:nvSpPr>
          <p:spPr bwMode="auto">
            <a:xfrm>
              <a:off x="1061881" y="2031619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4" name="Freeform 8686"/>
            <p:cNvSpPr/>
            <p:nvPr/>
          </p:nvSpPr>
          <p:spPr bwMode="auto">
            <a:xfrm>
              <a:off x="1061881" y="1962952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5" name="Freeform 8687"/>
            <p:cNvSpPr/>
            <p:nvPr/>
          </p:nvSpPr>
          <p:spPr bwMode="auto">
            <a:xfrm>
              <a:off x="1061881" y="1888041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6" name="Freeform 8688"/>
            <p:cNvSpPr/>
            <p:nvPr/>
          </p:nvSpPr>
          <p:spPr bwMode="auto">
            <a:xfrm>
              <a:off x="1061881" y="1825614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7" name="Freeform 8689"/>
            <p:cNvSpPr/>
            <p:nvPr/>
          </p:nvSpPr>
          <p:spPr bwMode="auto">
            <a:xfrm>
              <a:off x="1061881" y="1750702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8" name="Freeform 8690"/>
            <p:cNvSpPr/>
            <p:nvPr/>
          </p:nvSpPr>
          <p:spPr bwMode="auto">
            <a:xfrm>
              <a:off x="1061881" y="1688276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9" name="Freeform 8691"/>
            <p:cNvSpPr/>
            <p:nvPr/>
          </p:nvSpPr>
          <p:spPr bwMode="auto">
            <a:xfrm>
              <a:off x="1061881" y="1613364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0" name="Freeform 8692"/>
            <p:cNvSpPr/>
            <p:nvPr/>
          </p:nvSpPr>
          <p:spPr bwMode="auto">
            <a:xfrm>
              <a:off x="1061881" y="1544693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1" name="Freeform 8693"/>
            <p:cNvSpPr/>
            <p:nvPr/>
          </p:nvSpPr>
          <p:spPr bwMode="auto">
            <a:xfrm>
              <a:off x="1061881" y="1482267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2" name="Freeform 8694"/>
            <p:cNvSpPr/>
            <p:nvPr/>
          </p:nvSpPr>
          <p:spPr bwMode="auto">
            <a:xfrm>
              <a:off x="1061881" y="1407355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3" name="Freeform 8695"/>
            <p:cNvSpPr/>
            <p:nvPr/>
          </p:nvSpPr>
          <p:spPr bwMode="auto">
            <a:xfrm>
              <a:off x="1061881" y="1344929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4" name="Freeform 8696"/>
            <p:cNvSpPr/>
            <p:nvPr/>
          </p:nvSpPr>
          <p:spPr bwMode="auto">
            <a:xfrm>
              <a:off x="1061881" y="1270017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5" name="Freeform 8697"/>
            <p:cNvSpPr/>
            <p:nvPr/>
          </p:nvSpPr>
          <p:spPr bwMode="auto">
            <a:xfrm>
              <a:off x="1061881" y="1201350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6" name="Freeform 8698"/>
            <p:cNvSpPr/>
            <p:nvPr/>
          </p:nvSpPr>
          <p:spPr bwMode="auto">
            <a:xfrm>
              <a:off x="1061881" y="1132679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Freeform 8699"/>
            <p:cNvSpPr/>
            <p:nvPr/>
          </p:nvSpPr>
          <p:spPr bwMode="auto">
            <a:xfrm>
              <a:off x="1061881" y="1064012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8" name="Freeform 8700"/>
            <p:cNvSpPr/>
            <p:nvPr/>
          </p:nvSpPr>
          <p:spPr bwMode="auto">
            <a:xfrm>
              <a:off x="1061881" y="989100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9" name="Freeform 8701"/>
            <p:cNvSpPr/>
            <p:nvPr/>
          </p:nvSpPr>
          <p:spPr bwMode="auto">
            <a:xfrm>
              <a:off x="1061881" y="926674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0" name="Freeform 8702"/>
            <p:cNvSpPr/>
            <p:nvPr/>
          </p:nvSpPr>
          <p:spPr bwMode="auto">
            <a:xfrm>
              <a:off x="1061881" y="851762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1" name="Freeform 8703"/>
            <p:cNvSpPr/>
            <p:nvPr/>
          </p:nvSpPr>
          <p:spPr bwMode="auto">
            <a:xfrm>
              <a:off x="1061881" y="789336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2" name="Freeform 8704"/>
            <p:cNvSpPr/>
            <p:nvPr/>
          </p:nvSpPr>
          <p:spPr bwMode="auto">
            <a:xfrm>
              <a:off x="1061881" y="714424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 8705"/>
            <p:cNvSpPr/>
            <p:nvPr/>
          </p:nvSpPr>
          <p:spPr bwMode="auto">
            <a:xfrm>
              <a:off x="1061881" y="645753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4" name="Freeform 8706"/>
            <p:cNvSpPr/>
            <p:nvPr/>
          </p:nvSpPr>
          <p:spPr bwMode="auto">
            <a:xfrm>
              <a:off x="1061881" y="577086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5" name="Freeform 8707"/>
            <p:cNvSpPr/>
            <p:nvPr/>
          </p:nvSpPr>
          <p:spPr bwMode="auto">
            <a:xfrm>
              <a:off x="1061881" y="508415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6" name="Freeform 8708"/>
            <p:cNvSpPr/>
            <p:nvPr/>
          </p:nvSpPr>
          <p:spPr bwMode="auto">
            <a:xfrm>
              <a:off x="1061881" y="433503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7" name="Freeform 8709"/>
            <p:cNvSpPr/>
            <p:nvPr/>
          </p:nvSpPr>
          <p:spPr bwMode="auto">
            <a:xfrm>
              <a:off x="1061881" y="371077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8" name="Freeform 8710"/>
            <p:cNvSpPr/>
            <p:nvPr/>
          </p:nvSpPr>
          <p:spPr bwMode="auto">
            <a:xfrm>
              <a:off x="1061881" y="296165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9" name="Freeform 8711"/>
            <p:cNvSpPr/>
            <p:nvPr/>
          </p:nvSpPr>
          <p:spPr bwMode="auto">
            <a:xfrm>
              <a:off x="1061881" y="277439"/>
              <a:ext cx="56186" cy="24971"/>
            </a:xfrm>
            <a:custGeom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0" name="Freeform 8712"/>
            <p:cNvSpPr>
              <a:spLocks noEditPoints="1"/>
            </p:cNvSpPr>
            <p:nvPr/>
          </p:nvSpPr>
          <p:spPr bwMode="auto">
            <a:xfrm>
              <a:off x="743504" y="2724555"/>
              <a:ext cx="699176" cy="724146"/>
            </a:xfrm>
            <a:custGeom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5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1" name="Freeform 8713"/>
            <p:cNvSpPr/>
            <p:nvPr/>
          </p:nvSpPr>
          <p:spPr bwMode="auto">
            <a:xfrm>
              <a:off x="1573777" y="1557179"/>
              <a:ext cx="68671" cy="62426"/>
            </a:xfrm>
            <a:custGeom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2" name="Freeform 8714"/>
            <p:cNvSpPr/>
            <p:nvPr/>
          </p:nvSpPr>
          <p:spPr bwMode="auto">
            <a:xfrm>
              <a:off x="1573777" y="1482267"/>
              <a:ext cx="68671" cy="74912"/>
            </a:xfrm>
            <a:custGeom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" name="Freeform 8715"/>
            <p:cNvSpPr/>
            <p:nvPr/>
          </p:nvSpPr>
          <p:spPr bwMode="auto">
            <a:xfrm>
              <a:off x="1573777" y="1413600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4" name="Freeform 8716"/>
            <p:cNvSpPr/>
            <p:nvPr/>
          </p:nvSpPr>
          <p:spPr bwMode="auto">
            <a:xfrm>
              <a:off x="1573777" y="1344929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5" name="Freeform 8717"/>
            <p:cNvSpPr/>
            <p:nvPr/>
          </p:nvSpPr>
          <p:spPr bwMode="auto">
            <a:xfrm>
              <a:off x="1573777" y="1276262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1573777" y="277439"/>
              <a:ext cx="74912" cy="998823"/>
              <a:chOff x="1666787" y="349588"/>
              <a:chExt cx="74912" cy="998823"/>
            </a:xfrm>
          </p:grpSpPr>
          <p:sp>
            <p:nvSpPr>
              <p:cNvPr id="163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7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8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9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2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3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4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5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6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7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7" name="Freeform 8733"/>
            <p:cNvSpPr/>
            <p:nvPr/>
          </p:nvSpPr>
          <p:spPr bwMode="auto">
            <a:xfrm>
              <a:off x="1255400" y="1619605"/>
              <a:ext cx="711661" cy="736632"/>
            </a:xfrm>
            <a:custGeom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1442680" y="1819369"/>
              <a:ext cx="349588" cy="399529"/>
              <a:chOff x="1535690" y="1891518"/>
              <a:chExt cx="349588" cy="399529"/>
            </a:xfrm>
          </p:grpSpPr>
          <p:sp>
            <p:nvSpPr>
              <p:cNvPr id="161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9" name="Freeform 8736"/>
            <p:cNvSpPr/>
            <p:nvPr/>
          </p:nvSpPr>
          <p:spPr bwMode="auto">
            <a:xfrm>
              <a:off x="2241738" y="1326203"/>
              <a:ext cx="942641" cy="1036279"/>
            </a:xfrm>
            <a:custGeom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0" name="Freeform 8737"/>
            <p:cNvSpPr/>
            <p:nvPr/>
          </p:nvSpPr>
          <p:spPr bwMode="auto">
            <a:xfrm>
              <a:off x="2678723" y="1257532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1" name="Freeform 8738"/>
            <p:cNvSpPr/>
            <p:nvPr/>
          </p:nvSpPr>
          <p:spPr bwMode="auto">
            <a:xfrm>
              <a:off x="2678723" y="1188865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2684963" y="296165"/>
              <a:ext cx="74912" cy="917670"/>
              <a:chOff x="1666787" y="349588"/>
              <a:chExt cx="74912" cy="998823"/>
            </a:xfrm>
          </p:grpSpPr>
          <p:sp>
            <p:nvSpPr>
              <p:cNvPr id="146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7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8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9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0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1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2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3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4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5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6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7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8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9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2365994" y="1498138"/>
              <a:ext cx="712851" cy="814686"/>
              <a:chOff x="1535690" y="1891518"/>
              <a:chExt cx="349588" cy="399529"/>
            </a:xfrm>
          </p:grpSpPr>
          <p:sp>
            <p:nvSpPr>
              <p:cNvPr id="144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5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86" name="组合 285"/>
          <p:cNvGrpSpPr/>
          <p:nvPr/>
        </p:nvGrpSpPr>
        <p:grpSpPr>
          <a:xfrm>
            <a:off x="4490184" y="562223"/>
            <a:ext cx="3138411" cy="2973473"/>
            <a:chOff x="1761330" y="1850231"/>
            <a:chExt cx="1087438" cy="1030288"/>
          </a:xfrm>
        </p:grpSpPr>
        <p:grpSp>
          <p:nvGrpSpPr>
            <p:cNvPr id="287" name="组合 286"/>
            <p:cNvGrpSpPr/>
            <p:nvPr/>
          </p:nvGrpSpPr>
          <p:grpSpPr>
            <a:xfrm>
              <a:off x="1788318" y="1850231"/>
              <a:ext cx="1060450" cy="1030288"/>
              <a:chOff x="1788318" y="1850231"/>
              <a:chExt cx="1060450" cy="1030288"/>
            </a:xfrm>
          </p:grpSpPr>
          <p:sp>
            <p:nvSpPr>
              <p:cNvPr id="388" name="Freeform 6477"/>
              <p:cNvSpPr/>
              <p:nvPr/>
            </p:nvSpPr>
            <p:spPr bwMode="auto">
              <a:xfrm>
                <a:off x="2178843" y="1850231"/>
                <a:ext cx="23813" cy="11113"/>
              </a:xfrm>
              <a:custGeom>
                <a:gdLst>
                  <a:gd name="T0" fmla="*/ 0 w 15"/>
                  <a:gd name="T1" fmla="*/ 0 h 7"/>
                  <a:gd name="T2" fmla="*/ 15 w 15"/>
                  <a:gd name="T3" fmla="*/ 0 h 7"/>
                  <a:gd name="T4" fmla="*/ 0 w 15"/>
                  <a:gd name="T5" fmla="*/ 7 h 7"/>
                  <a:gd name="T6" fmla="*/ 0 w 15"/>
                  <a:gd name="T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0" y="0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D0000"/>
              </a:solidFill>
              <a:ln w="0">
                <a:solidFill>
                  <a:srgbClr val="7D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9" name="Freeform 6488"/>
              <p:cNvSpPr/>
              <p:nvPr/>
            </p:nvSpPr>
            <p:spPr bwMode="auto">
              <a:xfrm>
                <a:off x="2156618" y="1850231"/>
                <a:ext cx="22225" cy="11113"/>
              </a:xfrm>
              <a:custGeom>
                <a:gdLst>
                  <a:gd name="T0" fmla="*/ 0 w 14"/>
                  <a:gd name="T1" fmla="*/ 0 h 7"/>
                  <a:gd name="T2" fmla="*/ 14 w 14"/>
                  <a:gd name="T3" fmla="*/ 0 h 7"/>
                  <a:gd name="T4" fmla="*/ 14 w 14"/>
                  <a:gd name="T5" fmla="*/ 7 h 7"/>
                  <a:gd name="T6" fmla="*/ 0 w 14"/>
                  <a:gd name="T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lnTo>
                      <a:pt x="14" y="0"/>
                    </a:lnTo>
                    <a:lnTo>
                      <a:pt x="1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D0000"/>
              </a:solidFill>
              <a:ln w="0">
                <a:solidFill>
                  <a:srgbClr val="3D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0" name="Freeform 6507"/>
              <p:cNvSpPr>
                <a:spLocks noEditPoints="1"/>
              </p:cNvSpPr>
              <p:nvPr/>
            </p:nvSpPr>
            <p:spPr bwMode="auto">
              <a:xfrm>
                <a:off x="2128043" y="1866106"/>
                <a:ext cx="198438" cy="169863"/>
              </a:xfrm>
              <a:custGeom>
                <a:gdLst>
                  <a:gd name="T0" fmla="*/ 64 w 125"/>
                  <a:gd name="T1" fmla="*/ 72 h 107"/>
                  <a:gd name="T2" fmla="*/ 73 w 125"/>
                  <a:gd name="T3" fmla="*/ 81 h 107"/>
                  <a:gd name="T4" fmla="*/ 61 w 125"/>
                  <a:gd name="T5" fmla="*/ 63 h 107"/>
                  <a:gd name="T6" fmla="*/ 43 w 125"/>
                  <a:gd name="T7" fmla="*/ 77 h 107"/>
                  <a:gd name="T8" fmla="*/ 95 w 125"/>
                  <a:gd name="T9" fmla="*/ 58 h 107"/>
                  <a:gd name="T10" fmla="*/ 91 w 125"/>
                  <a:gd name="T11" fmla="*/ 55 h 107"/>
                  <a:gd name="T12" fmla="*/ 81 w 125"/>
                  <a:gd name="T13" fmla="*/ 77 h 107"/>
                  <a:gd name="T14" fmla="*/ 45 w 125"/>
                  <a:gd name="T15" fmla="*/ 76 h 107"/>
                  <a:gd name="T16" fmla="*/ 52 w 125"/>
                  <a:gd name="T17" fmla="*/ 55 h 107"/>
                  <a:gd name="T18" fmla="*/ 52 w 125"/>
                  <a:gd name="T19" fmla="*/ 55 h 107"/>
                  <a:gd name="T20" fmla="*/ 62 w 125"/>
                  <a:gd name="T21" fmla="*/ 63 h 107"/>
                  <a:gd name="T22" fmla="*/ 64 w 125"/>
                  <a:gd name="T23" fmla="*/ 56 h 107"/>
                  <a:gd name="T24" fmla="*/ 62 w 125"/>
                  <a:gd name="T25" fmla="*/ 54 h 107"/>
                  <a:gd name="T26" fmla="*/ 57 w 125"/>
                  <a:gd name="T27" fmla="*/ 60 h 107"/>
                  <a:gd name="T28" fmla="*/ 53 w 125"/>
                  <a:gd name="T29" fmla="*/ 54 h 107"/>
                  <a:gd name="T30" fmla="*/ 69 w 125"/>
                  <a:gd name="T31" fmla="*/ 52 h 107"/>
                  <a:gd name="T32" fmla="*/ 72 w 125"/>
                  <a:gd name="T33" fmla="*/ 54 h 107"/>
                  <a:gd name="T34" fmla="*/ 60 w 125"/>
                  <a:gd name="T35" fmla="*/ 52 h 107"/>
                  <a:gd name="T36" fmla="*/ 65 w 125"/>
                  <a:gd name="T37" fmla="*/ 48 h 107"/>
                  <a:gd name="T38" fmla="*/ 68 w 125"/>
                  <a:gd name="T39" fmla="*/ 47 h 107"/>
                  <a:gd name="T40" fmla="*/ 64 w 125"/>
                  <a:gd name="T41" fmla="*/ 47 h 107"/>
                  <a:gd name="T42" fmla="*/ 83 w 125"/>
                  <a:gd name="T43" fmla="*/ 52 h 107"/>
                  <a:gd name="T44" fmla="*/ 51 w 125"/>
                  <a:gd name="T45" fmla="*/ 35 h 107"/>
                  <a:gd name="T46" fmla="*/ 85 w 125"/>
                  <a:gd name="T47" fmla="*/ 30 h 107"/>
                  <a:gd name="T48" fmla="*/ 79 w 125"/>
                  <a:gd name="T49" fmla="*/ 35 h 107"/>
                  <a:gd name="T50" fmla="*/ 81 w 125"/>
                  <a:gd name="T51" fmla="*/ 29 h 107"/>
                  <a:gd name="T52" fmla="*/ 44 w 125"/>
                  <a:gd name="T53" fmla="*/ 31 h 107"/>
                  <a:gd name="T54" fmla="*/ 47 w 125"/>
                  <a:gd name="T55" fmla="*/ 45 h 107"/>
                  <a:gd name="T56" fmla="*/ 49 w 125"/>
                  <a:gd name="T57" fmla="*/ 26 h 107"/>
                  <a:gd name="T58" fmla="*/ 79 w 125"/>
                  <a:gd name="T59" fmla="*/ 27 h 107"/>
                  <a:gd name="T60" fmla="*/ 70 w 125"/>
                  <a:gd name="T61" fmla="*/ 22 h 107"/>
                  <a:gd name="T62" fmla="*/ 43 w 125"/>
                  <a:gd name="T63" fmla="*/ 4 h 107"/>
                  <a:gd name="T64" fmla="*/ 49 w 125"/>
                  <a:gd name="T65" fmla="*/ 9 h 107"/>
                  <a:gd name="T66" fmla="*/ 65 w 125"/>
                  <a:gd name="T67" fmla="*/ 8 h 107"/>
                  <a:gd name="T68" fmla="*/ 86 w 125"/>
                  <a:gd name="T69" fmla="*/ 18 h 107"/>
                  <a:gd name="T70" fmla="*/ 95 w 125"/>
                  <a:gd name="T71" fmla="*/ 3 h 107"/>
                  <a:gd name="T72" fmla="*/ 96 w 125"/>
                  <a:gd name="T73" fmla="*/ 10 h 107"/>
                  <a:gd name="T74" fmla="*/ 96 w 125"/>
                  <a:gd name="T75" fmla="*/ 18 h 107"/>
                  <a:gd name="T76" fmla="*/ 106 w 125"/>
                  <a:gd name="T77" fmla="*/ 34 h 107"/>
                  <a:gd name="T78" fmla="*/ 111 w 125"/>
                  <a:gd name="T79" fmla="*/ 46 h 107"/>
                  <a:gd name="T80" fmla="*/ 123 w 125"/>
                  <a:gd name="T81" fmla="*/ 52 h 107"/>
                  <a:gd name="T82" fmla="*/ 119 w 125"/>
                  <a:gd name="T83" fmla="*/ 59 h 107"/>
                  <a:gd name="T84" fmla="*/ 111 w 125"/>
                  <a:gd name="T85" fmla="*/ 63 h 107"/>
                  <a:gd name="T86" fmla="*/ 106 w 125"/>
                  <a:gd name="T87" fmla="*/ 76 h 107"/>
                  <a:gd name="T88" fmla="*/ 95 w 125"/>
                  <a:gd name="T89" fmla="*/ 90 h 107"/>
                  <a:gd name="T90" fmla="*/ 95 w 125"/>
                  <a:gd name="T91" fmla="*/ 103 h 107"/>
                  <a:gd name="T92" fmla="*/ 87 w 125"/>
                  <a:gd name="T93" fmla="*/ 103 h 107"/>
                  <a:gd name="T94" fmla="*/ 81 w 125"/>
                  <a:gd name="T95" fmla="*/ 99 h 107"/>
                  <a:gd name="T96" fmla="*/ 64 w 125"/>
                  <a:gd name="T97" fmla="*/ 101 h 107"/>
                  <a:gd name="T98" fmla="*/ 44 w 125"/>
                  <a:gd name="T99" fmla="*/ 98 h 107"/>
                  <a:gd name="T100" fmla="*/ 36 w 125"/>
                  <a:gd name="T101" fmla="*/ 98 h 107"/>
                  <a:gd name="T102" fmla="*/ 30 w 125"/>
                  <a:gd name="T103" fmla="*/ 103 h 107"/>
                  <a:gd name="T104" fmla="*/ 30 w 125"/>
                  <a:gd name="T105" fmla="*/ 89 h 107"/>
                  <a:gd name="T106" fmla="*/ 22 w 125"/>
                  <a:gd name="T107" fmla="*/ 77 h 107"/>
                  <a:gd name="T108" fmla="*/ 17 w 125"/>
                  <a:gd name="T109" fmla="*/ 63 h 107"/>
                  <a:gd name="T110" fmla="*/ 10 w 125"/>
                  <a:gd name="T111" fmla="*/ 59 h 107"/>
                  <a:gd name="T112" fmla="*/ 2 w 125"/>
                  <a:gd name="T113" fmla="*/ 52 h 107"/>
                  <a:gd name="T114" fmla="*/ 22 w 125"/>
                  <a:gd name="T115" fmla="*/ 52 h 107"/>
                  <a:gd name="T116" fmla="*/ 22 w 125"/>
                  <a:gd name="T117" fmla="*/ 31 h 107"/>
                  <a:gd name="T118" fmla="*/ 32 w 125"/>
                  <a:gd name="T119" fmla="*/ 18 h 107"/>
                  <a:gd name="T120" fmla="*/ 32 w 125"/>
                  <a:gd name="T121" fmla="*/ 9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" h="107">
                    <a:moveTo>
                      <a:pt x="51" y="82"/>
                    </a:moveTo>
                    <a:lnTo>
                      <a:pt x="62" y="94"/>
                    </a:lnTo>
                    <a:lnTo>
                      <a:pt x="75" y="82"/>
                    </a:lnTo>
                    <a:lnTo>
                      <a:pt x="70" y="84"/>
                    </a:lnTo>
                    <a:lnTo>
                      <a:pt x="66" y="85"/>
                    </a:lnTo>
                    <a:lnTo>
                      <a:pt x="64" y="85"/>
                    </a:lnTo>
                    <a:lnTo>
                      <a:pt x="57" y="84"/>
                    </a:lnTo>
                    <a:lnTo>
                      <a:pt x="51" y="82"/>
                    </a:lnTo>
                    <a:close/>
                    <a:moveTo>
                      <a:pt x="64" y="72"/>
                    </a:moveTo>
                    <a:lnTo>
                      <a:pt x="51" y="76"/>
                    </a:lnTo>
                    <a:lnTo>
                      <a:pt x="51" y="77"/>
                    </a:lnTo>
                    <a:lnTo>
                      <a:pt x="48" y="77"/>
                    </a:lnTo>
                    <a:lnTo>
                      <a:pt x="48" y="79"/>
                    </a:lnTo>
                    <a:lnTo>
                      <a:pt x="52" y="81"/>
                    </a:lnTo>
                    <a:lnTo>
                      <a:pt x="57" y="82"/>
                    </a:lnTo>
                    <a:lnTo>
                      <a:pt x="64" y="82"/>
                    </a:lnTo>
                    <a:lnTo>
                      <a:pt x="66" y="82"/>
                    </a:lnTo>
                    <a:lnTo>
                      <a:pt x="73" y="81"/>
                    </a:lnTo>
                    <a:lnTo>
                      <a:pt x="78" y="79"/>
                    </a:lnTo>
                    <a:lnTo>
                      <a:pt x="77" y="77"/>
                    </a:lnTo>
                    <a:lnTo>
                      <a:pt x="75" y="77"/>
                    </a:lnTo>
                    <a:lnTo>
                      <a:pt x="74" y="76"/>
                    </a:lnTo>
                    <a:lnTo>
                      <a:pt x="74" y="75"/>
                    </a:lnTo>
                    <a:lnTo>
                      <a:pt x="64" y="72"/>
                    </a:lnTo>
                    <a:close/>
                    <a:moveTo>
                      <a:pt x="68" y="62"/>
                    </a:moveTo>
                    <a:lnTo>
                      <a:pt x="64" y="63"/>
                    </a:lnTo>
                    <a:lnTo>
                      <a:pt x="61" y="63"/>
                    </a:lnTo>
                    <a:lnTo>
                      <a:pt x="58" y="63"/>
                    </a:lnTo>
                    <a:lnTo>
                      <a:pt x="51" y="73"/>
                    </a:lnTo>
                    <a:lnTo>
                      <a:pt x="62" y="68"/>
                    </a:lnTo>
                    <a:lnTo>
                      <a:pt x="74" y="73"/>
                    </a:lnTo>
                    <a:lnTo>
                      <a:pt x="74" y="73"/>
                    </a:lnTo>
                    <a:lnTo>
                      <a:pt x="68" y="62"/>
                    </a:lnTo>
                    <a:close/>
                    <a:moveTo>
                      <a:pt x="32" y="58"/>
                    </a:moveTo>
                    <a:lnTo>
                      <a:pt x="26" y="73"/>
                    </a:lnTo>
                    <a:lnTo>
                      <a:pt x="43" y="77"/>
                    </a:lnTo>
                    <a:lnTo>
                      <a:pt x="37" y="72"/>
                    </a:lnTo>
                    <a:lnTo>
                      <a:pt x="34" y="65"/>
                    </a:lnTo>
                    <a:lnTo>
                      <a:pt x="32" y="58"/>
                    </a:lnTo>
                    <a:close/>
                    <a:moveTo>
                      <a:pt x="95" y="58"/>
                    </a:moveTo>
                    <a:lnTo>
                      <a:pt x="92" y="64"/>
                    </a:lnTo>
                    <a:lnTo>
                      <a:pt x="90" y="71"/>
                    </a:lnTo>
                    <a:lnTo>
                      <a:pt x="85" y="77"/>
                    </a:lnTo>
                    <a:lnTo>
                      <a:pt x="100" y="72"/>
                    </a:lnTo>
                    <a:lnTo>
                      <a:pt x="95" y="58"/>
                    </a:lnTo>
                    <a:close/>
                    <a:moveTo>
                      <a:pt x="85" y="55"/>
                    </a:moveTo>
                    <a:lnTo>
                      <a:pt x="73" y="55"/>
                    </a:lnTo>
                    <a:lnTo>
                      <a:pt x="72" y="58"/>
                    </a:lnTo>
                    <a:lnTo>
                      <a:pt x="70" y="60"/>
                    </a:lnTo>
                    <a:lnTo>
                      <a:pt x="77" y="71"/>
                    </a:lnTo>
                    <a:lnTo>
                      <a:pt x="75" y="60"/>
                    </a:lnTo>
                    <a:lnTo>
                      <a:pt x="85" y="55"/>
                    </a:lnTo>
                    <a:close/>
                    <a:moveTo>
                      <a:pt x="94" y="55"/>
                    </a:moveTo>
                    <a:lnTo>
                      <a:pt x="91" y="55"/>
                    </a:lnTo>
                    <a:lnTo>
                      <a:pt x="90" y="56"/>
                    </a:lnTo>
                    <a:lnTo>
                      <a:pt x="89" y="56"/>
                    </a:lnTo>
                    <a:lnTo>
                      <a:pt x="87" y="56"/>
                    </a:lnTo>
                    <a:lnTo>
                      <a:pt x="78" y="63"/>
                    </a:lnTo>
                    <a:lnTo>
                      <a:pt x="78" y="72"/>
                    </a:lnTo>
                    <a:lnTo>
                      <a:pt x="79" y="73"/>
                    </a:lnTo>
                    <a:lnTo>
                      <a:pt x="79" y="75"/>
                    </a:lnTo>
                    <a:lnTo>
                      <a:pt x="79" y="76"/>
                    </a:lnTo>
                    <a:lnTo>
                      <a:pt x="81" y="77"/>
                    </a:lnTo>
                    <a:lnTo>
                      <a:pt x="90" y="68"/>
                    </a:lnTo>
                    <a:lnTo>
                      <a:pt x="94" y="55"/>
                    </a:lnTo>
                    <a:close/>
                    <a:moveTo>
                      <a:pt x="34" y="55"/>
                    </a:moveTo>
                    <a:lnTo>
                      <a:pt x="34" y="56"/>
                    </a:lnTo>
                    <a:lnTo>
                      <a:pt x="35" y="63"/>
                    </a:lnTo>
                    <a:lnTo>
                      <a:pt x="37" y="68"/>
                    </a:lnTo>
                    <a:lnTo>
                      <a:pt x="41" y="73"/>
                    </a:lnTo>
                    <a:lnTo>
                      <a:pt x="45" y="77"/>
                    </a:lnTo>
                    <a:lnTo>
                      <a:pt x="45" y="76"/>
                    </a:lnTo>
                    <a:lnTo>
                      <a:pt x="45" y="75"/>
                    </a:lnTo>
                    <a:lnTo>
                      <a:pt x="47" y="73"/>
                    </a:lnTo>
                    <a:lnTo>
                      <a:pt x="47" y="62"/>
                    </a:lnTo>
                    <a:lnTo>
                      <a:pt x="39" y="56"/>
                    </a:lnTo>
                    <a:lnTo>
                      <a:pt x="37" y="56"/>
                    </a:lnTo>
                    <a:lnTo>
                      <a:pt x="35" y="55"/>
                    </a:lnTo>
                    <a:lnTo>
                      <a:pt x="35" y="55"/>
                    </a:lnTo>
                    <a:lnTo>
                      <a:pt x="34" y="55"/>
                    </a:lnTo>
                    <a:close/>
                    <a:moveTo>
                      <a:pt x="52" y="55"/>
                    </a:moveTo>
                    <a:lnTo>
                      <a:pt x="52" y="55"/>
                    </a:lnTo>
                    <a:lnTo>
                      <a:pt x="41" y="55"/>
                    </a:lnTo>
                    <a:lnTo>
                      <a:pt x="49" y="60"/>
                    </a:lnTo>
                    <a:lnTo>
                      <a:pt x="49" y="71"/>
                    </a:lnTo>
                    <a:lnTo>
                      <a:pt x="54" y="60"/>
                    </a:lnTo>
                    <a:lnTo>
                      <a:pt x="53" y="58"/>
                    </a:lnTo>
                    <a:lnTo>
                      <a:pt x="52" y="55"/>
                    </a:lnTo>
                    <a:close/>
                    <a:moveTo>
                      <a:pt x="52" y="55"/>
                    </a:move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close/>
                    <a:moveTo>
                      <a:pt x="62" y="54"/>
                    </a:moveTo>
                    <a:lnTo>
                      <a:pt x="62" y="55"/>
                    </a:lnTo>
                    <a:lnTo>
                      <a:pt x="61" y="56"/>
                    </a:lnTo>
                    <a:lnTo>
                      <a:pt x="61" y="58"/>
                    </a:lnTo>
                    <a:lnTo>
                      <a:pt x="61" y="60"/>
                    </a:lnTo>
                    <a:lnTo>
                      <a:pt x="61" y="62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4" y="62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62" y="54"/>
                    </a:lnTo>
                    <a:close/>
                    <a:moveTo>
                      <a:pt x="62" y="54"/>
                    </a:moveTo>
                    <a:lnTo>
                      <a:pt x="64" y="55"/>
                    </a:lnTo>
                    <a:lnTo>
                      <a:pt x="64" y="56"/>
                    </a:lnTo>
                    <a:lnTo>
                      <a:pt x="65" y="58"/>
                    </a:lnTo>
                    <a:lnTo>
                      <a:pt x="66" y="59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69" y="58"/>
                    </a:lnTo>
                    <a:lnTo>
                      <a:pt x="66" y="56"/>
                    </a:lnTo>
                    <a:lnTo>
                      <a:pt x="62" y="54"/>
                    </a:lnTo>
                    <a:close/>
                    <a:moveTo>
                      <a:pt x="62" y="54"/>
                    </a:moveTo>
                    <a:lnTo>
                      <a:pt x="61" y="54"/>
                    </a:lnTo>
                    <a:lnTo>
                      <a:pt x="60" y="55"/>
                    </a:lnTo>
                    <a:lnTo>
                      <a:pt x="58" y="56"/>
                    </a:lnTo>
                    <a:lnTo>
                      <a:pt x="57" y="58"/>
                    </a:lnTo>
                    <a:lnTo>
                      <a:pt x="56" y="59"/>
                    </a:lnTo>
                    <a:lnTo>
                      <a:pt x="56" y="60"/>
                    </a:lnTo>
                    <a:lnTo>
                      <a:pt x="56" y="60"/>
                    </a:lnTo>
                    <a:lnTo>
                      <a:pt x="57" y="60"/>
                    </a:lnTo>
                    <a:lnTo>
                      <a:pt x="58" y="59"/>
                    </a:lnTo>
                    <a:lnTo>
                      <a:pt x="60" y="58"/>
                    </a:lnTo>
                    <a:lnTo>
                      <a:pt x="62" y="54"/>
                    </a:lnTo>
                    <a:close/>
                    <a:moveTo>
                      <a:pt x="56" y="52"/>
                    </a:moveTo>
                    <a:lnTo>
                      <a:pt x="54" y="52"/>
                    </a:lnTo>
                    <a:lnTo>
                      <a:pt x="53" y="52"/>
                    </a:lnTo>
                    <a:lnTo>
                      <a:pt x="53" y="54"/>
                    </a:lnTo>
                    <a:lnTo>
                      <a:pt x="53" y="54"/>
                    </a:lnTo>
                    <a:lnTo>
                      <a:pt x="53" y="54"/>
                    </a:lnTo>
                    <a:lnTo>
                      <a:pt x="53" y="55"/>
                    </a:lnTo>
                    <a:lnTo>
                      <a:pt x="56" y="55"/>
                    </a:lnTo>
                    <a:lnTo>
                      <a:pt x="57" y="55"/>
                    </a:lnTo>
                    <a:lnTo>
                      <a:pt x="60" y="54"/>
                    </a:lnTo>
                    <a:lnTo>
                      <a:pt x="61" y="54"/>
                    </a:lnTo>
                    <a:lnTo>
                      <a:pt x="61" y="54"/>
                    </a:lnTo>
                    <a:lnTo>
                      <a:pt x="58" y="52"/>
                    </a:lnTo>
                    <a:lnTo>
                      <a:pt x="56" y="52"/>
                    </a:lnTo>
                    <a:close/>
                    <a:moveTo>
                      <a:pt x="69" y="52"/>
                    </a:moveTo>
                    <a:lnTo>
                      <a:pt x="66" y="52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5" y="54"/>
                    </a:lnTo>
                    <a:lnTo>
                      <a:pt x="68" y="55"/>
                    </a:lnTo>
                    <a:lnTo>
                      <a:pt x="69" y="55"/>
                    </a:lnTo>
                    <a:lnTo>
                      <a:pt x="72" y="55"/>
                    </a:lnTo>
                    <a:lnTo>
                      <a:pt x="72" y="54"/>
                    </a:lnTo>
                    <a:lnTo>
                      <a:pt x="72" y="54"/>
                    </a:lnTo>
                    <a:lnTo>
                      <a:pt x="72" y="52"/>
                    </a:lnTo>
                    <a:lnTo>
                      <a:pt x="70" y="52"/>
                    </a:lnTo>
                    <a:lnTo>
                      <a:pt x="69" y="52"/>
                    </a:lnTo>
                    <a:close/>
                    <a:moveTo>
                      <a:pt x="56" y="47"/>
                    </a:moveTo>
                    <a:lnTo>
                      <a:pt x="56" y="47"/>
                    </a:lnTo>
                    <a:lnTo>
                      <a:pt x="56" y="48"/>
                    </a:lnTo>
                    <a:lnTo>
                      <a:pt x="56" y="50"/>
                    </a:lnTo>
                    <a:lnTo>
                      <a:pt x="58" y="51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1" y="52"/>
                    </a:lnTo>
                    <a:lnTo>
                      <a:pt x="60" y="50"/>
                    </a:lnTo>
                    <a:lnTo>
                      <a:pt x="57" y="47"/>
                    </a:lnTo>
                    <a:lnTo>
                      <a:pt x="57" y="47"/>
                    </a:lnTo>
                    <a:lnTo>
                      <a:pt x="56" y="47"/>
                    </a:lnTo>
                    <a:close/>
                    <a:moveTo>
                      <a:pt x="68" y="47"/>
                    </a:moveTo>
                    <a:lnTo>
                      <a:pt x="66" y="47"/>
                    </a:lnTo>
                    <a:lnTo>
                      <a:pt x="65" y="48"/>
                    </a:lnTo>
                    <a:lnTo>
                      <a:pt x="65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6" y="51"/>
                    </a:lnTo>
                    <a:lnTo>
                      <a:pt x="69" y="50"/>
                    </a:lnTo>
                    <a:lnTo>
                      <a:pt x="70" y="48"/>
                    </a:lnTo>
                    <a:lnTo>
                      <a:pt x="70" y="47"/>
                    </a:lnTo>
                    <a:lnTo>
                      <a:pt x="69" y="47"/>
                    </a:lnTo>
                    <a:lnTo>
                      <a:pt x="68" y="47"/>
                    </a:lnTo>
                    <a:close/>
                    <a:moveTo>
                      <a:pt x="62" y="43"/>
                    </a:moveTo>
                    <a:lnTo>
                      <a:pt x="61" y="45"/>
                    </a:lnTo>
                    <a:lnTo>
                      <a:pt x="61" y="46"/>
                    </a:lnTo>
                    <a:lnTo>
                      <a:pt x="61" y="48"/>
                    </a:lnTo>
                    <a:lnTo>
                      <a:pt x="61" y="50"/>
                    </a:lnTo>
                    <a:lnTo>
                      <a:pt x="62" y="52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4" y="47"/>
                    </a:lnTo>
                    <a:lnTo>
                      <a:pt x="64" y="45"/>
                    </a:lnTo>
                    <a:lnTo>
                      <a:pt x="62" y="45"/>
                    </a:lnTo>
                    <a:lnTo>
                      <a:pt x="62" y="43"/>
                    </a:lnTo>
                    <a:lnTo>
                      <a:pt x="62" y="43"/>
                    </a:lnTo>
                    <a:close/>
                    <a:moveTo>
                      <a:pt x="77" y="37"/>
                    </a:moveTo>
                    <a:lnTo>
                      <a:pt x="70" y="47"/>
                    </a:lnTo>
                    <a:lnTo>
                      <a:pt x="72" y="48"/>
                    </a:lnTo>
                    <a:lnTo>
                      <a:pt x="73" y="51"/>
                    </a:lnTo>
                    <a:lnTo>
                      <a:pt x="83" y="52"/>
                    </a:lnTo>
                    <a:lnTo>
                      <a:pt x="75" y="47"/>
                    </a:lnTo>
                    <a:lnTo>
                      <a:pt x="77" y="37"/>
                    </a:lnTo>
                    <a:close/>
                    <a:moveTo>
                      <a:pt x="51" y="35"/>
                    </a:moveTo>
                    <a:lnTo>
                      <a:pt x="51" y="47"/>
                    </a:lnTo>
                    <a:lnTo>
                      <a:pt x="41" y="51"/>
                    </a:lnTo>
                    <a:lnTo>
                      <a:pt x="52" y="51"/>
                    </a:lnTo>
                    <a:lnTo>
                      <a:pt x="53" y="48"/>
                    </a:lnTo>
                    <a:lnTo>
                      <a:pt x="56" y="46"/>
                    </a:lnTo>
                    <a:lnTo>
                      <a:pt x="51" y="35"/>
                    </a:lnTo>
                    <a:close/>
                    <a:moveTo>
                      <a:pt x="53" y="34"/>
                    </a:moveTo>
                    <a:lnTo>
                      <a:pt x="58" y="43"/>
                    </a:lnTo>
                    <a:lnTo>
                      <a:pt x="61" y="43"/>
                    </a:lnTo>
                    <a:lnTo>
                      <a:pt x="65" y="43"/>
                    </a:lnTo>
                    <a:lnTo>
                      <a:pt x="68" y="45"/>
                    </a:lnTo>
                    <a:lnTo>
                      <a:pt x="74" y="35"/>
                    </a:lnTo>
                    <a:lnTo>
                      <a:pt x="64" y="39"/>
                    </a:lnTo>
                    <a:lnTo>
                      <a:pt x="53" y="34"/>
                    </a:lnTo>
                    <a:close/>
                    <a:moveTo>
                      <a:pt x="85" y="30"/>
                    </a:moveTo>
                    <a:lnTo>
                      <a:pt x="90" y="35"/>
                    </a:lnTo>
                    <a:lnTo>
                      <a:pt x="92" y="42"/>
                    </a:lnTo>
                    <a:lnTo>
                      <a:pt x="95" y="48"/>
                    </a:lnTo>
                    <a:lnTo>
                      <a:pt x="100" y="34"/>
                    </a:lnTo>
                    <a:lnTo>
                      <a:pt x="85" y="30"/>
                    </a:lnTo>
                    <a:close/>
                    <a:moveTo>
                      <a:pt x="81" y="29"/>
                    </a:moveTo>
                    <a:lnTo>
                      <a:pt x="81" y="31"/>
                    </a:lnTo>
                    <a:lnTo>
                      <a:pt x="81" y="33"/>
                    </a:lnTo>
                    <a:lnTo>
                      <a:pt x="79" y="35"/>
                    </a:lnTo>
                    <a:lnTo>
                      <a:pt x="79" y="35"/>
                    </a:lnTo>
                    <a:lnTo>
                      <a:pt x="79" y="46"/>
                    </a:lnTo>
                    <a:lnTo>
                      <a:pt x="87" y="51"/>
                    </a:lnTo>
                    <a:lnTo>
                      <a:pt x="89" y="51"/>
                    </a:lnTo>
                    <a:lnTo>
                      <a:pt x="90" y="52"/>
                    </a:lnTo>
                    <a:lnTo>
                      <a:pt x="94" y="52"/>
                    </a:lnTo>
                    <a:lnTo>
                      <a:pt x="92" y="51"/>
                    </a:lnTo>
                    <a:lnTo>
                      <a:pt x="90" y="38"/>
                    </a:lnTo>
                    <a:lnTo>
                      <a:pt x="81" y="29"/>
                    </a:lnTo>
                    <a:close/>
                    <a:moveTo>
                      <a:pt x="44" y="29"/>
                    </a:moveTo>
                    <a:lnTo>
                      <a:pt x="27" y="31"/>
                    </a:lnTo>
                    <a:lnTo>
                      <a:pt x="32" y="48"/>
                    </a:lnTo>
                    <a:lnTo>
                      <a:pt x="34" y="43"/>
                    </a:lnTo>
                    <a:lnTo>
                      <a:pt x="36" y="38"/>
                    </a:lnTo>
                    <a:lnTo>
                      <a:pt x="39" y="33"/>
                    </a:lnTo>
                    <a:lnTo>
                      <a:pt x="44" y="29"/>
                    </a:lnTo>
                    <a:close/>
                    <a:moveTo>
                      <a:pt x="47" y="29"/>
                    </a:moveTo>
                    <a:lnTo>
                      <a:pt x="44" y="31"/>
                    </a:lnTo>
                    <a:lnTo>
                      <a:pt x="40" y="34"/>
                    </a:lnTo>
                    <a:lnTo>
                      <a:pt x="37" y="39"/>
                    </a:lnTo>
                    <a:lnTo>
                      <a:pt x="35" y="46"/>
                    </a:lnTo>
                    <a:lnTo>
                      <a:pt x="34" y="52"/>
                    </a:lnTo>
                    <a:lnTo>
                      <a:pt x="36" y="52"/>
                    </a:lnTo>
                    <a:lnTo>
                      <a:pt x="36" y="51"/>
                    </a:lnTo>
                    <a:lnTo>
                      <a:pt x="37" y="51"/>
                    </a:lnTo>
                    <a:lnTo>
                      <a:pt x="39" y="51"/>
                    </a:lnTo>
                    <a:lnTo>
                      <a:pt x="47" y="45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8" y="31"/>
                    </a:lnTo>
                    <a:lnTo>
                      <a:pt x="48" y="30"/>
                    </a:lnTo>
                    <a:lnTo>
                      <a:pt x="47" y="29"/>
                    </a:lnTo>
                    <a:close/>
                    <a:moveTo>
                      <a:pt x="64" y="24"/>
                    </a:moveTo>
                    <a:lnTo>
                      <a:pt x="61" y="24"/>
                    </a:lnTo>
                    <a:lnTo>
                      <a:pt x="54" y="25"/>
                    </a:lnTo>
                    <a:lnTo>
                      <a:pt x="49" y="26"/>
                    </a:lnTo>
                    <a:lnTo>
                      <a:pt x="51" y="29"/>
                    </a:lnTo>
                    <a:lnTo>
                      <a:pt x="53" y="30"/>
                    </a:lnTo>
                    <a:lnTo>
                      <a:pt x="53" y="31"/>
                    </a:lnTo>
                    <a:lnTo>
                      <a:pt x="64" y="35"/>
                    </a:lnTo>
                    <a:lnTo>
                      <a:pt x="75" y="33"/>
                    </a:lnTo>
                    <a:lnTo>
                      <a:pt x="75" y="31"/>
                    </a:lnTo>
                    <a:lnTo>
                      <a:pt x="77" y="30"/>
                    </a:lnTo>
                    <a:lnTo>
                      <a:pt x="78" y="30"/>
                    </a:lnTo>
                    <a:lnTo>
                      <a:pt x="79" y="27"/>
                    </a:lnTo>
                    <a:lnTo>
                      <a:pt x="74" y="25"/>
                    </a:lnTo>
                    <a:lnTo>
                      <a:pt x="69" y="24"/>
                    </a:lnTo>
                    <a:lnTo>
                      <a:pt x="64" y="24"/>
                    </a:lnTo>
                    <a:close/>
                    <a:moveTo>
                      <a:pt x="64" y="12"/>
                    </a:moveTo>
                    <a:lnTo>
                      <a:pt x="52" y="24"/>
                    </a:lnTo>
                    <a:lnTo>
                      <a:pt x="56" y="22"/>
                    </a:lnTo>
                    <a:lnTo>
                      <a:pt x="61" y="22"/>
                    </a:lnTo>
                    <a:lnTo>
                      <a:pt x="64" y="21"/>
                    </a:lnTo>
                    <a:lnTo>
                      <a:pt x="70" y="22"/>
                    </a:lnTo>
                    <a:lnTo>
                      <a:pt x="75" y="24"/>
                    </a:lnTo>
                    <a:lnTo>
                      <a:pt x="64" y="12"/>
                    </a:lnTo>
                    <a:close/>
                    <a:moveTo>
                      <a:pt x="35" y="0"/>
                    </a:moveTo>
                    <a:lnTo>
                      <a:pt x="36" y="0"/>
                    </a:lnTo>
                    <a:lnTo>
                      <a:pt x="37" y="1"/>
                    </a:lnTo>
                    <a:lnTo>
                      <a:pt x="37" y="3"/>
                    </a:lnTo>
                    <a:lnTo>
                      <a:pt x="40" y="8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3" y="4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41" y="10"/>
                    </a:lnTo>
                    <a:lnTo>
                      <a:pt x="44" y="17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9" y="10"/>
                    </a:lnTo>
                    <a:lnTo>
                      <a:pt x="45" y="18"/>
                    </a:lnTo>
                    <a:lnTo>
                      <a:pt x="48" y="25"/>
                    </a:lnTo>
                    <a:lnTo>
                      <a:pt x="61" y="8"/>
                    </a:lnTo>
                    <a:lnTo>
                      <a:pt x="61" y="8"/>
                    </a:lnTo>
                    <a:lnTo>
                      <a:pt x="62" y="7"/>
                    </a:lnTo>
                    <a:lnTo>
                      <a:pt x="64" y="5"/>
                    </a:lnTo>
                    <a:lnTo>
                      <a:pt x="65" y="7"/>
                    </a:lnTo>
                    <a:lnTo>
                      <a:pt x="65" y="8"/>
                    </a:lnTo>
                    <a:lnTo>
                      <a:pt x="65" y="8"/>
                    </a:lnTo>
                    <a:lnTo>
                      <a:pt x="81" y="26"/>
                    </a:lnTo>
                    <a:lnTo>
                      <a:pt x="85" y="20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1" y="9"/>
                    </a:lnTo>
                    <a:lnTo>
                      <a:pt x="82" y="9"/>
                    </a:lnTo>
                    <a:lnTo>
                      <a:pt x="82" y="9"/>
                    </a:lnTo>
                    <a:lnTo>
                      <a:pt x="86" y="18"/>
                    </a:lnTo>
                    <a:lnTo>
                      <a:pt x="90" y="12"/>
                    </a:lnTo>
                    <a:lnTo>
                      <a:pt x="87" y="7"/>
                    </a:lnTo>
                    <a:lnTo>
                      <a:pt x="87" y="5"/>
                    </a:lnTo>
                    <a:lnTo>
                      <a:pt x="87" y="5"/>
                    </a:lnTo>
                    <a:lnTo>
                      <a:pt x="89" y="5"/>
                    </a:lnTo>
                    <a:lnTo>
                      <a:pt x="89" y="5"/>
                    </a:lnTo>
                    <a:lnTo>
                      <a:pt x="90" y="10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1"/>
                    </a:lnTo>
                    <a:lnTo>
                      <a:pt x="96" y="1"/>
                    </a:lnTo>
                    <a:lnTo>
                      <a:pt x="98" y="1"/>
                    </a:lnTo>
                    <a:lnTo>
                      <a:pt x="98" y="3"/>
                    </a:lnTo>
                    <a:lnTo>
                      <a:pt x="98" y="4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2" y="12"/>
                    </a:lnTo>
                    <a:lnTo>
                      <a:pt x="96" y="10"/>
                    </a:lnTo>
                    <a:lnTo>
                      <a:pt x="98" y="10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6" y="13"/>
                    </a:lnTo>
                    <a:lnTo>
                      <a:pt x="91" y="13"/>
                    </a:lnTo>
                    <a:lnTo>
                      <a:pt x="87" y="20"/>
                    </a:lnTo>
                    <a:lnTo>
                      <a:pt x="95" y="18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6" y="20"/>
                    </a:lnTo>
                    <a:lnTo>
                      <a:pt x="96" y="20"/>
                    </a:lnTo>
                    <a:lnTo>
                      <a:pt x="86" y="21"/>
                    </a:lnTo>
                    <a:lnTo>
                      <a:pt x="82" y="27"/>
                    </a:lnTo>
                    <a:lnTo>
                      <a:pt x="103" y="31"/>
                    </a:lnTo>
                    <a:lnTo>
                      <a:pt x="103" y="31"/>
                    </a:lnTo>
                    <a:lnTo>
                      <a:pt x="106" y="31"/>
                    </a:lnTo>
                    <a:lnTo>
                      <a:pt x="106" y="33"/>
                    </a:lnTo>
                    <a:lnTo>
                      <a:pt x="106" y="34"/>
                    </a:lnTo>
                    <a:lnTo>
                      <a:pt x="104" y="34"/>
                    </a:lnTo>
                    <a:lnTo>
                      <a:pt x="104" y="34"/>
                    </a:lnTo>
                    <a:lnTo>
                      <a:pt x="95" y="52"/>
                    </a:lnTo>
                    <a:lnTo>
                      <a:pt x="104" y="52"/>
                    </a:lnTo>
                    <a:lnTo>
                      <a:pt x="109" y="45"/>
                    </a:lnTo>
                    <a:lnTo>
                      <a:pt x="111" y="45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6"/>
                    </a:lnTo>
                    <a:lnTo>
                      <a:pt x="107" y="52"/>
                    </a:lnTo>
                    <a:lnTo>
                      <a:pt x="113" y="52"/>
                    </a:lnTo>
                    <a:lnTo>
                      <a:pt x="116" y="48"/>
                    </a:lnTo>
                    <a:lnTo>
                      <a:pt x="117" y="47"/>
                    </a:lnTo>
                    <a:lnTo>
                      <a:pt x="117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5" y="52"/>
                    </a:lnTo>
                    <a:lnTo>
                      <a:pt x="123" y="52"/>
                    </a:lnTo>
                    <a:lnTo>
                      <a:pt x="124" y="51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5" y="55"/>
                    </a:lnTo>
                    <a:lnTo>
                      <a:pt x="124" y="55"/>
                    </a:lnTo>
                    <a:lnTo>
                      <a:pt x="123" y="55"/>
                    </a:lnTo>
                    <a:lnTo>
                      <a:pt x="123" y="55"/>
                    </a:lnTo>
                    <a:lnTo>
                      <a:pt x="116" y="55"/>
                    </a:lnTo>
                    <a:lnTo>
                      <a:pt x="119" y="59"/>
                    </a:lnTo>
                    <a:lnTo>
                      <a:pt x="119" y="59"/>
                    </a:lnTo>
                    <a:lnTo>
                      <a:pt x="117" y="60"/>
                    </a:lnTo>
                    <a:lnTo>
                      <a:pt x="117" y="60"/>
                    </a:lnTo>
                    <a:lnTo>
                      <a:pt x="116" y="59"/>
                    </a:lnTo>
                    <a:lnTo>
                      <a:pt x="113" y="55"/>
                    </a:lnTo>
                    <a:lnTo>
                      <a:pt x="107" y="55"/>
                    </a:lnTo>
                    <a:lnTo>
                      <a:pt x="111" y="62"/>
                    </a:lnTo>
                    <a:lnTo>
                      <a:pt x="112" y="63"/>
                    </a:lnTo>
                    <a:lnTo>
                      <a:pt x="111" y="63"/>
                    </a:lnTo>
                    <a:lnTo>
                      <a:pt x="111" y="63"/>
                    </a:lnTo>
                    <a:lnTo>
                      <a:pt x="109" y="63"/>
                    </a:lnTo>
                    <a:lnTo>
                      <a:pt x="104" y="55"/>
                    </a:lnTo>
                    <a:lnTo>
                      <a:pt x="96" y="55"/>
                    </a:lnTo>
                    <a:lnTo>
                      <a:pt x="106" y="72"/>
                    </a:lnTo>
                    <a:lnTo>
                      <a:pt x="106" y="73"/>
                    </a:lnTo>
                    <a:lnTo>
                      <a:pt x="107" y="75"/>
                    </a:lnTo>
                    <a:lnTo>
                      <a:pt x="107" y="76"/>
                    </a:lnTo>
                    <a:lnTo>
                      <a:pt x="106" y="76"/>
                    </a:lnTo>
                    <a:lnTo>
                      <a:pt x="103" y="76"/>
                    </a:lnTo>
                    <a:lnTo>
                      <a:pt x="82" y="80"/>
                    </a:lnTo>
                    <a:lnTo>
                      <a:pt x="82" y="80"/>
                    </a:lnTo>
                    <a:lnTo>
                      <a:pt x="86" y="88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6" y="90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87" y="89"/>
                    </a:lnTo>
                    <a:lnTo>
                      <a:pt x="90" y="96"/>
                    </a:lnTo>
                    <a:lnTo>
                      <a:pt x="96" y="96"/>
                    </a:lnTo>
                    <a:lnTo>
                      <a:pt x="96" y="97"/>
                    </a:lnTo>
                    <a:lnTo>
                      <a:pt x="96" y="97"/>
                    </a:lnTo>
                    <a:lnTo>
                      <a:pt x="96" y="98"/>
                    </a:lnTo>
                    <a:lnTo>
                      <a:pt x="96" y="98"/>
                    </a:lnTo>
                    <a:lnTo>
                      <a:pt x="91" y="97"/>
                    </a:lnTo>
                    <a:lnTo>
                      <a:pt x="95" y="103"/>
                    </a:lnTo>
                    <a:lnTo>
                      <a:pt x="96" y="105"/>
                    </a:lnTo>
                    <a:lnTo>
                      <a:pt x="96" y="105"/>
                    </a:lnTo>
                    <a:lnTo>
                      <a:pt x="96" y="106"/>
                    </a:lnTo>
                    <a:lnTo>
                      <a:pt x="95" y="107"/>
                    </a:lnTo>
                    <a:lnTo>
                      <a:pt x="94" y="107"/>
                    </a:lnTo>
                    <a:lnTo>
                      <a:pt x="94" y="106"/>
                    </a:lnTo>
                    <a:lnTo>
                      <a:pt x="94" y="105"/>
                    </a:lnTo>
                    <a:lnTo>
                      <a:pt x="90" y="98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6" y="102"/>
                    </a:lnTo>
                    <a:lnTo>
                      <a:pt x="86" y="102"/>
                    </a:lnTo>
                    <a:lnTo>
                      <a:pt x="89" y="97"/>
                    </a:lnTo>
                    <a:lnTo>
                      <a:pt x="85" y="90"/>
                    </a:lnTo>
                    <a:lnTo>
                      <a:pt x="82" y="98"/>
                    </a:lnTo>
                    <a:lnTo>
                      <a:pt x="81" y="99"/>
                    </a:lnTo>
                    <a:lnTo>
                      <a:pt x="81" y="99"/>
                    </a:lnTo>
                    <a:lnTo>
                      <a:pt x="79" y="98"/>
                    </a:lnTo>
                    <a:lnTo>
                      <a:pt x="79" y="98"/>
                    </a:lnTo>
                    <a:lnTo>
                      <a:pt x="85" y="88"/>
                    </a:lnTo>
                    <a:lnTo>
                      <a:pt x="79" y="81"/>
                    </a:lnTo>
                    <a:lnTo>
                      <a:pt x="79" y="81"/>
                    </a:lnTo>
                    <a:lnTo>
                      <a:pt x="65" y="98"/>
                    </a:lnTo>
                    <a:lnTo>
                      <a:pt x="65" y="98"/>
                    </a:lnTo>
                    <a:lnTo>
                      <a:pt x="64" y="99"/>
                    </a:lnTo>
                    <a:lnTo>
                      <a:pt x="64" y="101"/>
                    </a:lnTo>
                    <a:lnTo>
                      <a:pt x="62" y="99"/>
                    </a:lnTo>
                    <a:lnTo>
                      <a:pt x="61" y="99"/>
                    </a:lnTo>
                    <a:lnTo>
                      <a:pt x="61" y="98"/>
                    </a:lnTo>
                    <a:lnTo>
                      <a:pt x="47" y="81"/>
                    </a:lnTo>
                    <a:lnTo>
                      <a:pt x="41" y="88"/>
                    </a:lnTo>
                    <a:lnTo>
                      <a:pt x="45" y="97"/>
                    </a:lnTo>
                    <a:lnTo>
                      <a:pt x="45" y="98"/>
                    </a:lnTo>
                    <a:lnTo>
                      <a:pt x="44" y="98"/>
                    </a:lnTo>
                    <a:lnTo>
                      <a:pt x="44" y="98"/>
                    </a:lnTo>
                    <a:lnTo>
                      <a:pt x="44" y="98"/>
                    </a:lnTo>
                    <a:lnTo>
                      <a:pt x="40" y="90"/>
                    </a:lnTo>
                    <a:lnTo>
                      <a:pt x="37" y="96"/>
                    </a:lnTo>
                    <a:lnTo>
                      <a:pt x="39" y="101"/>
                    </a:lnTo>
                    <a:lnTo>
                      <a:pt x="39" y="102"/>
                    </a:lnTo>
                    <a:lnTo>
                      <a:pt x="39" y="102"/>
                    </a:lnTo>
                    <a:lnTo>
                      <a:pt x="39" y="102"/>
                    </a:lnTo>
                    <a:lnTo>
                      <a:pt x="37" y="102"/>
                    </a:lnTo>
                    <a:lnTo>
                      <a:pt x="36" y="98"/>
                    </a:lnTo>
                    <a:lnTo>
                      <a:pt x="31" y="105"/>
                    </a:lnTo>
                    <a:lnTo>
                      <a:pt x="32" y="105"/>
                    </a:lnTo>
                    <a:lnTo>
                      <a:pt x="31" y="106"/>
                    </a:lnTo>
                    <a:lnTo>
                      <a:pt x="30" y="107"/>
                    </a:lnTo>
                    <a:lnTo>
                      <a:pt x="28" y="106"/>
                    </a:lnTo>
                    <a:lnTo>
                      <a:pt x="28" y="105"/>
                    </a:lnTo>
                    <a:lnTo>
                      <a:pt x="28" y="103"/>
                    </a:lnTo>
                    <a:lnTo>
                      <a:pt x="30" y="103"/>
                    </a:lnTo>
                    <a:lnTo>
                      <a:pt x="30" y="103"/>
                    </a:lnTo>
                    <a:lnTo>
                      <a:pt x="34" y="97"/>
                    </a:lnTo>
                    <a:lnTo>
                      <a:pt x="30" y="97"/>
                    </a:lnTo>
                    <a:lnTo>
                      <a:pt x="28" y="97"/>
                    </a:lnTo>
                    <a:lnTo>
                      <a:pt x="28" y="96"/>
                    </a:lnTo>
                    <a:lnTo>
                      <a:pt x="28" y="96"/>
                    </a:lnTo>
                    <a:lnTo>
                      <a:pt x="30" y="96"/>
                    </a:lnTo>
                    <a:lnTo>
                      <a:pt x="35" y="94"/>
                    </a:lnTo>
                    <a:lnTo>
                      <a:pt x="39" y="89"/>
                    </a:lnTo>
                    <a:lnTo>
                      <a:pt x="30" y="89"/>
                    </a:lnTo>
                    <a:lnTo>
                      <a:pt x="30" y="89"/>
                    </a:lnTo>
                    <a:lnTo>
                      <a:pt x="28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40" y="86"/>
                    </a:lnTo>
                    <a:lnTo>
                      <a:pt x="44" y="80"/>
                    </a:lnTo>
                    <a:lnTo>
                      <a:pt x="24" y="76"/>
                    </a:lnTo>
                    <a:lnTo>
                      <a:pt x="23" y="77"/>
                    </a:lnTo>
                    <a:lnTo>
                      <a:pt x="22" y="77"/>
                    </a:lnTo>
                    <a:lnTo>
                      <a:pt x="20" y="76"/>
                    </a:lnTo>
                    <a:lnTo>
                      <a:pt x="20" y="75"/>
                    </a:lnTo>
                    <a:lnTo>
                      <a:pt x="22" y="73"/>
                    </a:lnTo>
                    <a:lnTo>
                      <a:pt x="22" y="73"/>
                    </a:lnTo>
                    <a:lnTo>
                      <a:pt x="31" y="55"/>
                    </a:lnTo>
                    <a:lnTo>
                      <a:pt x="24" y="55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7" y="62"/>
                    </a:lnTo>
                    <a:lnTo>
                      <a:pt x="22" y="55"/>
                    </a:lnTo>
                    <a:lnTo>
                      <a:pt x="15" y="55"/>
                    </a:lnTo>
                    <a:lnTo>
                      <a:pt x="11" y="59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10" y="59"/>
                    </a:lnTo>
                    <a:lnTo>
                      <a:pt x="10" y="59"/>
                    </a:lnTo>
                    <a:lnTo>
                      <a:pt x="13" y="55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1" y="51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13" y="52"/>
                    </a:lnTo>
                    <a:lnTo>
                      <a:pt x="10" y="48"/>
                    </a:lnTo>
                    <a:lnTo>
                      <a:pt x="10" y="48"/>
                    </a:lnTo>
                    <a:lnTo>
                      <a:pt x="10" y="47"/>
                    </a:lnTo>
                    <a:lnTo>
                      <a:pt x="11" y="47"/>
                    </a:lnTo>
                    <a:lnTo>
                      <a:pt x="11" y="47"/>
                    </a:lnTo>
                    <a:lnTo>
                      <a:pt x="15" y="52"/>
                    </a:lnTo>
                    <a:lnTo>
                      <a:pt x="22" y="52"/>
                    </a:lnTo>
                    <a:lnTo>
                      <a:pt x="17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4" y="52"/>
                    </a:lnTo>
                    <a:lnTo>
                      <a:pt x="31" y="52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2" y="30"/>
                    </a:lnTo>
                    <a:lnTo>
                      <a:pt x="22" y="29"/>
                    </a:lnTo>
                    <a:lnTo>
                      <a:pt x="23" y="27"/>
                    </a:lnTo>
                    <a:lnTo>
                      <a:pt x="24" y="27"/>
                    </a:lnTo>
                    <a:lnTo>
                      <a:pt x="24" y="29"/>
                    </a:lnTo>
                    <a:lnTo>
                      <a:pt x="47" y="26"/>
                    </a:lnTo>
                    <a:lnTo>
                      <a:pt x="43" y="20"/>
                    </a:lnTo>
                    <a:lnTo>
                      <a:pt x="34" y="18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4" y="17"/>
                    </a:lnTo>
                    <a:lnTo>
                      <a:pt x="43" y="18"/>
                    </a:lnTo>
                    <a:lnTo>
                      <a:pt x="39" y="12"/>
                    </a:lnTo>
                    <a:lnTo>
                      <a:pt x="34" y="10"/>
                    </a:lnTo>
                    <a:lnTo>
                      <a:pt x="32" y="10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4" y="9"/>
                    </a:lnTo>
                    <a:lnTo>
                      <a:pt x="37" y="9"/>
                    </a:lnTo>
                    <a:lnTo>
                      <a:pt x="35" y="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1" name="Freeform 6508"/>
              <p:cNvSpPr>
                <a:spLocks noEditPoints="1"/>
              </p:cNvSpPr>
              <p:nvPr/>
            </p:nvSpPr>
            <p:spPr bwMode="auto">
              <a:xfrm>
                <a:off x="2559843" y="2029619"/>
                <a:ext cx="261938" cy="273050"/>
              </a:xfrm>
              <a:custGeom>
                <a:gdLst>
                  <a:gd name="T0" fmla="*/ 89 w 165"/>
                  <a:gd name="T1" fmla="*/ 146 h 172"/>
                  <a:gd name="T2" fmla="*/ 80 w 165"/>
                  <a:gd name="T3" fmla="*/ 146 h 172"/>
                  <a:gd name="T4" fmla="*/ 70 w 165"/>
                  <a:gd name="T5" fmla="*/ 139 h 172"/>
                  <a:gd name="T6" fmla="*/ 81 w 165"/>
                  <a:gd name="T7" fmla="*/ 165 h 172"/>
                  <a:gd name="T8" fmla="*/ 82 w 165"/>
                  <a:gd name="T9" fmla="*/ 105 h 172"/>
                  <a:gd name="T10" fmla="*/ 91 w 165"/>
                  <a:gd name="T11" fmla="*/ 101 h 172"/>
                  <a:gd name="T12" fmla="*/ 61 w 165"/>
                  <a:gd name="T13" fmla="*/ 88 h 172"/>
                  <a:gd name="T14" fmla="*/ 131 w 165"/>
                  <a:gd name="T15" fmla="*/ 103 h 172"/>
                  <a:gd name="T16" fmla="*/ 133 w 165"/>
                  <a:gd name="T17" fmla="*/ 113 h 172"/>
                  <a:gd name="T18" fmla="*/ 131 w 165"/>
                  <a:gd name="T19" fmla="*/ 122 h 172"/>
                  <a:gd name="T20" fmla="*/ 119 w 165"/>
                  <a:gd name="T21" fmla="*/ 109 h 172"/>
                  <a:gd name="T22" fmla="*/ 132 w 165"/>
                  <a:gd name="T23" fmla="*/ 88 h 172"/>
                  <a:gd name="T24" fmla="*/ 42 w 165"/>
                  <a:gd name="T25" fmla="*/ 110 h 172"/>
                  <a:gd name="T26" fmla="*/ 31 w 165"/>
                  <a:gd name="T27" fmla="*/ 123 h 172"/>
                  <a:gd name="T28" fmla="*/ 25 w 165"/>
                  <a:gd name="T29" fmla="*/ 114 h 172"/>
                  <a:gd name="T30" fmla="*/ 30 w 165"/>
                  <a:gd name="T31" fmla="*/ 104 h 172"/>
                  <a:gd name="T32" fmla="*/ 80 w 165"/>
                  <a:gd name="T33" fmla="*/ 91 h 172"/>
                  <a:gd name="T34" fmla="*/ 82 w 165"/>
                  <a:gd name="T35" fmla="*/ 97 h 172"/>
                  <a:gd name="T36" fmla="*/ 93 w 165"/>
                  <a:gd name="T37" fmla="*/ 99 h 172"/>
                  <a:gd name="T38" fmla="*/ 94 w 165"/>
                  <a:gd name="T39" fmla="*/ 100 h 172"/>
                  <a:gd name="T40" fmla="*/ 72 w 165"/>
                  <a:gd name="T41" fmla="*/ 92 h 172"/>
                  <a:gd name="T42" fmla="*/ 94 w 165"/>
                  <a:gd name="T43" fmla="*/ 86 h 172"/>
                  <a:gd name="T44" fmla="*/ 98 w 165"/>
                  <a:gd name="T45" fmla="*/ 87 h 172"/>
                  <a:gd name="T46" fmla="*/ 64 w 165"/>
                  <a:gd name="T47" fmla="*/ 88 h 172"/>
                  <a:gd name="T48" fmla="*/ 69 w 165"/>
                  <a:gd name="T49" fmla="*/ 75 h 172"/>
                  <a:gd name="T50" fmla="*/ 73 w 165"/>
                  <a:gd name="T51" fmla="*/ 78 h 172"/>
                  <a:gd name="T52" fmla="*/ 86 w 165"/>
                  <a:gd name="T53" fmla="*/ 83 h 172"/>
                  <a:gd name="T54" fmla="*/ 77 w 165"/>
                  <a:gd name="T55" fmla="*/ 75 h 172"/>
                  <a:gd name="T56" fmla="*/ 81 w 165"/>
                  <a:gd name="T57" fmla="*/ 70 h 172"/>
                  <a:gd name="T58" fmla="*/ 107 w 165"/>
                  <a:gd name="T59" fmla="*/ 75 h 172"/>
                  <a:gd name="T60" fmla="*/ 69 w 165"/>
                  <a:gd name="T61" fmla="*/ 71 h 172"/>
                  <a:gd name="T62" fmla="*/ 93 w 165"/>
                  <a:gd name="T63" fmla="*/ 72 h 172"/>
                  <a:gd name="T64" fmla="*/ 112 w 165"/>
                  <a:gd name="T65" fmla="*/ 51 h 172"/>
                  <a:gd name="T66" fmla="*/ 129 w 165"/>
                  <a:gd name="T67" fmla="*/ 61 h 172"/>
                  <a:gd name="T68" fmla="*/ 142 w 165"/>
                  <a:gd name="T69" fmla="*/ 58 h 172"/>
                  <a:gd name="T70" fmla="*/ 135 w 165"/>
                  <a:gd name="T71" fmla="*/ 71 h 172"/>
                  <a:gd name="T72" fmla="*/ 132 w 165"/>
                  <a:gd name="T73" fmla="*/ 86 h 172"/>
                  <a:gd name="T74" fmla="*/ 35 w 165"/>
                  <a:gd name="T75" fmla="*/ 82 h 172"/>
                  <a:gd name="T76" fmla="*/ 33 w 165"/>
                  <a:gd name="T77" fmla="*/ 61 h 172"/>
                  <a:gd name="T78" fmla="*/ 22 w 165"/>
                  <a:gd name="T79" fmla="*/ 51 h 172"/>
                  <a:gd name="T80" fmla="*/ 39 w 165"/>
                  <a:gd name="T81" fmla="*/ 51 h 172"/>
                  <a:gd name="T82" fmla="*/ 52 w 165"/>
                  <a:gd name="T83" fmla="*/ 40 h 172"/>
                  <a:gd name="T84" fmla="*/ 73 w 165"/>
                  <a:gd name="T85" fmla="*/ 36 h 172"/>
                  <a:gd name="T86" fmla="*/ 78 w 165"/>
                  <a:gd name="T87" fmla="*/ 25 h 172"/>
                  <a:gd name="T88" fmla="*/ 89 w 165"/>
                  <a:gd name="T89" fmla="*/ 25 h 172"/>
                  <a:gd name="T90" fmla="*/ 84 w 165"/>
                  <a:gd name="T91" fmla="*/ 53 h 172"/>
                  <a:gd name="T92" fmla="*/ 85 w 165"/>
                  <a:gd name="T93" fmla="*/ 3 h 172"/>
                  <a:gd name="T94" fmla="*/ 128 w 165"/>
                  <a:gd name="T95" fmla="*/ 19 h 172"/>
                  <a:gd name="T96" fmla="*/ 154 w 165"/>
                  <a:gd name="T97" fmla="*/ 46 h 172"/>
                  <a:gd name="T98" fmla="*/ 153 w 165"/>
                  <a:gd name="T99" fmla="*/ 80 h 172"/>
                  <a:gd name="T100" fmla="*/ 150 w 165"/>
                  <a:gd name="T101" fmla="*/ 92 h 172"/>
                  <a:gd name="T102" fmla="*/ 115 w 165"/>
                  <a:gd name="T103" fmla="*/ 134 h 172"/>
                  <a:gd name="T104" fmla="*/ 119 w 165"/>
                  <a:gd name="T105" fmla="*/ 158 h 172"/>
                  <a:gd name="T106" fmla="*/ 82 w 165"/>
                  <a:gd name="T107" fmla="*/ 172 h 172"/>
                  <a:gd name="T108" fmla="*/ 44 w 165"/>
                  <a:gd name="T109" fmla="*/ 155 h 172"/>
                  <a:gd name="T110" fmla="*/ 48 w 165"/>
                  <a:gd name="T111" fmla="*/ 134 h 172"/>
                  <a:gd name="T112" fmla="*/ 23 w 165"/>
                  <a:gd name="T113" fmla="*/ 88 h 172"/>
                  <a:gd name="T114" fmla="*/ 4 w 165"/>
                  <a:gd name="T115" fmla="*/ 79 h 172"/>
                  <a:gd name="T116" fmla="*/ 10 w 165"/>
                  <a:gd name="T117" fmla="*/ 41 h 172"/>
                  <a:gd name="T118" fmla="*/ 40 w 165"/>
                  <a:gd name="T119" fmla="*/ 17 h 172"/>
                  <a:gd name="T120" fmla="*/ 78 w 165"/>
                  <a:gd name="T121" fmla="*/ 4 h 1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5" h="172">
                    <a:moveTo>
                      <a:pt x="84" y="121"/>
                    </a:moveTo>
                    <a:lnTo>
                      <a:pt x="84" y="131"/>
                    </a:lnTo>
                    <a:lnTo>
                      <a:pt x="91" y="138"/>
                    </a:lnTo>
                    <a:lnTo>
                      <a:pt x="91" y="139"/>
                    </a:lnTo>
                    <a:lnTo>
                      <a:pt x="91" y="139"/>
                    </a:lnTo>
                    <a:lnTo>
                      <a:pt x="90" y="140"/>
                    </a:lnTo>
                    <a:lnTo>
                      <a:pt x="89" y="140"/>
                    </a:lnTo>
                    <a:lnTo>
                      <a:pt x="84" y="135"/>
                    </a:lnTo>
                    <a:lnTo>
                      <a:pt x="84" y="140"/>
                    </a:lnTo>
                    <a:lnTo>
                      <a:pt x="88" y="144"/>
                    </a:lnTo>
                    <a:lnTo>
                      <a:pt x="89" y="146"/>
                    </a:lnTo>
                    <a:lnTo>
                      <a:pt x="88" y="147"/>
                    </a:lnTo>
                    <a:lnTo>
                      <a:pt x="88" y="147"/>
                    </a:lnTo>
                    <a:lnTo>
                      <a:pt x="86" y="147"/>
                    </a:lnTo>
                    <a:lnTo>
                      <a:pt x="84" y="146"/>
                    </a:lnTo>
                    <a:lnTo>
                      <a:pt x="84" y="154"/>
                    </a:lnTo>
                    <a:lnTo>
                      <a:pt x="82" y="155"/>
                    </a:lnTo>
                    <a:lnTo>
                      <a:pt x="81" y="155"/>
                    </a:lnTo>
                    <a:lnTo>
                      <a:pt x="81" y="155"/>
                    </a:lnTo>
                    <a:lnTo>
                      <a:pt x="80" y="155"/>
                    </a:lnTo>
                    <a:lnTo>
                      <a:pt x="80" y="154"/>
                    </a:lnTo>
                    <a:lnTo>
                      <a:pt x="80" y="146"/>
                    </a:lnTo>
                    <a:lnTo>
                      <a:pt x="77" y="147"/>
                    </a:lnTo>
                    <a:lnTo>
                      <a:pt x="76" y="147"/>
                    </a:lnTo>
                    <a:lnTo>
                      <a:pt x="74" y="147"/>
                    </a:lnTo>
                    <a:lnTo>
                      <a:pt x="74" y="146"/>
                    </a:lnTo>
                    <a:lnTo>
                      <a:pt x="74" y="144"/>
                    </a:lnTo>
                    <a:lnTo>
                      <a:pt x="80" y="140"/>
                    </a:lnTo>
                    <a:lnTo>
                      <a:pt x="80" y="135"/>
                    </a:lnTo>
                    <a:lnTo>
                      <a:pt x="73" y="140"/>
                    </a:lnTo>
                    <a:lnTo>
                      <a:pt x="72" y="140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70" y="138"/>
                    </a:lnTo>
                    <a:lnTo>
                      <a:pt x="80" y="131"/>
                    </a:lnTo>
                    <a:lnTo>
                      <a:pt x="80" y="121"/>
                    </a:lnTo>
                    <a:lnTo>
                      <a:pt x="60" y="127"/>
                    </a:lnTo>
                    <a:lnTo>
                      <a:pt x="59" y="129"/>
                    </a:lnTo>
                    <a:lnTo>
                      <a:pt x="57" y="130"/>
                    </a:lnTo>
                    <a:lnTo>
                      <a:pt x="56" y="131"/>
                    </a:lnTo>
                    <a:lnTo>
                      <a:pt x="53" y="131"/>
                    </a:lnTo>
                    <a:lnTo>
                      <a:pt x="52" y="133"/>
                    </a:lnTo>
                    <a:lnTo>
                      <a:pt x="80" y="165"/>
                    </a:lnTo>
                    <a:lnTo>
                      <a:pt x="81" y="165"/>
                    </a:lnTo>
                    <a:lnTo>
                      <a:pt x="82" y="165"/>
                    </a:lnTo>
                    <a:lnTo>
                      <a:pt x="110" y="133"/>
                    </a:lnTo>
                    <a:lnTo>
                      <a:pt x="107" y="129"/>
                    </a:lnTo>
                    <a:lnTo>
                      <a:pt x="106" y="129"/>
                    </a:lnTo>
                    <a:lnTo>
                      <a:pt x="103" y="129"/>
                    </a:lnTo>
                    <a:lnTo>
                      <a:pt x="102" y="127"/>
                    </a:lnTo>
                    <a:lnTo>
                      <a:pt x="102" y="126"/>
                    </a:lnTo>
                    <a:lnTo>
                      <a:pt x="84" y="121"/>
                    </a:lnTo>
                    <a:close/>
                    <a:moveTo>
                      <a:pt x="91" y="101"/>
                    </a:moveTo>
                    <a:lnTo>
                      <a:pt x="88" y="104"/>
                    </a:lnTo>
                    <a:lnTo>
                      <a:pt x="82" y="105"/>
                    </a:lnTo>
                    <a:lnTo>
                      <a:pt x="77" y="104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59" y="122"/>
                    </a:lnTo>
                    <a:lnTo>
                      <a:pt x="59" y="123"/>
                    </a:lnTo>
                    <a:lnTo>
                      <a:pt x="60" y="123"/>
                    </a:lnTo>
                    <a:lnTo>
                      <a:pt x="81" y="117"/>
                    </a:lnTo>
                    <a:lnTo>
                      <a:pt x="102" y="122"/>
                    </a:lnTo>
                    <a:lnTo>
                      <a:pt x="103" y="121"/>
                    </a:lnTo>
                    <a:lnTo>
                      <a:pt x="91" y="101"/>
                    </a:lnTo>
                    <a:lnTo>
                      <a:pt x="91" y="101"/>
                    </a:lnTo>
                    <a:close/>
                    <a:moveTo>
                      <a:pt x="40" y="88"/>
                    </a:moveTo>
                    <a:lnTo>
                      <a:pt x="40" y="89"/>
                    </a:lnTo>
                    <a:lnTo>
                      <a:pt x="53" y="100"/>
                    </a:lnTo>
                    <a:lnTo>
                      <a:pt x="55" y="121"/>
                    </a:lnTo>
                    <a:lnTo>
                      <a:pt x="56" y="12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5" y="97"/>
                    </a:lnTo>
                    <a:lnTo>
                      <a:pt x="63" y="93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40" y="88"/>
                    </a:lnTo>
                    <a:close/>
                    <a:moveTo>
                      <a:pt x="132" y="88"/>
                    </a:moveTo>
                    <a:lnTo>
                      <a:pt x="131" y="89"/>
                    </a:lnTo>
                    <a:lnTo>
                      <a:pt x="129" y="91"/>
                    </a:lnTo>
                    <a:lnTo>
                      <a:pt x="127" y="92"/>
                    </a:lnTo>
                    <a:lnTo>
                      <a:pt x="124" y="91"/>
                    </a:lnTo>
                    <a:lnTo>
                      <a:pt x="111" y="101"/>
                    </a:lnTo>
                    <a:lnTo>
                      <a:pt x="122" y="106"/>
                    </a:lnTo>
                    <a:lnTo>
                      <a:pt x="129" y="103"/>
                    </a:lnTo>
                    <a:lnTo>
                      <a:pt x="131" y="103"/>
                    </a:lnTo>
                    <a:lnTo>
                      <a:pt x="132" y="104"/>
                    </a:lnTo>
                    <a:lnTo>
                      <a:pt x="132" y="105"/>
                    </a:lnTo>
                    <a:lnTo>
                      <a:pt x="131" y="106"/>
                    </a:lnTo>
                    <a:lnTo>
                      <a:pt x="124" y="109"/>
                    </a:lnTo>
                    <a:lnTo>
                      <a:pt x="129" y="112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7" y="110"/>
                    </a:lnTo>
                    <a:lnTo>
                      <a:pt x="137" y="112"/>
                    </a:lnTo>
                    <a:lnTo>
                      <a:pt x="136" y="112"/>
                    </a:lnTo>
                    <a:lnTo>
                      <a:pt x="133" y="113"/>
                    </a:lnTo>
                    <a:lnTo>
                      <a:pt x="141" y="118"/>
                    </a:lnTo>
                    <a:lnTo>
                      <a:pt x="141" y="118"/>
                    </a:lnTo>
                    <a:lnTo>
                      <a:pt x="141" y="120"/>
                    </a:lnTo>
                    <a:lnTo>
                      <a:pt x="141" y="121"/>
                    </a:lnTo>
                    <a:lnTo>
                      <a:pt x="140" y="121"/>
                    </a:lnTo>
                    <a:lnTo>
                      <a:pt x="139" y="121"/>
                    </a:lnTo>
                    <a:lnTo>
                      <a:pt x="132" y="117"/>
                    </a:lnTo>
                    <a:lnTo>
                      <a:pt x="132" y="120"/>
                    </a:lnTo>
                    <a:lnTo>
                      <a:pt x="132" y="121"/>
                    </a:lnTo>
                    <a:lnTo>
                      <a:pt x="131" y="122"/>
                    </a:lnTo>
                    <a:lnTo>
                      <a:pt x="131" y="122"/>
                    </a:lnTo>
                    <a:lnTo>
                      <a:pt x="129" y="122"/>
                    </a:lnTo>
                    <a:lnTo>
                      <a:pt x="128" y="121"/>
                    </a:lnTo>
                    <a:lnTo>
                      <a:pt x="128" y="114"/>
                    </a:lnTo>
                    <a:lnTo>
                      <a:pt x="123" y="112"/>
                    </a:lnTo>
                    <a:lnTo>
                      <a:pt x="124" y="120"/>
                    </a:lnTo>
                    <a:lnTo>
                      <a:pt x="124" y="121"/>
                    </a:lnTo>
                    <a:lnTo>
                      <a:pt x="123" y="122"/>
                    </a:lnTo>
                    <a:lnTo>
                      <a:pt x="123" y="122"/>
                    </a:lnTo>
                    <a:lnTo>
                      <a:pt x="122" y="121"/>
                    </a:lnTo>
                    <a:lnTo>
                      <a:pt x="120" y="121"/>
                    </a:lnTo>
                    <a:lnTo>
                      <a:pt x="119" y="109"/>
                    </a:lnTo>
                    <a:lnTo>
                      <a:pt x="110" y="104"/>
                    </a:lnTo>
                    <a:lnTo>
                      <a:pt x="108" y="120"/>
                    </a:lnTo>
                    <a:lnTo>
                      <a:pt x="111" y="122"/>
                    </a:lnTo>
                    <a:lnTo>
                      <a:pt x="111" y="123"/>
                    </a:lnTo>
                    <a:lnTo>
                      <a:pt x="111" y="126"/>
                    </a:lnTo>
                    <a:lnTo>
                      <a:pt x="110" y="127"/>
                    </a:lnTo>
                    <a:lnTo>
                      <a:pt x="112" y="131"/>
                    </a:lnTo>
                    <a:lnTo>
                      <a:pt x="154" y="123"/>
                    </a:lnTo>
                    <a:lnTo>
                      <a:pt x="154" y="122"/>
                    </a:lnTo>
                    <a:lnTo>
                      <a:pt x="137" y="88"/>
                    </a:lnTo>
                    <a:lnTo>
                      <a:pt x="132" y="88"/>
                    </a:lnTo>
                    <a:close/>
                    <a:moveTo>
                      <a:pt x="27" y="88"/>
                    </a:moveTo>
                    <a:lnTo>
                      <a:pt x="10" y="125"/>
                    </a:lnTo>
                    <a:lnTo>
                      <a:pt x="10" y="125"/>
                    </a:lnTo>
                    <a:lnTo>
                      <a:pt x="50" y="131"/>
                    </a:lnTo>
                    <a:lnTo>
                      <a:pt x="51" y="129"/>
                    </a:lnTo>
                    <a:lnTo>
                      <a:pt x="51" y="129"/>
                    </a:lnTo>
                    <a:lnTo>
                      <a:pt x="50" y="126"/>
                    </a:lnTo>
                    <a:lnTo>
                      <a:pt x="51" y="123"/>
                    </a:lnTo>
                    <a:lnTo>
                      <a:pt x="52" y="122"/>
                    </a:lnTo>
                    <a:lnTo>
                      <a:pt x="51" y="104"/>
                    </a:lnTo>
                    <a:lnTo>
                      <a:pt x="42" y="110"/>
                    </a:lnTo>
                    <a:lnTo>
                      <a:pt x="40" y="120"/>
                    </a:lnTo>
                    <a:lnTo>
                      <a:pt x="40" y="121"/>
                    </a:lnTo>
                    <a:lnTo>
                      <a:pt x="39" y="121"/>
                    </a:lnTo>
                    <a:lnTo>
                      <a:pt x="39" y="121"/>
                    </a:lnTo>
                    <a:lnTo>
                      <a:pt x="38" y="121"/>
                    </a:lnTo>
                    <a:lnTo>
                      <a:pt x="38" y="120"/>
                    </a:lnTo>
                    <a:lnTo>
                      <a:pt x="38" y="113"/>
                    </a:lnTo>
                    <a:lnTo>
                      <a:pt x="34" y="116"/>
                    </a:lnTo>
                    <a:lnTo>
                      <a:pt x="33" y="121"/>
                    </a:lnTo>
                    <a:lnTo>
                      <a:pt x="33" y="122"/>
                    </a:lnTo>
                    <a:lnTo>
                      <a:pt x="31" y="123"/>
                    </a:lnTo>
                    <a:lnTo>
                      <a:pt x="31" y="123"/>
                    </a:lnTo>
                    <a:lnTo>
                      <a:pt x="30" y="122"/>
                    </a:lnTo>
                    <a:lnTo>
                      <a:pt x="30" y="121"/>
                    </a:lnTo>
                    <a:lnTo>
                      <a:pt x="30" y="118"/>
                    </a:lnTo>
                    <a:lnTo>
                      <a:pt x="23" y="122"/>
                    </a:lnTo>
                    <a:lnTo>
                      <a:pt x="22" y="123"/>
                    </a:lnTo>
                    <a:lnTo>
                      <a:pt x="21" y="122"/>
                    </a:lnTo>
                    <a:lnTo>
                      <a:pt x="21" y="121"/>
                    </a:lnTo>
                    <a:lnTo>
                      <a:pt x="21" y="120"/>
                    </a:lnTo>
                    <a:lnTo>
                      <a:pt x="29" y="116"/>
                    </a:lnTo>
                    <a:lnTo>
                      <a:pt x="25" y="114"/>
                    </a:lnTo>
                    <a:lnTo>
                      <a:pt x="23" y="113"/>
                    </a:lnTo>
                    <a:lnTo>
                      <a:pt x="23" y="112"/>
                    </a:lnTo>
                    <a:lnTo>
                      <a:pt x="25" y="110"/>
                    </a:lnTo>
                    <a:lnTo>
                      <a:pt x="26" y="110"/>
                    </a:lnTo>
                    <a:lnTo>
                      <a:pt x="31" y="113"/>
                    </a:lnTo>
                    <a:lnTo>
                      <a:pt x="36" y="109"/>
                    </a:lnTo>
                    <a:lnTo>
                      <a:pt x="29" y="106"/>
                    </a:lnTo>
                    <a:lnTo>
                      <a:pt x="27" y="106"/>
                    </a:lnTo>
                    <a:lnTo>
                      <a:pt x="27" y="105"/>
                    </a:lnTo>
                    <a:lnTo>
                      <a:pt x="29" y="104"/>
                    </a:lnTo>
                    <a:lnTo>
                      <a:pt x="30" y="104"/>
                    </a:lnTo>
                    <a:lnTo>
                      <a:pt x="40" y="108"/>
                    </a:lnTo>
                    <a:lnTo>
                      <a:pt x="50" y="101"/>
                    </a:lnTo>
                    <a:lnTo>
                      <a:pt x="38" y="91"/>
                    </a:lnTo>
                    <a:lnTo>
                      <a:pt x="35" y="92"/>
                    </a:lnTo>
                    <a:lnTo>
                      <a:pt x="33" y="92"/>
                    </a:lnTo>
                    <a:lnTo>
                      <a:pt x="31" y="89"/>
                    </a:lnTo>
                    <a:lnTo>
                      <a:pt x="30" y="88"/>
                    </a:lnTo>
                    <a:lnTo>
                      <a:pt x="27" y="88"/>
                    </a:lnTo>
                    <a:close/>
                    <a:moveTo>
                      <a:pt x="80" y="88"/>
                    </a:moveTo>
                    <a:lnTo>
                      <a:pt x="80" y="88"/>
                    </a:lnTo>
                    <a:lnTo>
                      <a:pt x="80" y="91"/>
                    </a:lnTo>
                    <a:lnTo>
                      <a:pt x="78" y="92"/>
                    </a:lnTo>
                    <a:lnTo>
                      <a:pt x="78" y="96"/>
                    </a:lnTo>
                    <a:lnTo>
                      <a:pt x="77" y="99"/>
                    </a:lnTo>
                    <a:lnTo>
                      <a:pt x="78" y="101"/>
                    </a:lnTo>
                    <a:lnTo>
                      <a:pt x="78" y="103"/>
                    </a:lnTo>
                    <a:lnTo>
                      <a:pt x="80" y="104"/>
                    </a:lnTo>
                    <a:lnTo>
                      <a:pt x="81" y="104"/>
                    </a:lnTo>
                    <a:lnTo>
                      <a:pt x="81" y="103"/>
                    </a:lnTo>
                    <a:lnTo>
                      <a:pt x="82" y="103"/>
                    </a:lnTo>
                    <a:lnTo>
                      <a:pt x="82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0" y="88"/>
                    </a:lnTo>
                    <a:close/>
                    <a:moveTo>
                      <a:pt x="81" y="88"/>
                    </a:moveTo>
                    <a:lnTo>
                      <a:pt x="81" y="88"/>
                    </a:lnTo>
                    <a:lnTo>
                      <a:pt x="82" y="91"/>
                    </a:lnTo>
                    <a:lnTo>
                      <a:pt x="84" y="93"/>
                    </a:lnTo>
                    <a:lnTo>
                      <a:pt x="86" y="96"/>
                    </a:lnTo>
                    <a:lnTo>
                      <a:pt x="89" y="99"/>
                    </a:lnTo>
                    <a:lnTo>
                      <a:pt x="90" y="99"/>
                    </a:lnTo>
                    <a:lnTo>
                      <a:pt x="93" y="99"/>
                    </a:lnTo>
                    <a:lnTo>
                      <a:pt x="93" y="99"/>
                    </a:lnTo>
                    <a:lnTo>
                      <a:pt x="93" y="97"/>
                    </a:lnTo>
                    <a:lnTo>
                      <a:pt x="93" y="96"/>
                    </a:lnTo>
                    <a:lnTo>
                      <a:pt x="91" y="95"/>
                    </a:lnTo>
                    <a:lnTo>
                      <a:pt x="89" y="93"/>
                    </a:lnTo>
                    <a:lnTo>
                      <a:pt x="86" y="91"/>
                    </a:lnTo>
                    <a:lnTo>
                      <a:pt x="81" y="88"/>
                    </a:lnTo>
                    <a:close/>
                    <a:moveTo>
                      <a:pt x="99" y="88"/>
                    </a:moveTo>
                    <a:lnTo>
                      <a:pt x="98" y="92"/>
                    </a:lnTo>
                    <a:lnTo>
                      <a:pt x="97" y="96"/>
                    </a:lnTo>
                    <a:lnTo>
                      <a:pt x="94" y="99"/>
                    </a:lnTo>
                    <a:lnTo>
                      <a:pt x="94" y="100"/>
                    </a:lnTo>
                    <a:lnTo>
                      <a:pt x="106" y="120"/>
                    </a:lnTo>
                    <a:lnTo>
                      <a:pt x="106" y="101"/>
                    </a:lnTo>
                    <a:lnTo>
                      <a:pt x="123" y="88"/>
                    </a:lnTo>
                    <a:lnTo>
                      <a:pt x="122" y="88"/>
                    </a:lnTo>
                    <a:lnTo>
                      <a:pt x="99" y="88"/>
                    </a:lnTo>
                    <a:lnTo>
                      <a:pt x="99" y="88"/>
                    </a:lnTo>
                    <a:close/>
                    <a:moveTo>
                      <a:pt x="80" y="88"/>
                    </a:moveTo>
                    <a:lnTo>
                      <a:pt x="78" y="88"/>
                    </a:lnTo>
                    <a:lnTo>
                      <a:pt x="77" y="89"/>
                    </a:lnTo>
                    <a:lnTo>
                      <a:pt x="74" y="91"/>
                    </a:lnTo>
                    <a:lnTo>
                      <a:pt x="72" y="92"/>
                    </a:lnTo>
                    <a:lnTo>
                      <a:pt x="69" y="95"/>
                    </a:lnTo>
                    <a:lnTo>
                      <a:pt x="68" y="96"/>
                    </a:lnTo>
                    <a:lnTo>
                      <a:pt x="68" y="99"/>
                    </a:lnTo>
                    <a:lnTo>
                      <a:pt x="69" y="99"/>
                    </a:lnTo>
                    <a:lnTo>
                      <a:pt x="69" y="99"/>
                    </a:lnTo>
                    <a:lnTo>
                      <a:pt x="70" y="99"/>
                    </a:lnTo>
                    <a:lnTo>
                      <a:pt x="72" y="97"/>
                    </a:lnTo>
                    <a:lnTo>
                      <a:pt x="74" y="96"/>
                    </a:lnTo>
                    <a:lnTo>
                      <a:pt x="77" y="92"/>
                    </a:lnTo>
                    <a:lnTo>
                      <a:pt x="80" y="88"/>
                    </a:lnTo>
                    <a:close/>
                    <a:moveTo>
                      <a:pt x="94" y="86"/>
                    </a:moveTo>
                    <a:lnTo>
                      <a:pt x="91" y="86"/>
                    </a:lnTo>
                    <a:lnTo>
                      <a:pt x="88" y="86"/>
                    </a:lnTo>
                    <a:lnTo>
                      <a:pt x="82" y="87"/>
                    </a:lnTo>
                    <a:lnTo>
                      <a:pt x="82" y="87"/>
                    </a:lnTo>
                    <a:lnTo>
                      <a:pt x="84" y="88"/>
                    </a:lnTo>
                    <a:lnTo>
                      <a:pt x="86" y="88"/>
                    </a:lnTo>
                    <a:lnTo>
                      <a:pt x="89" y="89"/>
                    </a:lnTo>
                    <a:lnTo>
                      <a:pt x="93" y="89"/>
                    </a:lnTo>
                    <a:lnTo>
                      <a:pt x="94" y="89"/>
                    </a:lnTo>
                    <a:lnTo>
                      <a:pt x="97" y="88"/>
                    </a:lnTo>
                    <a:lnTo>
                      <a:pt x="98" y="87"/>
                    </a:lnTo>
                    <a:lnTo>
                      <a:pt x="97" y="87"/>
                    </a:lnTo>
                    <a:lnTo>
                      <a:pt x="97" y="86"/>
                    </a:lnTo>
                    <a:lnTo>
                      <a:pt x="95" y="86"/>
                    </a:lnTo>
                    <a:lnTo>
                      <a:pt x="94" y="86"/>
                    </a:lnTo>
                    <a:close/>
                    <a:moveTo>
                      <a:pt x="67" y="86"/>
                    </a:moveTo>
                    <a:lnTo>
                      <a:pt x="65" y="86"/>
                    </a:lnTo>
                    <a:lnTo>
                      <a:pt x="64" y="86"/>
                    </a:lnTo>
                    <a:lnTo>
                      <a:pt x="63" y="87"/>
                    </a:lnTo>
                    <a:lnTo>
                      <a:pt x="64" y="87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7" y="89"/>
                    </a:lnTo>
                    <a:lnTo>
                      <a:pt x="69" y="89"/>
                    </a:lnTo>
                    <a:lnTo>
                      <a:pt x="72" y="89"/>
                    </a:lnTo>
                    <a:lnTo>
                      <a:pt x="74" y="88"/>
                    </a:lnTo>
                    <a:lnTo>
                      <a:pt x="77" y="88"/>
                    </a:lnTo>
                    <a:lnTo>
                      <a:pt x="78" y="87"/>
                    </a:lnTo>
                    <a:lnTo>
                      <a:pt x="78" y="87"/>
                    </a:lnTo>
                    <a:lnTo>
                      <a:pt x="73" y="86"/>
                    </a:lnTo>
                    <a:lnTo>
                      <a:pt x="69" y="86"/>
                    </a:lnTo>
                    <a:lnTo>
                      <a:pt x="67" y="86"/>
                    </a:lnTo>
                    <a:close/>
                    <a:moveTo>
                      <a:pt x="69" y="75"/>
                    </a:moveTo>
                    <a:lnTo>
                      <a:pt x="68" y="75"/>
                    </a:lnTo>
                    <a:lnTo>
                      <a:pt x="68" y="75"/>
                    </a:lnTo>
                    <a:lnTo>
                      <a:pt x="67" y="78"/>
                    </a:lnTo>
                    <a:lnTo>
                      <a:pt x="68" y="79"/>
                    </a:lnTo>
                    <a:lnTo>
                      <a:pt x="70" y="82"/>
                    </a:lnTo>
                    <a:lnTo>
                      <a:pt x="73" y="83"/>
                    </a:lnTo>
                    <a:lnTo>
                      <a:pt x="76" y="84"/>
                    </a:lnTo>
                    <a:lnTo>
                      <a:pt x="78" y="86"/>
                    </a:lnTo>
                    <a:lnTo>
                      <a:pt x="78" y="86"/>
                    </a:lnTo>
                    <a:lnTo>
                      <a:pt x="76" y="82"/>
                    </a:lnTo>
                    <a:lnTo>
                      <a:pt x="73" y="78"/>
                    </a:lnTo>
                    <a:lnTo>
                      <a:pt x="72" y="76"/>
                    </a:lnTo>
                    <a:lnTo>
                      <a:pt x="70" y="75"/>
                    </a:lnTo>
                    <a:lnTo>
                      <a:pt x="69" y="75"/>
                    </a:lnTo>
                    <a:close/>
                    <a:moveTo>
                      <a:pt x="91" y="74"/>
                    </a:moveTo>
                    <a:lnTo>
                      <a:pt x="89" y="75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4" y="83"/>
                    </a:lnTo>
                    <a:lnTo>
                      <a:pt x="82" y="84"/>
                    </a:lnTo>
                    <a:lnTo>
                      <a:pt x="82" y="86"/>
                    </a:lnTo>
                    <a:lnTo>
                      <a:pt x="86" y="83"/>
                    </a:lnTo>
                    <a:lnTo>
                      <a:pt x="90" y="80"/>
                    </a:lnTo>
                    <a:lnTo>
                      <a:pt x="91" y="79"/>
                    </a:lnTo>
                    <a:lnTo>
                      <a:pt x="93" y="78"/>
                    </a:lnTo>
                    <a:lnTo>
                      <a:pt x="94" y="76"/>
                    </a:lnTo>
                    <a:lnTo>
                      <a:pt x="93" y="75"/>
                    </a:lnTo>
                    <a:lnTo>
                      <a:pt x="93" y="75"/>
                    </a:lnTo>
                    <a:lnTo>
                      <a:pt x="91" y="74"/>
                    </a:lnTo>
                    <a:close/>
                    <a:moveTo>
                      <a:pt x="80" y="70"/>
                    </a:moveTo>
                    <a:lnTo>
                      <a:pt x="78" y="70"/>
                    </a:lnTo>
                    <a:lnTo>
                      <a:pt x="78" y="72"/>
                    </a:lnTo>
                    <a:lnTo>
                      <a:pt x="77" y="75"/>
                    </a:lnTo>
                    <a:lnTo>
                      <a:pt x="78" y="78"/>
                    </a:lnTo>
                    <a:lnTo>
                      <a:pt x="78" y="80"/>
                    </a:lnTo>
                    <a:lnTo>
                      <a:pt x="80" y="83"/>
                    </a:lnTo>
                    <a:lnTo>
                      <a:pt x="80" y="84"/>
                    </a:lnTo>
                    <a:lnTo>
                      <a:pt x="80" y="84"/>
                    </a:lnTo>
                    <a:lnTo>
                      <a:pt x="81" y="79"/>
                    </a:lnTo>
                    <a:lnTo>
                      <a:pt x="82" y="75"/>
                    </a:lnTo>
                    <a:lnTo>
                      <a:pt x="82" y="72"/>
                    </a:lnTo>
                    <a:lnTo>
                      <a:pt x="82" y="71"/>
                    </a:lnTo>
                    <a:lnTo>
                      <a:pt x="81" y="70"/>
                    </a:lnTo>
                    <a:lnTo>
                      <a:pt x="81" y="70"/>
                    </a:lnTo>
                    <a:lnTo>
                      <a:pt x="80" y="70"/>
                    </a:lnTo>
                    <a:close/>
                    <a:moveTo>
                      <a:pt x="107" y="54"/>
                    </a:moveTo>
                    <a:lnTo>
                      <a:pt x="95" y="74"/>
                    </a:lnTo>
                    <a:lnTo>
                      <a:pt x="94" y="74"/>
                    </a:lnTo>
                    <a:lnTo>
                      <a:pt x="98" y="79"/>
                    </a:lnTo>
                    <a:lnTo>
                      <a:pt x="99" y="84"/>
                    </a:lnTo>
                    <a:lnTo>
                      <a:pt x="99" y="86"/>
                    </a:lnTo>
                    <a:lnTo>
                      <a:pt x="99" y="84"/>
                    </a:lnTo>
                    <a:lnTo>
                      <a:pt x="99" y="84"/>
                    </a:lnTo>
                    <a:lnTo>
                      <a:pt x="122" y="84"/>
                    </a:lnTo>
                    <a:lnTo>
                      <a:pt x="107" y="75"/>
                    </a:lnTo>
                    <a:lnTo>
                      <a:pt x="107" y="54"/>
                    </a:lnTo>
                    <a:close/>
                    <a:moveTo>
                      <a:pt x="59" y="51"/>
                    </a:moveTo>
                    <a:lnTo>
                      <a:pt x="59" y="53"/>
                    </a:lnTo>
                    <a:lnTo>
                      <a:pt x="55" y="72"/>
                    </a:lnTo>
                    <a:lnTo>
                      <a:pt x="40" y="84"/>
                    </a:lnTo>
                    <a:lnTo>
                      <a:pt x="40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0"/>
                    </a:lnTo>
                    <a:lnTo>
                      <a:pt x="65" y="75"/>
                    </a:lnTo>
                    <a:lnTo>
                      <a:pt x="69" y="71"/>
                    </a:lnTo>
                    <a:lnTo>
                      <a:pt x="69" y="71"/>
                    </a:lnTo>
                    <a:lnTo>
                      <a:pt x="59" y="51"/>
                    </a:lnTo>
                    <a:close/>
                    <a:moveTo>
                      <a:pt x="63" y="49"/>
                    </a:moveTo>
                    <a:lnTo>
                      <a:pt x="61" y="50"/>
                    </a:lnTo>
                    <a:lnTo>
                      <a:pt x="72" y="70"/>
                    </a:lnTo>
                    <a:lnTo>
                      <a:pt x="72" y="70"/>
                    </a:lnTo>
                    <a:lnTo>
                      <a:pt x="74" y="68"/>
                    </a:lnTo>
                    <a:lnTo>
                      <a:pt x="78" y="67"/>
                    </a:lnTo>
                    <a:lnTo>
                      <a:pt x="84" y="67"/>
                    </a:lnTo>
                    <a:lnTo>
                      <a:pt x="89" y="70"/>
                    </a:lnTo>
                    <a:lnTo>
                      <a:pt x="93" y="72"/>
                    </a:lnTo>
                    <a:lnTo>
                      <a:pt x="93" y="71"/>
                    </a:lnTo>
                    <a:lnTo>
                      <a:pt x="105" y="53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82" y="57"/>
                    </a:lnTo>
                    <a:lnTo>
                      <a:pt x="63" y="49"/>
                    </a:lnTo>
                    <a:close/>
                    <a:moveTo>
                      <a:pt x="115" y="42"/>
                    </a:moveTo>
                    <a:lnTo>
                      <a:pt x="112" y="46"/>
                    </a:lnTo>
                    <a:lnTo>
                      <a:pt x="112" y="46"/>
                    </a:lnTo>
                    <a:lnTo>
                      <a:pt x="114" y="49"/>
                    </a:lnTo>
                    <a:lnTo>
                      <a:pt x="112" y="51"/>
                    </a:lnTo>
                    <a:lnTo>
                      <a:pt x="111" y="53"/>
                    </a:lnTo>
                    <a:lnTo>
                      <a:pt x="110" y="54"/>
                    </a:lnTo>
                    <a:lnTo>
                      <a:pt x="111" y="71"/>
                    </a:lnTo>
                    <a:lnTo>
                      <a:pt x="120" y="66"/>
                    </a:lnTo>
                    <a:lnTo>
                      <a:pt x="123" y="57"/>
                    </a:lnTo>
                    <a:lnTo>
                      <a:pt x="123" y="55"/>
                    </a:lnTo>
                    <a:lnTo>
                      <a:pt x="124" y="55"/>
                    </a:lnTo>
                    <a:lnTo>
                      <a:pt x="125" y="55"/>
                    </a:lnTo>
                    <a:lnTo>
                      <a:pt x="125" y="57"/>
                    </a:lnTo>
                    <a:lnTo>
                      <a:pt x="124" y="63"/>
                    </a:lnTo>
                    <a:lnTo>
                      <a:pt x="129" y="61"/>
                    </a:lnTo>
                    <a:lnTo>
                      <a:pt x="131" y="55"/>
                    </a:lnTo>
                    <a:lnTo>
                      <a:pt x="131" y="54"/>
                    </a:lnTo>
                    <a:lnTo>
                      <a:pt x="132" y="54"/>
                    </a:lnTo>
                    <a:lnTo>
                      <a:pt x="133" y="55"/>
                    </a:lnTo>
                    <a:lnTo>
                      <a:pt x="133" y="57"/>
                    </a:lnTo>
                    <a:lnTo>
                      <a:pt x="133" y="59"/>
                    </a:lnTo>
                    <a:lnTo>
                      <a:pt x="140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2" y="57"/>
                    </a:lnTo>
                    <a:lnTo>
                      <a:pt x="142" y="58"/>
                    </a:lnTo>
                    <a:lnTo>
                      <a:pt x="135" y="62"/>
                    </a:lnTo>
                    <a:lnTo>
                      <a:pt x="137" y="65"/>
                    </a:lnTo>
                    <a:lnTo>
                      <a:pt x="139" y="65"/>
                    </a:lnTo>
                    <a:lnTo>
                      <a:pt x="139" y="66"/>
                    </a:lnTo>
                    <a:lnTo>
                      <a:pt x="139" y="67"/>
                    </a:lnTo>
                    <a:lnTo>
                      <a:pt x="137" y="67"/>
                    </a:lnTo>
                    <a:lnTo>
                      <a:pt x="136" y="67"/>
                    </a:lnTo>
                    <a:lnTo>
                      <a:pt x="131" y="65"/>
                    </a:lnTo>
                    <a:lnTo>
                      <a:pt x="125" y="67"/>
                    </a:lnTo>
                    <a:lnTo>
                      <a:pt x="133" y="71"/>
                    </a:lnTo>
                    <a:lnTo>
                      <a:pt x="135" y="71"/>
                    </a:lnTo>
                    <a:lnTo>
                      <a:pt x="135" y="72"/>
                    </a:lnTo>
                    <a:lnTo>
                      <a:pt x="133" y="74"/>
                    </a:lnTo>
                    <a:lnTo>
                      <a:pt x="132" y="74"/>
                    </a:lnTo>
                    <a:lnTo>
                      <a:pt x="132" y="74"/>
                    </a:lnTo>
                    <a:lnTo>
                      <a:pt x="122" y="68"/>
                    </a:lnTo>
                    <a:lnTo>
                      <a:pt x="112" y="74"/>
                    </a:lnTo>
                    <a:lnTo>
                      <a:pt x="124" y="83"/>
                    </a:lnTo>
                    <a:lnTo>
                      <a:pt x="127" y="82"/>
                    </a:lnTo>
                    <a:lnTo>
                      <a:pt x="129" y="83"/>
                    </a:lnTo>
                    <a:lnTo>
                      <a:pt x="131" y="84"/>
                    </a:lnTo>
                    <a:lnTo>
                      <a:pt x="132" y="86"/>
                    </a:lnTo>
                    <a:lnTo>
                      <a:pt x="137" y="86"/>
                    </a:lnTo>
                    <a:lnTo>
                      <a:pt x="152" y="50"/>
                    </a:lnTo>
                    <a:lnTo>
                      <a:pt x="152" y="50"/>
                    </a:lnTo>
                    <a:lnTo>
                      <a:pt x="115" y="42"/>
                    </a:lnTo>
                    <a:close/>
                    <a:moveTo>
                      <a:pt x="52" y="40"/>
                    </a:moveTo>
                    <a:lnTo>
                      <a:pt x="13" y="45"/>
                    </a:lnTo>
                    <a:lnTo>
                      <a:pt x="13" y="46"/>
                    </a:lnTo>
                    <a:lnTo>
                      <a:pt x="27" y="84"/>
                    </a:lnTo>
                    <a:lnTo>
                      <a:pt x="31" y="84"/>
                    </a:lnTo>
                    <a:lnTo>
                      <a:pt x="33" y="83"/>
                    </a:lnTo>
                    <a:lnTo>
                      <a:pt x="35" y="82"/>
                    </a:lnTo>
                    <a:lnTo>
                      <a:pt x="38" y="83"/>
                    </a:lnTo>
                    <a:lnTo>
                      <a:pt x="50" y="71"/>
                    </a:lnTo>
                    <a:lnTo>
                      <a:pt x="40" y="66"/>
                    </a:lnTo>
                    <a:lnTo>
                      <a:pt x="31" y="68"/>
                    </a:lnTo>
                    <a:lnTo>
                      <a:pt x="31" y="68"/>
                    </a:lnTo>
                    <a:lnTo>
                      <a:pt x="30" y="68"/>
                    </a:lnTo>
                    <a:lnTo>
                      <a:pt x="29" y="68"/>
                    </a:lnTo>
                    <a:lnTo>
                      <a:pt x="29" y="67"/>
                    </a:lnTo>
                    <a:lnTo>
                      <a:pt x="30" y="66"/>
                    </a:lnTo>
                    <a:lnTo>
                      <a:pt x="36" y="63"/>
                    </a:lnTo>
                    <a:lnTo>
                      <a:pt x="33" y="61"/>
                    </a:lnTo>
                    <a:lnTo>
                      <a:pt x="27" y="62"/>
                    </a:lnTo>
                    <a:lnTo>
                      <a:pt x="26" y="63"/>
                    </a:lnTo>
                    <a:lnTo>
                      <a:pt x="25" y="62"/>
                    </a:lnTo>
                    <a:lnTo>
                      <a:pt x="25" y="62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9" y="58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21" y="51"/>
                    </a:lnTo>
                    <a:lnTo>
                      <a:pt x="22" y="51"/>
                    </a:lnTo>
                    <a:lnTo>
                      <a:pt x="23" y="51"/>
                    </a:lnTo>
                    <a:lnTo>
                      <a:pt x="30" y="55"/>
                    </a:lnTo>
                    <a:lnTo>
                      <a:pt x="30" y="51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33" y="50"/>
                    </a:lnTo>
                    <a:lnTo>
                      <a:pt x="34" y="51"/>
                    </a:lnTo>
                    <a:lnTo>
                      <a:pt x="34" y="58"/>
                    </a:lnTo>
                    <a:lnTo>
                      <a:pt x="39" y="61"/>
                    </a:lnTo>
                    <a:lnTo>
                      <a:pt x="38" y="53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40" y="51"/>
                    </a:lnTo>
                    <a:lnTo>
                      <a:pt x="42" y="51"/>
                    </a:lnTo>
                    <a:lnTo>
                      <a:pt x="42" y="63"/>
                    </a:lnTo>
                    <a:lnTo>
                      <a:pt x="52" y="68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3" y="48"/>
                    </a:lnTo>
                    <a:lnTo>
                      <a:pt x="53" y="46"/>
                    </a:lnTo>
                    <a:lnTo>
                      <a:pt x="55" y="44"/>
                    </a:lnTo>
                    <a:lnTo>
                      <a:pt x="52" y="40"/>
                    </a:lnTo>
                    <a:close/>
                    <a:moveTo>
                      <a:pt x="82" y="7"/>
                    </a:moveTo>
                    <a:lnTo>
                      <a:pt x="82" y="7"/>
                    </a:lnTo>
                    <a:lnTo>
                      <a:pt x="81" y="7"/>
                    </a:lnTo>
                    <a:lnTo>
                      <a:pt x="56" y="40"/>
                    </a:lnTo>
                    <a:lnTo>
                      <a:pt x="57" y="42"/>
                    </a:lnTo>
                    <a:lnTo>
                      <a:pt x="60" y="42"/>
                    </a:lnTo>
                    <a:lnTo>
                      <a:pt x="63" y="44"/>
                    </a:lnTo>
                    <a:lnTo>
                      <a:pt x="64" y="46"/>
                    </a:lnTo>
                    <a:lnTo>
                      <a:pt x="81" y="53"/>
                    </a:lnTo>
                    <a:lnTo>
                      <a:pt x="81" y="41"/>
                    </a:lnTo>
                    <a:lnTo>
                      <a:pt x="73" y="36"/>
                    </a:lnTo>
                    <a:lnTo>
                      <a:pt x="72" y="34"/>
                    </a:lnTo>
                    <a:lnTo>
                      <a:pt x="73" y="33"/>
                    </a:lnTo>
                    <a:lnTo>
                      <a:pt x="73" y="32"/>
                    </a:lnTo>
                    <a:lnTo>
                      <a:pt x="74" y="33"/>
                    </a:lnTo>
                    <a:lnTo>
                      <a:pt x="81" y="37"/>
                    </a:lnTo>
                    <a:lnTo>
                      <a:pt x="81" y="32"/>
                    </a:lnTo>
                    <a:lnTo>
                      <a:pt x="76" y="28"/>
                    </a:lnTo>
                    <a:lnTo>
                      <a:pt x="76" y="27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5"/>
                    </a:lnTo>
                    <a:lnTo>
                      <a:pt x="81" y="28"/>
                    </a:lnTo>
                    <a:lnTo>
                      <a:pt x="81" y="19"/>
                    </a:lnTo>
                    <a:lnTo>
                      <a:pt x="81" y="17"/>
                    </a:lnTo>
                    <a:lnTo>
                      <a:pt x="82" y="17"/>
                    </a:lnTo>
                    <a:lnTo>
                      <a:pt x="82" y="17"/>
                    </a:lnTo>
                    <a:lnTo>
                      <a:pt x="84" y="17"/>
                    </a:lnTo>
                    <a:lnTo>
                      <a:pt x="84" y="19"/>
                    </a:lnTo>
                    <a:lnTo>
                      <a:pt x="84" y="28"/>
                    </a:lnTo>
                    <a:lnTo>
                      <a:pt x="88" y="25"/>
                    </a:lnTo>
                    <a:lnTo>
                      <a:pt x="89" y="25"/>
                    </a:lnTo>
                    <a:lnTo>
                      <a:pt x="89" y="25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4" y="32"/>
                    </a:lnTo>
                    <a:lnTo>
                      <a:pt x="84" y="37"/>
                    </a:lnTo>
                    <a:lnTo>
                      <a:pt x="90" y="33"/>
                    </a:lnTo>
                    <a:lnTo>
                      <a:pt x="91" y="32"/>
                    </a:lnTo>
                    <a:lnTo>
                      <a:pt x="93" y="33"/>
                    </a:lnTo>
                    <a:lnTo>
                      <a:pt x="93" y="34"/>
                    </a:lnTo>
                    <a:lnTo>
                      <a:pt x="93" y="36"/>
                    </a:lnTo>
                    <a:lnTo>
                      <a:pt x="84" y="41"/>
                    </a:lnTo>
                    <a:lnTo>
                      <a:pt x="84" y="53"/>
                    </a:lnTo>
                    <a:lnTo>
                      <a:pt x="103" y="49"/>
                    </a:lnTo>
                    <a:lnTo>
                      <a:pt x="103" y="46"/>
                    </a:lnTo>
                    <a:lnTo>
                      <a:pt x="106" y="45"/>
                    </a:lnTo>
                    <a:lnTo>
                      <a:pt x="107" y="44"/>
                    </a:lnTo>
                    <a:lnTo>
                      <a:pt x="110" y="44"/>
                    </a:lnTo>
                    <a:lnTo>
                      <a:pt x="111" y="41"/>
                    </a:lnTo>
                    <a:lnTo>
                      <a:pt x="82" y="7"/>
                    </a:lnTo>
                    <a:close/>
                    <a:moveTo>
                      <a:pt x="82" y="0"/>
                    </a:moveTo>
                    <a:lnTo>
                      <a:pt x="82" y="0"/>
                    </a:lnTo>
                    <a:lnTo>
                      <a:pt x="84" y="2"/>
                    </a:lnTo>
                    <a:lnTo>
                      <a:pt x="85" y="3"/>
                    </a:lnTo>
                    <a:lnTo>
                      <a:pt x="85" y="4"/>
                    </a:lnTo>
                    <a:lnTo>
                      <a:pt x="114" y="37"/>
                    </a:lnTo>
                    <a:lnTo>
                      <a:pt x="118" y="31"/>
                    </a:lnTo>
                    <a:lnTo>
                      <a:pt x="116" y="28"/>
                    </a:lnTo>
                    <a:lnTo>
                      <a:pt x="115" y="25"/>
                    </a:lnTo>
                    <a:lnTo>
                      <a:pt x="115" y="23"/>
                    </a:lnTo>
                    <a:lnTo>
                      <a:pt x="116" y="20"/>
                    </a:lnTo>
                    <a:lnTo>
                      <a:pt x="119" y="17"/>
                    </a:lnTo>
                    <a:lnTo>
                      <a:pt x="122" y="16"/>
                    </a:lnTo>
                    <a:lnTo>
                      <a:pt x="125" y="17"/>
                    </a:lnTo>
                    <a:lnTo>
                      <a:pt x="128" y="19"/>
                    </a:lnTo>
                    <a:lnTo>
                      <a:pt x="129" y="21"/>
                    </a:lnTo>
                    <a:lnTo>
                      <a:pt x="131" y="24"/>
                    </a:lnTo>
                    <a:lnTo>
                      <a:pt x="131" y="27"/>
                    </a:lnTo>
                    <a:lnTo>
                      <a:pt x="129" y="29"/>
                    </a:lnTo>
                    <a:lnTo>
                      <a:pt x="127" y="32"/>
                    </a:lnTo>
                    <a:lnTo>
                      <a:pt x="124" y="32"/>
                    </a:lnTo>
                    <a:lnTo>
                      <a:pt x="120" y="32"/>
                    </a:lnTo>
                    <a:lnTo>
                      <a:pt x="116" y="38"/>
                    </a:lnTo>
                    <a:lnTo>
                      <a:pt x="153" y="48"/>
                    </a:lnTo>
                    <a:lnTo>
                      <a:pt x="153" y="46"/>
                    </a:lnTo>
                    <a:lnTo>
                      <a:pt x="154" y="46"/>
                    </a:lnTo>
                    <a:lnTo>
                      <a:pt x="157" y="46"/>
                    </a:lnTo>
                    <a:lnTo>
                      <a:pt x="158" y="48"/>
                    </a:lnTo>
                    <a:lnTo>
                      <a:pt x="158" y="49"/>
                    </a:lnTo>
                    <a:lnTo>
                      <a:pt x="158" y="50"/>
                    </a:lnTo>
                    <a:lnTo>
                      <a:pt x="157" y="51"/>
                    </a:lnTo>
                    <a:lnTo>
                      <a:pt x="156" y="53"/>
                    </a:lnTo>
                    <a:lnTo>
                      <a:pt x="156" y="53"/>
                    </a:lnTo>
                    <a:lnTo>
                      <a:pt x="140" y="86"/>
                    </a:lnTo>
                    <a:lnTo>
                      <a:pt x="149" y="86"/>
                    </a:lnTo>
                    <a:lnTo>
                      <a:pt x="150" y="82"/>
                    </a:lnTo>
                    <a:lnTo>
                      <a:pt x="153" y="80"/>
                    </a:lnTo>
                    <a:lnTo>
                      <a:pt x="156" y="79"/>
                    </a:lnTo>
                    <a:lnTo>
                      <a:pt x="160" y="79"/>
                    </a:lnTo>
                    <a:lnTo>
                      <a:pt x="162" y="80"/>
                    </a:lnTo>
                    <a:lnTo>
                      <a:pt x="163" y="83"/>
                    </a:lnTo>
                    <a:lnTo>
                      <a:pt x="165" y="86"/>
                    </a:lnTo>
                    <a:lnTo>
                      <a:pt x="163" y="89"/>
                    </a:lnTo>
                    <a:lnTo>
                      <a:pt x="162" y="92"/>
                    </a:lnTo>
                    <a:lnTo>
                      <a:pt x="161" y="93"/>
                    </a:lnTo>
                    <a:lnTo>
                      <a:pt x="157" y="95"/>
                    </a:lnTo>
                    <a:lnTo>
                      <a:pt x="154" y="93"/>
                    </a:lnTo>
                    <a:lnTo>
                      <a:pt x="150" y="92"/>
                    </a:lnTo>
                    <a:lnTo>
                      <a:pt x="149" y="88"/>
                    </a:lnTo>
                    <a:lnTo>
                      <a:pt x="141" y="88"/>
                    </a:lnTo>
                    <a:lnTo>
                      <a:pt x="157" y="121"/>
                    </a:lnTo>
                    <a:lnTo>
                      <a:pt x="160" y="122"/>
                    </a:lnTo>
                    <a:lnTo>
                      <a:pt x="161" y="123"/>
                    </a:lnTo>
                    <a:lnTo>
                      <a:pt x="160" y="126"/>
                    </a:lnTo>
                    <a:lnTo>
                      <a:pt x="160" y="127"/>
                    </a:lnTo>
                    <a:lnTo>
                      <a:pt x="157" y="127"/>
                    </a:lnTo>
                    <a:lnTo>
                      <a:pt x="156" y="127"/>
                    </a:lnTo>
                    <a:lnTo>
                      <a:pt x="154" y="126"/>
                    </a:lnTo>
                    <a:lnTo>
                      <a:pt x="115" y="134"/>
                    </a:lnTo>
                    <a:lnTo>
                      <a:pt x="119" y="142"/>
                    </a:lnTo>
                    <a:lnTo>
                      <a:pt x="120" y="142"/>
                    </a:lnTo>
                    <a:lnTo>
                      <a:pt x="124" y="142"/>
                    </a:lnTo>
                    <a:lnTo>
                      <a:pt x="127" y="143"/>
                    </a:lnTo>
                    <a:lnTo>
                      <a:pt x="128" y="146"/>
                    </a:lnTo>
                    <a:lnTo>
                      <a:pt x="129" y="148"/>
                    </a:lnTo>
                    <a:lnTo>
                      <a:pt x="128" y="152"/>
                    </a:lnTo>
                    <a:lnTo>
                      <a:pt x="127" y="155"/>
                    </a:lnTo>
                    <a:lnTo>
                      <a:pt x="125" y="156"/>
                    </a:lnTo>
                    <a:lnTo>
                      <a:pt x="122" y="158"/>
                    </a:lnTo>
                    <a:lnTo>
                      <a:pt x="119" y="158"/>
                    </a:lnTo>
                    <a:lnTo>
                      <a:pt x="116" y="155"/>
                    </a:lnTo>
                    <a:lnTo>
                      <a:pt x="115" y="154"/>
                    </a:lnTo>
                    <a:lnTo>
                      <a:pt x="114" y="150"/>
                    </a:lnTo>
                    <a:lnTo>
                      <a:pt x="114" y="147"/>
                    </a:lnTo>
                    <a:lnTo>
                      <a:pt x="116" y="143"/>
                    </a:lnTo>
                    <a:lnTo>
                      <a:pt x="111" y="137"/>
                    </a:lnTo>
                    <a:lnTo>
                      <a:pt x="85" y="167"/>
                    </a:lnTo>
                    <a:lnTo>
                      <a:pt x="85" y="168"/>
                    </a:lnTo>
                    <a:lnTo>
                      <a:pt x="85" y="169"/>
                    </a:lnTo>
                    <a:lnTo>
                      <a:pt x="84" y="171"/>
                    </a:lnTo>
                    <a:lnTo>
                      <a:pt x="82" y="172"/>
                    </a:lnTo>
                    <a:lnTo>
                      <a:pt x="80" y="172"/>
                    </a:lnTo>
                    <a:lnTo>
                      <a:pt x="78" y="171"/>
                    </a:lnTo>
                    <a:lnTo>
                      <a:pt x="78" y="169"/>
                    </a:lnTo>
                    <a:lnTo>
                      <a:pt x="78" y="168"/>
                    </a:lnTo>
                    <a:lnTo>
                      <a:pt x="51" y="135"/>
                    </a:lnTo>
                    <a:lnTo>
                      <a:pt x="47" y="143"/>
                    </a:lnTo>
                    <a:lnTo>
                      <a:pt x="48" y="146"/>
                    </a:lnTo>
                    <a:lnTo>
                      <a:pt x="48" y="148"/>
                    </a:lnTo>
                    <a:lnTo>
                      <a:pt x="48" y="151"/>
                    </a:lnTo>
                    <a:lnTo>
                      <a:pt x="47" y="154"/>
                    </a:lnTo>
                    <a:lnTo>
                      <a:pt x="44" y="155"/>
                    </a:lnTo>
                    <a:lnTo>
                      <a:pt x="42" y="156"/>
                    </a:lnTo>
                    <a:lnTo>
                      <a:pt x="38" y="156"/>
                    </a:lnTo>
                    <a:lnTo>
                      <a:pt x="35" y="155"/>
                    </a:lnTo>
                    <a:lnTo>
                      <a:pt x="34" y="152"/>
                    </a:lnTo>
                    <a:lnTo>
                      <a:pt x="33" y="150"/>
                    </a:lnTo>
                    <a:lnTo>
                      <a:pt x="34" y="146"/>
                    </a:lnTo>
                    <a:lnTo>
                      <a:pt x="35" y="143"/>
                    </a:lnTo>
                    <a:lnTo>
                      <a:pt x="36" y="142"/>
                    </a:lnTo>
                    <a:lnTo>
                      <a:pt x="40" y="140"/>
                    </a:lnTo>
                    <a:lnTo>
                      <a:pt x="43" y="142"/>
                    </a:lnTo>
                    <a:lnTo>
                      <a:pt x="48" y="134"/>
                    </a:lnTo>
                    <a:lnTo>
                      <a:pt x="10" y="129"/>
                    </a:lnTo>
                    <a:lnTo>
                      <a:pt x="10" y="129"/>
                    </a:lnTo>
                    <a:lnTo>
                      <a:pt x="9" y="130"/>
                    </a:lnTo>
                    <a:lnTo>
                      <a:pt x="6" y="130"/>
                    </a:lnTo>
                    <a:lnTo>
                      <a:pt x="5" y="129"/>
                    </a:lnTo>
                    <a:lnTo>
                      <a:pt x="5" y="127"/>
                    </a:lnTo>
                    <a:lnTo>
                      <a:pt x="5" y="125"/>
                    </a:lnTo>
                    <a:lnTo>
                      <a:pt x="6" y="123"/>
                    </a:lnTo>
                    <a:lnTo>
                      <a:pt x="8" y="123"/>
                    </a:lnTo>
                    <a:lnTo>
                      <a:pt x="8" y="123"/>
                    </a:lnTo>
                    <a:lnTo>
                      <a:pt x="23" y="88"/>
                    </a:lnTo>
                    <a:lnTo>
                      <a:pt x="16" y="88"/>
                    </a:lnTo>
                    <a:lnTo>
                      <a:pt x="14" y="91"/>
                    </a:lnTo>
                    <a:lnTo>
                      <a:pt x="12" y="93"/>
                    </a:lnTo>
                    <a:lnTo>
                      <a:pt x="9" y="93"/>
                    </a:lnTo>
                    <a:lnTo>
                      <a:pt x="5" y="93"/>
                    </a:lnTo>
                    <a:lnTo>
                      <a:pt x="2" y="92"/>
                    </a:lnTo>
                    <a:lnTo>
                      <a:pt x="1" y="89"/>
                    </a:lnTo>
                    <a:lnTo>
                      <a:pt x="0" y="87"/>
                    </a:lnTo>
                    <a:lnTo>
                      <a:pt x="0" y="84"/>
                    </a:lnTo>
                    <a:lnTo>
                      <a:pt x="2" y="82"/>
                    </a:lnTo>
                    <a:lnTo>
                      <a:pt x="4" y="79"/>
                    </a:lnTo>
                    <a:lnTo>
                      <a:pt x="8" y="79"/>
                    </a:lnTo>
                    <a:lnTo>
                      <a:pt x="10" y="79"/>
                    </a:lnTo>
                    <a:lnTo>
                      <a:pt x="14" y="82"/>
                    </a:lnTo>
                    <a:lnTo>
                      <a:pt x="16" y="84"/>
                    </a:lnTo>
                    <a:lnTo>
                      <a:pt x="23" y="84"/>
                    </a:lnTo>
                    <a:lnTo>
                      <a:pt x="9" y="46"/>
                    </a:lnTo>
                    <a:lnTo>
                      <a:pt x="8" y="46"/>
                    </a:lnTo>
                    <a:lnTo>
                      <a:pt x="8" y="44"/>
                    </a:lnTo>
                    <a:lnTo>
                      <a:pt x="8" y="42"/>
                    </a:lnTo>
                    <a:lnTo>
                      <a:pt x="9" y="41"/>
                    </a:lnTo>
                    <a:lnTo>
                      <a:pt x="10" y="41"/>
                    </a:lnTo>
                    <a:lnTo>
                      <a:pt x="12" y="41"/>
                    </a:lnTo>
                    <a:lnTo>
                      <a:pt x="13" y="42"/>
                    </a:lnTo>
                    <a:lnTo>
                      <a:pt x="51" y="37"/>
                    </a:lnTo>
                    <a:lnTo>
                      <a:pt x="47" y="31"/>
                    </a:lnTo>
                    <a:lnTo>
                      <a:pt x="47" y="31"/>
                    </a:lnTo>
                    <a:lnTo>
                      <a:pt x="44" y="31"/>
                    </a:lnTo>
                    <a:lnTo>
                      <a:pt x="42" y="28"/>
                    </a:lnTo>
                    <a:lnTo>
                      <a:pt x="39" y="27"/>
                    </a:lnTo>
                    <a:lnTo>
                      <a:pt x="38" y="23"/>
                    </a:lnTo>
                    <a:lnTo>
                      <a:pt x="39" y="20"/>
                    </a:lnTo>
                    <a:lnTo>
                      <a:pt x="40" y="17"/>
                    </a:lnTo>
                    <a:lnTo>
                      <a:pt x="43" y="16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1" y="16"/>
                    </a:lnTo>
                    <a:lnTo>
                      <a:pt x="53" y="19"/>
                    </a:lnTo>
                    <a:lnTo>
                      <a:pt x="53" y="21"/>
                    </a:lnTo>
                    <a:lnTo>
                      <a:pt x="53" y="24"/>
                    </a:lnTo>
                    <a:lnTo>
                      <a:pt x="52" y="27"/>
                    </a:lnTo>
                    <a:lnTo>
                      <a:pt x="51" y="29"/>
                    </a:lnTo>
                    <a:lnTo>
                      <a:pt x="55" y="36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80" y="2"/>
                    </a:lnTo>
                    <a:lnTo>
                      <a:pt x="81" y="0"/>
                    </a:lnTo>
                    <a:lnTo>
                      <a:pt x="8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2" name="Freeform 6509"/>
              <p:cNvSpPr/>
              <p:nvPr/>
            </p:nvSpPr>
            <p:spPr bwMode="auto">
              <a:xfrm>
                <a:off x="2575718" y="1931194"/>
                <a:ext cx="39688" cy="36513"/>
              </a:xfrm>
              <a:custGeom>
                <a:gdLst>
                  <a:gd name="T0" fmla="*/ 13 w 25"/>
                  <a:gd name="T1" fmla="*/ 0 h 23"/>
                  <a:gd name="T2" fmla="*/ 17 w 25"/>
                  <a:gd name="T3" fmla="*/ 7 h 23"/>
                  <a:gd name="T4" fmla="*/ 25 w 25"/>
                  <a:gd name="T5" fmla="*/ 9 h 23"/>
                  <a:gd name="T6" fmla="*/ 20 w 25"/>
                  <a:gd name="T7" fmla="*/ 14 h 23"/>
                  <a:gd name="T8" fmla="*/ 21 w 25"/>
                  <a:gd name="T9" fmla="*/ 23 h 23"/>
                  <a:gd name="T10" fmla="*/ 13 w 25"/>
                  <a:gd name="T11" fmla="*/ 19 h 23"/>
                  <a:gd name="T12" fmla="*/ 6 w 25"/>
                  <a:gd name="T13" fmla="*/ 23 h 23"/>
                  <a:gd name="T14" fmla="*/ 7 w 25"/>
                  <a:gd name="T15" fmla="*/ 15 h 23"/>
                  <a:gd name="T16" fmla="*/ 0 w 25"/>
                  <a:gd name="T17" fmla="*/ 9 h 23"/>
                  <a:gd name="T18" fmla="*/ 9 w 25"/>
                  <a:gd name="T19" fmla="*/ 7 h 23"/>
                  <a:gd name="T20" fmla="*/ 13 w 25"/>
                  <a:gd name="T21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3">
                    <a:moveTo>
                      <a:pt x="13" y="0"/>
                    </a:moveTo>
                    <a:lnTo>
                      <a:pt x="17" y="7"/>
                    </a:lnTo>
                    <a:lnTo>
                      <a:pt x="25" y="9"/>
                    </a:lnTo>
                    <a:lnTo>
                      <a:pt x="20" y="14"/>
                    </a:lnTo>
                    <a:lnTo>
                      <a:pt x="21" y="23"/>
                    </a:lnTo>
                    <a:lnTo>
                      <a:pt x="13" y="19"/>
                    </a:lnTo>
                    <a:lnTo>
                      <a:pt x="6" y="23"/>
                    </a:lnTo>
                    <a:lnTo>
                      <a:pt x="7" y="15"/>
                    </a:lnTo>
                    <a:lnTo>
                      <a:pt x="0" y="9"/>
                    </a:lnTo>
                    <a:lnTo>
                      <a:pt x="9" y="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3" name="Freeform 6510"/>
              <p:cNvSpPr/>
              <p:nvPr/>
            </p:nvSpPr>
            <p:spPr bwMode="auto">
              <a:xfrm>
                <a:off x="2707481" y="1985169"/>
                <a:ext cx="26988" cy="26988"/>
              </a:xfrm>
              <a:custGeom>
                <a:gdLst>
                  <a:gd name="T0" fmla="*/ 10 w 17"/>
                  <a:gd name="T1" fmla="*/ 0 h 17"/>
                  <a:gd name="T2" fmla="*/ 12 w 17"/>
                  <a:gd name="T3" fmla="*/ 5 h 17"/>
                  <a:gd name="T4" fmla="*/ 17 w 17"/>
                  <a:gd name="T5" fmla="*/ 7 h 17"/>
                  <a:gd name="T6" fmla="*/ 12 w 17"/>
                  <a:gd name="T7" fmla="*/ 10 h 17"/>
                  <a:gd name="T8" fmla="*/ 10 w 17"/>
                  <a:gd name="T9" fmla="*/ 17 h 17"/>
                  <a:gd name="T10" fmla="*/ 6 w 17"/>
                  <a:gd name="T11" fmla="*/ 11 h 17"/>
                  <a:gd name="T12" fmla="*/ 0 w 17"/>
                  <a:gd name="T13" fmla="*/ 13 h 17"/>
                  <a:gd name="T14" fmla="*/ 4 w 17"/>
                  <a:gd name="T15" fmla="*/ 7 h 17"/>
                  <a:gd name="T16" fmla="*/ 1 w 17"/>
                  <a:gd name="T17" fmla="*/ 2 h 17"/>
                  <a:gd name="T18" fmla="*/ 6 w 17"/>
                  <a:gd name="T19" fmla="*/ 4 h 17"/>
                  <a:gd name="T20" fmla="*/ 10 w 17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12" y="5"/>
                    </a:lnTo>
                    <a:lnTo>
                      <a:pt x="17" y="7"/>
                    </a:lnTo>
                    <a:lnTo>
                      <a:pt x="12" y="10"/>
                    </a:lnTo>
                    <a:lnTo>
                      <a:pt x="10" y="17"/>
                    </a:lnTo>
                    <a:lnTo>
                      <a:pt x="6" y="11"/>
                    </a:lnTo>
                    <a:lnTo>
                      <a:pt x="0" y="13"/>
                    </a:lnTo>
                    <a:lnTo>
                      <a:pt x="4" y="7"/>
                    </a:lnTo>
                    <a:lnTo>
                      <a:pt x="1" y="2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4" name="Freeform 6511"/>
              <p:cNvSpPr/>
              <p:nvPr/>
            </p:nvSpPr>
            <p:spPr bwMode="auto">
              <a:xfrm>
                <a:off x="2612231" y="1988344"/>
                <a:ext cx="23813" cy="26988"/>
              </a:xfrm>
              <a:custGeom>
                <a:gdLst>
                  <a:gd name="T0" fmla="*/ 10 w 15"/>
                  <a:gd name="T1" fmla="*/ 0 h 17"/>
                  <a:gd name="T2" fmla="*/ 10 w 15"/>
                  <a:gd name="T3" fmla="*/ 5 h 17"/>
                  <a:gd name="T4" fmla="*/ 15 w 15"/>
                  <a:gd name="T5" fmla="*/ 8 h 17"/>
                  <a:gd name="T6" fmla="*/ 10 w 15"/>
                  <a:gd name="T7" fmla="*/ 11 h 17"/>
                  <a:gd name="T8" fmla="*/ 10 w 15"/>
                  <a:gd name="T9" fmla="*/ 17 h 17"/>
                  <a:gd name="T10" fmla="*/ 5 w 15"/>
                  <a:gd name="T11" fmla="*/ 12 h 17"/>
                  <a:gd name="T12" fmla="*/ 0 w 15"/>
                  <a:gd name="T13" fmla="*/ 13 h 17"/>
                  <a:gd name="T14" fmla="*/ 2 w 15"/>
                  <a:gd name="T15" fmla="*/ 8 h 17"/>
                  <a:gd name="T16" fmla="*/ 0 w 15"/>
                  <a:gd name="T17" fmla="*/ 3 h 17"/>
                  <a:gd name="T18" fmla="*/ 6 w 15"/>
                  <a:gd name="T19" fmla="*/ 4 h 17"/>
                  <a:gd name="T20" fmla="*/ 10 w 15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5"/>
                    </a:lnTo>
                    <a:lnTo>
                      <a:pt x="15" y="8"/>
                    </a:lnTo>
                    <a:lnTo>
                      <a:pt x="10" y="11"/>
                    </a:lnTo>
                    <a:lnTo>
                      <a:pt x="10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0" y="3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5" name="Freeform 6512"/>
              <p:cNvSpPr/>
              <p:nvPr/>
            </p:nvSpPr>
            <p:spPr bwMode="auto">
              <a:xfrm>
                <a:off x="1856581" y="2616994"/>
                <a:ext cx="25400" cy="23813"/>
              </a:xfrm>
              <a:custGeom>
                <a:gdLst>
                  <a:gd name="T0" fmla="*/ 11 w 16"/>
                  <a:gd name="T1" fmla="*/ 0 h 15"/>
                  <a:gd name="T2" fmla="*/ 11 w 16"/>
                  <a:gd name="T3" fmla="*/ 5 h 15"/>
                  <a:gd name="T4" fmla="*/ 16 w 16"/>
                  <a:gd name="T5" fmla="*/ 7 h 15"/>
                  <a:gd name="T6" fmla="*/ 11 w 16"/>
                  <a:gd name="T7" fmla="*/ 10 h 15"/>
                  <a:gd name="T8" fmla="*/ 11 w 16"/>
                  <a:gd name="T9" fmla="*/ 15 h 15"/>
                  <a:gd name="T10" fmla="*/ 6 w 16"/>
                  <a:gd name="T11" fmla="*/ 11 h 15"/>
                  <a:gd name="T12" fmla="*/ 0 w 16"/>
                  <a:gd name="T13" fmla="*/ 13 h 15"/>
                  <a:gd name="T14" fmla="*/ 3 w 16"/>
                  <a:gd name="T15" fmla="*/ 7 h 15"/>
                  <a:gd name="T16" fmla="*/ 0 w 16"/>
                  <a:gd name="T17" fmla="*/ 2 h 15"/>
                  <a:gd name="T18" fmla="*/ 7 w 16"/>
                  <a:gd name="T19" fmla="*/ 4 h 15"/>
                  <a:gd name="T20" fmla="*/ 11 w 16"/>
                  <a:gd name="T21" fmla="*/ 0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5">
                    <a:moveTo>
                      <a:pt x="11" y="0"/>
                    </a:moveTo>
                    <a:lnTo>
                      <a:pt x="11" y="5"/>
                    </a:lnTo>
                    <a:lnTo>
                      <a:pt x="16" y="7"/>
                    </a:lnTo>
                    <a:lnTo>
                      <a:pt x="11" y="10"/>
                    </a:lnTo>
                    <a:lnTo>
                      <a:pt x="11" y="15"/>
                    </a:lnTo>
                    <a:lnTo>
                      <a:pt x="6" y="11"/>
                    </a:lnTo>
                    <a:lnTo>
                      <a:pt x="0" y="13"/>
                    </a:lnTo>
                    <a:lnTo>
                      <a:pt x="3" y="7"/>
                    </a:lnTo>
                    <a:lnTo>
                      <a:pt x="0" y="2"/>
                    </a:lnTo>
                    <a:lnTo>
                      <a:pt x="7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6" name="Freeform 6513"/>
              <p:cNvSpPr/>
              <p:nvPr/>
            </p:nvSpPr>
            <p:spPr bwMode="auto">
              <a:xfrm>
                <a:off x="2780506" y="2415381"/>
                <a:ext cx="23813" cy="26988"/>
              </a:xfrm>
              <a:custGeom>
                <a:gdLst>
                  <a:gd name="T0" fmla="*/ 9 w 15"/>
                  <a:gd name="T1" fmla="*/ 0 h 17"/>
                  <a:gd name="T2" fmla="*/ 10 w 15"/>
                  <a:gd name="T3" fmla="*/ 6 h 17"/>
                  <a:gd name="T4" fmla="*/ 15 w 15"/>
                  <a:gd name="T5" fmla="*/ 9 h 17"/>
                  <a:gd name="T6" fmla="*/ 10 w 15"/>
                  <a:gd name="T7" fmla="*/ 11 h 17"/>
                  <a:gd name="T8" fmla="*/ 9 w 15"/>
                  <a:gd name="T9" fmla="*/ 17 h 17"/>
                  <a:gd name="T10" fmla="*/ 5 w 15"/>
                  <a:gd name="T11" fmla="*/ 13 h 17"/>
                  <a:gd name="T12" fmla="*/ 0 w 15"/>
                  <a:gd name="T13" fmla="*/ 13 h 17"/>
                  <a:gd name="T14" fmla="*/ 2 w 15"/>
                  <a:gd name="T15" fmla="*/ 7 h 17"/>
                  <a:gd name="T16" fmla="*/ 0 w 15"/>
                  <a:gd name="T17" fmla="*/ 2 h 17"/>
                  <a:gd name="T18" fmla="*/ 5 w 15"/>
                  <a:gd name="T19" fmla="*/ 4 h 17"/>
                  <a:gd name="T20" fmla="*/ 9 w 15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9" y="0"/>
                    </a:moveTo>
                    <a:lnTo>
                      <a:pt x="10" y="6"/>
                    </a:lnTo>
                    <a:lnTo>
                      <a:pt x="15" y="9"/>
                    </a:lnTo>
                    <a:lnTo>
                      <a:pt x="10" y="11"/>
                    </a:lnTo>
                    <a:lnTo>
                      <a:pt x="9" y="17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7" name="Freeform 6514"/>
              <p:cNvSpPr/>
              <p:nvPr/>
            </p:nvSpPr>
            <p:spPr bwMode="auto">
              <a:xfrm>
                <a:off x="1854993" y="2686844"/>
                <a:ext cx="25400" cy="26988"/>
              </a:xfrm>
              <a:custGeom>
                <a:gdLst>
                  <a:gd name="T0" fmla="*/ 10 w 16"/>
                  <a:gd name="T1" fmla="*/ 0 h 17"/>
                  <a:gd name="T2" fmla="*/ 10 w 16"/>
                  <a:gd name="T3" fmla="*/ 5 h 17"/>
                  <a:gd name="T4" fmla="*/ 16 w 16"/>
                  <a:gd name="T5" fmla="*/ 8 h 17"/>
                  <a:gd name="T6" fmla="*/ 10 w 16"/>
                  <a:gd name="T7" fmla="*/ 11 h 17"/>
                  <a:gd name="T8" fmla="*/ 9 w 16"/>
                  <a:gd name="T9" fmla="*/ 17 h 17"/>
                  <a:gd name="T10" fmla="*/ 5 w 16"/>
                  <a:gd name="T11" fmla="*/ 12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0 w 16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0" y="0"/>
                    </a:moveTo>
                    <a:lnTo>
                      <a:pt x="10" y="5"/>
                    </a:lnTo>
                    <a:lnTo>
                      <a:pt x="16" y="8"/>
                    </a:lnTo>
                    <a:lnTo>
                      <a:pt x="10" y="11"/>
                    </a:lnTo>
                    <a:lnTo>
                      <a:pt x="9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8" name="Freeform 6515"/>
              <p:cNvSpPr/>
              <p:nvPr/>
            </p:nvSpPr>
            <p:spPr bwMode="auto">
              <a:xfrm>
                <a:off x="1788318" y="2358231"/>
                <a:ext cx="25400" cy="26988"/>
              </a:xfrm>
              <a:custGeom>
                <a:gdLst>
                  <a:gd name="T0" fmla="*/ 11 w 16"/>
                  <a:gd name="T1" fmla="*/ 0 h 17"/>
                  <a:gd name="T2" fmla="*/ 11 w 16"/>
                  <a:gd name="T3" fmla="*/ 5 h 17"/>
                  <a:gd name="T4" fmla="*/ 16 w 16"/>
                  <a:gd name="T5" fmla="*/ 8 h 17"/>
                  <a:gd name="T6" fmla="*/ 11 w 16"/>
                  <a:gd name="T7" fmla="*/ 11 h 17"/>
                  <a:gd name="T8" fmla="*/ 11 w 16"/>
                  <a:gd name="T9" fmla="*/ 17 h 17"/>
                  <a:gd name="T10" fmla="*/ 5 w 16"/>
                  <a:gd name="T11" fmla="*/ 12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1 w 16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5"/>
                    </a:lnTo>
                    <a:lnTo>
                      <a:pt x="16" y="8"/>
                    </a:lnTo>
                    <a:lnTo>
                      <a:pt x="11" y="11"/>
                    </a:lnTo>
                    <a:lnTo>
                      <a:pt x="11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9" name="Freeform 6516"/>
              <p:cNvSpPr/>
              <p:nvPr/>
            </p:nvSpPr>
            <p:spPr bwMode="auto">
              <a:xfrm>
                <a:off x="1881981" y="2034381"/>
                <a:ext cx="25400" cy="26988"/>
              </a:xfrm>
              <a:custGeom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9 w 16"/>
                  <a:gd name="T9" fmla="*/ 17 h 17"/>
                  <a:gd name="T10" fmla="*/ 5 w 16"/>
                  <a:gd name="T11" fmla="*/ 13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1 w 16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9" y="17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0" name="Freeform 6517"/>
              <p:cNvSpPr/>
              <p:nvPr/>
            </p:nvSpPr>
            <p:spPr bwMode="auto">
              <a:xfrm>
                <a:off x="2791618" y="2358231"/>
                <a:ext cx="26988" cy="26988"/>
              </a:xfrm>
              <a:custGeom>
                <a:gdLst>
                  <a:gd name="T0" fmla="*/ 11 w 17"/>
                  <a:gd name="T1" fmla="*/ 0 h 17"/>
                  <a:gd name="T2" fmla="*/ 12 w 17"/>
                  <a:gd name="T3" fmla="*/ 5 h 17"/>
                  <a:gd name="T4" fmla="*/ 17 w 17"/>
                  <a:gd name="T5" fmla="*/ 9 h 17"/>
                  <a:gd name="T6" fmla="*/ 12 w 17"/>
                  <a:gd name="T7" fmla="*/ 11 h 17"/>
                  <a:gd name="T8" fmla="*/ 11 w 17"/>
                  <a:gd name="T9" fmla="*/ 17 h 17"/>
                  <a:gd name="T10" fmla="*/ 7 w 17"/>
                  <a:gd name="T11" fmla="*/ 13 h 17"/>
                  <a:gd name="T12" fmla="*/ 0 w 17"/>
                  <a:gd name="T13" fmla="*/ 13 h 17"/>
                  <a:gd name="T14" fmla="*/ 3 w 17"/>
                  <a:gd name="T15" fmla="*/ 8 h 17"/>
                  <a:gd name="T16" fmla="*/ 0 w 17"/>
                  <a:gd name="T17" fmla="*/ 3 h 17"/>
                  <a:gd name="T18" fmla="*/ 7 w 17"/>
                  <a:gd name="T19" fmla="*/ 4 h 17"/>
                  <a:gd name="T20" fmla="*/ 11 w 17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1" y="0"/>
                    </a:moveTo>
                    <a:lnTo>
                      <a:pt x="12" y="5"/>
                    </a:lnTo>
                    <a:lnTo>
                      <a:pt x="17" y="9"/>
                    </a:lnTo>
                    <a:lnTo>
                      <a:pt x="12" y="11"/>
                    </a:lnTo>
                    <a:lnTo>
                      <a:pt x="11" y="17"/>
                    </a:lnTo>
                    <a:lnTo>
                      <a:pt x="7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7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1" name="Freeform 6518"/>
              <p:cNvSpPr/>
              <p:nvPr/>
            </p:nvSpPr>
            <p:spPr bwMode="auto">
              <a:xfrm>
                <a:off x="2791618" y="2558256"/>
                <a:ext cx="26988" cy="26988"/>
              </a:xfrm>
              <a:custGeom>
                <a:gdLst>
                  <a:gd name="T0" fmla="*/ 11 w 17"/>
                  <a:gd name="T1" fmla="*/ 0 h 17"/>
                  <a:gd name="T2" fmla="*/ 12 w 17"/>
                  <a:gd name="T3" fmla="*/ 6 h 17"/>
                  <a:gd name="T4" fmla="*/ 17 w 17"/>
                  <a:gd name="T5" fmla="*/ 9 h 17"/>
                  <a:gd name="T6" fmla="*/ 12 w 17"/>
                  <a:gd name="T7" fmla="*/ 12 h 17"/>
                  <a:gd name="T8" fmla="*/ 11 w 17"/>
                  <a:gd name="T9" fmla="*/ 17 h 17"/>
                  <a:gd name="T10" fmla="*/ 7 w 17"/>
                  <a:gd name="T11" fmla="*/ 13 h 17"/>
                  <a:gd name="T12" fmla="*/ 0 w 17"/>
                  <a:gd name="T13" fmla="*/ 14 h 17"/>
                  <a:gd name="T14" fmla="*/ 3 w 17"/>
                  <a:gd name="T15" fmla="*/ 9 h 17"/>
                  <a:gd name="T16" fmla="*/ 0 w 17"/>
                  <a:gd name="T17" fmla="*/ 4 h 17"/>
                  <a:gd name="T18" fmla="*/ 7 w 17"/>
                  <a:gd name="T19" fmla="*/ 5 h 17"/>
                  <a:gd name="T20" fmla="*/ 11 w 17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1" y="0"/>
                    </a:moveTo>
                    <a:lnTo>
                      <a:pt x="12" y="6"/>
                    </a:lnTo>
                    <a:lnTo>
                      <a:pt x="17" y="9"/>
                    </a:lnTo>
                    <a:lnTo>
                      <a:pt x="12" y="12"/>
                    </a:lnTo>
                    <a:lnTo>
                      <a:pt x="11" y="17"/>
                    </a:lnTo>
                    <a:lnTo>
                      <a:pt x="7" y="13"/>
                    </a:lnTo>
                    <a:lnTo>
                      <a:pt x="0" y="14"/>
                    </a:lnTo>
                    <a:lnTo>
                      <a:pt x="3" y="9"/>
                    </a:lnTo>
                    <a:lnTo>
                      <a:pt x="0" y="4"/>
                    </a:lnTo>
                    <a:lnTo>
                      <a:pt x="7" y="5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2" name="Freeform 6519"/>
              <p:cNvSpPr/>
              <p:nvPr/>
            </p:nvSpPr>
            <p:spPr bwMode="auto">
              <a:xfrm>
                <a:off x="2191543" y="2834481"/>
                <a:ext cx="25400" cy="26988"/>
              </a:xfrm>
              <a:custGeom>
                <a:gdLst>
                  <a:gd name="T0" fmla="*/ 11 w 16"/>
                  <a:gd name="T1" fmla="*/ 0 h 17"/>
                  <a:gd name="T2" fmla="*/ 11 w 16"/>
                  <a:gd name="T3" fmla="*/ 5 h 17"/>
                  <a:gd name="T4" fmla="*/ 16 w 16"/>
                  <a:gd name="T5" fmla="*/ 8 h 17"/>
                  <a:gd name="T6" fmla="*/ 11 w 16"/>
                  <a:gd name="T7" fmla="*/ 11 h 17"/>
                  <a:gd name="T8" fmla="*/ 9 w 16"/>
                  <a:gd name="T9" fmla="*/ 17 h 17"/>
                  <a:gd name="T10" fmla="*/ 5 w 16"/>
                  <a:gd name="T11" fmla="*/ 12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1 w 16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5"/>
                    </a:lnTo>
                    <a:lnTo>
                      <a:pt x="16" y="8"/>
                    </a:lnTo>
                    <a:lnTo>
                      <a:pt x="11" y="11"/>
                    </a:lnTo>
                    <a:lnTo>
                      <a:pt x="9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3" name="Freeform 6520"/>
              <p:cNvSpPr/>
              <p:nvPr/>
            </p:nvSpPr>
            <p:spPr bwMode="auto">
              <a:xfrm>
                <a:off x="2753518" y="2718594"/>
                <a:ext cx="23813" cy="26988"/>
              </a:xfrm>
              <a:custGeom>
                <a:gdLst>
                  <a:gd name="T0" fmla="*/ 10 w 15"/>
                  <a:gd name="T1" fmla="*/ 0 h 17"/>
                  <a:gd name="T2" fmla="*/ 10 w 15"/>
                  <a:gd name="T3" fmla="*/ 6 h 17"/>
                  <a:gd name="T4" fmla="*/ 15 w 15"/>
                  <a:gd name="T5" fmla="*/ 9 h 17"/>
                  <a:gd name="T6" fmla="*/ 10 w 15"/>
                  <a:gd name="T7" fmla="*/ 12 h 17"/>
                  <a:gd name="T8" fmla="*/ 10 w 15"/>
                  <a:gd name="T9" fmla="*/ 17 h 17"/>
                  <a:gd name="T10" fmla="*/ 6 w 15"/>
                  <a:gd name="T11" fmla="*/ 13 h 17"/>
                  <a:gd name="T12" fmla="*/ 0 w 15"/>
                  <a:gd name="T13" fmla="*/ 14 h 17"/>
                  <a:gd name="T14" fmla="*/ 2 w 15"/>
                  <a:gd name="T15" fmla="*/ 9 h 17"/>
                  <a:gd name="T16" fmla="*/ 0 w 15"/>
                  <a:gd name="T17" fmla="*/ 4 h 17"/>
                  <a:gd name="T18" fmla="*/ 6 w 15"/>
                  <a:gd name="T19" fmla="*/ 5 h 17"/>
                  <a:gd name="T20" fmla="*/ 10 w 15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6"/>
                    </a:lnTo>
                    <a:lnTo>
                      <a:pt x="15" y="9"/>
                    </a:lnTo>
                    <a:lnTo>
                      <a:pt x="10" y="12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0" y="4"/>
                    </a:lnTo>
                    <a:lnTo>
                      <a:pt x="6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4" name="Freeform 6521"/>
              <p:cNvSpPr/>
              <p:nvPr/>
            </p:nvSpPr>
            <p:spPr bwMode="auto">
              <a:xfrm>
                <a:off x="1826418" y="2337594"/>
                <a:ext cx="26988" cy="26988"/>
              </a:xfrm>
              <a:custGeom>
                <a:gdLst>
                  <a:gd name="T0" fmla="*/ 10 w 17"/>
                  <a:gd name="T1" fmla="*/ 0 h 17"/>
                  <a:gd name="T2" fmla="*/ 11 w 17"/>
                  <a:gd name="T3" fmla="*/ 5 h 17"/>
                  <a:gd name="T4" fmla="*/ 17 w 17"/>
                  <a:gd name="T5" fmla="*/ 8 h 17"/>
                  <a:gd name="T6" fmla="*/ 11 w 17"/>
                  <a:gd name="T7" fmla="*/ 11 h 17"/>
                  <a:gd name="T8" fmla="*/ 10 w 17"/>
                  <a:gd name="T9" fmla="*/ 17 h 17"/>
                  <a:gd name="T10" fmla="*/ 6 w 17"/>
                  <a:gd name="T11" fmla="*/ 12 h 17"/>
                  <a:gd name="T12" fmla="*/ 0 w 17"/>
                  <a:gd name="T13" fmla="*/ 13 h 17"/>
                  <a:gd name="T14" fmla="*/ 2 w 17"/>
                  <a:gd name="T15" fmla="*/ 8 h 17"/>
                  <a:gd name="T16" fmla="*/ 0 w 17"/>
                  <a:gd name="T17" fmla="*/ 3 h 17"/>
                  <a:gd name="T18" fmla="*/ 6 w 17"/>
                  <a:gd name="T19" fmla="*/ 4 h 17"/>
                  <a:gd name="T20" fmla="*/ 10 w 17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11" y="5"/>
                    </a:lnTo>
                    <a:lnTo>
                      <a:pt x="17" y="8"/>
                    </a:lnTo>
                    <a:lnTo>
                      <a:pt x="11" y="11"/>
                    </a:lnTo>
                    <a:lnTo>
                      <a:pt x="10" y="17"/>
                    </a:lnTo>
                    <a:lnTo>
                      <a:pt x="6" y="12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0" y="3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5" name="Freeform 6522"/>
              <p:cNvSpPr/>
              <p:nvPr/>
            </p:nvSpPr>
            <p:spPr bwMode="auto">
              <a:xfrm>
                <a:off x="2626518" y="2842419"/>
                <a:ext cx="39688" cy="38100"/>
              </a:xfrm>
              <a:custGeom>
                <a:gdLst>
                  <a:gd name="T0" fmla="*/ 11 w 25"/>
                  <a:gd name="T1" fmla="*/ 0 h 24"/>
                  <a:gd name="T2" fmla="*/ 15 w 25"/>
                  <a:gd name="T3" fmla="*/ 8 h 24"/>
                  <a:gd name="T4" fmla="*/ 25 w 25"/>
                  <a:gd name="T5" fmla="*/ 8 h 24"/>
                  <a:gd name="T6" fmla="*/ 18 w 25"/>
                  <a:gd name="T7" fmla="*/ 15 h 24"/>
                  <a:gd name="T8" fmla="*/ 21 w 25"/>
                  <a:gd name="T9" fmla="*/ 23 h 24"/>
                  <a:gd name="T10" fmla="*/ 13 w 25"/>
                  <a:gd name="T11" fmla="*/ 20 h 24"/>
                  <a:gd name="T12" fmla="*/ 5 w 25"/>
                  <a:gd name="T13" fmla="*/ 24 h 24"/>
                  <a:gd name="T14" fmla="*/ 6 w 25"/>
                  <a:gd name="T15" fmla="*/ 15 h 24"/>
                  <a:gd name="T16" fmla="*/ 0 w 25"/>
                  <a:gd name="T17" fmla="*/ 9 h 24"/>
                  <a:gd name="T18" fmla="*/ 8 w 25"/>
                  <a:gd name="T19" fmla="*/ 8 h 24"/>
                  <a:gd name="T20" fmla="*/ 11 w 25"/>
                  <a:gd name="T21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4">
                    <a:moveTo>
                      <a:pt x="11" y="0"/>
                    </a:moveTo>
                    <a:lnTo>
                      <a:pt x="15" y="8"/>
                    </a:lnTo>
                    <a:lnTo>
                      <a:pt x="25" y="8"/>
                    </a:lnTo>
                    <a:lnTo>
                      <a:pt x="18" y="15"/>
                    </a:lnTo>
                    <a:lnTo>
                      <a:pt x="21" y="23"/>
                    </a:lnTo>
                    <a:lnTo>
                      <a:pt x="13" y="20"/>
                    </a:lnTo>
                    <a:lnTo>
                      <a:pt x="5" y="24"/>
                    </a:lnTo>
                    <a:lnTo>
                      <a:pt x="6" y="15"/>
                    </a:lnTo>
                    <a:lnTo>
                      <a:pt x="0" y="9"/>
                    </a:lnTo>
                    <a:lnTo>
                      <a:pt x="8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6" name="Freeform 6523"/>
              <p:cNvSpPr/>
              <p:nvPr/>
            </p:nvSpPr>
            <p:spPr bwMode="auto">
              <a:xfrm>
                <a:off x="2505868" y="2842419"/>
                <a:ext cx="23813" cy="26988"/>
              </a:xfrm>
              <a:custGeom>
                <a:gdLst>
                  <a:gd name="T0" fmla="*/ 10 w 15"/>
                  <a:gd name="T1" fmla="*/ 0 h 17"/>
                  <a:gd name="T2" fmla="*/ 10 w 15"/>
                  <a:gd name="T3" fmla="*/ 6 h 17"/>
                  <a:gd name="T4" fmla="*/ 15 w 15"/>
                  <a:gd name="T5" fmla="*/ 8 h 17"/>
                  <a:gd name="T6" fmla="*/ 10 w 15"/>
                  <a:gd name="T7" fmla="*/ 11 h 17"/>
                  <a:gd name="T8" fmla="*/ 9 w 15"/>
                  <a:gd name="T9" fmla="*/ 17 h 17"/>
                  <a:gd name="T10" fmla="*/ 5 w 15"/>
                  <a:gd name="T11" fmla="*/ 12 h 17"/>
                  <a:gd name="T12" fmla="*/ 0 w 15"/>
                  <a:gd name="T13" fmla="*/ 13 h 17"/>
                  <a:gd name="T14" fmla="*/ 2 w 15"/>
                  <a:gd name="T15" fmla="*/ 8 h 17"/>
                  <a:gd name="T16" fmla="*/ 0 w 15"/>
                  <a:gd name="T17" fmla="*/ 3 h 17"/>
                  <a:gd name="T18" fmla="*/ 5 w 15"/>
                  <a:gd name="T19" fmla="*/ 4 h 17"/>
                  <a:gd name="T20" fmla="*/ 10 w 15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6"/>
                    </a:lnTo>
                    <a:lnTo>
                      <a:pt x="15" y="8"/>
                    </a:lnTo>
                    <a:lnTo>
                      <a:pt x="10" y="11"/>
                    </a:lnTo>
                    <a:lnTo>
                      <a:pt x="9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7" name="Freeform 6524"/>
              <p:cNvSpPr/>
              <p:nvPr/>
            </p:nvSpPr>
            <p:spPr bwMode="auto">
              <a:xfrm>
                <a:off x="1842293" y="2128044"/>
                <a:ext cx="38100" cy="38100"/>
              </a:xfrm>
              <a:custGeom>
                <a:gdLst>
                  <a:gd name="T0" fmla="*/ 12 w 24"/>
                  <a:gd name="T1" fmla="*/ 0 h 24"/>
                  <a:gd name="T2" fmla="*/ 16 w 24"/>
                  <a:gd name="T3" fmla="*/ 8 h 24"/>
                  <a:gd name="T4" fmla="*/ 24 w 24"/>
                  <a:gd name="T5" fmla="*/ 9 h 24"/>
                  <a:gd name="T6" fmla="*/ 18 w 24"/>
                  <a:gd name="T7" fmla="*/ 14 h 24"/>
                  <a:gd name="T8" fmla="*/ 20 w 24"/>
                  <a:gd name="T9" fmla="*/ 24 h 24"/>
                  <a:gd name="T10" fmla="*/ 12 w 24"/>
                  <a:gd name="T11" fmla="*/ 20 h 24"/>
                  <a:gd name="T12" fmla="*/ 5 w 24"/>
                  <a:gd name="T13" fmla="*/ 24 h 24"/>
                  <a:gd name="T14" fmla="*/ 7 w 24"/>
                  <a:gd name="T15" fmla="*/ 16 h 24"/>
                  <a:gd name="T16" fmla="*/ 0 w 24"/>
                  <a:gd name="T17" fmla="*/ 9 h 24"/>
                  <a:gd name="T18" fmla="*/ 8 w 24"/>
                  <a:gd name="T19" fmla="*/ 8 h 24"/>
                  <a:gd name="T20" fmla="*/ 12 w 24"/>
                  <a:gd name="T21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lnTo>
                      <a:pt x="16" y="8"/>
                    </a:lnTo>
                    <a:lnTo>
                      <a:pt x="24" y="9"/>
                    </a:lnTo>
                    <a:lnTo>
                      <a:pt x="18" y="14"/>
                    </a:lnTo>
                    <a:lnTo>
                      <a:pt x="20" y="24"/>
                    </a:lnTo>
                    <a:lnTo>
                      <a:pt x="12" y="20"/>
                    </a:lnTo>
                    <a:lnTo>
                      <a:pt x="5" y="24"/>
                    </a:lnTo>
                    <a:lnTo>
                      <a:pt x="7" y="16"/>
                    </a:lnTo>
                    <a:lnTo>
                      <a:pt x="0" y="9"/>
                    </a:lnTo>
                    <a:lnTo>
                      <a:pt x="8" y="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8" name="Freeform 6525"/>
              <p:cNvSpPr/>
              <p:nvPr/>
            </p:nvSpPr>
            <p:spPr bwMode="auto">
              <a:xfrm>
                <a:off x="1805781" y="2242344"/>
                <a:ext cx="23813" cy="26988"/>
              </a:xfrm>
              <a:custGeom>
                <a:gdLst>
                  <a:gd name="T0" fmla="*/ 10 w 15"/>
                  <a:gd name="T1" fmla="*/ 0 h 17"/>
                  <a:gd name="T2" fmla="*/ 10 w 15"/>
                  <a:gd name="T3" fmla="*/ 6 h 17"/>
                  <a:gd name="T4" fmla="*/ 15 w 15"/>
                  <a:gd name="T5" fmla="*/ 9 h 17"/>
                  <a:gd name="T6" fmla="*/ 10 w 15"/>
                  <a:gd name="T7" fmla="*/ 12 h 17"/>
                  <a:gd name="T8" fmla="*/ 10 w 15"/>
                  <a:gd name="T9" fmla="*/ 17 h 17"/>
                  <a:gd name="T10" fmla="*/ 5 w 15"/>
                  <a:gd name="T11" fmla="*/ 13 h 17"/>
                  <a:gd name="T12" fmla="*/ 0 w 15"/>
                  <a:gd name="T13" fmla="*/ 14 h 17"/>
                  <a:gd name="T14" fmla="*/ 2 w 15"/>
                  <a:gd name="T15" fmla="*/ 9 h 17"/>
                  <a:gd name="T16" fmla="*/ 0 w 15"/>
                  <a:gd name="T17" fmla="*/ 4 h 17"/>
                  <a:gd name="T18" fmla="*/ 6 w 15"/>
                  <a:gd name="T19" fmla="*/ 4 h 17"/>
                  <a:gd name="T20" fmla="*/ 10 w 15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6"/>
                    </a:lnTo>
                    <a:lnTo>
                      <a:pt x="15" y="9"/>
                    </a:lnTo>
                    <a:lnTo>
                      <a:pt x="10" y="12"/>
                    </a:lnTo>
                    <a:lnTo>
                      <a:pt x="10" y="17"/>
                    </a:lnTo>
                    <a:lnTo>
                      <a:pt x="5" y="13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0" y="4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9" name="Freeform 6526"/>
              <p:cNvSpPr/>
              <p:nvPr/>
            </p:nvSpPr>
            <p:spPr bwMode="auto">
              <a:xfrm>
                <a:off x="2659856" y="2751931"/>
                <a:ext cx="39688" cy="36513"/>
              </a:xfrm>
              <a:custGeom>
                <a:gdLst>
                  <a:gd name="T0" fmla="*/ 11 w 25"/>
                  <a:gd name="T1" fmla="*/ 0 h 23"/>
                  <a:gd name="T2" fmla="*/ 15 w 25"/>
                  <a:gd name="T3" fmla="*/ 8 h 23"/>
                  <a:gd name="T4" fmla="*/ 25 w 25"/>
                  <a:gd name="T5" fmla="*/ 9 h 23"/>
                  <a:gd name="T6" fmla="*/ 18 w 25"/>
                  <a:gd name="T7" fmla="*/ 14 h 23"/>
                  <a:gd name="T8" fmla="*/ 21 w 25"/>
                  <a:gd name="T9" fmla="*/ 23 h 23"/>
                  <a:gd name="T10" fmla="*/ 13 w 25"/>
                  <a:gd name="T11" fmla="*/ 19 h 23"/>
                  <a:gd name="T12" fmla="*/ 5 w 25"/>
                  <a:gd name="T13" fmla="*/ 23 h 23"/>
                  <a:gd name="T14" fmla="*/ 6 w 25"/>
                  <a:gd name="T15" fmla="*/ 15 h 23"/>
                  <a:gd name="T16" fmla="*/ 0 w 25"/>
                  <a:gd name="T17" fmla="*/ 9 h 23"/>
                  <a:gd name="T18" fmla="*/ 9 w 25"/>
                  <a:gd name="T19" fmla="*/ 8 h 23"/>
                  <a:gd name="T20" fmla="*/ 11 w 25"/>
                  <a:gd name="T21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3">
                    <a:moveTo>
                      <a:pt x="11" y="0"/>
                    </a:moveTo>
                    <a:lnTo>
                      <a:pt x="15" y="8"/>
                    </a:lnTo>
                    <a:lnTo>
                      <a:pt x="25" y="9"/>
                    </a:lnTo>
                    <a:lnTo>
                      <a:pt x="18" y="14"/>
                    </a:lnTo>
                    <a:lnTo>
                      <a:pt x="21" y="23"/>
                    </a:lnTo>
                    <a:lnTo>
                      <a:pt x="13" y="19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0" y="9"/>
                    </a:lnTo>
                    <a:lnTo>
                      <a:pt x="9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0" name="Freeform 6527"/>
              <p:cNvSpPr/>
              <p:nvPr/>
            </p:nvSpPr>
            <p:spPr bwMode="auto">
              <a:xfrm>
                <a:off x="2823368" y="2235994"/>
                <a:ext cx="25400" cy="26988"/>
              </a:xfrm>
              <a:custGeom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11 w 16"/>
                  <a:gd name="T9" fmla="*/ 17 h 17"/>
                  <a:gd name="T10" fmla="*/ 5 w 16"/>
                  <a:gd name="T11" fmla="*/ 13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7 w 16"/>
                  <a:gd name="T19" fmla="*/ 4 h 17"/>
                  <a:gd name="T20" fmla="*/ 11 w 16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7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1" name="Freeform 6739"/>
              <p:cNvSpPr/>
              <p:nvPr/>
            </p:nvSpPr>
            <p:spPr bwMode="auto">
              <a:xfrm>
                <a:off x="2783680" y="1899444"/>
                <a:ext cx="31750" cy="31750"/>
              </a:xfrm>
              <a:custGeom>
                <a:gdLst>
                  <a:gd name="T0" fmla="*/ 5 w 20"/>
                  <a:gd name="T1" fmla="*/ 0 h 20"/>
                  <a:gd name="T2" fmla="*/ 11 w 20"/>
                  <a:gd name="T3" fmla="*/ 4 h 20"/>
                  <a:gd name="T4" fmla="*/ 19 w 20"/>
                  <a:gd name="T5" fmla="*/ 3 h 20"/>
                  <a:gd name="T6" fmla="*/ 16 w 20"/>
                  <a:gd name="T7" fmla="*/ 9 h 20"/>
                  <a:gd name="T8" fmla="*/ 20 w 20"/>
                  <a:gd name="T9" fmla="*/ 14 h 20"/>
                  <a:gd name="T10" fmla="*/ 12 w 20"/>
                  <a:gd name="T11" fmla="*/ 14 h 20"/>
                  <a:gd name="T12" fmla="*/ 8 w 20"/>
                  <a:gd name="T13" fmla="*/ 20 h 20"/>
                  <a:gd name="T14" fmla="*/ 7 w 20"/>
                  <a:gd name="T15" fmla="*/ 13 h 20"/>
                  <a:gd name="T16" fmla="*/ 0 w 20"/>
                  <a:gd name="T17" fmla="*/ 10 h 20"/>
                  <a:gd name="T18" fmla="*/ 5 w 20"/>
                  <a:gd name="T19" fmla="*/ 6 h 20"/>
                  <a:gd name="T20" fmla="*/ 5 w 20"/>
                  <a:gd name="T21" fmla="*/ 0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0">
                    <a:moveTo>
                      <a:pt x="5" y="0"/>
                    </a:moveTo>
                    <a:lnTo>
                      <a:pt x="11" y="4"/>
                    </a:lnTo>
                    <a:lnTo>
                      <a:pt x="19" y="3"/>
                    </a:lnTo>
                    <a:lnTo>
                      <a:pt x="16" y="9"/>
                    </a:lnTo>
                    <a:lnTo>
                      <a:pt x="20" y="14"/>
                    </a:lnTo>
                    <a:lnTo>
                      <a:pt x="12" y="14"/>
                    </a:lnTo>
                    <a:lnTo>
                      <a:pt x="8" y="20"/>
                    </a:lnTo>
                    <a:lnTo>
                      <a:pt x="7" y="13"/>
                    </a:lnTo>
                    <a:lnTo>
                      <a:pt x="0" y="10"/>
                    </a:lnTo>
                    <a:lnTo>
                      <a:pt x="5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1761330" y="1866106"/>
              <a:ext cx="1074738" cy="1012825"/>
              <a:chOff x="1215230" y="3694906"/>
              <a:chExt cx="1074738" cy="1012825"/>
            </a:xfrm>
          </p:grpSpPr>
          <p:sp>
            <p:nvSpPr>
              <p:cNvPr id="289" name="Freeform 6529"/>
              <p:cNvSpPr/>
              <p:nvPr/>
            </p:nvSpPr>
            <p:spPr bwMode="auto">
              <a:xfrm>
                <a:off x="1523205" y="3721894"/>
                <a:ext cx="25400" cy="28575"/>
              </a:xfrm>
              <a:custGeom>
                <a:gdLst>
                  <a:gd name="T0" fmla="*/ 10 w 16"/>
                  <a:gd name="T1" fmla="*/ 0 h 18"/>
                  <a:gd name="T2" fmla="*/ 10 w 16"/>
                  <a:gd name="T3" fmla="*/ 7 h 18"/>
                  <a:gd name="T4" fmla="*/ 16 w 16"/>
                  <a:gd name="T5" fmla="*/ 10 h 18"/>
                  <a:gd name="T6" fmla="*/ 10 w 16"/>
                  <a:gd name="T7" fmla="*/ 12 h 18"/>
                  <a:gd name="T8" fmla="*/ 9 w 16"/>
                  <a:gd name="T9" fmla="*/ 18 h 18"/>
                  <a:gd name="T10" fmla="*/ 5 w 16"/>
                  <a:gd name="T11" fmla="*/ 14 h 18"/>
                  <a:gd name="T12" fmla="*/ 0 w 16"/>
                  <a:gd name="T13" fmla="*/ 15 h 18"/>
                  <a:gd name="T14" fmla="*/ 3 w 16"/>
                  <a:gd name="T15" fmla="*/ 10 h 18"/>
                  <a:gd name="T16" fmla="*/ 0 w 16"/>
                  <a:gd name="T17" fmla="*/ 4 h 18"/>
                  <a:gd name="T18" fmla="*/ 5 w 16"/>
                  <a:gd name="T19" fmla="*/ 6 h 18"/>
                  <a:gd name="T20" fmla="*/ 10 w 16"/>
                  <a:gd name="T21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8">
                    <a:moveTo>
                      <a:pt x="10" y="0"/>
                    </a:moveTo>
                    <a:lnTo>
                      <a:pt x="10" y="7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9" y="18"/>
                    </a:lnTo>
                    <a:lnTo>
                      <a:pt x="5" y="14"/>
                    </a:lnTo>
                    <a:lnTo>
                      <a:pt x="0" y="15"/>
                    </a:lnTo>
                    <a:lnTo>
                      <a:pt x="3" y="10"/>
                    </a:lnTo>
                    <a:lnTo>
                      <a:pt x="0" y="4"/>
                    </a:lnTo>
                    <a:lnTo>
                      <a:pt x="5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0" name="Freeform 6530"/>
              <p:cNvSpPr/>
              <p:nvPr/>
            </p:nvSpPr>
            <p:spPr bwMode="auto">
              <a:xfrm>
                <a:off x="1348580" y="3894931"/>
                <a:ext cx="25400" cy="26988"/>
              </a:xfrm>
              <a:custGeom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9 w 16"/>
                  <a:gd name="T9" fmla="*/ 17 h 17"/>
                  <a:gd name="T10" fmla="*/ 5 w 16"/>
                  <a:gd name="T11" fmla="*/ 13 h 17"/>
                  <a:gd name="T12" fmla="*/ 0 w 16"/>
                  <a:gd name="T13" fmla="*/ 15 h 17"/>
                  <a:gd name="T14" fmla="*/ 3 w 16"/>
                  <a:gd name="T15" fmla="*/ 9 h 17"/>
                  <a:gd name="T16" fmla="*/ 0 w 16"/>
                  <a:gd name="T17" fmla="*/ 4 h 17"/>
                  <a:gd name="T18" fmla="*/ 5 w 16"/>
                  <a:gd name="T19" fmla="*/ 4 h 17"/>
                  <a:gd name="T20" fmla="*/ 11 w 16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9" y="17"/>
                    </a:lnTo>
                    <a:lnTo>
                      <a:pt x="5" y="13"/>
                    </a:lnTo>
                    <a:lnTo>
                      <a:pt x="0" y="15"/>
                    </a:lnTo>
                    <a:lnTo>
                      <a:pt x="3" y="9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1" name="Freeform 6531"/>
              <p:cNvSpPr/>
              <p:nvPr/>
            </p:nvSpPr>
            <p:spPr bwMode="auto">
              <a:xfrm>
                <a:off x="1581943" y="3761581"/>
                <a:ext cx="23813" cy="26988"/>
              </a:xfrm>
              <a:custGeom>
                <a:gdLst>
                  <a:gd name="T0" fmla="*/ 10 w 15"/>
                  <a:gd name="T1" fmla="*/ 0 h 17"/>
                  <a:gd name="T2" fmla="*/ 10 w 15"/>
                  <a:gd name="T3" fmla="*/ 7 h 17"/>
                  <a:gd name="T4" fmla="*/ 15 w 15"/>
                  <a:gd name="T5" fmla="*/ 10 h 17"/>
                  <a:gd name="T6" fmla="*/ 10 w 15"/>
                  <a:gd name="T7" fmla="*/ 12 h 17"/>
                  <a:gd name="T8" fmla="*/ 10 w 15"/>
                  <a:gd name="T9" fmla="*/ 17 h 17"/>
                  <a:gd name="T10" fmla="*/ 6 w 15"/>
                  <a:gd name="T11" fmla="*/ 13 h 17"/>
                  <a:gd name="T12" fmla="*/ 0 w 15"/>
                  <a:gd name="T13" fmla="*/ 15 h 17"/>
                  <a:gd name="T14" fmla="*/ 2 w 15"/>
                  <a:gd name="T15" fmla="*/ 10 h 17"/>
                  <a:gd name="T16" fmla="*/ 0 w 15"/>
                  <a:gd name="T17" fmla="*/ 4 h 17"/>
                  <a:gd name="T18" fmla="*/ 6 w 15"/>
                  <a:gd name="T19" fmla="*/ 6 h 17"/>
                  <a:gd name="T20" fmla="*/ 10 w 15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7"/>
                    </a:lnTo>
                    <a:lnTo>
                      <a:pt x="15" y="10"/>
                    </a:lnTo>
                    <a:lnTo>
                      <a:pt x="10" y="12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5"/>
                    </a:lnTo>
                    <a:lnTo>
                      <a:pt x="2" y="10"/>
                    </a:lnTo>
                    <a:lnTo>
                      <a:pt x="0" y="4"/>
                    </a:lnTo>
                    <a:lnTo>
                      <a:pt x="6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2" name="Freeform 6532"/>
              <p:cNvSpPr>
                <a:spLocks noEditPoints="1"/>
              </p:cNvSpPr>
              <p:nvPr/>
            </p:nvSpPr>
            <p:spPr bwMode="auto">
              <a:xfrm>
                <a:off x="1215230" y="4152106"/>
                <a:ext cx="212725" cy="234950"/>
              </a:xfrm>
              <a:custGeom>
                <a:gdLst>
                  <a:gd name="T0" fmla="*/ 40 w 134"/>
                  <a:gd name="T1" fmla="*/ 96 h 148"/>
                  <a:gd name="T2" fmla="*/ 43 w 134"/>
                  <a:gd name="T3" fmla="*/ 93 h 148"/>
                  <a:gd name="T4" fmla="*/ 95 w 134"/>
                  <a:gd name="T5" fmla="*/ 86 h 148"/>
                  <a:gd name="T6" fmla="*/ 68 w 134"/>
                  <a:gd name="T7" fmla="*/ 109 h 148"/>
                  <a:gd name="T8" fmla="*/ 55 w 134"/>
                  <a:gd name="T9" fmla="*/ 83 h 148"/>
                  <a:gd name="T10" fmla="*/ 55 w 134"/>
                  <a:gd name="T11" fmla="*/ 83 h 148"/>
                  <a:gd name="T12" fmla="*/ 75 w 134"/>
                  <a:gd name="T13" fmla="*/ 88 h 148"/>
                  <a:gd name="T14" fmla="*/ 55 w 134"/>
                  <a:gd name="T15" fmla="*/ 82 h 148"/>
                  <a:gd name="T16" fmla="*/ 64 w 134"/>
                  <a:gd name="T17" fmla="*/ 75 h 148"/>
                  <a:gd name="T18" fmla="*/ 63 w 134"/>
                  <a:gd name="T19" fmla="*/ 86 h 148"/>
                  <a:gd name="T20" fmla="*/ 67 w 134"/>
                  <a:gd name="T21" fmla="*/ 82 h 148"/>
                  <a:gd name="T22" fmla="*/ 72 w 134"/>
                  <a:gd name="T23" fmla="*/ 75 h 148"/>
                  <a:gd name="T24" fmla="*/ 75 w 134"/>
                  <a:gd name="T25" fmla="*/ 76 h 148"/>
                  <a:gd name="T26" fmla="*/ 54 w 134"/>
                  <a:gd name="T27" fmla="*/ 75 h 148"/>
                  <a:gd name="T28" fmla="*/ 55 w 134"/>
                  <a:gd name="T29" fmla="*/ 72 h 148"/>
                  <a:gd name="T30" fmla="*/ 72 w 134"/>
                  <a:gd name="T31" fmla="*/ 71 h 148"/>
                  <a:gd name="T32" fmla="*/ 53 w 134"/>
                  <a:gd name="T33" fmla="*/ 76 h 148"/>
                  <a:gd name="T34" fmla="*/ 63 w 134"/>
                  <a:gd name="T35" fmla="*/ 74 h 148"/>
                  <a:gd name="T36" fmla="*/ 33 w 134"/>
                  <a:gd name="T37" fmla="*/ 92 h 148"/>
                  <a:gd name="T38" fmla="*/ 64 w 134"/>
                  <a:gd name="T39" fmla="*/ 70 h 148"/>
                  <a:gd name="T40" fmla="*/ 66 w 134"/>
                  <a:gd name="T41" fmla="*/ 63 h 148"/>
                  <a:gd name="T42" fmla="*/ 40 w 134"/>
                  <a:gd name="T43" fmla="*/ 89 h 148"/>
                  <a:gd name="T44" fmla="*/ 76 w 134"/>
                  <a:gd name="T45" fmla="*/ 72 h 148"/>
                  <a:gd name="T46" fmla="*/ 97 w 134"/>
                  <a:gd name="T47" fmla="*/ 55 h 148"/>
                  <a:gd name="T48" fmla="*/ 95 w 134"/>
                  <a:gd name="T49" fmla="*/ 82 h 148"/>
                  <a:gd name="T50" fmla="*/ 83 w 134"/>
                  <a:gd name="T51" fmla="*/ 58 h 148"/>
                  <a:gd name="T52" fmla="*/ 63 w 134"/>
                  <a:gd name="T53" fmla="*/ 62 h 148"/>
                  <a:gd name="T54" fmla="*/ 36 w 134"/>
                  <a:gd name="T55" fmla="*/ 61 h 148"/>
                  <a:gd name="T56" fmla="*/ 64 w 134"/>
                  <a:gd name="T57" fmla="*/ 41 h 148"/>
                  <a:gd name="T58" fmla="*/ 92 w 134"/>
                  <a:gd name="T59" fmla="*/ 52 h 148"/>
                  <a:gd name="T60" fmla="*/ 49 w 134"/>
                  <a:gd name="T61" fmla="*/ 40 h 148"/>
                  <a:gd name="T62" fmla="*/ 60 w 134"/>
                  <a:gd name="T63" fmla="*/ 2 h 148"/>
                  <a:gd name="T64" fmla="*/ 67 w 134"/>
                  <a:gd name="T65" fmla="*/ 12 h 148"/>
                  <a:gd name="T66" fmla="*/ 64 w 134"/>
                  <a:gd name="T67" fmla="*/ 36 h 148"/>
                  <a:gd name="T68" fmla="*/ 102 w 134"/>
                  <a:gd name="T69" fmla="*/ 44 h 148"/>
                  <a:gd name="T70" fmla="*/ 112 w 134"/>
                  <a:gd name="T71" fmla="*/ 31 h 148"/>
                  <a:gd name="T72" fmla="*/ 123 w 134"/>
                  <a:gd name="T73" fmla="*/ 29 h 148"/>
                  <a:gd name="T74" fmla="*/ 121 w 134"/>
                  <a:gd name="T75" fmla="*/ 41 h 148"/>
                  <a:gd name="T76" fmla="*/ 104 w 134"/>
                  <a:gd name="T77" fmla="*/ 46 h 148"/>
                  <a:gd name="T78" fmla="*/ 101 w 134"/>
                  <a:gd name="T79" fmla="*/ 86 h 148"/>
                  <a:gd name="T80" fmla="*/ 121 w 134"/>
                  <a:gd name="T81" fmla="*/ 93 h 148"/>
                  <a:gd name="T82" fmla="*/ 134 w 134"/>
                  <a:gd name="T83" fmla="*/ 99 h 148"/>
                  <a:gd name="T84" fmla="*/ 122 w 134"/>
                  <a:gd name="T85" fmla="*/ 104 h 148"/>
                  <a:gd name="T86" fmla="*/ 112 w 134"/>
                  <a:gd name="T87" fmla="*/ 104 h 148"/>
                  <a:gd name="T88" fmla="*/ 96 w 134"/>
                  <a:gd name="T89" fmla="*/ 118 h 148"/>
                  <a:gd name="T90" fmla="*/ 70 w 134"/>
                  <a:gd name="T91" fmla="*/ 125 h 148"/>
                  <a:gd name="T92" fmla="*/ 72 w 134"/>
                  <a:gd name="T93" fmla="*/ 144 h 148"/>
                  <a:gd name="T94" fmla="*/ 64 w 134"/>
                  <a:gd name="T95" fmla="*/ 139 h 148"/>
                  <a:gd name="T96" fmla="*/ 58 w 134"/>
                  <a:gd name="T97" fmla="*/ 131 h 148"/>
                  <a:gd name="T98" fmla="*/ 41 w 134"/>
                  <a:gd name="T99" fmla="*/ 125 h 148"/>
                  <a:gd name="T100" fmla="*/ 28 w 134"/>
                  <a:gd name="T101" fmla="*/ 116 h 148"/>
                  <a:gd name="T102" fmla="*/ 19 w 134"/>
                  <a:gd name="T103" fmla="*/ 112 h 148"/>
                  <a:gd name="T104" fmla="*/ 7 w 134"/>
                  <a:gd name="T105" fmla="*/ 117 h 148"/>
                  <a:gd name="T106" fmla="*/ 16 w 134"/>
                  <a:gd name="T107" fmla="*/ 100 h 148"/>
                  <a:gd name="T108" fmla="*/ 9 w 134"/>
                  <a:gd name="T109" fmla="*/ 82 h 148"/>
                  <a:gd name="T110" fmla="*/ 9 w 134"/>
                  <a:gd name="T111" fmla="*/ 62 h 148"/>
                  <a:gd name="T112" fmla="*/ 6 w 134"/>
                  <a:gd name="T113" fmla="*/ 54 h 148"/>
                  <a:gd name="T114" fmla="*/ 4 w 134"/>
                  <a:gd name="T115" fmla="*/ 46 h 148"/>
                  <a:gd name="T116" fmla="*/ 19 w 134"/>
                  <a:gd name="T117" fmla="*/ 44 h 148"/>
                  <a:gd name="T118" fmla="*/ 30 w 134"/>
                  <a:gd name="T119" fmla="*/ 31 h 148"/>
                  <a:gd name="T120" fmla="*/ 50 w 134"/>
                  <a:gd name="T121" fmla="*/ 20 h 148"/>
                  <a:gd name="T122" fmla="*/ 54 w 134"/>
                  <a:gd name="T123" fmla="*/ 11 h 1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4" h="148">
                    <a:moveTo>
                      <a:pt x="38" y="100"/>
                    </a:moveTo>
                    <a:lnTo>
                      <a:pt x="45" y="120"/>
                    </a:lnTo>
                    <a:lnTo>
                      <a:pt x="63" y="112"/>
                    </a:lnTo>
                    <a:lnTo>
                      <a:pt x="50" y="108"/>
                    </a:lnTo>
                    <a:lnTo>
                      <a:pt x="38" y="100"/>
                    </a:lnTo>
                    <a:close/>
                    <a:moveTo>
                      <a:pt x="43" y="93"/>
                    </a:moveTo>
                    <a:lnTo>
                      <a:pt x="42" y="96"/>
                    </a:lnTo>
                    <a:lnTo>
                      <a:pt x="40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40" y="97"/>
                    </a:lnTo>
                    <a:lnTo>
                      <a:pt x="51" y="107"/>
                    </a:lnTo>
                    <a:lnTo>
                      <a:pt x="64" y="109"/>
                    </a:lnTo>
                    <a:lnTo>
                      <a:pt x="64" y="108"/>
                    </a:lnTo>
                    <a:lnTo>
                      <a:pt x="63" y="107"/>
                    </a:lnTo>
                    <a:lnTo>
                      <a:pt x="63" y="104"/>
                    </a:lnTo>
                    <a:lnTo>
                      <a:pt x="55" y="95"/>
                    </a:lnTo>
                    <a:lnTo>
                      <a:pt x="43" y="93"/>
                    </a:lnTo>
                    <a:close/>
                    <a:moveTo>
                      <a:pt x="97" y="93"/>
                    </a:moveTo>
                    <a:lnTo>
                      <a:pt x="93" y="97"/>
                    </a:lnTo>
                    <a:lnTo>
                      <a:pt x="91" y="101"/>
                    </a:lnTo>
                    <a:lnTo>
                      <a:pt x="88" y="104"/>
                    </a:lnTo>
                    <a:lnTo>
                      <a:pt x="80" y="108"/>
                    </a:lnTo>
                    <a:lnTo>
                      <a:pt x="74" y="110"/>
                    </a:lnTo>
                    <a:lnTo>
                      <a:pt x="95" y="113"/>
                    </a:lnTo>
                    <a:lnTo>
                      <a:pt x="97" y="93"/>
                    </a:lnTo>
                    <a:close/>
                    <a:moveTo>
                      <a:pt x="95" y="86"/>
                    </a:moveTo>
                    <a:lnTo>
                      <a:pt x="93" y="87"/>
                    </a:lnTo>
                    <a:lnTo>
                      <a:pt x="92" y="87"/>
                    </a:lnTo>
                    <a:lnTo>
                      <a:pt x="91" y="87"/>
                    </a:lnTo>
                    <a:lnTo>
                      <a:pt x="78" y="91"/>
                    </a:lnTo>
                    <a:lnTo>
                      <a:pt x="70" y="104"/>
                    </a:lnTo>
                    <a:lnTo>
                      <a:pt x="70" y="107"/>
                    </a:lnTo>
                    <a:lnTo>
                      <a:pt x="70" y="107"/>
                    </a:lnTo>
                    <a:lnTo>
                      <a:pt x="68" y="108"/>
                    </a:lnTo>
                    <a:lnTo>
                      <a:pt x="68" y="109"/>
                    </a:lnTo>
                    <a:lnTo>
                      <a:pt x="75" y="108"/>
                    </a:lnTo>
                    <a:lnTo>
                      <a:pt x="80" y="105"/>
                    </a:lnTo>
                    <a:lnTo>
                      <a:pt x="87" y="101"/>
                    </a:lnTo>
                    <a:lnTo>
                      <a:pt x="89" y="100"/>
                    </a:lnTo>
                    <a:lnTo>
                      <a:pt x="92" y="96"/>
                    </a:lnTo>
                    <a:lnTo>
                      <a:pt x="96" y="92"/>
                    </a:lnTo>
                    <a:lnTo>
                      <a:pt x="97" y="87"/>
                    </a:lnTo>
                    <a:lnTo>
                      <a:pt x="95" y="86"/>
                    </a:lnTo>
                    <a:close/>
                    <a:moveTo>
                      <a:pt x="55" y="83"/>
                    </a:moveTo>
                    <a:lnTo>
                      <a:pt x="57" y="84"/>
                    </a:lnTo>
                    <a:lnTo>
                      <a:pt x="46" y="91"/>
                    </a:lnTo>
                    <a:lnTo>
                      <a:pt x="57" y="89"/>
                    </a:lnTo>
                    <a:lnTo>
                      <a:pt x="64" y="100"/>
                    </a:lnTo>
                    <a:lnTo>
                      <a:pt x="62" y="87"/>
                    </a:lnTo>
                    <a:lnTo>
                      <a:pt x="59" y="86"/>
                    </a:lnTo>
                    <a:lnTo>
                      <a:pt x="55" y="83"/>
                    </a:lnTo>
                    <a:close/>
                    <a:moveTo>
                      <a:pt x="55" y="83"/>
                    </a:moveTo>
                    <a:lnTo>
                      <a:pt x="55" y="83"/>
                    </a:lnTo>
                    <a:lnTo>
                      <a:pt x="55" y="83"/>
                    </a:lnTo>
                    <a:lnTo>
                      <a:pt x="55" y="83"/>
                    </a:lnTo>
                    <a:close/>
                    <a:moveTo>
                      <a:pt x="75" y="79"/>
                    </a:moveTo>
                    <a:lnTo>
                      <a:pt x="74" y="82"/>
                    </a:lnTo>
                    <a:lnTo>
                      <a:pt x="72" y="83"/>
                    </a:lnTo>
                    <a:lnTo>
                      <a:pt x="70" y="86"/>
                    </a:lnTo>
                    <a:lnTo>
                      <a:pt x="67" y="87"/>
                    </a:lnTo>
                    <a:lnTo>
                      <a:pt x="68" y="101"/>
                    </a:lnTo>
                    <a:lnTo>
                      <a:pt x="75" y="88"/>
                    </a:lnTo>
                    <a:lnTo>
                      <a:pt x="89" y="84"/>
                    </a:lnTo>
                    <a:lnTo>
                      <a:pt x="89" y="84"/>
                    </a:lnTo>
                    <a:lnTo>
                      <a:pt x="75" y="79"/>
                    </a:lnTo>
                    <a:close/>
                    <a:moveTo>
                      <a:pt x="63" y="75"/>
                    </a:moveTo>
                    <a:lnTo>
                      <a:pt x="59" y="78"/>
                    </a:lnTo>
                    <a:lnTo>
                      <a:pt x="57" y="79"/>
                    </a:lnTo>
                    <a:lnTo>
                      <a:pt x="55" y="80"/>
                    </a:lnTo>
                    <a:lnTo>
                      <a:pt x="55" y="80"/>
                    </a:lnTo>
                    <a:lnTo>
                      <a:pt x="55" y="82"/>
                    </a:lnTo>
                    <a:lnTo>
                      <a:pt x="55" y="82"/>
                    </a:lnTo>
                    <a:lnTo>
                      <a:pt x="55" y="82"/>
                    </a:lnTo>
                    <a:lnTo>
                      <a:pt x="57" y="82"/>
                    </a:lnTo>
                    <a:lnTo>
                      <a:pt x="59" y="82"/>
                    </a:lnTo>
                    <a:lnTo>
                      <a:pt x="60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3" y="75"/>
                    </a:lnTo>
                    <a:close/>
                    <a:moveTo>
                      <a:pt x="64" y="75"/>
                    </a:moveTo>
                    <a:lnTo>
                      <a:pt x="64" y="76"/>
                    </a:lnTo>
                    <a:lnTo>
                      <a:pt x="63" y="78"/>
                    </a:lnTo>
                    <a:lnTo>
                      <a:pt x="62" y="79"/>
                    </a:lnTo>
                    <a:lnTo>
                      <a:pt x="62" y="82"/>
                    </a:lnTo>
                    <a:lnTo>
                      <a:pt x="62" y="83"/>
                    </a:lnTo>
                    <a:lnTo>
                      <a:pt x="62" y="84"/>
                    </a:lnTo>
                    <a:lnTo>
                      <a:pt x="63" y="86"/>
                    </a:lnTo>
                    <a:lnTo>
                      <a:pt x="63" y="86"/>
                    </a:lnTo>
                    <a:lnTo>
                      <a:pt x="63" y="86"/>
                    </a:lnTo>
                    <a:lnTo>
                      <a:pt x="64" y="84"/>
                    </a:lnTo>
                    <a:lnTo>
                      <a:pt x="64" y="83"/>
                    </a:lnTo>
                    <a:lnTo>
                      <a:pt x="64" y="79"/>
                    </a:lnTo>
                    <a:lnTo>
                      <a:pt x="64" y="75"/>
                    </a:lnTo>
                    <a:close/>
                    <a:moveTo>
                      <a:pt x="64" y="75"/>
                    </a:moveTo>
                    <a:lnTo>
                      <a:pt x="64" y="76"/>
                    </a:lnTo>
                    <a:lnTo>
                      <a:pt x="66" y="78"/>
                    </a:lnTo>
                    <a:lnTo>
                      <a:pt x="66" y="80"/>
                    </a:lnTo>
                    <a:lnTo>
                      <a:pt x="67" y="82"/>
                    </a:lnTo>
                    <a:lnTo>
                      <a:pt x="70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2"/>
                    </a:lnTo>
                    <a:lnTo>
                      <a:pt x="70" y="80"/>
                    </a:lnTo>
                    <a:lnTo>
                      <a:pt x="68" y="78"/>
                    </a:lnTo>
                    <a:lnTo>
                      <a:pt x="64" y="75"/>
                    </a:lnTo>
                    <a:close/>
                    <a:moveTo>
                      <a:pt x="72" y="75"/>
                    </a:moveTo>
                    <a:lnTo>
                      <a:pt x="70" y="75"/>
                    </a:lnTo>
                    <a:lnTo>
                      <a:pt x="64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6"/>
                    </a:lnTo>
                    <a:lnTo>
                      <a:pt x="71" y="78"/>
                    </a:lnTo>
                    <a:lnTo>
                      <a:pt x="72" y="78"/>
                    </a:lnTo>
                    <a:lnTo>
                      <a:pt x="75" y="78"/>
                    </a:lnTo>
                    <a:lnTo>
                      <a:pt x="75" y="76"/>
                    </a:lnTo>
                    <a:lnTo>
                      <a:pt x="75" y="76"/>
                    </a:lnTo>
                    <a:lnTo>
                      <a:pt x="75" y="75"/>
                    </a:lnTo>
                    <a:lnTo>
                      <a:pt x="74" y="75"/>
                    </a:lnTo>
                    <a:lnTo>
                      <a:pt x="72" y="75"/>
                    </a:lnTo>
                    <a:close/>
                    <a:moveTo>
                      <a:pt x="55" y="72"/>
                    </a:moveTo>
                    <a:lnTo>
                      <a:pt x="54" y="72"/>
                    </a:lnTo>
                    <a:lnTo>
                      <a:pt x="53" y="74"/>
                    </a:lnTo>
                    <a:lnTo>
                      <a:pt x="53" y="74"/>
                    </a:lnTo>
                    <a:lnTo>
                      <a:pt x="54" y="75"/>
                    </a:lnTo>
                    <a:lnTo>
                      <a:pt x="55" y="75"/>
                    </a:lnTo>
                    <a:lnTo>
                      <a:pt x="57" y="76"/>
                    </a:lnTo>
                    <a:lnTo>
                      <a:pt x="59" y="75"/>
                    </a:lnTo>
                    <a:lnTo>
                      <a:pt x="60" y="75"/>
                    </a:lnTo>
                    <a:lnTo>
                      <a:pt x="63" y="75"/>
                    </a:lnTo>
                    <a:lnTo>
                      <a:pt x="63" y="75"/>
                    </a:lnTo>
                    <a:lnTo>
                      <a:pt x="59" y="74"/>
                    </a:lnTo>
                    <a:lnTo>
                      <a:pt x="57" y="72"/>
                    </a:lnTo>
                    <a:lnTo>
                      <a:pt x="55" y="72"/>
                    </a:lnTo>
                    <a:close/>
                    <a:moveTo>
                      <a:pt x="72" y="67"/>
                    </a:moveTo>
                    <a:lnTo>
                      <a:pt x="71" y="69"/>
                    </a:lnTo>
                    <a:lnTo>
                      <a:pt x="70" y="69"/>
                    </a:lnTo>
                    <a:lnTo>
                      <a:pt x="67" y="71"/>
                    </a:lnTo>
                    <a:lnTo>
                      <a:pt x="64" y="74"/>
                    </a:lnTo>
                    <a:lnTo>
                      <a:pt x="66" y="74"/>
                    </a:lnTo>
                    <a:lnTo>
                      <a:pt x="67" y="74"/>
                    </a:lnTo>
                    <a:lnTo>
                      <a:pt x="70" y="72"/>
                    </a:lnTo>
                    <a:lnTo>
                      <a:pt x="72" y="71"/>
                    </a:lnTo>
                    <a:lnTo>
                      <a:pt x="74" y="70"/>
                    </a:lnTo>
                    <a:lnTo>
                      <a:pt x="74" y="69"/>
                    </a:lnTo>
                    <a:lnTo>
                      <a:pt x="72" y="69"/>
                    </a:lnTo>
                    <a:lnTo>
                      <a:pt x="72" y="67"/>
                    </a:lnTo>
                    <a:close/>
                    <a:moveTo>
                      <a:pt x="41" y="66"/>
                    </a:moveTo>
                    <a:lnTo>
                      <a:pt x="49" y="76"/>
                    </a:lnTo>
                    <a:lnTo>
                      <a:pt x="43" y="88"/>
                    </a:lnTo>
                    <a:lnTo>
                      <a:pt x="54" y="80"/>
                    </a:lnTo>
                    <a:lnTo>
                      <a:pt x="53" y="76"/>
                    </a:lnTo>
                    <a:lnTo>
                      <a:pt x="53" y="72"/>
                    </a:lnTo>
                    <a:lnTo>
                      <a:pt x="41" y="66"/>
                    </a:lnTo>
                    <a:close/>
                    <a:moveTo>
                      <a:pt x="58" y="66"/>
                    </a:moveTo>
                    <a:lnTo>
                      <a:pt x="57" y="66"/>
                    </a:lnTo>
                    <a:lnTo>
                      <a:pt x="57" y="67"/>
                    </a:lnTo>
                    <a:lnTo>
                      <a:pt x="58" y="69"/>
                    </a:lnTo>
                    <a:lnTo>
                      <a:pt x="59" y="71"/>
                    </a:lnTo>
                    <a:lnTo>
                      <a:pt x="60" y="72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62" y="70"/>
                    </a:lnTo>
                    <a:lnTo>
                      <a:pt x="60" y="67"/>
                    </a:lnTo>
                    <a:lnTo>
                      <a:pt x="59" y="66"/>
                    </a:lnTo>
                    <a:lnTo>
                      <a:pt x="58" y="66"/>
                    </a:lnTo>
                    <a:lnTo>
                      <a:pt x="58" y="66"/>
                    </a:lnTo>
                    <a:close/>
                    <a:moveTo>
                      <a:pt x="29" y="65"/>
                    </a:moveTo>
                    <a:lnTo>
                      <a:pt x="16" y="80"/>
                    </a:lnTo>
                    <a:lnTo>
                      <a:pt x="33" y="92"/>
                    </a:lnTo>
                    <a:lnTo>
                      <a:pt x="29" y="86"/>
                    </a:lnTo>
                    <a:lnTo>
                      <a:pt x="28" y="79"/>
                    </a:lnTo>
                    <a:lnTo>
                      <a:pt x="28" y="72"/>
                    </a:lnTo>
                    <a:lnTo>
                      <a:pt x="29" y="65"/>
                    </a:lnTo>
                    <a:close/>
                    <a:moveTo>
                      <a:pt x="66" y="63"/>
                    </a:moveTo>
                    <a:lnTo>
                      <a:pt x="64" y="65"/>
                    </a:lnTo>
                    <a:lnTo>
                      <a:pt x="64" y="66"/>
                    </a:lnTo>
                    <a:lnTo>
                      <a:pt x="64" y="67"/>
                    </a:lnTo>
                    <a:lnTo>
                      <a:pt x="64" y="70"/>
                    </a:lnTo>
                    <a:lnTo>
                      <a:pt x="64" y="71"/>
                    </a:lnTo>
                    <a:lnTo>
                      <a:pt x="64" y="72"/>
                    </a:lnTo>
                    <a:lnTo>
                      <a:pt x="64" y="74"/>
                    </a:lnTo>
                    <a:lnTo>
                      <a:pt x="66" y="70"/>
                    </a:lnTo>
                    <a:lnTo>
                      <a:pt x="67" y="67"/>
                    </a:lnTo>
                    <a:lnTo>
                      <a:pt x="67" y="65"/>
                    </a:lnTo>
                    <a:lnTo>
                      <a:pt x="67" y="65"/>
                    </a:lnTo>
                    <a:lnTo>
                      <a:pt x="66" y="63"/>
                    </a:lnTo>
                    <a:lnTo>
                      <a:pt x="66" y="63"/>
                    </a:lnTo>
                    <a:close/>
                    <a:moveTo>
                      <a:pt x="32" y="62"/>
                    </a:moveTo>
                    <a:lnTo>
                      <a:pt x="30" y="67"/>
                    </a:lnTo>
                    <a:lnTo>
                      <a:pt x="30" y="72"/>
                    </a:lnTo>
                    <a:lnTo>
                      <a:pt x="32" y="84"/>
                    </a:lnTo>
                    <a:lnTo>
                      <a:pt x="36" y="93"/>
                    </a:lnTo>
                    <a:lnTo>
                      <a:pt x="38" y="92"/>
                    </a:lnTo>
                    <a:lnTo>
                      <a:pt x="38" y="92"/>
                    </a:lnTo>
                    <a:lnTo>
                      <a:pt x="38" y="91"/>
                    </a:lnTo>
                    <a:lnTo>
                      <a:pt x="40" y="89"/>
                    </a:lnTo>
                    <a:lnTo>
                      <a:pt x="42" y="78"/>
                    </a:lnTo>
                    <a:lnTo>
                      <a:pt x="37" y="66"/>
                    </a:lnTo>
                    <a:lnTo>
                      <a:pt x="36" y="66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32" y="62"/>
                    </a:lnTo>
                    <a:close/>
                    <a:moveTo>
                      <a:pt x="85" y="61"/>
                    </a:moveTo>
                    <a:lnTo>
                      <a:pt x="75" y="70"/>
                    </a:lnTo>
                    <a:lnTo>
                      <a:pt x="76" y="72"/>
                    </a:lnTo>
                    <a:lnTo>
                      <a:pt x="76" y="75"/>
                    </a:lnTo>
                    <a:lnTo>
                      <a:pt x="89" y="80"/>
                    </a:lnTo>
                    <a:lnTo>
                      <a:pt x="81" y="71"/>
                    </a:lnTo>
                    <a:lnTo>
                      <a:pt x="85" y="61"/>
                    </a:lnTo>
                    <a:close/>
                    <a:moveTo>
                      <a:pt x="97" y="55"/>
                    </a:moveTo>
                    <a:lnTo>
                      <a:pt x="101" y="67"/>
                    </a:lnTo>
                    <a:lnTo>
                      <a:pt x="101" y="82"/>
                    </a:lnTo>
                    <a:lnTo>
                      <a:pt x="113" y="65"/>
                    </a:lnTo>
                    <a:lnTo>
                      <a:pt x="97" y="55"/>
                    </a:lnTo>
                    <a:close/>
                    <a:moveTo>
                      <a:pt x="95" y="54"/>
                    </a:moveTo>
                    <a:lnTo>
                      <a:pt x="92" y="57"/>
                    </a:lnTo>
                    <a:lnTo>
                      <a:pt x="92" y="58"/>
                    </a:lnTo>
                    <a:lnTo>
                      <a:pt x="91" y="59"/>
                    </a:lnTo>
                    <a:lnTo>
                      <a:pt x="89" y="59"/>
                    </a:lnTo>
                    <a:lnTo>
                      <a:pt x="85" y="71"/>
                    </a:lnTo>
                    <a:lnTo>
                      <a:pt x="92" y="80"/>
                    </a:lnTo>
                    <a:lnTo>
                      <a:pt x="93" y="80"/>
                    </a:lnTo>
                    <a:lnTo>
                      <a:pt x="95" y="82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100" y="70"/>
                    </a:lnTo>
                    <a:lnTo>
                      <a:pt x="95" y="54"/>
                    </a:lnTo>
                    <a:close/>
                    <a:moveTo>
                      <a:pt x="66" y="49"/>
                    </a:moveTo>
                    <a:lnTo>
                      <a:pt x="67" y="63"/>
                    </a:lnTo>
                    <a:lnTo>
                      <a:pt x="70" y="63"/>
                    </a:lnTo>
                    <a:lnTo>
                      <a:pt x="72" y="66"/>
                    </a:lnTo>
                    <a:lnTo>
                      <a:pt x="83" y="58"/>
                    </a:lnTo>
                    <a:lnTo>
                      <a:pt x="72" y="61"/>
                    </a:lnTo>
                    <a:lnTo>
                      <a:pt x="66" y="49"/>
                    </a:lnTo>
                    <a:close/>
                    <a:moveTo>
                      <a:pt x="62" y="49"/>
                    </a:moveTo>
                    <a:lnTo>
                      <a:pt x="55" y="61"/>
                    </a:lnTo>
                    <a:lnTo>
                      <a:pt x="42" y="63"/>
                    </a:lnTo>
                    <a:lnTo>
                      <a:pt x="54" y="69"/>
                    </a:lnTo>
                    <a:lnTo>
                      <a:pt x="55" y="66"/>
                    </a:lnTo>
                    <a:lnTo>
                      <a:pt x="59" y="63"/>
                    </a:lnTo>
                    <a:lnTo>
                      <a:pt x="63" y="62"/>
                    </a:lnTo>
                    <a:lnTo>
                      <a:pt x="62" y="49"/>
                    </a:lnTo>
                    <a:close/>
                    <a:moveTo>
                      <a:pt x="62" y="38"/>
                    </a:moveTo>
                    <a:lnTo>
                      <a:pt x="55" y="40"/>
                    </a:lnTo>
                    <a:lnTo>
                      <a:pt x="49" y="42"/>
                    </a:lnTo>
                    <a:lnTo>
                      <a:pt x="43" y="46"/>
                    </a:lnTo>
                    <a:lnTo>
                      <a:pt x="41" y="48"/>
                    </a:lnTo>
                    <a:lnTo>
                      <a:pt x="37" y="53"/>
                    </a:lnTo>
                    <a:lnTo>
                      <a:pt x="33" y="59"/>
                    </a:lnTo>
                    <a:lnTo>
                      <a:pt x="36" y="61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51" y="57"/>
                    </a:lnTo>
                    <a:lnTo>
                      <a:pt x="60" y="46"/>
                    </a:lnTo>
                    <a:lnTo>
                      <a:pt x="60" y="44"/>
                    </a:lnTo>
                    <a:lnTo>
                      <a:pt x="62" y="42"/>
                    </a:lnTo>
                    <a:lnTo>
                      <a:pt x="62" y="38"/>
                    </a:lnTo>
                    <a:close/>
                    <a:moveTo>
                      <a:pt x="64" y="38"/>
                    </a:moveTo>
                    <a:lnTo>
                      <a:pt x="64" y="41"/>
                    </a:lnTo>
                    <a:lnTo>
                      <a:pt x="66" y="42"/>
                    </a:lnTo>
                    <a:lnTo>
                      <a:pt x="67" y="44"/>
                    </a:lnTo>
                    <a:lnTo>
                      <a:pt x="67" y="45"/>
                    </a:lnTo>
                    <a:lnTo>
                      <a:pt x="67" y="46"/>
                    </a:lnTo>
                    <a:lnTo>
                      <a:pt x="75" y="55"/>
                    </a:lnTo>
                    <a:lnTo>
                      <a:pt x="85" y="55"/>
                    </a:lnTo>
                    <a:lnTo>
                      <a:pt x="87" y="54"/>
                    </a:lnTo>
                    <a:lnTo>
                      <a:pt x="89" y="53"/>
                    </a:lnTo>
                    <a:lnTo>
                      <a:pt x="92" y="52"/>
                    </a:lnTo>
                    <a:lnTo>
                      <a:pt x="91" y="50"/>
                    </a:lnTo>
                    <a:lnTo>
                      <a:pt x="79" y="41"/>
                    </a:lnTo>
                    <a:lnTo>
                      <a:pt x="64" y="38"/>
                    </a:lnTo>
                    <a:close/>
                    <a:moveTo>
                      <a:pt x="34" y="35"/>
                    </a:moveTo>
                    <a:lnTo>
                      <a:pt x="33" y="54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2" y="44"/>
                    </a:lnTo>
                    <a:lnTo>
                      <a:pt x="49" y="40"/>
                    </a:lnTo>
                    <a:lnTo>
                      <a:pt x="55" y="37"/>
                    </a:lnTo>
                    <a:lnTo>
                      <a:pt x="34" y="35"/>
                    </a:lnTo>
                    <a:close/>
                    <a:moveTo>
                      <a:pt x="85" y="31"/>
                    </a:moveTo>
                    <a:lnTo>
                      <a:pt x="68" y="37"/>
                    </a:lnTo>
                    <a:lnTo>
                      <a:pt x="80" y="40"/>
                    </a:lnTo>
                    <a:lnTo>
                      <a:pt x="91" y="48"/>
                    </a:lnTo>
                    <a:lnTo>
                      <a:pt x="85" y="31"/>
                    </a:lnTo>
                    <a:close/>
                    <a:moveTo>
                      <a:pt x="59" y="0"/>
                    </a:moveTo>
                    <a:lnTo>
                      <a:pt x="60" y="2"/>
                    </a:lnTo>
                    <a:lnTo>
                      <a:pt x="62" y="3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62" y="14"/>
                    </a:lnTo>
                    <a:lnTo>
                      <a:pt x="66" y="11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7" y="11"/>
                    </a:lnTo>
                    <a:lnTo>
                      <a:pt x="67" y="12"/>
                    </a:lnTo>
                    <a:lnTo>
                      <a:pt x="62" y="16"/>
                    </a:lnTo>
                    <a:lnTo>
                      <a:pt x="63" y="25"/>
                    </a:lnTo>
                    <a:lnTo>
                      <a:pt x="70" y="19"/>
                    </a:lnTo>
                    <a:lnTo>
                      <a:pt x="71" y="17"/>
                    </a:lnTo>
                    <a:lnTo>
                      <a:pt x="71" y="19"/>
                    </a:lnTo>
                    <a:lnTo>
                      <a:pt x="72" y="19"/>
                    </a:lnTo>
                    <a:lnTo>
                      <a:pt x="71" y="20"/>
                    </a:lnTo>
                    <a:lnTo>
                      <a:pt x="63" y="28"/>
                    </a:lnTo>
                    <a:lnTo>
                      <a:pt x="64" y="36"/>
                    </a:lnTo>
                    <a:lnTo>
                      <a:pt x="85" y="25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1" y="27"/>
                    </a:lnTo>
                    <a:lnTo>
                      <a:pt x="89" y="28"/>
                    </a:lnTo>
                    <a:lnTo>
                      <a:pt x="89" y="28"/>
                    </a:lnTo>
                    <a:lnTo>
                      <a:pt x="95" y="50"/>
                    </a:lnTo>
                    <a:lnTo>
                      <a:pt x="102" y="44"/>
                    </a:lnTo>
                    <a:lnTo>
                      <a:pt x="102" y="33"/>
                    </a:lnTo>
                    <a:lnTo>
                      <a:pt x="102" y="32"/>
                    </a:lnTo>
                    <a:lnTo>
                      <a:pt x="104" y="32"/>
                    </a:lnTo>
                    <a:lnTo>
                      <a:pt x="104" y="32"/>
                    </a:lnTo>
                    <a:lnTo>
                      <a:pt x="105" y="33"/>
                    </a:lnTo>
                    <a:lnTo>
                      <a:pt x="104" y="42"/>
                    </a:lnTo>
                    <a:lnTo>
                      <a:pt x="110" y="37"/>
                    </a:lnTo>
                    <a:lnTo>
                      <a:pt x="110" y="31"/>
                    </a:lnTo>
                    <a:lnTo>
                      <a:pt x="112" y="31"/>
                    </a:lnTo>
                    <a:lnTo>
                      <a:pt x="112" y="29"/>
                    </a:lnTo>
                    <a:lnTo>
                      <a:pt x="113" y="31"/>
                    </a:lnTo>
                    <a:lnTo>
                      <a:pt x="113" y="31"/>
                    </a:lnTo>
                    <a:lnTo>
                      <a:pt x="113" y="36"/>
                    </a:lnTo>
                    <a:lnTo>
                      <a:pt x="119" y="31"/>
                    </a:lnTo>
                    <a:lnTo>
                      <a:pt x="119" y="31"/>
                    </a:lnTo>
                    <a:lnTo>
                      <a:pt x="119" y="29"/>
                    </a:lnTo>
                    <a:lnTo>
                      <a:pt x="122" y="29"/>
                    </a:lnTo>
                    <a:lnTo>
                      <a:pt x="123" y="29"/>
                    </a:lnTo>
                    <a:lnTo>
                      <a:pt x="123" y="31"/>
                    </a:lnTo>
                    <a:lnTo>
                      <a:pt x="123" y="33"/>
                    </a:lnTo>
                    <a:lnTo>
                      <a:pt x="122" y="33"/>
                    </a:lnTo>
                    <a:lnTo>
                      <a:pt x="121" y="33"/>
                    </a:lnTo>
                    <a:lnTo>
                      <a:pt x="114" y="38"/>
                    </a:lnTo>
                    <a:lnTo>
                      <a:pt x="119" y="40"/>
                    </a:lnTo>
                    <a:lnTo>
                      <a:pt x="121" y="40"/>
                    </a:lnTo>
                    <a:lnTo>
                      <a:pt x="121" y="41"/>
                    </a:lnTo>
                    <a:lnTo>
                      <a:pt x="121" y="41"/>
                    </a:lnTo>
                    <a:lnTo>
                      <a:pt x="119" y="41"/>
                    </a:lnTo>
                    <a:lnTo>
                      <a:pt x="113" y="40"/>
                    </a:lnTo>
                    <a:lnTo>
                      <a:pt x="106" y="45"/>
                    </a:lnTo>
                    <a:lnTo>
                      <a:pt x="115" y="48"/>
                    </a:lnTo>
                    <a:lnTo>
                      <a:pt x="117" y="48"/>
                    </a:lnTo>
                    <a:lnTo>
                      <a:pt x="117" y="49"/>
                    </a:lnTo>
                    <a:lnTo>
                      <a:pt x="117" y="50"/>
                    </a:lnTo>
                    <a:lnTo>
                      <a:pt x="115" y="50"/>
                    </a:lnTo>
                    <a:lnTo>
                      <a:pt x="104" y="46"/>
                    </a:lnTo>
                    <a:lnTo>
                      <a:pt x="97" y="52"/>
                    </a:lnTo>
                    <a:lnTo>
                      <a:pt x="118" y="62"/>
                    </a:lnTo>
                    <a:lnTo>
                      <a:pt x="119" y="62"/>
                    </a:lnTo>
                    <a:lnTo>
                      <a:pt x="121" y="62"/>
                    </a:lnTo>
                    <a:lnTo>
                      <a:pt x="121" y="65"/>
                    </a:lnTo>
                    <a:lnTo>
                      <a:pt x="121" y="66"/>
                    </a:lnTo>
                    <a:lnTo>
                      <a:pt x="119" y="66"/>
                    </a:lnTo>
                    <a:lnTo>
                      <a:pt x="118" y="66"/>
                    </a:lnTo>
                    <a:lnTo>
                      <a:pt x="101" y="86"/>
                    </a:lnTo>
                    <a:lnTo>
                      <a:pt x="101" y="86"/>
                    </a:lnTo>
                    <a:lnTo>
                      <a:pt x="110" y="89"/>
                    </a:lnTo>
                    <a:lnTo>
                      <a:pt x="121" y="84"/>
                    </a:lnTo>
                    <a:lnTo>
                      <a:pt x="121" y="84"/>
                    </a:lnTo>
                    <a:lnTo>
                      <a:pt x="122" y="84"/>
                    </a:lnTo>
                    <a:lnTo>
                      <a:pt x="122" y="86"/>
                    </a:lnTo>
                    <a:lnTo>
                      <a:pt x="121" y="86"/>
                    </a:lnTo>
                    <a:lnTo>
                      <a:pt x="113" y="91"/>
                    </a:lnTo>
                    <a:lnTo>
                      <a:pt x="121" y="93"/>
                    </a:lnTo>
                    <a:lnTo>
                      <a:pt x="126" y="91"/>
                    </a:lnTo>
                    <a:lnTo>
                      <a:pt x="127" y="91"/>
                    </a:lnTo>
                    <a:lnTo>
                      <a:pt x="127" y="91"/>
                    </a:lnTo>
                    <a:lnTo>
                      <a:pt x="127" y="92"/>
                    </a:lnTo>
                    <a:lnTo>
                      <a:pt x="127" y="92"/>
                    </a:lnTo>
                    <a:lnTo>
                      <a:pt x="122" y="95"/>
                    </a:lnTo>
                    <a:lnTo>
                      <a:pt x="131" y="99"/>
                    </a:lnTo>
                    <a:lnTo>
                      <a:pt x="132" y="97"/>
                    </a:lnTo>
                    <a:lnTo>
                      <a:pt x="134" y="99"/>
                    </a:lnTo>
                    <a:lnTo>
                      <a:pt x="134" y="100"/>
                    </a:lnTo>
                    <a:lnTo>
                      <a:pt x="134" y="101"/>
                    </a:lnTo>
                    <a:lnTo>
                      <a:pt x="132" y="103"/>
                    </a:lnTo>
                    <a:lnTo>
                      <a:pt x="130" y="101"/>
                    </a:lnTo>
                    <a:lnTo>
                      <a:pt x="130" y="100"/>
                    </a:lnTo>
                    <a:lnTo>
                      <a:pt x="122" y="97"/>
                    </a:lnTo>
                    <a:lnTo>
                      <a:pt x="123" y="103"/>
                    </a:lnTo>
                    <a:lnTo>
                      <a:pt x="123" y="104"/>
                    </a:lnTo>
                    <a:lnTo>
                      <a:pt x="122" y="104"/>
                    </a:lnTo>
                    <a:lnTo>
                      <a:pt x="122" y="104"/>
                    </a:lnTo>
                    <a:lnTo>
                      <a:pt x="121" y="103"/>
                    </a:lnTo>
                    <a:lnTo>
                      <a:pt x="119" y="96"/>
                    </a:lnTo>
                    <a:lnTo>
                      <a:pt x="112" y="93"/>
                    </a:lnTo>
                    <a:lnTo>
                      <a:pt x="114" y="104"/>
                    </a:lnTo>
                    <a:lnTo>
                      <a:pt x="114" y="105"/>
                    </a:lnTo>
                    <a:lnTo>
                      <a:pt x="113" y="105"/>
                    </a:lnTo>
                    <a:lnTo>
                      <a:pt x="113" y="105"/>
                    </a:lnTo>
                    <a:lnTo>
                      <a:pt x="112" y="104"/>
                    </a:lnTo>
                    <a:lnTo>
                      <a:pt x="109" y="92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98" y="114"/>
                    </a:lnTo>
                    <a:lnTo>
                      <a:pt x="98" y="116"/>
                    </a:lnTo>
                    <a:lnTo>
                      <a:pt x="98" y="117"/>
                    </a:lnTo>
                    <a:lnTo>
                      <a:pt x="98" y="118"/>
                    </a:lnTo>
                    <a:lnTo>
                      <a:pt x="97" y="118"/>
                    </a:lnTo>
                    <a:lnTo>
                      <a:pt x="96" y="118"/>
                    </a:lnTo>
                    <a:lnTo>
                      <a:pt x="95" y="117"/>
                    </a:lnTo>
                    <a:lnTo>
                      <a:pt x="68" y="112"/>
                    </a:lnTo>
                    <a:lnTo>
                      <a:pt x="70" y="122"/>
                    </a:lnTo>
                    <a:lnTo>
                      <a:pt x="79" y="127"/>
                    </a:lnTo>
                    <a:lnTo>
                      <a:pt x="80" y="129"/>
                    </a:lnTo>
                    <a:lnTo>
                      <a:pt x="79" y="129"/>
                    </a:lnTo>
                    <a:lnTo>
                      <a:pt x="79" y="130"/>
                    </a:lnTo>
                    <a:lnTo>
                      <a:pt x="78" y="130"/>
                    </a:lnTo>
                    <a:lnTo>
                      <a:pt x="70" y="125"/>
                    </a:lnTo>
                    <a:lnTo>
                      <a:pt x="71" y="133"/>
                    </a:lnTo>
                    <a:lnTo>
                      <a:pt x="76" y="137"/>
                    </a:lnTo>
                    <a:lnTo>
                      <a:pt x="76" y="137"/>
                    </a:lnTo>
                    <a:lnTo>
                      <a:pt x="76" y="138"/>
                    </a:lnTo>
                    <a:lnTo>
                      <a:pt x="76" y="138"/>
                    </a:lnTo>
                    <a:lnTo>
                      <a:pt x="75" y="138"/>
                    </a:lnTo>
                    <a:lnTo>
                      <a:pt x="71" y="135"/>
                    </a:lnTo>
                    <a:lnTo>
                      <a:pt x="71" y="144"/>
                    </a:lnTo>
                    <a:lnTo>
                      <a:pt x="72" y="144"/>
                    </a:lnTo>
                    <a:lnTo>
                      <a:pt x="72" y="146"/>
                    </a:lnTo>
                    <a:lnTo>
                      <a:pt x="72" y="148"/>
                    </a:lnTo>
                    <a:lnTo>
                      <a:pt x="71" y="148"/>
                    </a:lnTo>
                    <a:lnTo>
                      <a:pt x="70" y="147"/>
                    </a:lnTo>
                    <a:lnTo>
                      <a:pt x="68" y="146"/>
                    </a:lnTo>
                    <a:lnTo>
                      <a:pt x="70" y="144"/>
                    </a:lnTo>
                    <a:lnTo>
                      <a:pt x="70" y="144"/>
                    </a:lnTo>
                    <a:lnTo>
                      <a:pt x="68" y="135"/>
                    </a:lnTo>
                    <a:lnTo>
                      <a:pt x="64" y="139"/>
                    </a:lnTo>
                    <a:lnTo>
                      <a:pt x="63" y="139"/>
                    </a:lnTo>
                    <a:lnTo>
                      <a:pt x="63" y="139"/>
                    </a:lnTo>
                    <a:lnTo>
                      <a:pt x="62" y="138"/>
                    </a:lnTo>
                    <a:lnTo>
                      <a:pt x="63" y="138"/>
                    </a:lnTo>
                    <a:lnTo>
                      <a:pt x="68" y="133"/>
                    </a:lnTo>
                    <a:lnTo>
                      <a:pt x="67" y="125"/>
                    </a:lnTo>
                    <a:lnTo>
                      <a:pt x="59" y="131"/>
                    </a:lnTo>
                    <a:lnTo>
                      <a:pt x="59" y="131"/>
                    </a:lnTo>
                    <a:lnTo>
                      <a:pt x="58" y="131"/>
                    </a:lnTo>
                    <a:lnTo>
                      <a:pt x="58" y="130"/>
                    </a:lnTo>
                    <a:lnTo>
                      <a:pt x="58" y="130"/>
                    </a:lnTo>
                    <a:lnTo>
                      <a:pt x="67" y="122"/>
                    </a:lnTo>
                    <a:lnTo>
                      <a:pt x="66" y="113"/>
                    </a:lnTo>
                    <a:lnTo>
                      <a:pt x="45" y="124"/>
                    </a:lnTo>
                    <a:lnTo>
                      <a:pt x="45" y="125"/>
                    </a:lnTo>
                    <a:lnTo>
                      <a:pt x="43" y="125"/>
                    </a:lnTo>
                    <a:lnTo>
                      <a:pt x="42" y="126"/>
                    </a:lnTo>
                    <a:lnTo>
                      <a:pt x="41" y="125"/>
                    </a:lnTo>
                    <a:lnTo>
                      <a:pt x="41" y="124"/>
                    </a:lnTo>
                    <a:lnTo>
                      <a:pt x="41" y="122"/>
                    </a:lnTo>
                    <a:lnTo>
                      <a:pt x="41" y="122"/>
                    </a:lnTo>
                    <a:lnTo>
                      <a:pt x="36" y="99"/>
                    </a:lnTo>
                    <a:lnTo>
                      <a:pt x="29" y="104"/>
                    </a:lnTo>
                    <a:lnTo>
                      <a:pt x="30" y="114"/>
                    </a:lnTo>
                    <a:lnTo>
                      <a:pt x="29" y="116"/>
                    </a:lnTo>
                    <a:lnTo>
                      <a:pt x="29" y="116"/>
                    </a:lnTo>
                    <a:lnTo>
                      <a:pt x="28" y="116"/>
                    </a:lnTo>
                    <a:lnTo>
                      <a:pt x="28" y="116"/>
                    </a:lnTo>
                    <a:lnTo>
                      <a:pt x="28" y="105"/>
                    </a:lnTo>
                    <a:lnTo>
                      <a:pt x="21" y="109"/>
                    </a:lnTo>
                    <a:lnTo>
                      <a:pt x="21" y="117"/>
                    </a:lnTo>
                    <a:lnTo>
                      <a:pt x="20" y="117"/>
                    </a:lnTo>
                    <a:lnTo>
                      <a:pt x="20" y="118"/>
                    </a:lnTo>
                    <a:lnTo>
                      <a:pt x="19" y="117"/>
                    </a:lnTo>
                    <a:lnTo>
                      <a:pt x="19" y="117"/>
                    </a:lnTo>
                    <a:lnTo>
                      <a:pt x="19" y="112"/>
                    </a:lnTo>
                    <a:lnTo>
                      <a:pt x="8" y="118"/>
                    </a:lnTo>
                    <a:lnTo>
                      <a:pt x="8" y="120"/>
                    </a:lnTo>
                    <a:lnTo>
                      <a:pt x="8" y="121"/>
                    </a:lnTo>
                    <a:lnTo>
                      <a:pt x="7" y="121"/>
                    </a:lnTo>
                    <a:lnTo>
                      <a:pt x="6" y="120"/>
                    </a:lnTo>
                    <a:lnTo>
                      <a:pt x="4" y="118"/>
                    </a:lnTo>
                    <a:lnTo>
                      <a:pt x="6" y="117"/>
                    </a:lnTo>
                    <a:lnTo>
                      <a:pt x="6" y="117"/>
                    </a:lnTo>
                    <a:lnTo>
                      <a:pt x="7" y="117"/>
                    </a:lnTo>
                    <a:lnTo>
                      <a:pt x="17" y="109"/>
                    </a:lnTo>
                    <a:lnTo>
                      <a:pt x="12" y="108"/>
                    </a:lnTo>
                    <a:lnTo>
                      <a:pt x="12" y="108"/>
                    </a:lnTo>
                    <a:lnTo>
                      <a:pt x="11" y="107"/>
                    </a:lnTo>
                    <a:lnTo>
                      <a:pt x="12" y="107"/>
                    </a:lnTo>
                    <a:lnTo>
                      <a:pt x="12" y="105"/>
                    </a:lnTo>
                    <a:lnTo>
                      <a:pt x="19" y="108"/>
                    </a:lnTo>
                    <a:lnTo>
                      <a:pt x="25" y="103"/>
                    </a:lnTo>
                    <a:lnTo>
                      <a:pt x="16" y="100"/>
                    </a:lnTo>
                    <a:lnTo>
                      <a:pt x="16" y="100"/>
                    </a:lnTo>
                    <a:lnTo>
                      <a:pt x="16" y="99"/>
                    </a:lnTo>
                    <a:lnTo>
                      <a:pt x="16" y="99"/>
                    </a:lnTo>
                    <a:lnTo>
                      <a:pt x="17" y="99"/>
                    </a:lnTo>
                    <a:lnTo>
                      <a:pt x="28" y="101"/>
                    </a:lnTo>
                    <a:lnTo>
                      <a:pt x="33" y="96"/>
                    </a:lnTo>
                    <a:lnTo>
                      <a:pt x="12" y="83"/>
                    </a:lnTo>
                    <a:lnTo>
                      <a:pt x="11" y="83"/>
                    </a:lnTo>
                    <a:lnTo>
                      <a:pt x="9" y="82"/>
                    </a:lnTo>
                    <a:lnTo>
                      <a:pt x="8" y="80"/>
                    </a:lnTo>
                    <a:lnTo>
                      <a:pt x="9" y="79"/>
                    </a:lnTo>
                    <a:lnTo>
                      <a:pt x="11" y="79"/>
                    </a:lnTo>
                    <a:lnTo>
                      <a:pt x="12" y="79"/>
                    </a:lnTo>
                    <a:lnTo>
                      <a:pt x="29" y="61"/>
                    </a:lnTo>
                    <a:lnTo>
                      <a:pt x="23" y="57"/>
                    </a:lnTo>
                    <a:lnTo>
                      <a:pt x="12" y="63"/>
                    </a:lnTo>
                    <a:lnTo>
                      <a:pt x="11" y="63"/>
                    </a:lnTo>
                    <a:lnTo>
                      <a:pt x="9" y="62"/>
                    </a:lnTo>
                    <a:lnTo>
                      <a:pt x="9" y="62"/>
                    </a:lnTo>
                    <a:lnTo>
                      <a:pt x="11" y="61"/>
                    </a:lnTo>
                    <a:lnTo>
                      <a:pt x="20" y="55"/>
                    </a:lnTo>
                    <a:lnTo>
                      <a:pt x="12" y="53"/>
                    </a:lnTo>
                    <a:lnTo>
                      <a:pt x="6" y="55"/>
                    </a:lnTo>
                    <a:lnTo>
                      <a:pt x="6" y="55"/>
                    </a:lnTo>
                    <a:lnTo>
                      <a:pt x="4" y="55"/>
                    </a:lnTo>
                    <a:lnTo>
                      <a:pt x="4" y="54"/>
                    </a:lnTo>
                    <a:lnTo>
                      <a:pt x="6" y="54"/>
                    </a:lnTo>
                    <a:lnTo>
                      <a:pt x="9" y="52"/>
                    </a:lnTo>
                    <a:lnTo>
                      <a:pt x="3" y="48"/>
                    </a:lnTo>
                    <a:lnTo>
                      <a:pt x="2" y="48"/>
                    </a:lnTo>
                    <a:lnTo>
                      <a:pt x="0" y="48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3" y="44"/>
                    </a:lnTo>
                    <a:lnTo>
                      <a:pt x="4" y="45"/>
                    </a:lnTo>
                    <a:lnTo>
                      <a:pt x="4" y="46"/>
                    </a:lnTo>
                    <a:lnTo>
                      <a:pt x="11" y="49"/>
                    </a:lnTo>
                    <a:lnTo>
                      <a:pt x="9" y="44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2" y="44"/>
                    </a:lnTo>
                    <a:lnTo>
                      <a:pt x="13" y="50"/>
                    </a:lnTo>
                    <a:lnTo>
                      <a:pt x="21" y="53"/>
                    </a:lnTo>
                    <a:lnTo>
                      <a:pt x="19" y="44"/>
                    </a:lnTo>
                    <a:lnTo>
                      <a:pt x="19" y="44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21" y="44"/>
                    </a:lnTo>
                    <a:lnTo>
                      <a:pt x="23" y="54"/>
                    </a:lnTo>
                    <a:lnTo>
                      <a:pt x="30" y="58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30" y="31"/>
                    </a:lnTo>
                    <a:lnTo>
                      <a:pt x="30" y="29"/>
                    </a:lnTo>
                    <a:lnTo>
                      <a:pt x="32" y="29"/>
                    </a:lnTo>
                    <a:lnTo>
                      <a:pt x="34" y="29"/>
                    </a:lnTo>
                    <a:lnTo>
                      <a:pt x="34" y="31"/>
                    </a:lnTo>
                    <a:lnTo>
                      <a:pt x="60" y="36"/>
                    </a:lnTo>
                    <a:lnTo>
                      <a:pt x="60" y="28"/>
                    </a:lnTo>
                    <a:lnTo>
                      <a:pt x="50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1" y="20"/>
                    </a:lnTo>
                    <a:lnTo>
                      <a:pt x="60" y="25"/>
                    </a:lnTo>
                    <a:lnTo>
                      <a:pt x="59" y="17"/>
                    </a:lnTo>
                    <a:lnTo>
                      <a:pt x="54" y="14"/>
                    </a:lnTo>
                    <a:lnTo>
                      <a:pt x="53" y="12"/>
                    </a:lnTo>
                    <a:lnTo>
                      <a:pt x="53" y="12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9" y="15"/>
                    </a:lnTo>
                    <a:lnTo>
                      <a:pt x="59" y="4"/>
                    </a:lnTo>
                    <a:lnTo>
                      <a:pt x="58" y="4"/>
                    </a:lnTo>
                    <a:lnTo>
                      <a:pt x="58" y="3"/>
                    </a:lnTo>
                    <a:lnTo>
                      <a:pt x="58" y="2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3" name="Freeform 6533"/>
              <p:cNvSpPr>
                <a:spLocks noEditPoints="1"/>
              </p:cNvSpPr>
              <p:nvPr/>
            </p:nvSpPr>
            <p:spPr bwMode="auto">
              <a:xfrm>
                <a:off x="1454943" y="4544219"/>
                <a:ext cx="174625" cy="147638"/>
              </a:xfrm>
              <a:custGeom>
                <a:gdLst>
                  <a:gd name="T0" fmla="*/ 56 w 110"/>
                  <a:gd name="T1" fmla="*/ 61 h 93"/>
                  <a:gd name="T2" fmla="*/ 64 w 110"/>
                  <a:gd name="T3" fmla="*/ 70 h 93"/>
                  <a:gd name="T4" fmla="*/ 53 w 110"/>
                  <a:gd name="T5" fmla="*/ 53 h 93"/>
                  <a:gd name="T6" fmla="*/ 38 w 110"/>
                  <a:gd name="T7" fmla="*/ 66 h 93"/>
                  <a:gd name="T8" fmla="*/ 84 w 110"/>
                  <a:gd name="T9" fmla="*/ 48 h 93"/>
                  <a:gd name="T10" fmla="*/ 80 w 110"/>
                  <a:gd name="T11" fmla="*/ 47 h 93"/>
                  <a:gd name="T12" fmla="*/ 71 w 110"/>
                  <a:gd name="T13" fmla="*/ 66 h 93"/>
                  <a:gd name="T14" fmla="*/ 36 w 110"/>
                  <a:gd name="T15" fmla="*/ 62 h 93"/>
                  <a:gd name="T16" fmla="*/ 31 w 110"/>
                  <a:gd name="T17" fmla="*/ 47 h 93"/>
                  <a:gd name="T18" fmla="*/ 47 w 110"/>
                  <a:gd name="T19" fmla="*/ 47 h 93"/>
                  <a:gd name="T20" fmla="*/ 55 w 110"/>
                  <a:gd name="T21" fmla="*/ 52 h 93"/>
                  <a:gd name="T22" fmla="*/ 56 w 110"/>
                  <a:gd name="T23" fmla="*/ 47 h 93"/>
                  <a:gd name="T24" fmla="*/ 56 w 110"/>
                  <a:gd name="T25" fmla="*/ 45 h 93"/>
                  <a:gd name="T26" fmla="*/ 52 w 110"/>
                  <a:gd name="T27" fmla="*/ 51 h 93"/>
                  <a:gd name="T28" fmla="*/ 50 w 110"/>
                  <a:gd name="T29" fmla="*/ 47 h 93"/>
                  <a:gd name="T30" fmla="*/ 56 w 110"/>
                  <a:gd name="T31" fmla="*/ 45 h 93"/>
                  <a:gd name="T32" fmla="*/ 61 w 110"/>
                  <a:gd name="T33" fmla="*/ 44 h 93"/>
                  <a:gd name="T34" fmla="*/ 51 w 110"/>
                  <a:gd name="T35" fmla="*/ 40 h 93"/>
                  <a:gd name="T36" fmla="*/ 61 w 110"/>
                  <a:gd name="T37" fmla="*/ 41 h 93"/>
                  <a:gd name="T38" fmla="*/ 55 w 110"/>
                  <a:gd name="T39" fmla="*/ 43 h 93"/>
                  <a:gd name="T40" fmla="*/ 63 w 110"/>
                  <a:gd name="T41" fmla="*/ 40 h 93"/>
                  <a:gd name="T42" fmla="*/ 47 w 110"/>
                  <a:gd name="T43" fmla="*/ 44 h 93"/>
                  <a:gd name="T44" fmla="*/ 65 w 110"/>
                  <a:gd name="T45" fmla="*/ 30 h 93"/>
                  <a:gd name="T46" fmla="*/ 72 w 110"/>
                  <a:gd name="T47" fmla="*/ 24 h 93"/>
                  <a:gd name="T48" fmla="*/ 82 w 110"/>
                  <a:gd name="T49" fmla="*/ 44 h 93"/>
                  <a:gd name="T50" fmla="*/ 30 w 110"/>
                  <a:gd name="T51" fmla="*/ 36 h 93"/>
                  <a:gd name="T52" fmla="*/ 30 w 110"/>
                  <a:gd name="T53" fmla="*/ 44 h 93"/>
                  <a:gd name="T54" fmla="*/ 43 w 110"/>
                  <a:gd name="T55" fmla="*/ 24 h 93"/>
                  <a:gd name="T56" fmla="*/ 56 w 110"/>
                  <a:gd name="T57" fmla="*/ 30 h 93"/>
                  <a:gd name="T58" fmla="*/ 50 w 110"/>
                  <a:gd name="T59" fmla="*/ 18 h 93"/>
                  <a:gd name="T60" fmla="*/ 34 w 110"/>
                  <a:gd name="T61" fmla="*/ 1 h 93"/>
                  <a:gd name="T62" fmla="*/ 43 w 110"/>
                  <a:gd name="T63" fmla="*/ 7 h 93"/>
                  <a:gd name="T64" fmla="*/ 55 w 110"/>
                  <a:gd name="T65" fmla="*/ 5 h 93"/>
                  <a:gd name="T66" fmla="*/ 72 w 110"/>
                  <a:gd name="T67" fmla="*/ 7 h 93"/>
                  <a:gd name="T68" fmla="*/ 78 w 110"/>
                  <a:gd name="T69" fmla="*/ 4 h 93"/>
                  <a:gd name="T70" fmla="*/ 85 w 110"/>
                  <a:gd name="T71" fmla="*/ 2 h 93"/>
                  <a:gd name="T72" fmla="*/ 77 w 110"/>
                  <a:gd name="T73" fmla="*/ 15 h 93"/>
                  <a:gd name="T74" fmla="*/ 91 w 110"/>
                  <a:gd name="T75" fmla="*/ 26 h 93"/>
                  <a:gd name="T76" fmla="*/ 97 w 110"/>
                  <a:gd name="T77" fmla="*/ 38 h 93"/>
                  <a:gd name="T78" fmla="*/ 105 w 110"/>
                  <a:gd name="T79" fmla="*/ 41 h 93"/>
                  <a:gd name="T80" fmla="*/ 108 w 110"/>
                  <a:gd name="T81" fmla="*/ 47 h 93"/>
                  <a:gd name="T82" fmla="*/ 94 w 110"/>
                  <a:gd name="T83" fmla="*/ 47 h 93"/>
                  <a:gd name="T84" fmla="*/ 94 w 110"/>
                  <a:gd name="T85" fmla="*/ 62 h 93"/>
                  <a:gd name="T86" fmla="*/ 85 w 110"/>
                  <a:gd name="T87" fmla="*/ 77 h 93"/>
                  <a:gd name="T88" fmla="*/ 85 w 110"/>
                  <a:gd name="T89" fmla="*/ 83 h 93"/>
                  <a:gd name="T90" fmla="*/ 82 w 110"/>
                  <a:gd name="T91" fmla="*/ 91 h 93"/>
                  <a:gd name="T92" fmla="*/ 76 w 110"/>
                  <a:gd name="T93" fmla="*/ 77 h 93"/>
                  <a:gd name="T94" fmla="*/ 57 w 110"/>
                  <a:gd name="T95" fmla="*/ 85 h 93"/>
                  <a:gd name="T96" fmla="*/ 40 w 110"/>
                  <a:gd name="T97" fmla="*/ 83 h 93"/>
                  <a:gd name="T98" fmla="*/ 35 w 110"/>
                  <a:gd name="T99" fmla="*/ 87 h 93"/>
                  <a:gd name="T100" fmla="*/ 26 w 110"/>
                  <a:gd name="T101" fmla="*/ 90 h 93"/>
                  <a:gd name="T102" fmla="*/ 26 w 110"/>
                  <a:gd name="T103" fmla="*/ 82 h 93"/>
                  <a:gd name="T104" fmla="*/ 39 w 110"/>
                  <a:gd name="T105" fmla="*/ 68 h 93"/>
                  <a:gd name="T106" fmla="*/ 22 w 110"/>
                  <a:gd name="T107" fmla="*/ 47 h 93"/>
                  <a:gd name="T108" fmla="*/ 10 w 110"/>
                  <a:gd name="T109" fmla="*/ 51 h 93"/>
                  <a:gd name="T110" fmla="*/ 1 w 110"/>
                  <a:gd name="T111" fmla="*/ 44 h 93"/>
                  <a:gd name="T112" fmla="*/ 14 w 110"/>
                  <a:gd name="T113" fmla="*/ 44 h 93"/>
                  <a:gd name="T114" fmla="*/ 22 w 110"/>
                  <a:gd name="T115" fmla="*/ 26 h 93"/>
                  <a:gd name="T116" fmla="*/ 30 w 110"/>
                  <a:gd name="T117" fmla="*/ 14 h 93"/>
                  <a:gd name="T118" fmla="*/ 30 w 110"/>
                  <a:gd name="T119" fmla="*/ 6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0" h="93">
                    <a:moveTo>
                      <a:pt x="44" y="70"/>
                    </a:moveTo>
                    <a:lnTo>
                      <a:pt x="56" y="81"/>
                    </a:lnTo>
                    <a:lnTo>
                      <a:pt x="67" y="70"/>
                    </a:lnTo>
                    <a:lnTo>
                      <a:pt x="63" y="72"/>
                    </a:lnTo>
                    <a:lnTo>
                      <a:pt x="59" y="73"/>
                    </a:lnTo>
                    <a:lnTo>
                      <a:pt x="56" y="73"/>
                    </a:lnTo>
                    <a:lnTo>
                      <a:pt x="51" y="72"/>
                    </a:lnTo>
                    <a:lnTo>
                      <a:pt x="44" y="70"/>
                    </a:lnTo>
                    <a:close/>
                    <a:moveTo>
                      <a:pt x="56" y="61"/>
                    </a:moveTo>
                    <a:lnTo>
                      <a:pt x="46" y="65"/>
                    </a:lnTo>
                    <a:lnTo>
                      <a:pt x="44" y="66"/>
                    </a:lnTo>
                    <a:lnTo>
                      <a:pt x="43" y="66"/>
                    </a:lnTo>
                    <a:lnTo>
                      <a:pt x="43" y="68"/>
                    </a:lnTo>
                    <a:lnTo>
                      <a:pt x="47" y="69"/>
                    </a:lnTo>
                    <a:lnTo>
                      <a:pt x="51" y="70"/>
                    </a:lnTo>
                    <a:lnTo>
                      <a:pt x="56" y="72"/>
                    </a:lnTo>
                    <a:lnTo>
                      <a:pt x="59" y="72"/>
                    </a:lnTo>
                    <a:lnTo>
                      <a:pt x="64" y="70"/>
                    </a:lnTo>
                    <a:lnTo>
                      <a:pt x="69" y="68"/>
                    </a:lnTo>
                    <a:lnTo>
                      <a:pt x="68" y="66"/>
                    </a:lnTo>
                    <a:lnTo>
                      <a:pt x="67" y="66"/>
                    </a:lnTo>
                    <a:lnTo>
                      <a:pt x="67" y="65"/>
                    </a:lnTo>
                    <a:lnTo>
                      <a:pt x="65" y="64"/>
                    </a:lnTo>
                    <a:lnTo>
                      <a:pt x="56" y="61"/>
                    </a:lnTo>
                    <a:close/>
                    <a:moveTo>
                      <a:pt x="60" y="53"/>
                    </a:moveTo>
                    <a:lnTo>
                      <a:pt x="56" y="55"/>
                    </a:lnTo>
                    <a:lnTo>
                      <a:pt x="53" y="53"/>
                    </a:lnTo>
                    <a:lnTo>
                      <a:pt x="52" y="53"/>
                    </a:lnTo>
                    <a:lnTo>
                      <a:pt x="46" y="62"/>
                    </a:lnTo>
                    <a:lnTo>
                      <a:pt x="56" y="58"/>
                    </a:lnTo>
                    <a:lnTo>
                      <a:pt x="67" y="62"/>
                    </a:lnTo>
                    <a:lnTo>
                      <a:pt x="67" y="62"/>
                    </a:lnTo>
                    <a:lnTo>
                      <a:pt x="60" y="53"/>
                    </a:lnTo>
                    <a:close/>
                    <a:moveTo>
                      <a:pt x="29" y="49"/>
                    </a:moveTo>
                    <a:lnTo>
                      <a:pt x="23" y="62"/>
                    </a:lnTo>
                    <a:lnTo>
                      <a:pt x="38" y="66"/>
                    </a:lnTo>
                    <a:lnTo>
                      <a:pt x="34" y="61"/>
                    </a:lnTo>
                    <a:lnTo>
                      <a:pt x="31" y="56"/>
                    </a:lnTo>
                    <a:lnTo>
                      <a:pt x="29" y="49"/>
                    </a:lnTo>
                    <a:close/>
                    <a:moveTo>
                      <a:pt x="84" y="48"/>
                    </a:moveTo>
                    <a:lnTo>
                      <a:pt x="82" y="55"/>
                    </a:lnTo>
                    <a:lnTo>
                      <a:pt x="78" y="61"/>
                    </a:lnTo>
                    <a:lnTo>
                      <a:pt x="74" y="66"/>
                    </a:lnTo>
                    <a:lnTo>
                      <a:pt x="89" y="61"/>
                    </a:lnTo>
                    <a:lnTo>
                      <a:pt x="84" y="48"/>
                    </a:lnTo>
                    <a:close/>
                    <a:moveTo>
                      <a:pt x="74" y="47"/>
                    </a:moveTo>
                    <a:lnTo>
                      <a:pt x="64" y="47"/>
                    </a:lnTo>
                    <a:lnTo>
                      <a:pt x="64" y="49"/>
                    </a:lnTo>
                    <a:lnTo>
                      <a:pt x="63" y="51"/>
                    </a:lnTo>
                    <a:lnTo>
                      <a:pt x="68" y="60"/>
                    </a:lnTo>
                    <a:lnTo>
                      <a:pt x="67" y="51"/>
                    </a:lnTo>
                    <a:lnTo>
                      <a:pt x="74" y="47"/>
                    </a:lnTo>
                    <a:close/>
                    <a:moveTo>
                      <a:pt x="82" y="47"/>
                    </a:moveTo>
                    <a:lnTo>
                      <a:pt x="80" y="47"/>
                    </a:lnTo>
                    <a:lnTo>
                      <a:pt x="80" y="48"/>
                    </a:lnTo>
                    <a:lnTo>
                      <a:pt x="78" y="48"/>
                    </a:lnTo>
                    <a:lnTo>
                      <a:pt x="77" y="48"/>
                    </a:lnTo>
                    <a:lnTo>
                      <a:pt x="69" y="53"/>
                    </a:lnTo>
                    <a:lnTo>
                      <a:pt x="69" y="61"/>
                    </a:lnTo>
                    <a:lnTo>
                      <a:pt x="71" y="62"/>
                    </a:lnTo>
                    <a:lnTo>
                      <a:pt x="71" y="64"/>
                    </a:lnTo>
                    <a:lnTo>
                      <a:pt x="71" y="65"/>
                    </a:lnTo>
                    <a:lnTo>
                      <a:pt x="71" y="66"/>
                    </a:lnTo>
                    <a:lnTo>
                      <a:pt x="76" y="62"/>
                    </a:lnTo>
                    <a:lnTo>
                      <a:pt x="78" y="58"/>
                    </a:lnTo>
                    <a:lnTo>
                      <a:pt x="81" y="53"/>
                    </a:lnTo>
                    <a:lnTo>
                      <a:pt x="82" y="47"/>
                    </a:lnTo>
                    <a:close/>
                    <a:moveTo>
                      <a:pt x="30" y="47"/>
                    </a:moveTo>
                    <a:lnTo>
                      <a:pt x="30" y="48"/>
                    </a:lnTo>
                    <a:lnTo>
                      <a:pt x="31" y="53"/>
                    </a:lnTo>
                    <a:lnTo>
                      <a:pt x="34" y="58"/>
                    </a:lnTo>
                    <a:lnTo>
                      <a:pt x="36" y="62"/>
                    </a:lnTo>
                    <a:lnTo>
                      <a:pt x="40" y="66"/>
                    </a:lnTo>
                    <a:lnTo>
                      <a:pt x="42" y="65"/>
                    </a:lnTo>
                    <a:lnTo>
                      <a:pt x="42" y="64"/>
                    </a:lnTo>
                    <a:lnTo>
                      <a:pt x="42" y="62"/>
                    </a:lnTo>
                    <a:lnTo>
                      <a:pt x="42" y="53"/>
                    </a:lnTo>
                    <a:lnTo>
                      <a:pt x="35" y="48"/>
                    </a:lnTo>
                    <a:lnTo>
                      <a:pt x="34" y="48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0" y="47"/>
                    </a:lnTo>
                    <a:close/>
                    <a:moveTo>
                      <a:pt x="47" y="47"/>
                    </a:moveTo>
                    <a:lnTo>
                      <a:pt x="47" y="47"/>
                    </a:lnTo>
                    <a:lnTo>
                      <a:pt x="38" y="47"/>
                    </a:lnTo>
                    <a:lnTo>
                      <a:pt x="44" y="51"/>
                    </a:lnTo>
                    <a:lnTo>
                      <a:pt x="44" y="60"/>
                    </a:lnTo>
                    <a:lnTo>
                      <a:pt x="50" y="51"/>
                    </a:lnTo>
                    <a:lnTo>
                      <a:pt x="48" y="49"/>
                    </a:lnTo>
                    <a:lnTo>
                      <a:pt x="47" y="47"/>
                    </a:lnTo>
                    <a:close/>
                    <a:moveTo>
                      <a:pt x="47" y="47"/>
                    </a:moveTo>
                    <a:lnTo>
                      <a:pt x="47" y="47"/>
                    </a:lnTo>
                    <a:lnTo>
                      <a:pt x="47" y="47"/>
                    </a:lnTo>
                    <a:lnTo>
                      <a:pt x="47" y="47"/>
                    </a:lnTo>
                    <a:close/>
                    <a:moveTo>
                      <a:pt x="55" y="45"/>
                    </a:moveTo>
                    <a:lnTo>
                      <a:pt x="55" y="47"/>
                    </a:lnTo>
                    <a:lnTo>
                      <a:pt x="55" y="48"/>
                    </a:lnTo>
                    <a:lnTo>
                      <a:pt x="55" y="49"/>
                    </a:lnTo>
                    <a:lnTo>
                      <a:pt x="55" y="52"/>
                    </a:lnTo>
                    <a:lnTo>
                      <a:pt x="55" y="53"/>
                    </a:lnTo>
                    <a:lnTo>
                      <a:pt x="55" y="53"/>
                    </a:lnTo>
                    <a:lnTo>
                      <a:pt x="56" y="53"/>
                    </a:lnTo>
                    <a:lnTo>
                      <a:pt x="56" y="53"/>
                    </a:lnTo>
                    <a:lnTo>
                      <a:pt x="56" y="52"/>
                    </a:lnTo>
                    <a:lnTo>
                      <a:pt x="56" y="49"/>
                    </a:lnTo>
                    <a:lnTo>
                      <a:pt x="55" y="45"/>
                    </a:lnTo>
                    <a:close/>
                    <a:moveTo>
                      <a:pt x="56" y="45"/>
                    </a:moveTo>
                    <a:lnTo>
                      <a:pt x="56" y="47"/>
                    </a:lnTo>
                    <a:lnTo>
                      <a:pt x="57" y="48"/>
                    </a:lnTo>
                    <a:lnTo>
                      <a:pt x="59" y="51"/>
                    </a:lnTo>
                    <a:lnTo>
                      <a:pt x="60" y="51"/>
                    </a:lnTo>
                    <a:lnTo>
                      <a:pt x="61" y="51"/>
                    </a:lnTo>
                    <a:lnTo>
                      <a:pt x="61" y="51"/>
                    </a:lnTo>
                    <a:lnTo>
                      <a:pt x="61" y="51"/>
                    </a:lnTo>
                    <a:lnTo>
                      <a:pt x="60" y="49"/>
                    </a:lnTo>
                    <a:lnTo>
                      <a:pt x="59" y="48"/>
                    </a:lnTo>
                    <a:lnTo>
                      <a:pt x="56" y="45"/>
                    </a:lnTo>
                    <a:close/>
                    <a:moveTo>
                      <a:pt x="55" y="45"/>
                    </a:moveTo>
                    <a:lnTo>
                      <a:pt x="55" y="47"/>
                    </a:lnTo>
                    <a:lnTo>
                      <a:pt x="52" y="47"/>
                    </a:lnTo>
                    <a:lnTo>
                      <a:pt x="51" y="48"/>
                    </a:lnTo>
                    <a:lnTo>
                      <a:pt x="50" y="49"/>
                    </a:lnTo>
                    <a:lnTo>
                      <a:pt x="50" y="51"/>
                    </a:lnTo>
                    <a:lnTo>
                      <a:pt x="50" y="51"/>
                    </a:lnTo>
                    <a:lnTo>
                      <a:pt x="51" y="51"/>
                    </a:lnTo>
                    <a:lnTo>
                      <a:pt x="52" y="51"/>
                    </a:lnTo>
                    <a:lnTo>
                      <a:pt x="53" y="49"/>
                    </a:lnTo>
                    <a:lnTo>
                      <a:pt x="55" y="45"/>
                    </a:lnTo>
                    <a:close/>
                    <a:moveTo>
                      <a:pt x="50" y="44"/>
                    </a:moveTo>
                    <a:lnTo>
                      <a:pt x="48" y="45"/>
                    </a:lnTo>
                    <a:lnTo>
                      <a:pt x="47" y="45"/>
                    </a:lnTo>
                    <a:lnTo>
                      <a:pt x="47" y="45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50" y="47"/>
                    </a:lnTo>
                    <a:lnTo>
                      <a:pt x="51" y="47"/>
                    </a:lnTo>
                    <a:lnTo>
                      <a:pt x="53" y="47"/>
                    </a:lnTo>
                    <a:lnTo>
                      <a:pt x="55" y="45"/>
                    </a:lnTo>
                    <a:lnTo>
                      <a:pt x="55" y="45"/>
                    </a:lnTo>
                    <a:lnTo>
                      <a:pt x="51" y="44"/>
                    </a:lnTo>
                    <a:lnTo>
                      <a:pt x="50" y="44"/>
                    </a:lnTo>
                    <a:close/>
                    <a:moveTo>
                      <a:pt x="61" y="44"/>
                    </a:moveTo>
                    <a:lnTo>
                      <a:pt x="60" y="44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9" y="47"/>
                    </a:lnTo>
                    <a:lnTo>
                      <a:pt x="60" y="47"/>
                    </a:lnTo>
                    <a:lnTo>
                      <a:pt x="61" y="47"/>
                    </a:lnTo>
                    <a:lnTo>
                      <a:pt x="63" y="47"/>
                    </a:lnTo>
                    <a:lnTo>
                      <a:pt x="64" y="45"/>
                    </a:lnTo>
                    <a:lnTo>
                      <a:pt x="64" y="45"/>
                    </a:lnTo>
                    <a:lnTo>
                      <a:pt x="63" y="45"/>
                    </a:lnTo>
                    <a:lnTo>
                      <a:pt x="61" y="44"/>
                    </a:lnTo>
                    <a:close/>
                    <a:moveTo>
                      <a:pt x="50" y="40"/>
                    </a:moveTo>
                    <a:lnTo>
                      <a:pt x="50" y="40"/>
                    </a:lnTo>
                    <a:lnTo>
                      <a:pt x="50" y="41"/>
                    </a:lnTo>
                    <a:lnTo>
                      <a:pt x="51" y="43"/>
                    </a:lnTo>
                    <a:lnTo>
                      <a:pt x="52" y="44"/>
                    </a:lnTo>
                    <a:lnTo>
                      <a:pt x="53" y="44"/>
                    </a:lnTo>
                    <a:lnTo>
                      <a:pt x="55" y="45"/>
                    </a:lnTo>
                    <a:lnTo>
                      <a:pt x="53" y="41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0" y="40"/>
                    </a:lnTo>
                    <a:close/>
                    <a:moveTo>
                      <a:pt x="60" y="39"/>
                    </a:moveTo>
                    <a:lnTo>
                      <a:pt x="59" y="40"/>
                    </a:lnTo>
                    <a:lnTo>
                      <a:pt x="57" y="43"/>
                    </a:lnTo>
                    <a:lnTo>
                      <a:pt x="56" y="44"/>
                    </a:lnTo>
                    <a:lnTo>
                      <a:pt x="56" y="45"/>
                    </a:lnTo>
                    <a:lnTo>
                      <a:pt x="59" y="43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1" y="40"/>
                    </a:lnTo>
                    <a:lnTo>
                      <a:pt x="61" y="40"/>
                    </a:lnTo>
                    <a:lnTo>
                      <a:pt x="60" y="39"/>
                    </a:lnTo>
                    <a:close/>
                    <a:moveTo>
                      <a:pt x="55" y="38"/>
                    </a:moveTo>
                    <a:lnTo>
                      <a:pt x="55" y="38"/>
                    </a:lnTo>
                    <a:lnTo>
                      <a:pt x="55" y="39"/>
                    </a:lnTo>
                    <a:lnTo>
                      <a:pt x="55" y="41"/>
                    </a:lnTo>
                    <a:lnTo>
                      <a:pt x="55" y="43"/>
                    </a:lnTo>
                    <a:lnTo>
                      <a:pt x="55" y="44"/>
                    </a:lnTo>
                    <a:lnTo>
                      <a:pt x="55" y="44"/>
                    </a:lnTo>
                    <a:lnTo>
                      <a:pt x="56" y="41"/>
                    </a:lnTo>
                    <a:lnTo>
                      <a:pt x="56" y="39"/>
                    </a:lnTo>
                    <a:lnTo>
                      <a:pt x="56" y="38"/>
                    </a:lnTo>
                    <a:lnTo>
                      <a:pt x="56" y="38"/>
                    </a:lnTo>
                    <a:lnTo>
                      <a:pt x="55" y="38"/>
                    </a:lnTo>
                    <a:close/>
                    <a:moveTo>
                      <a:pt x="68" y="31"/>
                    </a:moveTo>
                    <a:lnTo>
                      <a:pt x="63" y="40"/>
                    </a:lnTo>
                    <a:lnTo>
                      <a:pt x="64" y="41"/>
                    </a:lnTo>
                    <a:lnTo>
                      <a:pt x="64" y="44"/>
                    </a:lnTo>
                    <a:lnTo>
                      <a:pt x="74" y="44"/>
                    </a:lnTo>
                    <a:lnTo>
                      <a:pt x="67" y="40"/>
                    </a:lnTo>
                    <a:lnTo>
                      <a:pt x="68" y="31"/>
                    </a:lnTo>
                    <a:close/>
                    <a:moveTo>
                      <a:pt x="46" y="30"/>
                    </a:moveTo>
                    <a:lnTo>
                      <a:pt x="46" y="39"/>
                    </a:lnTo>
                    <a:lnTo>
                      <a:pt x="38" y="44"/>
                    </a:lnTo>
                    <a:lnTo>
                      <a:pt x="47" y="44"/>
                    </a:lnTo>
                    <a:lnTo>
                      <a:pt x="48" y="40"/>
                    </a:lnTo>
                    <a:lnTo>
                      <a:pt x="50" y="39"/>
                    </a:lnTo>
                    <a:lnTo>
                      <a:pt x="46" y="30"/>
                    </a:lnTo>
                    <a:close/>
                    <a:moveTo>
                      <a:pt x="48" y="28"/>
                    </a:moveTo>
                    <a:lnTo>
                      <a:pt x="52" y="36"/>
                    </a:lnTo>
                    <a:lnTo>
                      <a:pt x="55" y="36"/>
                    </a:lnTo>
                    <a:lnTo>
                      <a:pt x="57" y="36"/>
                    </a:lnTo>
                    <a:lnTo>
                      <a:pt x="60" y="38"/>
                    </a:lnTo>
                    <a:lnTo>
                      <a:pt x="65" y="30"/>
                    </a:lnTo>
                    <a:lnTo>
                      <a:pt x="56" y="34"/>
                    </a:lnTo>
                    <a:lnTo>
                      <a:pt x="48" y="28"/>
                    </a:lnTo>
                    <a:close/>
                    <a:moveTo>
                      <a:pt x="74" y="24"/>
                    </a:moveTo>
                    <a:lnTo>
                      <a:pt x="80" y="30"/>
                    </a:lnTo>
                    <a:lnTo>
                      <a:pt x="82" y="35"/>
                    </a:lnTo>
                    <a:lnTo>
                      <a:pt x="84" y="41"/>
                    </a:lnTo>
                    <a:lnTo>
                      <a:pt x="88" y="30"/>
                    </a:lnTo>
                    <a:lnTo>
                      <a:pt x="74" y="24"/>
                    </a:lnTo>
                    <a:close/>
                    <a:moveTo>
                      <a:pt x="72" y="24"/>
                    </a:moveTo>
                    <a:lnTo>
                      <a:pt x="71" y="26"/>
                    </a:lnTo>
                    <a:lnTo>
                      <a:pt x="72" y="28"/>
                    </a:lnTo>
                    <a:lnTo>
                      <a:pt x="71" y="30"/>
                    </a:lnTo>
                    <a:lnTo>
                      <a:pt x="69" y="30"/>
                    </a:lnTo>
                    <a:lnTo>
                      <a:pt x="71" y="39"/>
                    </a:lnTo>
                    <a:lnTo>
                      <a:pt x="77" y="44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2" y="44"/>
                    </a:lnTo>
                    <a:lnTo>
                      <a:pt x="82" y="43"/>
                    </a:lnTo>
                    <a:lnTo>
                      <a:pt x="81" y="38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2" y="24"/>
                    </a:lnTo>
                    <a:close/>
                    <a:moveTo>
                      <a:pt x="39" y="23"/>
                    </a:moveTo>
                    <a:lnTo>
                      <a:pt x="25" y="27"/>
                    </a:lnTo>
                    <a:lnTo>
                      <a:pt x="29" y="41"/>
                    </a:lnTo>
                    <a:lnTo>
                      <a:pt x="30" y="36"/>
                    </a:lnTo>
                    <a:lnTo>
                      <a:pt x="33" y="32"/>
                    </a:lnTo>
                    <a:lnTo>
                      <a:pt x="35" y="27"/>
                    </a:lnTo>
                    <a:lnTo>
                      <a:pt x="39" y="23"/>
                    </a:lnTo>
                    <a:close/>
                    <a:moveTo>
                      <a:pt x="42" y="23"/>
                    </a:moveTo>
                    <a:lnTo>
                      <a:pt x="39" y="26"/>
                    </a:lnTo>
                    <a:lnTo>
                      <a:pt x="36" y="28"/>
                    </a:lnTo>
                    <a:lnTo>
                      <a:pt x="34" y="34"/>
                    </a:lnTo>
                    <a:lnTo>
                      <a:pt x="31" y="39"/>
                    </a:lnTo>
                    <a:lnTo>
                      <a:pt x="30" y="44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4" y="43"/>
                    </a:lnTo>
                    <a:lnTo>
                      <a:pt x="35" y="43"/>
                    </a:lnTo>
                    <a:lnTo>
                      <a:pt x="42" y="38"/>
                    </a:lnTo>
                    <a:lnTo>
                      <a:pt x="43" y="28"/>
                    </a:lnTo>
                    <a:lnTo>
                      <a:pt x="43" y="28"/>
                    </a:lnTo>
                    <a:lnTo>
                      <a:pt x="43" y="26"/>
                    </a:lnTo>
                    <a:lnTo>
                      <a:pt x="43" y="24"/>
                    </a:lnTo>
                    <a:lnTo>
                      <a:pt x="42" y="23"/>
                    </a:lnTo>
                    <a:close/>
                    <a:moveTo>
                      <a:pt x="56" y="19"/>
                    </a:moveTo>
                    <a:lnTo>
                      <a:pt x="53" y="19"/>
                    </a:lnTo>
                    <a:lnTo>
                      <a:pt x="50" y="21"/>
                    </a:lnTo>
                    <a:lnTo>
                      <a:pt x="44" y="22"/>
                    </a:lnTo>
                    <a:lnTo>
                      <a:pt x="46" y="24"/>
                    </a:lnTo>
                    <a:lnTo>
                      <a:pt x="47" y="24"/>
                    </a:lnTo>
                    <a:lnTo>
                      <a:pt x="47" y="26"/>
                    </a:lnTo>
                    <a:lnTo>
                      <a:pt x="56" y="30"/>
                    </a:lnTo>
                    <a:lnTo>
                      <a:pt x="67" y="27"/>
                    </a:lnTo>
                    <a:lnTo>
                      <a:pt x="68" y="26"/>
                    </a:lnTo>
                    <a:lnTo>
                      <a:pt x="69" y="24"/>
                    </a:lnTo>
                    <a:lnTo>
                      <a:pt x="69" y="23"/>
                    </a:lnTo>
                    <a:lnTo>
                      <a:pt x="64" y="21"/>
                    </a:lnTo>
                    <a:lnTo>
                      <a:pt x="56" y="19"/>
                    </a:lnTo>
                    <a:close/>
                    <a:moveTo>
                      <a:pt x="56" y="9"/>
                    </a:moveTo>
                    <a:lnTo>
                      <a:pt x="47" y="19"/>
                    </a:lnTo>
                    <a:lnTo>
                      <a:pt x="50" y="18"/>
                    </a:lnTo>
                    <a:lnTo>
                      <a:pt x="53" y="18"/>
                    </a:lnTo>
                    <a:lnTo>
                      <a:pt x="56" y="18"/>
                    </a:lnTo>
                    <a:lnTo>
                      <a:pt x="63" y="18"/>
                    </a:lnTo>
                    <a:lnTo>
                      <a:pt x="68" y="21"/>
                    </a:lnTo>
                    <a:lnTo>
                      <a:pt x="56" y="9"/>
                    </a:lnTo>
                    <a:close/>
                    <a:moveTo>
                      <a:pt x="33" y="0"/>
                    </a:moveTo>
                    <a:lnTo>
                      <a:pt x="33" y="0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6" y="6"/>
                    </a:lnTo>
                    <a:lnTo>
                      <a:pt x="38" y="4"/>
                    </a:lnTo>
                    <a:lnTo>
                      <a:pt x="38" y="2"/>
                    </a:lnTo>
                    <a:lnTo>
                      <a:pt x="39" y="2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6" y="7"/>
                    </a:lnTo>
                    <a:lnTo>
                      <a:pt x="39" y="13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4" y="7"/>
                    </a:lnTo>
                    <a:lnTo>
                      <a:pt x="44" y="7"/>
                    </a:lnTo>
                    <a:lnTo>
                      <a:pt x="40" y="15"/>
                    </a:lnTo>
                    <a:lnTo>
                      <a:pt x="43" y="21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5"/>
                    </a:lnTo>
                    <a:lnTo>
                      <a:pt x="56" y="4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71" y="22"/>
                    </a:lnTo>
                    <a:lnTo>
                      <a:pt x="74" y="17"/>
                    </a:lnTo>
                    <a:lnTo>
                      <a:pt x="71" y="7"/>
                    </a:lnTo>
                    <a:lnTo>
                      <a:pt x="71" y="7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3" y="7"/>
                    </a:lnTo>
                    <a:lnTo>
                      <a:pt x="76" y="14"/>
                    </a:lnTo>
                    <a:lnTo>
                      <a:pt x="78" y="9"/>
                    </a:lnTo>
                    <a:lnTo>
                      <a:pt x="77" y="5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80" y="7"/>
                    </a:lnTo>
                    <a:lnTo>
                      <a:pt x="84" y="2"/>
                    </a:lnTo>
                    <a:lnTo>
                      <a:pt x="84" y="1"/>
                    </a:lnTo>
                    <a:lnTo>
                      <a:pt x="84" y="0"/>
                    </a:lnTo>
                    <a:lnTo>
                      <a:pt x="85" y="0"/>
                    </a:lnTo>
                    <a:lnTo>
                      <a:pt x="86" y="0"/>
                    </a:lnTo>
                    <a:lnTo>
                      <a:pt x="86" y="1"/>
                    </a:lnTo>
                    <a:lnTo>
                      <a:pt x="86" y="2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6" y="9"/>
                    </a:lnTo>
                    <a:lnTo>
                      <a:pt x="86" y="9"/>
                    </a:lnTo>
                    <a:lnTo>
                      <a:pt x="86" y="10"/>
                    </a:lnTo>
                    <a:lnTo>
                      <a:pt x="85" y="10"/>
                    </a:lnTo>
                    <a:lnTo>
                      <a:pt x="81" y="10"/>
                    </a:lnTo>
                    <a:lnTo>
                      <a:pt x="77" y="15"/>
                    </a:lnTo>
                    <a:lnTo>
                      <a:pt x="85" y="15"/>
                    </a:lnTo>
                    <a:lnTo>
                      <a:pt x="85" y="15"/>
                    </a:lnTo>
                    <a:lnTo>
                      <a:pt x="85" y="15"/>
                    </a:lnTo>
                    <a:lnTo>
                      <a:pt x="85" y="17"/>
                    </a:lnTo>
                    <a:lnTo>
                      <a:pt x="85" y="17"/>
                    </a:lnTo>
                    <a:lnTo>
                      <a:pt x="76" y="17"/>
                    </a:lnTo>
                    <a:lnTo>
                      <a:pt x="73" y="23"/>
                    </a:lnTo>
                    <a:lnTo>
                      <a:pt x="90" y="26"/>
                    </a:lnTo>
                    <a:lnTo>
                      <a:pt x="91" y="26"/>
                    </a:lnTo>
                    <a:lnTo>
                      <a:pt x="93" y="26"/>
                    </a:lnTo>
                    <a:lnTo>
                      <a:pt x="93" y="27"/>
                    </a:lnTo>
                    <a:lnTo>
                      <a:pt x="93" y="28"/>
                    </a:lnTo>
                    <a:lnTo>
                      <a:pt x="91" y="28"/>
                    </a:lnTo>
                    <a:lnTo>
                      <a:pt x="91" y="28"/>
                    </a:lnTo>
                    <a:lnTo>
                      <a:pt x="85" y="44"/>
                    </a:lnTo>
                    <a:lnTo>
                      <a:pt x="91" y="44"/>
                    </a:lnTo>
                    <a:lnTo>
                      <a:pt x="97" y="38"/>
                    </a:lnTo>
                    <a:lnTo>
                      <a:pt x="97" y="38"/>
                    </a:lnTo>
                    <a:lnTo>
                      <a:pt x="98" y="38"/>
                    </a:lnTo>
                    <a:lnTo>
                      <a:pt x="98" y="39"/>
                    </a:lnTo>
                    <a:lnTo>
                      <a:pt x="98" y="39"/>
                    </a:lnTo>
                    <a:lnTo>
                      <a:pt x="94" y="44"/>
                    </a:lnTo>
                    <a:lnTo>
                      <a:pt x="99" y="44"/>
                    </a:lnTo>
                    <a:lnTo>
                      <a:pt x="103" y="40"/>
                    </a:lnTo>
                    <a:lnTo>
                      <a:pt x="103" y="40"/>
                    </a:lnTo>
                    <a:lnTo>
                      <a:pt x="103" y="40"/>
                    </a:lnTo>
                    <a:lnTo>
                      <a:pt x="105" y="41"/>
                    </a:lnTo>
                    <a:lnTo>
                      <a:pt x="105" y="41"/>
                    </a:lnTo>
                    <a:lnTo>
                      <a:pt x="102" y="44"/>
                    </a:lnTo>
                    <a:lnTo>
                      <a:pt x="107" y="44"/>
                    </a:lnTo>
                    <a:lnTo>
                      <a:pt x="108" y="44"/>
                    </a:lnTo>
                    <a:lnTo>
                      <a:pt x="110" y="44"/>
                    </a:lnTo>
                    <a:lnTo>
                      <a:pt x="110" y="45"/>
                    </a:lnTo>
                    <a:lnTo>
                      <a:pt x="110" y="47"/>
                    </a:lnTo>
                    <a:lnTo>
                      <a:pt x="108" y="47"/>
                    </a:lnTo>
                    <a:lnTo>
                      <a:pt x="108" y="47"/>
                    </a:lnTo>
                    <a:lnTo>
                      <a:pt x="107" y="47"/>
                    </a:lnTo>
                    <a:lnTo>
                      <a:pt x="102" y="47"/>
                    </a:lnTo>
                    <a:lnTo>
                      <a:pt x="105" y="49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3" y="51"/>
                    </a:lnTo>
                    <a:lnTo>
                      <a:pt x="103" y="51"/>
                    </a:lnTo>
                    <a:lnTo>
                      <a:pt x="99" y="47"/>
                    </a:lnTo>
                    <a:lnTo>
                      <a:pt x="94" y="47"/>
                    </a:lnTo>
                    <a:lnTo>
                      <a:pt x="98" y="53"/>
                    </a:lnTo>
                    <a:lnTo>
                      <a:pt x="98" y="53"/>
                    </a:lnTo>
                    <a:lnTo>
                      <a:pt x="98" y="53"/>
                    </a:lnTo>
                    <a:lnTo>
                      <a:pt x="98" y="55"/>
                    </a:lnTo>
                    <a:lnTo>
                      <a:pt x="97" y="53"/>
                    </a:lnTo>
                    <a:lnTo>
                      <a:pt x="91" y="47"/>
                    </a:lnTo>
                    <a:lnTo>
                      <a:pt x="85" y="47"/>
                    </a:lnTo>
                    <a:lnTo>
                      <a:pt x="93" y="62"/>
                    </a:lnTo>
                    <a:lnTo>
                      <a:pt x="94" y="62"/>
                    </a:lnTo>
                    <a:lnTo>
                      <a:pt x="94" y="64"/>
                    </a:lnTo>
                    <a:lnTo>
                      <a:pt x="94" y="65"/>
                    </a:lnTo>
                    <a:lnTo>
                      <a:pt x="93" y="65"/>
                    </a:lnTo>
                    <a:lnTo>
                      <a:pt x="91" y="65"/>
                    </a:lnTo>
                    <a:lnTo>
                      <a:pt x="72" y="69"/>
                    </a:lnTo>
                    <a:lnTo>
                      <a:pt x="72" y="69"/>
                    </a:lnTo>
                    <a:lnTo>
                      <a:pt x="76" y="76"/>
                    </a:lnTo>
                    <a:lnTo>
                      <a:pt x="84" y="76"/>
                    </a:lnTo>
                    <a:lnTo>
                      <a:pt x="85" y="77"/>
                    </a:lnTo>
                    <a:lnTo>
                      <a:pt x="85" y="77"/>
                    </a:lnTo>
                    <a:lnTo>
                      <a:pt x="85" y="77"/>
                    </a:lnTo>
                    <a:lnTo>
                      <a:pt x="84" y="78"/>
                    </a:lnTo>
                    <a:lnTo>
                      <a:pt x="77" y="77"/>
                    </a:lnTo>
                    <a:lnTo>
                      <a:pt x="80" y="82"/>
                    </a:lnTo>
                    <a:lnTo>
                      <a:pt x="85" y="82"/>
                    </a:lnTo>
                    <a:lnTo>
                      <a:pt x="85" y="83"/>
                    </a:lnTo>
                    <a:lnTo>
                      <a:pt x="85" y="83"/>
                    </a:lnTo>
                    <a:lnTo>
                      <a:pt x="85" y="83"/>
                    </a:lnTo>
                    <a:lnTo>
                      <a:pt x="85" y="85"/>
                    </a:lnTo>
                    <a:lnTo>
                      <a:pt x="81" y="83"/>
                    </a:lnTo>
                    <a:lnTo>
                      <a:pt x="84" y="89"/>
                    </a:lnTo>
                    <a:lnTo>
                      <a:pt x="85" y="90"/>
                    </a:lnTo>
                    <a:lnTo>
                      <a:pt x="85" y="90"/>
                    </a:lnTo>
                    <a:lnTo>
                      <a:pt x="85" y="91"/>
                    </a:lnTo>
                    <a:lnTo>
                      <a:pt x="84" y="93"/>
                    </a:lnTo>
                    <a:lnTo>
                      <a:pt x="84" y="93"/>
                    </a:lnTo>
                    <a:lnTo>
                      <a:pt x="82" y="91"/>
                    </a:lnTo>
                    <a:lnTo>
                      <a:pt x="82" y="90"/>
                    </a:lnTo>
                    <a:lnTo>
                      <a:pt x="80" y="85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6" y="89"/>
                    </a:lnTo>
                    <a:lnTo>
                      <a:pt x="76" y="87"/>
                    </a:lnTo>
                    <a:lnTo>
                      <a:pt x="78" y="82"/>
                    </a:lnTo>
                    <a:lnTo>
                      <a:pt x="76" y="77"/>
                    </a:lnTo>
                    <a:lnTo>
                      <a:pt x="72" y="85"/>
                    </a:lnTo>
                    <a:lnTo>
                      <a:pt x="72" y="85"/>
                    </a:lnTo>
                    <a:lnTo>
                      <a:pt x="71" y="85"/>
                    </a:lnTo>
                    <a:lnTo>
                      <a:pt x="71" y="85"/>
                    </a:lnTo>
                    <a:lnTo>
                      <a:pt x="71" y="85"/>
                    </a:lnTo>
                    <a:lnTo>
                      <a:pt x="74" y="76"/>
                    </a:lnTo>
                    <a:lnTo>
                      <a:pt x="71" y="69"/>
                    </a:lnTo>
                    <a:lnTo>
                      <a:pt x="71" y="69"/>
                    </a:lnTo>
                    <a:lnTo>
                      <a:pt x="57" y="85"/>
                    </a:lnTo>
                    <a:lnTo>
                      <a:pt x="57" y="85"/>
                    </a:lnTo>
                    <a:lnTo>
                      <a:pt x="57" y="86"/>
                    </a:lnTo>
                    <a:lnTo>
                      <a:pt x="56" y="86"/>
                    </a:lnTo>
                    <a:lnTo>
                      <a:pt x="55" y="86"/>
                    </a:lnTo>
                    <a:lnTo>
                      <a:pt x="55" y="85"/>
                    </a:lnTo>
                    <a:lnTo>
                      <a:pt x="55" y="85"/>
                    </a:lnTo>
                    <a:lnTo>
                      <a:pt x="42" y="69"/>
                    </a:lnTo>
                    <a:lnTo>
                      <a:pt x="38" y="76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40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6" y="77"/>
                    </a:lnTo>
                    <a:lnTo>
                      <a:pt x="34" y="82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4" y="87"/>
                    </a:lnTo>
                    <a:lnTo>
                      <a:pt x="34" y="87"/>
                    </a:lnTo>
                    <a:lnTo>
                      <a:pt x="33" y="83"/>
                    </a:lnTo>
                    <a:lnTo>
                      <a:pt x="29" y="90"/>
                    </a:lnTo>
                    <a:lnTo>
                      <a:pt x="29" y="90"/>
                    </a:lnTo>
                    <a:lnTo>
                      <a:pt x="29" y="91"/>
                    </a:lnTo>
                    <a:lnTo>
                      <a:pt x="27" y="91"/>
                    </a:lnTo>
                    <a:lnTo>
                      <a:pt x="26" y="91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27" y="89"/>
                    </a:lnTo>
                    <a:lnTo>
                      <a:pt x="27" y="89"/>
                    </a:lnTo>
                    <a:lnTo>
                      <a:pt x="31" y="83"/>
                    </a:lnTo>
                    <a:lnTo>
                      <a:pt x="27" y="83"/>
                    </a:lnTo>
                    <a:lnTo>
                      <a:pt x="26" y="83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1" y="81"/>
                    </a:lnTo>
                    <a:lnTo>
                      <a:pt x="35" y="76"/>
                    </a:lnTo>
                    <a:lnTo>
                      <a:pt x="27" y="77"/>
                    </a:lnTo>
                    <a:lnTo>
                      <a:pt x="27" y="77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7" y="76"/>
                    </a:lnTo>
                    <a:lnTo>
                      <a:pt x="35" y="74"/>
                    </a:lnTo>
                    <a:lnTo>
                      <a:pt x="39" y="68"/>
                    </a:lnTo>
                    <a:lnTo>
                      <a:pt x="22" y="65"/>
                    </a:lnTo>
                    <a:lnTo>
                      <a:pt x="21" y="66"/>
                    </a:lnTo>
                    <a:lnTo>
                      <a:pt x="19" y="66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21" y="62"/>
                    </a:lnTo>
                    <a:lnTo>
                      <a:pt x="21" y="62"/>
                    </a:lnTo>
                    <a:lnTo>
                      <a:pt x="29" y="47"/>
                    </a:lnTo>
                    <a:lnTo>
                      <a:pt x="22" y="47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47"/>
                    </a:lnTo>
                    <a:lnTo>
                      <a:pt x="14" y="47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10" y="49"/>
                    </a:lnTo>
                    <a:lnTo>
                      <a:pt x="13" y="47"/>
                    </a:lnTo>
                    <a:lnTo>
                      <a:pt x="4" y="47"/>
                    </a:lnTo>
                    <a:lnTo>
                      <a:pt x="2" y="47"/>
                    </a:lnTo>
                    <a:lnTo>
                      <a:pt x="1" y="47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4" y="44"/>
                    </a:lnTo>
                    <a:lnTo>
                      <a:pt x="13" y="44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4" y="44"/>
                    </a:lnTo>
                    <a:lnTo>
                      <a:pt x="21" y="44"/>
                    </a:lnTo>
                    <a:lnTo>
                      <a:pt x="16" y="39"/>
                    </a:lnTo>
                    <a:lnTo>
                      <a:pt x="16" y="39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22" y="44"/>
                    </a:lnTo>
                    <a:lnTo>
                      <a:pt x="29" y="44"/>
                    </a:lnTo>
                    <a:lnTo>
                      <a:pt x="22" y="26"/>
                    </a:lnTo>
                    <a:lnTo>
                      <a:pt x="21" y="26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2" y="23"/>
                    </a:lnTo>
                    <a:lnTo>
                      <a:pt x="23" y="24"/>
                    </a:lnTo>
                    <a:lnTo>
                      <a:pt x="42" y="22"/>
                    </a:lnTo>
                    <a:lnTo>
                      <a:pt x="39" y="17"/>
                    </a:lnTo>
                    <a:lnTo>
                      <a:pt x="30" y="15"/>
                    </a:lnTo>
                    <a:lnTo>
                      <a:pt x="30" y="14"/>
                    </a:lnTo>
                    <a:lnTo>
                      <a:pt x="29" y="14"/>
                    </a:lnTo>
                    <a:lnTo>
                      <a:pt x="30" y="14"/>
                    </a:lnTo>
                    <a:lnTo>
                      <a:pt x="30" y="13"/>
                    </a:lnTo>
                    <a:lnTo>
                      <a:pt x="38" y="14"/>
                    </a:lnTo>
                    <a:lnTo>
                      <a:pt x="35" y="9"/>
                    </a:lnTo>
                    <a:lnTo>
                      <a:pt x="30" y="9"/>
                    </a:lnTo>
                    <a:lnTo>
                      <a:pt x="30" y="7"/>
                    </a:lnTo>
                    <a:lnTo>
                      <a:pt x="29" y="7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4" y="7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31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4" name="Freeform 6534"/>
              <p:cNvSpPr/>
              <p:nvPr/>
            </p:nvSpPr>
            <p:spPr bwMode="auto">
              <a:xfrm>
                <a:off x="1342230" y="4507706"/>
                <a:ext cx="39688" cy="38100"/>
              </a:xfrm>
              <a:custGeom>
                <a:gdLst>
                  <a:gd name="T0" fmla="*/ 12 w 25"/>
                  <a:gd name="T1" fmla="*/ 0 h 24"/>
                  <a:gd name="T2" fmla="*/ 16 w 25"/>
                  <a:gd name="T3" fmla="*/ 7 h 24"/>
                  <a:gd name="T4" fmla="*/ 25 w 25"/>
                  <a:gd name="T5" fmla="*/ 8 h 24"/>
                  <a:gd name="T6" fmla="*/ 18 w 25"/>
                  <a:gd name="T7" fmla="*/ 15 h 24"/>
                  <a:gd name="T8" fmla="*/ 20 w 25"/>
                  <a:gd name="T9" fmla="*/ 23 h 24"/>
                  <a:gd name="T10" fmla="*/ 13 w 25"/>
                  <a:gd name="T11" fmla="*/ 19 h 24"/>
                  <a:gd name="T12" fmla="*/ 5 w 25"/>
                  <a:gd name="T13" fmla="*/ 24 h 24"/>
                  <a:gd name="T14" fmla="*/ 7 w 25"/>
                  <a:gd name="T15" fmla="*/ 15 h 24"/>
                  <a:gd name="T16" fmla="*/ 0 w 25"/>
                  <a:gd name="T17" fmla="*/ 9 h 24"/>
                  <a:gd name="T18" fmla="*/ 8 w 25"/>
                  <a:gd name="T19" fmla="*/ 8 h 24"/>
                  <a:gd name="T20" fmla="*/ 12 w 25"/>
                  <a:gd name="T21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4">
                    <a:moveTo>
                      <a:pt x="12" y="0"/>
                    </a:moveTo>
                    <a:lnTo>
                      <a:pt x="16" y="7"/>
                    </a:lnTo>
                    <a:lnTo>
                      <a:pt x="25" y="8"/>
                    </a:lnTo>
                    <a:lnTo>
                      <a:pt x="18" y="15"/>
                    </a:lnTo>
                    <a:lnTo>
                      <a:pt x="20" y="23"/>
                    </a:lnTo>
                    <a:lnTo>
                      <a:pt x="13" y="19"/>
                    </a:lnTo>
                    <a:lnTo>
                      <a:pt x="5" y="24"/>
                    </a:lnTo>
                    <a:lnTo>
                      <a:pt x="7" y="15"/>
                    </a:lnTo>
                    <a:lnTo>
                      <a:pt x="0" y="9"/>
                    </a:lnTo>
                    <a:lnTo>
                      <a:pt x="8" y="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5" name="Freeform 6535"/>
              <p:cNvSpPr/>
              <p:nvPr/>
            </p:nvSpPr>
            <p:spPr bwMode="auto">
              <a:xfrm>
                <a:off x="1329530" y="4601369"/>
                <a:ext cx="25400" cy="26988"/>
              </a:xfrm>
              <a:custGeom>
                <a:gdLst>
                  <a:gd name="T0" fmla="*/ 9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9 w 16"/>
                  <a:gd name="T9" fmla="*/ 17 h 17"/>
                  <a:gd name="T10" fmla="*/ 6 w 16"/>
                  <a:gd name="T11" fmla="*/ 13 h 17"/>
                  <a:gd name="T12" fmla="*/ 0 w 16"/>
                  <a:gd name="T13" fmla="*/ 15 h 17"/>
                  <a:gd name="T14" fmla="*/ 3 w 16"/>
                  <a:gd name="T15" fmla="*/ 9 h 17"/>
                  <a:gd name="T16" fmla="*/ 0 w 16"/>
                  <a:gd name="T17" fmla="*/ 4 h 17"/>
                  <a:gd name="T18" fmla="*/ 6 w 16"/>
                  <a:gd name="T19" fmla="*/ 4 h 17"/>
                  <a:gd name="T20" fmla="*/ 9 w 16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9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9" y="17"/>
                    </a:lnTo>
                    <a:lnTo>
                      <a:pt x="6" y="13"/>
                    </a:lnTo>
                    <a:lnTo>
                      <a:pt x="0" y="15"/>
                    </a:lnTo>
                    <a:lnTo>
                      <a:pt x="3" y="9"/>
                    </a:lnTo>
                    <a:lnTo>
                      <a:pt x="0" y="4"/>
                    </a:lnTo>
                    <a:lnTo>
                      <a:pt x="6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6" name="Freeform 6536"/>
              <p:cNvSpPr/>
              <p:nvPr/>
            </p:nvSpPr>
            <p:spPr bwMode="auto">
              <a:xfrm>
                <a:off x="1393030" y="3779044"/>
                <a:ext cx="36513" cy="36513"/>
              </a:xfrm>
              <a:custGeom>
                <a:gdLst>
                  <a:gd name="T0" fmla="*/ 11 w 23"/>
                  <a:gd name="T1" fmla="*/ 0 h 23"/>
                  <a:gd name="T2" fmla="*/ 15 w 23"/>
                  <a:gd name="T3" fmla="*/ 8 h 23"/>
                  <a:gd name="T4" fmla="*/ 23 w 23"/>
                  <a:gd name="T5" fmla="*/ 8 h 23"/>
                  <a:gd name="T6" fmla="*/ 18 w 23"/>
                  <a:gd name="T7" fmla="*/ 14 h 23"/>
                  <a:gd name="T8" fmla="*/ 19 w 23"/>
                  <a:gd name="T9" fmla="*/ 22 h 23"/>
                  <a:gd name="T10" fmla="*/ 11 w 23"/>
                  <a:gd name="T11" fmla="*/ 19 h 23"/>
                  <a:gd name="T12" fmla="*/ 5 w 23"/>
                  <a:gd name="T13" fmla="*/ 23 h 23"/>
                  <a:gd name="T14" fmla="*/ 5 w 23"/>
                  <a:gd name="T15" fmla="*/ 14 h 23"/>
                  <a:gd name="T16" fmla="*/ 0 w 23"/>
                  <a:gd name="T17" fmla="*/ 9 h 23"/>
                  <a:gd name="T18" fmla="*/ 7 w 23"/>
                  <a:gd name="T19" fmla="*/ 8 h 23"/>
                  <a:gd name="T20" fmla="*/ 11 w 23"/>
                  <a:gd name="T21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3">
                    <a:moveTo>
                      <a:pt x="11" y="0"/>
                    </a:moveTo>
                    <a:lnTo>
                      <a:pt x="15" y="8"/>
                    </a:lnTo>
                    <a:lnTo>
                      <a:pt x="23" y="8"/>
                    </a:lnTo>
                    <a:lnTo>
                      <a:pt x="18" y="14"/>
                    </a:lnTo>
                    <a:lnTo>
                      <a:pt x="19" y="22"/>
                    </a:lnTo>
                    <a:lnTo>
                      <a:pt x="11" y="19"/>
                    </a:lnTo>
                    <a:lnTo>
                      <a:pt x="5" y="23"/>
                    </a:lnTo>
                    <a:lnTo>
                      <a:pt x="5" y="14"/>
                    </a:lnTo>
                    <a:lnTo>
                      <a:pt x="0" y="9"/>
                    </a:lnTo>
                    <a:lnTo>
                      <a:pt x="7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7" name="Freeform 6537"/>
              <p:cNvSpPr/>
              <p:nvPr/>
            </p:nvSpPr>
            <p:spPr bwMode="auto">
              <a:xfrm>
                <a:off x="1774030" y="3706019"/>
                <a:ext cx="25400" cy="26988"/>
              </a:xfrm>
              <a:custGeom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10 w 16"/>
                  <a:gd name="T9" fmla="*/ 17 h 17"/>
                  <a:gd name="T10" fmla="*/ 6 w 16"/>
                  <a:gd name="T11" fmla="*/ 13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6 w 16"/>
                  <a:gd name="T19" fmla="*/ 4 h 17"/>
                  <a:gd name="T20" fmla="*/ 11 w 16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6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8" name="Freeform 6538"/>
              <p:cNvSpPr>
                <a:spLocks noEditPoints="1"/>
              </p:cNvSpPr>
              <p:nvPr/>
            </p:nvSpPr>
            <p:spPr bwMode="auto">
              <a:xfrm>
                <a:off x="1497805" y="3752056"/>
                <a:ext cx="101600" cy="87313"/>
              </a:xfrm>
              <a:custGeom>
                <a:gdLst>
                  <a:gd name="T0" fmla="*/ 33 w 64"/>
                  <a:gd name="T1" fmla="*/ 36 h 55"/>
                  <a:gd name="T2" fmla="*/ 38 w 64"/>
                  <a:gd name="T3" fmla="*/ 42 h 55"/>
                  <a:gd name="T4" fmla="*/ 33 w 64"/>
                  <a:gd name="T5" fmla="*/ 33 h 55"/>
                  <a:gd name="T6" fmla="*/ 15 w 64"/>
                  <a:gd name="T7" fmla="*/ 38 h 55"/>
                  <a:gd name="T8" fmla="*/ 44 w 64"/>
                  <a:gd name="T9" fmla="*/ 39 h 55"/>
                  <a:gd name="T10" fmla="*/ 44 w 64"/>
                  <a:gd name="T11" fmla="*/ 29 h 55"/>
                  <a:gd name="T12" fmla="*/ 41 w 64"/>
                  <a:gd name="T13" fmla="*/ 36 h 55"/>
                  <a:gd name="T14" fmla="*/ 19 w 64"/>
                  <a:gd name="T15" fmla="*/ 29 h 55"/>
                  <a:gd name="T16" fmla="*/ 21 w 64"/>
                  <a:gd name="T17" fmla="*/ 29 h 55"/>
                  <a:gd name="T18" fmla="*/ 26 w 64"/>
                  <a:gd name="T19" fmla="*/ 30 h 55"/>
                  <a:gd name="T20" fmla="*/ 33 w 64"/>
                  <a:gd name="T21" fmla="*/ 27 h 55"/>
                  <a:gd name="T22" fmla="*/ 33 w 64"/>
                  <a:gd name="T23" fmla="*/ 30 h 55"/>
                  <a:gd name="T24" fmla="*/ 36 w 64"/>
                  <a:gd name="T25" fmla="*/ 30 h 55"/>
                  <a:gd name="T26" fmla="*/ 29 w 64"/>
                  <a:gd name="T27" fmla="*/ 31 h 55"/>
                  <a:gd name="T28" fmla="*/ 36 w 64"/>
                  <a:gd name="T29" fmla="*/ 29 h 55"/>
                  <a:gd name="T30" fmla="*/ 28 w 64"/>
                  <a:gd name="T31" fmla="*/ 27 h 55"/>
                  <a:gd name="T32" fmla="*/ 29 w 64"/>
                  <a:gd name="T33" fmla="*/ 27 h 55"/>
                  <a:gd name="T34" fmla="*/ 37 w 64"/>
                  <a:gd name="T35" fmla="*/ 25 h 55"/>
                  <a:gd name="T36" fmla="*/ 30 w 64"/>
                  <a:gd name="T37" fmla="*/ 25 h 55"/>
                  <a:gd name="T38" fmla="*/ 33 w 64"/>
                  <a:gd name="T39" fmla="*/ 27 h 55"/>
                  <a:gd name="T40" fmla="*/ 44 w 64"/>
                  <a:gd name="T41" fmla="*/ 26 h 55"/>
                  <a:gd name="T42" fmla="*/ 29 w 64"/>
                  <a:gd name="T43" fmla="*/ 23 h 55"/>
                  <a:gd name="T44" fmla="*/ 33 w 64"/>
                  <a:gd name="T45" fmla="*/ 21 h 55"/>
                  <a:gd name="T46" fmla="*/ 42 w 64"/>
                  <a:gd name="T47" fmla="*/ 16 h 55"/>
                  <a:gd name="T48" fmla="*/ 47 w 64"/>
                  <a:gd name="T49" fmla="*/ 26 h 55"/>
                  <a:gd name="T50" fmla="*/ 17 w 64"/>
                  <a:gd name="T51" fmla="*/ 25 h 55"/>
                  <a:gd name="T52" fmla="*/ 19 w 64"/>
                  <a:gd name="T53" fmla="*/ 26 h 55"/>
                  <a:gd name="T54" fmla="*/ 25 w 64"/>
                  <a:gd name="T55" fmla="*/ 14 h 55"/>
                  <a:gd name="T56" fmla="*/ 33 w 64"/>
                  <a:gd name="T57" fmla="*/ 18 h 55"/>
                  <a:gd name="T58" fmla="*/ 28 w 64"/>
                  <a:gd name="T59" fmla="*/ 12 h 55"/>
                  <a:gd name="T60" fmla="*/ 20 w 64"/>
                  <a:gd name="T61" fmla="*/ 1 h 55"/>
                  <a:gd name="T62" fmla="*/ 25 w 64"/>
                  <a:gd name="T63" fmla="*/ 5 h 55"/>
                  <a:gd name="T64" fmla="*/ 33 w 64"/>
                  <a:gd name="T65" fmla="*/ 2 h 55"/>
                  <a:gd name="T66" fmla="*/ 42 w 64"/>
                  <a:gd name="T67" fmla="*/ 5 h 55"/>
                  <a:gd name="T68" fmla="*/ 49 w 64"/>
                  <a:gd name="T69" fmla="*/ 1 h 55"/>
                  <a:gd name="T70" fmla="*/ 47 w 64"/>
                  <a:gd name="T71" fmla="*/ 6 h 55"/>
                  <a:gd name="T72" fmla="*/ 50 w 64"/>
                  <a:gd name="T73" fmla="*/ 10 h 55"/>
                  <a:gd name="T74" fmla="*/ 54 w 64"/>
                  <a:gd name="T75" fmla="*/ 18 h 55"/>
                  <a:gd name="T76" fmla="*/ 58 w 64"/>
                  <a:gd name="T77" fmla="*/ 27 h 55"/>
                  <a:gd name="T78" fmla="*/ 64 w 64"/>
                  <a:gd name="T79" fmla="*/ 27 h 55"/>
                  <a:gd name="T80" fmla="*/ 61 w 64"/>
                  <a:gd name="T81" fmla="*/ 30 h 55"/>
                  <a:gd name="T82" fmla="*/ 50 w 64"/>
                  <a:gd name="T83" fmla="*/ 29 h 55"/>
                  <a:gd name="T84" fmla="*/ 42 w 64"/>
                  <a:gd name="T85" fmla="*/ 40 h 55"/>
                  <a:gd name="T86" fmla="*/ 50 w 64"/>
                  <a:gd name="T87" fmla="*/ 50 h 55"/>
                  <a:gd name="T88" fmla="*/ 49 w 64"/>
                  <a:gd name="T89" fmla="*/ 55 h 55"/>
                  <a:gd name="T90" fmla="*/ 46 w 64"/>
                  <a:gd name="T91" fmla="*/ 50 h 55"/>
                  <a:gd name="T92" fmla="*/ 41 w 64"/>
                  <a:gd name="T93" fmla="*/ 42 h 55"/>
                  <a:gd name="T94" fmla="*/ 24 w 64"/>
                  <a:gd name="T95" fmla="*/ 42 h 55"/>
                  <a:gd name="T96" fmla="*/ 21 w 64"/>
                  <a:gd name="T97" fmla="*/ 51 h 55"/>
                  <a:gd name="T98" fmla="*/ 16 w 64"/>
                  <a:gd name="T99" fmla="*/ 55 h 55"/>
                  <a:gd name="T100" fmla="*/ 15 w 64"/>
                  <a:gd name="T101" fmla="*/ 48 h 55"/>
                  <a:gd name="T102" fmla="*/ 23 w 64"/>
                  <a:gd name="T103" fmla="*/ 40 h 55"/>
                  <a:gd name="T104" fmla="*/ 16 w 64"/>
                  <a:gd name="T105" fmla="*/ 29 h 55"/>
                  <a:gd name="T106" fmla="*/ 7 w 64"/>
                  <a:gd name="T107" fmla="*/ 30 h 55"/>
                  <a:gd name="T108" fmla="*/ 0 w 64"/>
                  <a:gd name="T109" fmla="*/ 27 h 55"/>
                  <a:gd name="T110" fmla="*/ 8 w 64"/>
                  <a:gd name="T111" fmla="*/ 26 h 55"/>
                  <a:gd name="T112" fmla="*/ 12 w 64"/>
                  <a:gd name="T113" fmla="*/ 16 h 55"/>
                  <a:gd name="T114" fmla="*/ 17 w 64"/>
                  <a:gd name="T115" fmla="*/ 9 h 55"/>
                  <a:gd name="T116" fmla="*/ 19 w 64"/>
                  <a:gd name="T117" fmla="*/ 2 h 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55">
                    <a:moveTo>
                      <a:pt x="26" y="42"/>
                    </a:moveTo>
                    <a:lnTo>
                      <a:pt x="33" y="48"/>
                    </a:lnTo>
                    <a:lnTo>
                      <a:pt x="40" y="42"/>
                    </a:lnTo>
                    <a:lnTo>
                      <a:pt x="34" y="43"/>
                    </a:lnTo>
                    <a:lnTo>
                      <a:pt x="33" y="43"/>
                    </a:lnTo>
                    <a:lnTo>
                      <a:pt x="29" y="43"/>
                    </a:lnTo>
                    <a:lnTo>
                      <a:pt x="26" y="42"/>
                    </a:lnTo>
                    <a:close/>
                    <a:moveTo>
                      <a:pt x="33" y="36"/>
                    </a:moveTo>
                    <a:lnTo>
                      <a:pt x="26" y="39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5" y="40"/>
                    </a:lnTo>
                    <a:lnTo>
                      <a:pt x="29" y="42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1" y="40"/>
                    </a:lnTo>
                    <a:lnTo>
                      <a:pt x="40" y="39"/>
                    </a:lnTo>
                    <a:lnTo>
                      <a:pt x="40" y="39"/>
                    </a:lnTo>
                    <a:lnTo>
                      <a:pt x="38" y="39"/>
                    </a:lnTo>
                    <a:lnTo>
                      <a:pt x="38" y="38"/>
                    </a:lnTo>
                    <a:lnTo>
                      <a:pt x="33" y="36"/>
                    </a:lnTo>
                    <a:close/>
                    <a:moveTo>
                      <a:pt x="36" y="31"/>
                    </a:moveTo>
                    <a:lnTo>
                      <a:pt x="33" y="33"/>
                    </a:lnTo>
                    <a:lnTo>
                      <a:pt x="30" y="31"/>
                    </a:lnTo>
                    <a:lnTo>
                      <a:pt x="26" y="38"/>
                    </a:lnTo>
                    <a:lnTo>
                      <a:pt x="33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6" y="31"/>
                    </a:lnTo>
                    <a:close/>
                    <a:moveTo>
                      <a:pt x="17" y="29"/>
                    </a:moveTo>
                    <a:lnTo>
                      <a:pt x="15" y="38"/>
                    </a:lnTo>
                    <a:lnTo>
                      <a:pt x="23" y="39"/>
                    </a:lnTo>
                    <a:lnTo>
                      <a:pt x="20" y="36"/>
                    </a:lnTo>
                    <a:lnTo>
                      <a:pt x="19" y="33"/>
                    </a:lnTo>
                    <a:lnTo>
                      <a:pt x="17" y="29"/>
                    </a:lnTo>
                    <a:close/>
                    <a:moveTo>
                      <a:pt x="49" y="29"/>
                    </a:moveTo>
                    <a:lnTo>
                      <a:pt x="49" y="33"/>
                    </a:lnTo>
                    <a:lnTo>
                      <a:pt x="46" y="36"/>
                    </a:lnTo>
                    <a:lnTo>
                      <a:pt x="44" y="39"/>
                    </a:lnTo>
                    <a:lnTo>
                      <a:pt x="53" y="36"/>
                    </a:lnTo>
                    <a:lnTo>
                      <a:pt x="49" y="29"/>
                    </a:lnTo>
                    <a:close/>
                    <a:moveTo>
                      <a:pt x="44" y="29"/>
                    </a:moveTo>
                    <a:lnTo>
                      <a:pt x="38" y="29"/>
                    </a:lnTo>
                    <a:lnTo>
                      <a:pt x="37" y="30"/>
                    </a:lnTo>
                    <a:lnTo>
                      <a:pt x="40" y="35"/>
                    </a:lnTo>
                    <a:lnTo>
                      <a:pt x="40" y="31"/>
                    </a:lnTo>
                    <a:lnTo>
                      <a:pt x="44" y="29"/>
                    </a:lnTo>
                    <a:close/>
                    <a:moveTo>
                      <a:pt x="49" y="29"/>
                    </a:moveTo>
                    <a:lnTo>
                      <a:pt x="47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5" y="29"/>
                    </a:lnTo>
                    <a:lnTo>
                      <a:pt x="41" y="31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8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5" y="36"/>
                    </a:lnTo>
                    <a:lnTo>
                      <a:pt x="47" y="33"/>
                    </a:lnTo>
                    <a:lnTo>
                      <a:pt x="49" y="29"/>
                    </a:lnTo>
                    <a:close/>
                    <a:moveTo>
                      <a:pt x="19" y="29"/>
                    </a:moveTo>
                    <a:lnTo>
                      <a:pt x="19" y="29"/>
                    </a:lnTo>
                    <a:lnTo>
                      <a:pt x="19" y="33"/>
                    </a:lnTo>
                    <a:lnTo>
                      <a:pt x="21" y="36"/>
                    </a:lnTo>
                    <a:lnTo>
                      <a:pt x="24" y="39"/>
                    </a:lnTo>
                    <a:lnTo>
                      <a:pt x="24" y="39"/>
                    </a:lnTo>
                    <a:lnTo>
                      <a:pt x="24" y="38"/>
                    </a:lnTo>
                    <a:lnTo>
                      <a:pt x="25" y="38"/>
                    </a:lnTo>
                    <a:lnTo>
                      <a:pt x="24" y="31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29"/>
                    </a:lnTo>
                    <a:close/>
                    <a:moveTo>
                      <a:pt x="28" y="29"/>
                    </a:moveTo>
                    <a:lnTo>
                      <a:pt x="28" y="29"/>
                    </a:lnTo>
                    <a:lnTo>
                      <a:pt x="23" y="29"/>
                    </a:lnTo>
                    <a:lnTo>
                      <a:pt x="26" y="30"/>
                    </a:lnTo>
                    <a:lnTo>
                      <a:pt x="26" y="36"/>
                    </a:lnTo>
                    <a:lnTo>
                      <a:pt x="29" y="31"/>
                    </a:lnTo>
                    <a:lnTo>
                      <a:pt x="28" y="29"/>
                    </a:lnTo>
                    <a:close/>
                    <a:moveTo>
                      <a:pt x="28" y="27"/>
                    </a:moveTo>
                    <a:lnTo>
                      <a:pt x="28" y="27"/>
                    </a:lnTo>
                    <a:lnTo>
                      <a:pt x="28" y="27"/>
                    </a:lnTo>
                    <a:lnTo>
                      <a:pt x="28" y="27"/>
                    </a:lnTo>
                    <a:close/>
                    <a:moveTo>
                      <a:pt x="33" y="27"/>
                    </a:moveTo>
                    <a:lnTo>
                      <a:pt x="33" y="29"/>
                    </a:lnTo>
                    <a:lnTo>
                      <a:pt x="32" y="29"/>
                    </a:lnTo>
                    <a:lnTo>
                      <a:pt x="32" y="30"/>
                    </a:lnTo>
                    <a:lnTo>
                      <a:pt x="32" y="31"/>
                    </a:lnTo>
                    <a:lnTo>
                      <a:pt x="33" y="33"/>
                    </a:lnTo>
                    <a:lnTo>
                      <a:pt x="33" y="31"/>
                    </a:lnTo>
                    <a:lnTo>
                      <a:pt x="33" y="31"/>
                    </a:lnTo>
                    <a:lnTo>
                      <a:pt x="33" y="30"/>
                    </a:lnTo>
                    <a:lnTo>
                      <a:pt x="33" y="27"/>
                    </a:lnTo>
                    <a:close/>
                    <a:moveTo>
                      <a:pt x="33" y="27"/>
                    </a:moveTo>
                    <a:lnTo>
                      <a:pt x="33" y="29"/>
                    </a:lnTo>
                    <a:lnTo>
                      <a:pt x="34" y="30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4" y="29"/>
                    </a:lnTo>
                    <a:lnTo>
                      <a:pt x="33" y="27"/>
                    </a:lnTo>
                    <a:close/>
                    <a:moveTo>
                      <a:pt x="33" y="27"/>
                    </a:moveTo>
                    <a:lnTo>
                      <a:pt x="32" y="27"/>
                    </a:lnTo>
                    <a:lnTo>
                      <a:pt x="30" y="29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3" y="27"/>
                    </a:lnTo>
                    <a:close/>
                    <a:moveTo>
                      <a:pt x="36" y="27"/>
                    </a:moveTo>
                    <a:lnTo>
                      <a:pt x="33" y="27"/>
                    </a:lnTo>
                    <a:lnTo>
                      <a:pt x="33" y="27"/>
                    </a:lnTo>
                    <a:lnTo>
                      <a:pt x="34" y="27"/>
                    </a:lnTo>
                    <a:lnTo>
                      <a:pt x="36" y="29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6" y="27"/>
                    </a:lnTo>
                    <a:close/>
                    <a:moveTo>
                      <a:pt x="29" y="27"/>
                    </a:moveTo>
                    <a:lnTo>
                      <a:pt x="28" y="27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9" y="29"/>
                    </a:lnTo>
                    <a:lnTo>
                      <a:pt x="30" y="27"/>
                    </a:lnTo>
                    <a:lnTo>
                      <a:pt x="32" y="27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9" y="27"/>
                    </a:lnTo>
                    <a:close/>
                    <a:moveTo>
                      <a:pt x="36" y="23"/>
                    </a:moveTo>
                    <a:lnTo>
                      <a:pt x="36" y="23"/>
                    </a:lnTo>
                    <a:lnTo>
                      <a:pt x="34" y="25"/>
                    </a:lnTo>
                    <a:lnTo>
                      <a:pt x="33" y="26"/>
                    </a:lnTo>
                    <a:lnTo>
                      <a:pt x="33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5"/>
                    </a:lnTo>
                    <a:lnTo>
                      <a:pt x="36" y="23"/>
                    </a:lnTo>
                    <a:close/>
                    <a:moveTo>
                      <a:pt x="29" y="23"/>
                    </a:moveTo>
                    <a:lnTo>
                      <a:pt x="29" y="23"/>
                    </a:lnTo>
                    <a:lnTo>
                      <a:pt x="29" y="25"/>
                    </a:lnTo>
                    <a:lnTo>
                      <a:pt x="30" y="26"/>
                    </a:lnTo>
                    <a:lnTo>
                      <a:pt x="32" y="27"/>
                    </a:lnTo>
                    <a:lnTo>
                      <a:pt x="32" y="27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9" y="23"/>
                    </a:lnTo>
                    <a:close/>
                    <a:moveTo>
                      <a:pt x="33" y="22"/>
                    </a:moveTo>
                    <a:lnTo>
                      <a:pt x="32" y="23"/>
                    </a:lnTo>
                    <a:lnTo>
                      <a:pt x="32" y="23"/>
                    </a:lnTo>
                    <a:lnTo>
                      <a:pt x="32" y="25"/>
                    </a:lnTo>
                    <a:lnTo>
                      <a:pt x="33" y="26"/>
                    </a:lnTo>
                    <a:lnTo>
                      <a:pt x="33" y="27"/>
                    </a:lnTo>
                    <a:lnTo>
                      <a:pt x="33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3" y="22"/>
                    </a:lnTo>
                    <a:close/>
                    <a:moveTo>
                      <a:pt x="40" y="19"/>
                    </a:moveTo>
                    <a:lnTo>
                      <a:pt x="37" y="23"/>
                    </a:lnTo>
                    <a:lnTo>
                      <a:pt x="38" y="26"/>
                    </a:lnTo>
                    <a:lnTo>
                      <a:pt x="44" y="26"/>
                    </a:lnTo>
                    <a:lnTo>
                      <a:pt x="40" y="25"/>
                    </a:lnTo>
                    <a:lnTo>
                      <a:pt x="40" y="19"/>
                    </a:lnTo>
                    <a:close/>
                    <a:moveTo>
                      <a:pt x="26" y="18"/>
                    </a:moveTo>
                    <a:lnTo>
                      <a:pt x="26" y="23"/>
                    </a:lnTo>
                    <a:lnTo>
                      <a:pt x="23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9" y="23"/>
                    </a:lnTo>
                    <a:lnTo>
                      <a:pt x="26" y="18"/>
                    </a:lnTo>
                    <a:close/>
                    <a:moveTo>
                      <a:pt x="28" y="17"/>
                    </a:moveTo>
                    <a:lnTo>
                      <a:pt x="30" y="22"/>
                    </a:lnTo>
                    <a:lnTo>
                      <a:pt x="32" y="22"/>
                    </a:lnTo>
                    <a:lnTo>
                      <a:pt x="34" y="22"/>
                    </a:lnTo>
                    <a:lnTo>
                      <a:pt x="36" y="22"/>
                    </a:lnTo>
                    <a:lnTo>
                      <a:pt x="38" y="18"/>
                    </a:lnTo>
                    <a:lnTo>
                      <a:pt x="33" y="21"/>
                    </a:lnTo>
                    <a:lnTo>
                      <a:pt x="28" y="17"/>
                    </a:lnTo>
                    <a:close/>
                    <a:moveTo>
                      <a:pt x="44" y="16"/>
                    </a:moveTo>
                    <a:lnTo>
                      <a:pt x="46" y="18"/>
                    </a:lnTo>
                    <a:lnTo>
                      <a:pt x="49" y="21"/>
                    </a:lnTo>
                    <a:lnTo>
                      <a:pt x="49" y="25"/>
                    </a:lnTo>
                    <a:lnTo>
                      <a:pt x="51" y="18"/>
                    </a:lnTo>
                    <a:lnTo>
                      <a:pt x="44" y="16"/>
                    </a:lnTo>
                    <a:close/>
                    <a:moveTo>
                      <a:pt x="42" y="16"/>
                    </a:moveTo>
                    <a:lnTo>
                      <a:pt x="42" y="16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23"/>
                    </a:lnTo>
                    <a:lnTo>
                      <a:pt x="45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6"/>
                    </a:lnTo>
                    <a:lnTo>
                      <a:pt x="47" y="22"/>
                    </a:lnTo>
                    <a:lnTo>
                      <a:pt x="45" y="18"/>
                    </a:lnTo>
                    <a:lnTo>
                      <a:pt x="42" y="16"/>
                    </a:lnTo>
                    <a:close/>
                    <a:moveTo>
                      <a:pt x="23" y="14"/>
                    </a:moveTo>
                    <a:lnTo>
                      <a:pt x="15" y="17"/>
                    </a:lnTo>
                    <a:lnTo>
                      <a:pt x="17" y="25"/>
                    </a:lnTo>
                    <a:lnTo>
                      <a:pt x="19" y="21"/>
                    </a:lnTo>
                    <a:lnTo>
                      <a:pt x="21" y="17"/>
                    </a:lnTo>
                    <a:lnTo>
                      <a:pt x="23" y="14"/>
                    </a:lnTo>
                    <a:close/>
                    <a:moveTo>
                      <a:pt x="25" y="14"/>
                    </a:moveTo>
                    <a:lnTo>
                      <a:pt x="21" y="18"/>
                    </a:lnTo>
                    <a:lnTo>
                      <a:pt x="19" y="22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5" y="22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4"/>
                    </a:lnTo>
                    <a:close/>
                    <a:moveTo>
                      <a:pt x="33" y="12"/>
                    </a:moveTo>
                    <a:lnTo>
                      <a:pt x="32" y="12"/>
                    </a:lnTo>
                    <a:lnTo>
                      <a:pt x="29" y="13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33" y="18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41" y="16"/>
                    </a:lnTo>
                    <a:lnTo>
                      <a:pt x="41" y="14"/>
                    </a:lnTo>
                    <a:lnTo>
                      <a:pt x="37" y="13"/>
                    </a:lnTo>
                    <a:lnTo>
                      <a:pt x="33" y="12"/>
                    </a:lnTo>
                    <a:close/>
                    <a:moveTo>
                      <a:pt x="33" y="6"/>
                    </a:moveTo>
                    <a:lnTo>
                      <a:pt x="28" y="12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7" y="12"/>
                    </a:lnTo>
                    <a:lnTo>
                      <a:pt x="40" y="13"/>
                    </a:lnTo>
                    <a:lnTo>
                      <a:pt x="33" y="6"/>
                    </a:lnTo>
                    <a:close/>
                    <a:moveTo>
                      <a:pt x="19" y="0"/>
                    </a:moveTo>
                    <a:lnTo>
                      <a:pt x="20" y="0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1" y="4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4" y="9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6" y="5"/>
                    </a:lnTo>
                    <a:lnTo>
                      <a:pt x="24" y="9"/>
                    </a:lnTo>
                    <a:lnTo>
                      <a:pt x="25" y="13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2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42" y="13"/>
                    </a:lnTo>
                    <a:lnTo>
                      <a:pt x="44" y="10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7" y="5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47" y="6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47" y="6"/>
                    </a:lnTo>
                    <a:lnTo>
                      <a:pt x="45" y="10"/>
                    </a:lnTo>
                    <a:lnTo>
                      <a:pt x="50" y="9"/>
                    </a:lnTo>
                    <a:lnTo>
                      <a:pt x="50" y="10"/>
                    </a:lnTo>
                    <a:lnTo>
                      <a:pt x="50" y="10"/>
                    </a:lnTo>
                    <a:lnTo>
                      <a:pt x="45" y="10"/>
                    </a:lnTo>
                    <a:lnTo>
                      <a:pt x="44" y="14"/>
                    </a:lnTo>
                    <a:lnTo>
                      <a:pt x="53" y="16"/>
                    </a:lnTo>
                    <a:lnTo>
                      <a:pt x="54" y="16"/>
                    </a:lnTo>
                    <a:lnTo>
                      <a:pt x="54" y="16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0" y="26"/>
                    </a:lnTo>
                    <a:lnTo>
                      <a:pt x="54" y="26"/>
                    </a:lnTo>
                    <a:lnTo>
                      <a:pt x="57" y="23"/>
                    </a:lnTo>
                    <a:lnTo>
                      <a:pt x="58" y="23"/>
                    </a:lnTo>
                    <a:lnTo>
                      <a:pt x="58" y="23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61" y="25"/>
                    </a:lnTo>
                    <a:lnTo>
                      <a:pt x="61" y="25"/>
                    </a:lnTo>
                    <a:lnTo>
                      <a:pt x="61" y="25"/>
                    </a:lnTo>
                    <a:lnTo>
                      <a:pt x="59" y="27"/>
                    </a:lnTo>
                    <a:lnTo>
                      <a:pt x="63" y="27"/>
                    </a:lnTo>
                    <a:lnTo>
                      <a:pt x="63" y="26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9"/>
                    </a:lnTo>
                    <a:lnTo>
                      <a:pt x="63" y="27"/>
                    </a:lnTo>
                    <a:lnTo>
                      <a:pt x="59" y="27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58" y="27"/>
                    </a:lnTo>
                    <a:lnTo>
                      <a:pt x="55" y="27"/>
                    </a:lnTo>
                    <a:lnTo>
                      <a:pt x="58" y="31"/>
                    </a:lnTo>
                    <a:lnTo>
                      <a:pt x="58" y="33"/>
                    </a:lnTo>
                    <a:lnTo>
                      <a:pt x="57" y="33"/>
                    </a:lnTo>
                    <a:lnTo>
                      <a:pt x="57" y="33"/>
                    </a:lnTo>
                    <a:lnTo>
                      <a:pt x="54" y="27"/>
                    </a:lnTo>
                    <a:lnTo>
                      <a:pt x="50" y="29"/>
                    </a:lnTo>
                    <a:lnTo>
                      <a:pt x="54" y="36"/>
                    </a:lnTo>
                    <a:lnTo>
                      <a:pt x="55" y="38"/>
                    </a:lnTo>
                    <a:lnTo>
                      <a:pt x="55" y="38"/>
                    </a:lnTo>
                    <a:lnTo>
                      <a:pt x="55" y="38"/>
                    </a:lnTo>
                    <a:lnTo>
                      <a:pt x="54" y="39"/>
                    </a:lnTo>
                    <a:lnTo>
                      <a:pt x="54" y="39"/>
                    </a:lnTo>
                    <a:lnTo>
                      <a:pt x="42" y="40"/>
                    </a:lnTo>
                    <a:lnTo>
                      <a:pt x="42" y="40"/>
                    </a:lnTo>
                    <a:lnTo>
                      <a:pt x="45" y="44"/>
                    </a:lnTo>
                    <a:lnTo>
                      <a:pt x="49" y="46"/>
                    </a:lnTo>
                    <a:lnTo>
                      <a:pt x="50" y="46"/>
                    </a:lnTo>
                    <a:lnTo>
                      <a:pt x="49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47" y="50"/>
                    </a:lnTo>
                    <a:lnTo>
                      <a:pt x="49" y="52"/>
                    </a:lnTo>
                    <a:lnTo>
                      <a:pt x="50" y="53"/>
                    </a:lnTo>
                    <a:lnTo>
                      <a:pt x="50" y="53"/>
                    </a:lnTo>
                    <a:lnTo>
                      <a:pt x="50" y="55"/>
                    </a:lnTo>
                    <a:lnTo>
                      <a:pt x="49" y="55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6" y="50"/>
                    </a:lnTo>
                    <a:lnTo>
                      <a:pt x="46" y="52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6" y="50"/>
                    </a:lnTo>
                    <a:lnTo>
                      <a:pt x="45" y="46"/>
                    </a:lnTo>
                    <a:lnTo>
                      <a:pt x="42" y="51"/>
                    </a:lnTo>
                    <a:lnTo>
                      <a:pt x="42" y="51"/>
                    </a:lnTo>
                    <a:lnTo>
                      <a:pt x="42" y="51"/>
                    </a:lnTo>
                    <a:lnTo>
                      <a:pt x="41" y="50"/>
                    </a:lnTo>
                    <a:lnTo>
                      <a:pt x="44" y="44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2" y="50"/>
                    </a:lnTo>
                    <a:lnTo>
                      <a:pt x="24" y="42"/>
                    </a:lnTo>
                    <a:lnTo>
                      <a:pt x="23" y="44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51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19" y="50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6" y="55"/>
                    </a:lnTo>
                    <a:lnTo>
                      <a:pt x="16" y="55"/>
                    </a:lnTo>
                    <a:lnTo>
                      <a:pt x="15" y="53"/>
                    </a:lnTo>
                    <a:lnTo>
                      <a:pt x="16" y="53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9" y="50"/>
                    </a:lnTo>
                    <a:lnTo>
                      <a:pt x="16" y="50"/>
                    </a:lnTo>
                    <a:lnTo>
                      <a:pt x="15" y="48"/>
                    </a:lnTo>
                    <a:lnTo>
                      <a:pt x="16" y="48"/>
                    </a:lnTo>
                    <a:lnTo>
                      <a:pt x="19" y="48"/>
                    </a:lnTo>
                    <a:lnTo>
                      <a:pt x="20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6" y="44"/>
                    </a:lnTo>
                    <a:lnTo>
                      <a:pt x="21" y="44"/>
                    </a:lnTo>
                    <a:lnTo>
                      <a:pt x="23" y="40"/>
                    </a:lnTo>
                    <a:lnTo>
                      <a:pt x="13" y="39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1" y="39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6" y="29"/>
                    </a:lnTo>
                    <a:lnTo>
                      <a:pt x="13" y="27"/>
                    </a:lnTo>
                    <a:lnTo>
                      <a:pt x="11" y="33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1"/>
                    </a:lnTo>
                    <a:lnTo>
                      <a:pt x="12" y="27"/>
                    </a:lnTo>
                    <a:lnTo>
                      <a:pt x="8" y="27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7" y="27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7" y="26"/>
                    </a:lnTo>
                    <a:lnTo>
                      <a:pt x="6" y="25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8" y="26"/>
                    </a:lnTo>
                    <a:lnTo>
                      <a:pt x="12" y="26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1" y="23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2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24" y="13"/>
                    </a:lnTo>
                    <a:lnTo>
                      <a:pt x="23" y="10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23" y="9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20" y="5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9" name="Freeform 6539"/>
              <p:cNvSpPr>
                <a:spLocks noEditPoints="1"/>
              </p:cNvSpPr>
              <p:nvPr/>
            </p:nvSpPr>
            <p:spPr bwMode="auto">
              <a:xfrm>
                <a:off x="1723230" y="3755231"/>
                <a:ext cx="101600" cy="87313"/>
              </a:xfrm>
              <a:custGeom>
                <a:gdLst>
                  <a:gd name="T0" fmla="*/ 32 w 64"/>
                  <a:gd name="T1" fmla="*/ 37 h 55"/>
                  <a:gd name="T2" fmla="*/ 36 w 64"/>
                  <a:gd name="T3" fmla="*/ 42 h 55"/>
                  <a:gd name="T4" fmla="*/ 32 w 64"/>
                  <a:gd name="T5" fmla="*/ 33 h 55"/>
                  <a:gd name="T6" fmla="*/ 13 w 64"/>
                  <a:gd name="T7" fmla="*/ 37 h 55"/>
                  <a:gd name="T8" fmla="*/ 43 w 64"/>
                  <a:gd name="T9" fmla="*/ 40 h 55"/>
                  <a:gd name="T10" fmla="*/ 43 w 64"/>
                  <a:gd name="T11" fmla="*/ 28 h 55"/>
                  <a:gd name="T12" fmla="*/ 40 w 64"/>
                  <a:gd name="T13" fmla="*/ 37 h 55"/>
                  <a:gd name="T14" fmla="*/ 17 w 64"/>
                  <a:gd name="T15" fmla="*/ 29 h 55"/>
                  <a:gd name="T16" fmla="*/ 19 w 64"/>
                  <a:gd name="T17" fmla="*/ 29 h 55"/>
                  <a:gd name="T18" fmla="*/ 26 w 64"/>
                  <a:gd name="T19" fmla="*/ 31 h 55"/>
                  <a:gd name="T20" fmla="*/ 31 w 64"/>
                  <a:gd name="T21" fmla="*/ 28 h 55"/>
                  <a:gd name="T22" fmla="*/ 32 w 64"/>
                  <a:gd name="T23" fmla="*/ 31 h 55"/>
                  <a:gd name="T24" fmla="*/ 35 w 64"/>
                  <a:gd name="T25" fmla="*/ 31 h 55"/>
                  <a:gd name="T26" fmla="*/ 28 w 64"/>
                  <a:gd name="T27" fmla="*/ 31 h 55"/>
                  <a:gd name="T28" fmla="*/ 35 w 64"/>
                  <a:gd name="T29" fmla="*/ 28 h 55"/>
                  <a:gd name="T30" fmla="*/ 27 w 64"/>
                  <a:gd name="T31" fmla="*/ 28 h 55"/>
                  <a:gd name="T32" fmla="*/ 28 w 64"/>
                  <a:gd name="T33" fmla="*/ 27 h 55"/>
                  <a:gd name="T34" fmla="*/ 35 w 64"/>
                  <a:gd name="T35" fmla="*/ 24 h 55"/>
                  <a:gd name="T36" fmla="*/ 30 w 64"/>
                  <a:gd name="T37" fmla="*/ 25 h 55"/>
                  <a:gd name="T38" fmla="*/ 31 w 64"/>
                  <a:gd name="T39" fmla="*/ 27 h 55"/>
                  <a:gd name="T40" fmla="*/ 43 w 64"/>
                  <a:gd name="T41" fmla="*/ 27 h 55"/>
                  <a:gd name="T42" fmla="*/ 28 w 64"/>
                  <a:gd name="T43" fmla="*/ 24 h 55"/>
                  <a:gd name="T44" fmla="*/ 32 w 64"/>
                  <a:gd name="T45" fmla="*/ 20 h 55"/>
                  <a:gd name="T46" fmla="*/ 42 w 64"/>
                  <a:gd name="T47" fmla="*/ 15 h 55"/>
                  <a:gd name="T48" fmla="*/ 46 w 64"/>
                  <a:gd name="T49" fmla="*/ 27 h 55"/>
                  <a:gd name="T50" fmla="*/ 17 w 64"/>
                  <a:gd name="T51" fmla="*/ 25 h 55"/>
                  <a:gd name="T52" fmla="*/ 18 w 64"/>
                  <a:gd name="T53" fmla="*/ 27 h 55"/>
                  <a:gd name="T54" fmla="*/ 25 w 64"/>
                  <a:gd name="T55" fmla="*/ 15 h 55"/>
                  <a:gd name="T56" fmla="*/ 32 w 64"/>
                  <a:gd name="T57" fmla="*/ 19 h 55"/>
                  <a:gd name="T58" fmla="*/ 26 w 64"/>
                  <a:gd name="T59" fmla="*/ 12 h 55"/>
                  <a:gd name="T60" fmla="*/ 19 w 64"/>
                  <a:gd name="T61" fmla="*/ 2 h 55"/>
                  <a:gd name="T62" fmla="*/ 25 w 64"/>
                  <a:gd name="T63" fmla="*/ 6 h 55"/>
                  <a:gd name="T64" fmla="*/ 32 w 64"/>
                  <a:gd name="T65" fmla="*/ 3 h 55"/>
                  <a:gd name="T66" fmla="*/ 42 w 64"/>
                  <a:gd name="T67" fmla="*/ 6 h 55"/>
                  <a:gd name="T68" fmla="*/ 48 w 64"/>
                  <a:gd name="T69" fmla="*/ 2 h 55"/>
                  <a:gd name="T70" fmla="*/ 47 w 64"/>
                  <a:gd name="T71" fmla="*/ 6 h 55"/>
                  <a:gd name="T72" fmla="*/ 48 w 64"/>
                  <a:gd name="T73" fmla="*/ 11 h 55"/>
                  <a:gd name="T74" fmla="*/ 53 w 64"/>
                  <a:gd name="T75" fmla="*/ 17 h 55"/>
                  <a:gd name="T76" fmla="*/ 57 w 64"/>
                  <a:gd name="T77" fmla="*/ 27 h 55"/>
                  <a:gd name="T78" fmla="*/ 64 w 64"/>
                  <a:gd name="T79" fmla="*/ 28 h 55"/>
                  <a:gd name="T80" fmla="*/ 60 w 64"/>
                  <a:gd name="T81" fmla="*/ 31 h 55"/>
                  <a:gd name="T82" fmla="*/ 49 w 64"/>
                  <a:gd name="T83" fmla="*/ 28 h 55"/>
                  <a:gd name="T84" fmla="*/ 42 w 64"/>
                  <a:gd name="T85" fmla="*/ 41 h 55"/>
                  <a:gd name="T86" fmla="*/ 49 w 64"/>
                  <a:gd name="T87" fmla="*/ 50 h 55"/>
                  <a:gd name="T88" fmla="*/ 48 w 64"/>
                  <a:gd name="T89" fmla="*/ 55 h 55"/>
                  <a:gd name="T90" fmla="*/ 46 w 64"/>
                  <a:gd name="T91" fmla="*/ 49 h 55"/>
                  <a:gd name="T92" fmla="*/ 40 w 64"/>
                  <a:gd name="T93" fmla="*/ 41 h 55"/>
                  <a:gd name="T94" fmla="*/ 23 w 64"/>
                  <a:gd name="T95" fmla="*/ 41 h 55"/>
                  <a:gd name="T96" fmla="*/ 19 w 64"/>
                  <a:gd name="T97" fmla="*/ 51 h 55"/>
                  <a:gd name="T98" fmla="*/ 15 w 64"/>
                  <a:gd name="T99" fmla="*/ 54 h 55"/>
                  <a:gd name="T100" fmla="*/ 14 w 64"/>
                  <a:gd name="T101" fmla="*/ 49 h 55"/>
                  <a:gd name="T102" fmla="*/ 22 w 64"/>
                  <a:gd name="T103" fmla="*/ 41 h 55"/>
                  <a:gd name="T104" fmla="*/ 15 w 64"/>
                  <a:gd name="T105" fmla="*/ 28 h 55"/>
                  <a:gd name="T106" fmla="*/ 6 w 64"/>
                  <a:gd name="T107" fmla="*/ 31 h 55"/>
                  <a:gd name="T108" fmla="*/ 0 w 64"/>
                  <a:gd name="T109" fmla="*/ 28 h 55"/>
                  <a:gd name="T110" fmla="*/ 8 w 64"/>
                  <a:gd name="T111" fmla="*/ 27 h 55"/>
                  <a:gd name="T112" fmla="*/ 11 w 64"/>
                  <a:gd name="T113" fmla="*/ 16 h 55"/>
                  <a:gd name="T114" fmla="*/ 17 w 64"/>
                  <a:gd name="T115" fmla="*/ 8 h 55"/>
                  <a:gd name="T116" fmla="*/ 17 w 64"/>
                  <a:gd name="T117" fmla="*/ 2 h 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55">
                    <a:moveTo>
                      <a:pt x="26" y="42"/>
                    </a:moveTo>
                    <a:lnTo>
                      <a:pt x="32" y="49"/>
                    </a:lnTo>
                    <a:lnTo>
                      <a:pt x="38" y="42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28" y="44"/>
                    </a:lnTo>
                    <a:lnTo>
                      <a:pt x="26" y="42"/>
                    </a:lnTo>
                    <a:close/>
                    <a:moveTo>
                      <a:pt x="32" y="37"/>
                    </a:moveTo>
                    <a:lnTo>
                      <a:pt x="26" y="38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8" y="42"/>
                    </a:lnTo>
                    <a:lnTo>
                      <a:pt x="32" y="42"/>
                    </a:lnTo>
                    <a:lnTo>
                      <a:pt x="34" y="42"/>
                    </a:lnTo>
                    <a:lnTo>
                      <a:pt x="36" y="42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2" y="37"/>
                    </a:lnTo>
                    <a:close/>
                    <a:moveTo>
                      <a:pt x="34" y="32"/>
                    </a:moveTo>
                    <a:lnTo>
                      <a:pt x="32" y="33"/>
                    </a:lnTo>
                    <a:lnTo>
                      <a:pt x="30" y="32"/>
                    </a:lnTo>
                    <a:lnTo>
                      <a:pt x="26" y="38"/>
                    </a:lnTo>
                    <a:lnTo>
                      <a:pt x="32" y="34"/>
                    </a:lnTo>
                    <a:lnTo>
                      <a:pt x="38" y="37"/>
                    </a:lnTo>
                    <a:lnTo>
                      <a:pt x="38" y="37"/>
                    </a:lnTo>
                    <a:lnTo>
                      <a:pt x="34" y="32"/>
                    </a:lnTo>
                    <a:close/>
                    <a:moveTo>
                      <a:pt x="17" y="29"/>
                    </a:moveTo>
                    <a:lnTo>
                      <a:pt x="13" y="37"/>
                    </a:lnTo>
                    <a:lnTo>
                      <a:pt x="22" y="40"/>
                    </a:lnTo>
                    <a:lnTo>
                      <a:pt x="19" y="37"/>
                    </a:lnTo>
                    <a:lnTo>
                      <a:pt x="17" y="33"/>
                    </a:lnTo>
                    <a:lnTo>
                      <a:pt x="17" y="29"/>
                    </a:lnTo>
                    <a:close/>
                    <a:moveTo>
                      <a:pt x="48" y="29"/>
                    </a:moveTo>
                    <a:lnTo>
                      <a:pt x="47" y="33"/>
                    </a:lnTo>
                    <a:lnTo>
                      <a:pt x="46" y="37"/>
                    </a:lnTo>
                    <a:lnTo>
                      <a:pt x="43" y="40"/>
                    </a:lnTo>
                    <a:lnTo>
                      <a:pt x="51" y="37"/>
                    </a:lnTo>
                    <a:lnTo>
                      <a:pt x="48" y="29"/>
                    </a:lnTo>
                    <a:close/>
                    <a:moveTo>
                      <a:pt x="43" y="28"/>
                    </a:moveTo>
                    <a:lnTo>
                      <a:pt x="36" y="29"/>
                    </a:lnTo>
                    <a:lnTo>
                      <a:pt x="36" y="31"/>
                    </a:lnTo>
                    <a:lnTo>
                      <a:pt x="39" y="36"/>
                    </a:lnTo>
                    <a:lnTo>
                      <a:pt x="39" y="31"/>
                    </a:lnTo>
                    <a:lnTo>
                      <a:pt x="43" y="28"/>
                    </a:lnTo>
                    <a:close/>
                    <a:moveTo>
                      <a:pt x="47" y="28"/>
                    </a:moveTo>
                    <a:lnTo>
                      <a:pt x="46" y="28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4" y="29"/>
                    </a:lnTo>
                    <a:lnTo>
                      <a:pt x="40" y="32"/>
                    </a:lnTo>
                    <a:lnTo>
                      <a:pt x="40" y="37"/>
                    </a:lnTo>
                    <a:lnTo>
                      <a:pt x="40" y="37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40"/>
                    </a:lnTo>
                    <a:lnTo>
                      <a:pt x="44" y="37"/>
                    </a:lnTo>
                    <a:lnTo>
                      <a:pt x="47" y="33"/>
                    </a:lnTo>
                    <a:lnTo>
                      <a:pt x="47" y="28"/>
                    </a:lnTo>
                    <a:close/>
                    <a:moveTo>
                      <a:pt x="17" y="28"/>
                    </a:moveTo>
                    <a:lnTo>
                      <a:pt x="17" y="29"/>
                    </a:lnTo>
                    <a:lnTo>
                      <a:pt x="18" y="33"/>
                    </a:lnTo>
                    <a:lnTo>
                      <a:pt x="21" y="37"/>
                    </a:lnTo>
                    <a:lnTo>
                      <a:pt x="23" y="40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3" y="37"/>
                    </a:lnTo>
                    <a:lnTo>
                      <a:pt x="23" y="32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7" y="28"/>
                    </a:lnTo>
                    <a:close/>
                    <a:moveTo>
                      <a:pt x="27" y="28"/>
                    </a:moveTo>
                    <a:lnTo>
                      <a:pt x="27" y="29"/>
                    </a:lnTo>
                    <a:lnTo>
                      <a:pt x="21" y="28"/>
                    </a:lnTo>
                    <a:lnTo>
                      <a:pt x="26" y="31"/>
                    </a:lnTo>
                    <a:lnTo>
                      <a:pt x="25" y="36"/>
                    </a:lnTo>
                    <a:lnTo>
                      <a:pt x="28" y="31"/>
                    </a:lnTo>
                    <a:lnTo>
                      <a:pt x="27" y="28"/>
                    </a:lnTo>
                    <a:close/>
                    <a:moveTo>
                      <a:pt x="27" y="28"/>
                    </a:moveTo>
                    <a:lnTo>
                      <a:pt x="27" y="28"/>
                    </a:lnTo>
                    <a:lnTo>
                      <a:pt x="27" y="28"/>
                    </a:lnTo>
                    <a:lnTo>
                      <a:pt x="27" y="28"/>
                    </a:lnTo>
                    <a:close/>
                    <a:moveTo>
                      <a:pt x="31" y="28"/>
                    </a:moveTo>
                    <a:lnTo>
                      <a:pt x="31" y="28"/>
                    </a:lnTo>
                    <a:lnTo>
                      <a:pt x="31" y="29"/>
                    </a:lnTo>
                    <a:lnTo>
                      <a:pt x="31" y="31"/>
                    </a:lnTo>
                    <a:lnTo>
                      <a:pt x="31" y="32"/>
                    </a:lnTo>
                    <a:lnTo>
                      <a:pt x="31" y="32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1" y="28"/>
                    </a:lnTo>
                    <a:close/>
                    <a:moveTo>
                      <a:pt x="32" y="28"/>
                    </a:moveTo>
                    <a:lnTo>
                      <a:pt x="32" y="28"/>
                    </a:lnTo>
                    <a:lnTo>
                      <a:pt x="34" y="29"/>
                    </a:lnTo>
                    <a:lnTo>
                      <a:pt x="34" y="31"/>
                    </a:lnTo>
                    <a:lnTo>
                      <a:pt x="35" y="31"/>
                    </a:lnTo>
                    <a:lnTo>
                      <a:pt x="35" y="31"/>
                    </a:lnTo>
                    <a:lnTo>
                      <a:pt x="35" y="31"/>
                    </a:lnTo>
                    <a:lnTo>
                      <a:pt x="34" y="29"/>
                    </a:lnTo>
                    <a:lnTo>
                      <a:pt x="32" y="28"/>
                    </a:lnTo>
                    <a:close/>
                    <a:moveTo>
                      <a:pt x="31" y="28"/>
                    </a:moveTo>
                    <a:lnTo>
                      <a:pt x="31" y="28"/>
                    </a:lnTo>
                    <a:lnTo>
                      <a:pt x="30" y="29"/>
                    </a:lnTo>
                    <a:lnTo>
                      <a:pt x="28" y="29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31" y="28"/>
                    </a:lnTo>
                    <a:close/>
                    <a:moveTo>
                      <a:pt x="35" y="27"/>
                    </a:moveTo>
                    <a:lnTo>
                      <a:pt x="32" y="28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7"/>
                    </a:lnTo>
                    <a:lnTo>
                      <a:pt x="35" y="27"/>
                    </a:lnTo>
                    <a:close/>
                    <a:moveTo>
                      <a:pt x="28" y="27"/>
                    </a:moveTo>
                    <a:lnTo>
                      <a:pt x="27" y="27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0" y="27"/>
                    </a:lnTo>
                    <a:lnTo>
                      <a:pt x="28" y="27"/>
                    </a:lnTo>
                    <a:close/>
                    <a:moveTo>
                      <a:pt x="35" y="24"/>
                    </a:moveTo>
                    <a:lnTo>
                      <a:pt x="34" y="24"/>
                    </a:lnTo>
                    <a:lnTo>
                      <a:pt x="34" y="25"/>
                    </a:lnTo>
                    <a:lnTo>
                      <a:pt x="32" y="27"/>
                    </a:lnTo>
                    <a:lnTo>
                      <a:pt x="32" y="27"/>
                    </a:lnTo>
                    <a:lnTo>
                      <a:pt x="34" y="27"/>
                    </a:lnTo>
                    <a:lnTo>
                      <a:pt x="35" y="25"/>
                    </a:lnTo>
                    <a:lnTo>
                      <a:pt x="35" y="24"/>
                    </a:lnTo>
                    <a:lnTo>
                      <a:pt x="35" y="24"/>
                    </a:lnTo>
                    <a:close/>
                    <a:moveTo>
                      <a:pt x="28" y="24"/>
                    </a:moveTo>
                    <a:lnTo>
                      <a:pt x="28" y="24"/>
                    </a:lnTo>
                    <a:lnTo>
                      <a:pt x="28" y="25"/>
                    </a:lnTo>
                    <a:lnTo>
                      <a:pt x="30" y="27"/>
                    </a:lnTo>
                    <a:lnTo>
                      <a:pt x="31" y="27"/>
                    </a:lnTo>
                    <a:lnTo>
                      <a:pt x="31" y="28"/>
                    </a:lnTo>
                    <a:lnTo>
                      <a:pt x="30" y="25"/>
                    </a:lnTo>
                    <a:lnTo>
                      <a:pt x="28" y="24"/>
                    </a:lnTo>
                    <a:lnTo>
                      <a:pt x="28" y="24"/>
                    </a:lnTo>
                    <a:close/>
                    <a:moveTo>
                      <a:pt x="31" y="23"/>
                    </a:moveTo>
                    <a:lnTo>
                      <a:pt x="31" y="23"/>
                    </a:lnTo>
                    <a:lnTo>
                      <a:pt x="31" y="24"/>
                    </a:lnTo>
                    <a:lnTo>
                      <a:pt x="31" y="25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32" y="25"/>
                    </a:lnTo>
                    <a:lnTo>
                      <a:pt x="32" y="24"/>
                    </a:lnTo>
                    <a:lnTo>
                      <a:pt x="32" y="23"/>
                    </a:lnTo>
                    <a:lnTo>
                      <a:pt x="31" y="23"/>
                    </a:lnTo>
                    <a:close/>
                    <a:moveTo>
                      <a:pt x="39" y="19"/>
                    </a:moveTo>
                    <a:lnTo>
                      <a:pt x="36" y="24"/>
                    </a:lnTo>
                    <a:lnTo>
                      <a:pt x="36" y="27"/>
                    </a:lnTo>
                    <a:lnTo>
                      <a:pt x="43" y="27"/>
                    </a:lnTo>
                    <a:lnTo>
                      <a:pt x="39" y="25"/>
                    </a:lnTo>
                    <a:lnTo>
                      <a:pt x="39" y="19"/>
                    </a:lnTo>
                    <a:close/>
                    <a:moveTo>
                      <a:pt x="26" y="19"/>
                    </a:moveTo>
                    <a:lnTo>
                      <a:pt x="26" y="24"/>
                    </a:lnTo>
                    <a:lnTo>
                      <a:pt x="21" y="27"/>
                    </a:lnTo>
                    <a:lnTo>
                      <a:pt x="27" y="27"/>
                    </a:lnTo>
                    <a:lnTo>
                      <a:pt x="27" y="25"/>
                    </a:lnTo>
                    <a:lnTo>
                      <a:pt x="28" y="24"/>
                    </a:lnTo>
                    <a:lnTo>
                      <a:pt x="26" y="19"/>
                    </a:lnTo>
                    <a:close/>
                    <a:moveTo>
                      <a:pt x="27" y="17"/>
                    </a:moveTo>
                    <a:lnTo>
                      <a:pt x="30" y="23"/>
                    </a:lnTo>
                    <a:lnTo>
                      <a:pt x="31" y="23"/>
                    </a:lnTo>
                    <a:lnTo>
                      <a:pt x="32" y="23"/>
                    </a:lnTo>
                    <a:lnTo>
                      <a:pt x="35" y="23"/>
                    </a:lnTo>
                    <a:lnTo>
                      <a:pt x="38" y="19"/>
                    </a:lnTo>
                    <a:lnTo>
                      <a:pt x="32" y="20"/>
                    </a:lnTo>
                    <a:lnTo>
                      <a:pt x="27" y="17"/>
                    </a:lnTo>
                    <a:close/>
                    <a:moveTo>
                      <a:pt x="43" y="16"/>
                    </a:moveTo>
                    <a:lnTo>
                      <a:pt x="46" y="19"/>
                    </a:lnTo>
                    <a:lnTo>
                      <a:pt x="47" y="21"/>
                    </a:lnTo>
                    <a:lnTo>
                      <a:pt x="48" y="25"/>
                    </a:lnTo>
                    <a:lnTo>
                      <a:pt x="51" y="17"/>
                    </a:lnTo>
                    <a:lnTo>
                      <a:pt x="43" y="16"/>
                    </a:lnTo>
                    <a:close/>
                    <a:moveTo>
                      <a:pt x="42" y="15"/>
                    </a:moveTo>
                    <a:lnTo>
                      <a:pt x="40" y="16"/>
                    </a:lnTo>
                    <a:lnTo>
                      <a:pt x="42" y="17"/>
                    </a:lnTo>
                    <a:lnTo>
                      <a:pt x="40" y="19"/>
                    </a:lnTo>
                    <a:lnTo>
                      <a:pt x="40" y="19"/>
                    </a:lnTo>
                    <a:lnTo>
                      <a:pt x="40" y="24"/>
                    </a:lnTo>
                    <a:lnTo>
                      <a:pt x="44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7" y="27"/>
                    </a:lnTo>
                    <a:lnTo>
                      <a:pt x="47" y="27"/>
                    </a:lnTo>
                    <a:lnTo>
                      <a:pt x="47" y="21"/>
                    </a:lnTo>
                    <a:lnTo>
                      <a:pt x="44" y="19"/>
                    </a:lnTo>
                    <a:lnTo>
                      <a:pt x="42" y="15"/>
                    </a:lnTo>
                    <a:close/>
                    <a:moveTo>
                      <a:pt x="22" y="15"/>
                    </a:moveTo>
                    <a:lnTo>
                      <a:pt x="14" y="16"/>
                    </a:lnTo>
                    <a:lnTo>
                      <a:pt x="17" y="25"/>
                    </a:lnTo>
                    <a:lnTo>
                      <a:pt x="18" y="21"/>
                    </a:lnTo>
                    <a:lnTo>
                      <a:pt x="19" y="17"/>
                    </a:lnTo>
                    <a:lnTo>
                      <a:pt x="22" y="15"/>
                    </a:lnTo>
                    <a:close/>
                    <a:moveTo>
                      <a:pt x="25" y="15"/>
                    </a:moveTo>
                    <a:lnTo>
                      <a:pt x="21" y="17"/>
                    </a:lnTo>
                    <a:lnTo>
                      <a:pt x="18" y="23"/>
                    </a:lnTo>
                    <a:lnTo>
                      <a:pt x="17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23" y="23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5"/>
                    </a:lnTo>
                    <a:close/>
                    <a:moveTo>
                      <a:pt x="32" y="12"/>
                    </a:moveTo>
                    <a:lnTo>
                      <a:pt x="31" y="12"/>
                    </a:lnTo>
                    <a:lnTo>
                      <a:pt x="28" y="14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7" y="16"/>
                    </a:lnTo>
                    <a:lnTo>
                      <a:pt x="27" y="16"/>
                    </a:lnTo>
                    <a:lnTo>
                      <a:pt x="32" y="19"/>
                    </a:lnTo>
                    <a:lnTo>
                      <a:pt x="38" y="17"/>
                    </a:lnTo>
                    <a:lnTo>
                      <a:pt x="39" y="16"/>
                    </a:lnTo>
                    <a:lnTo>
                      <a:pt x="39" y="16"/>
                    </a:lnTo>
                    <a:lnTo>
                      <a:pt x="40" y="15"/>
                    </a:lnTo>
                    <a:lnTo>
                      <a:pt x="36" y="14"/>
                    </a:lnTo>
                    <a:lnTo>
                      <a:pt x="32" y="12"/>
                    </a:lnTo>
                    <a:close/>
                    <a:moveTo>
                      <a:pt x="32" y="6"/>
                    </a:moveTo>
                    <a:lnTo>
                      <a:pt x="26" y="12"/>
                    </a:lnTo>
                    <a:lnTo>
                      <a:pt x="31" y="11"/>
                    </a:lnTo>
                    <a:lnTo>
                      <a:pt x="32" y="11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32" y="6"/>
                    </a:lnTo>
                    <a:close/>
                    <a:moveTo>
                      <a:pt x="18" y="0"/>
                    </a:moveTo>
                    <a:lnTo>
                      <a:pt x="18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6"/>
                    </a:lnTo>
                    <a:lnTo>
                      <a:pt x="22" y="8"/>
                    </a:lnTo>
                    <a:lnTo>
                      <a:pt x="25" y="6"/>
                    </a:lnTo>
                    <a:lnTo>
                      <a:pt x="25" y="4"/>
                    </a:lnTo>
                    <a:lnTo>
                      <a:pt x="25" y="6"/>
                    </a:lnTo>
                    <a:lnTo>
                      <a:pt x="23" y="10"/>
                    </a:lnTo>
                    <a:lnTo>
                      <a:pt x="25" y="14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40" y="14"/>
                    </a:lnTo>
                    <a:lnTo>
                      <a:pt x="43" y="11"/>
                    </a:lnTo>
                    <a:lnTo>
                      <a:pt x="40" y="6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43" y="10"/>
                    </a:lnTo>
                    <a:lnTo>
                      <a:pt x="46" y="7"/>
                    </a:lnTo>
                    <a:lnTo>
                      <a:pt x="44" y="4"/>
                    </a:lnTo>
                    <a:lnTo>
                      <a:pt x="44" y="3"/>
                    </a:lnTo>
                    <a:lnTo>
                      <a:pt x="46" y="3"/>
                    </a:lnTo>
                    <a:lnTo>
                      <a:pt x="46" y="6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7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4" y="10"/>
                    </a:lnTo>
                    <a:lnTo>
                      <a:pt x="48" y="10"/>
                    </a:lnTo>
                    <a:lnTo>
                      <a:pt x="49" y="10"/>
                    </a:lnTo>
                    <a:lnTo>
                      <a:pt x="48" y="11"/>
                    </a:lnTo>
                    <a:lnTo>
                      <a:pt x="44" y="11"/>
                    </a:lnTo>
                    <a:lnTo>
                      <a:pt x="42" y="15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3" y="16"/>
                    </a:lnTo>
                    <a:lnTo>
                      <a:pt x="53" y="17"/>
                    </a:lnTo>
                    <a:lnTo>
                      <a:pt x="53" y="17"/>
                    </a:lnTo>
                    <a:lnTo>
                      <a:pt x="53" y="17"/>
                    </a:lnTo>
                    <a:lnTo>
                      <a:pt x="53" y="17"/>
                    </a:lnTo>
                    <a:lnTo>
                      <a:pt x="48" y="27"/>
                    </a:lnTo>
                    <a:lnTo>
                      <a:pt x="53" y="27"/>
                    </a:lnTo>
                    <a:lnTo>
                      <a:pt x="56" y="23"/>
                    </a:lnTo>
                    <a:lnTo>
                      <a:pt x="56" y="23"/>
                    </a:lnTo>
                    <a:lnTo>
                      <a:pt x="56" y="24"/>
                    </a:lnTo>
                    <a:lnTo>
                      <a:pt x="55" y="27"/>
                    </a:lnTo>
                    <a:lnTo>
                      <a:pt x="57" y="27"/>
                    </a:lnTo>
                    <a:lnTo>
                      <a:pt x="60" y="25"/>
                    </a:lnTo>
                    <a:lnTo>
                      <a:pt x="60" y="25"/>
                    </a:lnTo>
                    <a:lnTo>
                      <a:pt x="60" y="25"/>
                    </a:lnTo>
                    <a:lnTo>
                      <a:pt x="59" y="27"/>
                    </a:lnTo>
                    <a:lnTo>
                      <a:pt x="63" y="27"/>
                    </a:lnTo>
                    <a:lnTo>
                      <a:pt x="63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59" y="28"/>
                    </a:lnTo>
                    <a:lnTo>
                      <a:pt x="60" y="31"/>
                    </a:lnTo>
                    <a:lnTo>
                      <a:pt x="60" y="31"/>
                    </a:lnTo>
                    <a:lnTo>
                      <a:pt x="60" y="31"/>
                    </a:lnTo>
                    <a:lnTo>
                      <a:pt x="60" y="31"/>
                    </a:lnTo>
                    <a:lnTo>
                      <a:pt x="57" y="28"/>
                    </a:lnTo>
                    <a:lnTo>
                      <a:pt x="55" y="28"/>
                    </a:lnTo>
                    <a:lnTo>
                      <a:pt x="56" y="32"/>
                    </a:lnTo>
                    <a:lnTo>
                      <a:pt x="56" y="33"/>
                    </a:lnTo>
                    <a:lnTo>
                      <a:pt x="56" y="33"/>
                    </a:lnTo>
                    <a:lnTo>
                      <a:pt x="56" y="32"/>
                    </a:lnTo>
                    <a:lnTo>
                      <a:pt x="53" y="28"/>
                    </a:lnTo>
                    <a:lnTo>
                      <a:pt x="49" y="28"/>
                    </a:lnTo>
                    <a:lnTo>
                      <a:pt x="53" y="37"/>
                    </a:lnTo>
                    <a:lnTo>
                      <a:pt x="53" y="37"/>
                    </a:lnTo>
                    <a:lnTo>
                      <a:pt x="55" y="38"/>
                    </a:lnTo>
                    <a:lnTo>
                      <a:pt x="53" y="38"/>
                    </a:lnTo>
                    <a:lnTo>
                      <a:pt x="53" y="40"/>
                    </a:lnTo>
                    <a:lnTo>
                      <a:pt x="52" y="38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4" y="45"/>
                    </a:lnTo>
                    <a:lnTo>
                      <a:pt x="48" y="45"/>
                    </a:lnTo>
                    <a:lnTo>
                      <a:pt x="49" y="46"/>
                    </a:lnTo>
                    <a:lnTo>
                      <a:pt x="48" y="46"/>
                    </a:lnTo>
                    <a:lnTo>
                      <a:pt x="44" y="46"/>
                    </a:lnTo>
                    <a:lnTo>
                      <a:pt x="46" y="49"/>
                    </a:lnTo>
                    <a:lnTo>
                      <a:pt x="49" y="49"/>
                    </a:lnTo>
                    <a:lnTo>
                      <a:pt x="49" y="50"/>
                    </a:lnTo>
                    <a:lnTo>
                      <a:pt x="49" y="50"/>
                    </a:lnTo>
                    <a:lnTo>
                      <a:pt x="47" y="50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49" y="54"/>
                    </a:lnTo>
                    <a:lnTo>
                      <a:pt x="49" y="54"/>
                    </a:lnTo>
                    <a:lnTo>
                      <a:pt x="48" y="55"/>
                    </a:lnTo>
                    <a:lnTo>
                      <a:pt x="48" y="55"/>
                    </a:lnTo>
                    <a:lnTo>
                      <a:pt x="47" y="54"/>
                    </a:lnTo>
                    <a:lnTo>
                      <a:pt x="48" y="54"/>
                    </a:lnTo>
                    <a:lnTo>
                      <a:pt x="46" y="50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6" y="49"/>
                    </a:lnTo>
                    <a:lnTo>
                      <a:pt x="43" y="46"/>
                    </a:lnTo>
                    <a:lnTo>
                      <a:pt x="42" y="50"/>
                    </a:lnTo>
                    <a:lnTo>
                      <a:pt x="42" y="51"/>
                    </a:lnTo>
                    <a:lnTo>
                      <a:pt x="40" y="50"/>
                    </a:lnTo>
                    <a:lnTo>
                      <a:pt x="40" y="50"/>
                    </a:lnTo>
                    <a:lnTo>
                      <a:pt x="43" y="45"/>
                    </a:lnTo>
                    <a:lnTo>
                      <a:pt x="40" y="41"/>
                    </a:lnTo>
                    <a:lnTo>
                      <a:pt x="40" y="41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1" y="51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23" y="41"/>
                    </a:lnTo>
                    <a:lnTo>
                      <a:pt x="22" y="45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1" y="46"/>
                    </a:lnTo>
                    <a:lnTo>
                      <a:pt x="19" y="49"/>
                    </a:lnTo>
                    <a:lnTo>
                      <a:pt x="19" y="51"/>
                    </a:lnTo>
                    <a:lnTo>
                      <a:pt x="19" y="53"/>
                    </a:lnTo>
                    <a:lnTo>
                      <a:pt x="19" y="53"/>
                    </a:lnTo>
                    <a:lnTo>
                      <a:pt x="19" y="53"/>
                    </a:lnTo>
                    <a:lnTo>
                      <a:pt x="18" y="50"/>
                    </a:lnTo>
                    <a:lnTo>
                      <a:pt x="15" y="53"/>
                    </a:lnTo>
                    <a:lnTo>
                      <a:pt x="17" y="54"/>
                    </a:lnTo>
                    <a:lnTo>
                      <a:pt x="15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4" y="53"/>
                    </a:lnTo>
                    <a:lnTo>
                      <a:pt x="15" y="53"/>
                    </a:lnTo>
                    <a:lnTo>
                      <a:pt x="15" y="53"/>
                    </a:lnTo>
                    <a:lnTo>
                      <a:pt x="17" y="49"/>
                    </a:lnTo>
                    <a:lnTo>
                      <a:pt x="15" y="50"/>
                    </a:lnTo>
                    <a:lnTo>
                      <a:pt x="14" y="49"/>
                    </a:lnTo>
                    <a:lnTo>
                      <a:pt x="15" y="49"/>
                    </a:lnTo>
                    <a:lnTo>
                      <a:pt x="18" y="49"/>
                    </a:lnTo>
                    <a:lnTo>
                      <a:pt x="19" y="45"/>
                    </a:lnTo>
                    <a:lnTo>
                      <a:pt x="15" y="46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21" y="45"/>
                    </a:lnTo>
                    <a:lnTo>
                      <a:pt x="22" y="41"/>
                    </a:lnTo>
                    <a:lnTo>
                      <a:pt x="13" y="40"/>
                    </a:lnTo>
                    <a:lnTo>
                      <a:pt x="11" y="40"/>
                    </a:lnTo>
                    <a:lnTo>
                      <a:pt x="11" y="40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5" y="28"/>
                    </a:lnTo>
                    <a:lnTo>
                      <a:pt x="13" y="28"/>
                    </a:lnTo>
                    <a:lnTo>
                      <a:pt x="9" y="32"/>
                    </a:lnTo>
                    <a:lnTo>
                      <a:pt x="9" y="33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11" y="28"/>
                    </a:lnTo>
                    <a:lnTo>
                      <a:pt x="8" y="28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6" y="28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6" y="27"/>
                    </a:lnTo>
                    <a:lnTo>
                      <a:pt x="5" y="25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11" y="27"/>
                    </a:lnTo>
                    <a:lnTo>
                      <a:pt x="9" y="24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7"/>
                    </a:lnTo>
                    <a:lnTo>
                      <a:pt x="15" y="27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23" y="14"/>
                    </a:lnTo>
                    <a:lnTo>
                      <a:pt x="22" y="11"/>
                    </a:lnTo>
                    <a:lnTo>
                      <a:pt x="17" y="10"/>
                    </a:lnTo>
                    <a:lnTo>
                      <a:pt x="17" y="10"/>
                    </a:lnTo>
                    <a:lnTo>
                      <a:pt x="17" y="8"/>
                    </a:lnTo>
                    <a:lnTo>
                      <a:pt x="22" y="10"/>
                    </a:lnTo>
                    <a:lnTo>
                      <a:pt x="19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18" y="3"/>
                    </a:lnTo>
                    <a:lnTo>
                      <a:pt x="17" y="2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0" name="Freeform 6540"/>
              <p:cNvSpPr>
                <a:spLocks noEditPoints="1"/>
              </p:cNvSpPr>
              <p:nvPr/>
            </p:nvSpPr>
            <p:spPr bwMode="auto">
              <a:xfrm>
                <a:off x="1272380" y="4348956"/>
                <a:ext cx="141288" cy="146050"/>
              </a:xfrm>
              <a:custGeom>
                <a:gdLst>
                  <a:gd name="T0" fmla="*/ 47 w 89"/>
                  <a:gd name="T1" fmla="*/ 78 h 92"/>
                  <a:gd name="T2" fmla="*/ 43 w 89"/>
                  <a:gd name="T3" fmla="*/ 83 h 92"/>
                  <a:gd name="T4" fmla="*/ 39 w 89"/>
                  <a:gd name="T5" fmla="*/ 75 h 92"/>
                  <a:gd name="T6" fmla="*/ 28 w 89"/>
                  <a:gd name="T7" fmla="*/ 70 h 92"/>
                  <a:gd name="T8" fmla="*/ 44 w 89"/>
                  <a:gd name="T9" fmla="*/ 64 h 92"/>
                  <a:gd name="T10" fmla="*/ 44 w 89"/>
                  <a:gd name="T11" fmla="*/ 62 h 92"/>
                  <a:gd name="T12" fmla="*/ 36 w 89"/>
                  <a:gd name="T13" fmla="*/ 53 h 92"/>
                  <a:gd name="T14" fmla="*/ 68 w 89"/>
                  <a:gd name="T15" fmla="*/ 48 h 92"/>
                  <a:gd name="T16" fmla="*/ 73 w 89"/>
                  <a:gd name="T17" fmla="*/ 58 h 92"/>
                  <a:gd name="T18" fmla="*/ 76 w 89"/>
                  <a:gd name="T19" fmla="*/ 65 h 92"/>
                  <a:gd name="T20" fmla="*/ 66 w 89"/>
                  <a:gd name="T21" fmla="*/ 64 h 92"/>
                  <a:gd name="T22" fmla="*/ 60 w 89"/>
                  <a:gd name="T23" fmla="*/ 66 h 92"/>
                  <a:gd name="T24" fmla="*/ 27 w 89"/>
                  <a:gd name="T25" fmla="*/ 70 h 92"/>
                  <a:gd name="T26" fmla="*/ 21 w 89"/>
                  <a:gd name="T27" fmla="*/ 65 h 92"/>
                  <a:gd name="T28" fmla="*/ 15 w 89"/>
                  <a:gd name="T29" fmla="*/ 65 h 92"/>
                  <a:gd name="T30" fmla="*/ 13 w 89"/>
                  <a:gd name="T31" fmla="*/ 60 h 92"/>
                  <a:gd name="T32" fmla="*/ 21 w 89"/>
                  <a:gd name="T33" fmla="*/ 57 h 92"/>
                  <a:gd name="T34" fmla="*/ 42 w 89"/>
                  <a:gd name="T35" fmla="*/ 51 h 92"/>
                  <a:gd name="T36" fmla="*/ 44 w 89"/>
                  <a:gd name="T37" fmla="*/ 47 h 92"/>
                  <a:gd name="T38" fmla="*/ 47 w 89"/>
                  <a:gd name="T39" fmla="*/ 48 h 92"/>
                  <a:gd name="T40" fmla="*/ 53 w 89"/>
                  <a:gd name="T41" fmla="*/ 47 h 92"/>
                  <a:gd name="T42" fmla="*/ 38 w 89"/>
                  <a:gd name="T43" fmla="*/ 52 h 92"/>
                  <a:gd name="T44" fmla="*/ 51 w 89"/>
                  <a:gd name="T45" fmla="*/ 48 h 92"/>
                  <a:gd name="T46" fmla="*/ 34 w 89"/>
                  <a:gd name="T47" fmla="*/ 45 h 92"/>
                  <a:gd name="T48" fmla="*/ 36 w 89"/>
                  <a:gd name="T49" fmla="*/ 45 h 92"/>
                  <a:gd name="T50" fmla="*/ 39 w 89"/>
                  <a:gd name="T51" fmla="*/ 40 h 92"/>
                  <a:gd name="T52" fmla="*/ 49 w 89"/>
                  <a:gd name="T53" fmla="*/ 41 h 92"/>
                  <a:gd name="T54" fmla="*/ 43 w 89"/>
                  <a:gd name="T55" fmla="*/ 44 h 92"/>
                  <a:gd name="T56" fmla="*/ 51 w 89"/>
                  <a:gd name="T57" fmla="*/ 39 h 92"/>
                  <a:gd name="T58" fmla="*/ 31 w 89"/>
                  <a:gd name="T59" fmla="*/ 27 h 92"/>
                  <a:gd name="T60" fmla="*/ 31 w 89"/>
                  <a:gd name="T61" fmla="*/ 27 h 92"/>
                  <a:gd name="T62" fmla="*/ 56 w 89"/>
                  <a:gd name="T63" fmla="*/ 27 h 92"/>
                  <a:gd name="T64" fmla="*/ 60 w 89"/>
                  <a:gd name="T65" fmla="*/ 28 h 92"/>
                  <a:gd name="T66" fmla="*/ 70 w 89"/>
                  <a:gd name="T67" fmla="*/ 28 h 92"/>
                  <a:gd name="T68" fmla="*/ 77 w 89"/>
                  <a:gd name="T69" fmla="*/ 31 h 92"/>
                  <a:gd name="T70" fmla="*/ 73 w 89"/>
                  <a:gd name="T71" fmla="*/ 37 h 92"/>
                  <a:gd name="T72" fmla="*/ 74 w 89"/>
                  <a:gd name="T73" fmla="*/ 45 h 92"/>
                  <a:gd name="T74" fmla="*/ 18 w 89"/>
                  <a:gd name="T75" fmla="*/ 44 h 92"/>
                  <a:gd name="T76" fmla="*/ 17 w 89"/>
                  <a:gd name="T77" fmla="*/ 32 h 92"/>
                  <a:gd name="T78" fmla="*/ 11 w 89"/>
                  <a:gd name="T79" fmla="*/ 27 h 92"/>
                  <a:gd name="T80" fmla="*/ 21 w 89"/>
                  <a:gd name="T81" fmla="*/ 27 h 92"/>
                  <a:gd name="T82" fmla="*/ 30 w 89"/>
                  <a:gd name="T83" fmla="*/ 23 h 92"/>
                  <a:gd name="T84" fmla="*/ 43 w 89"/>
                  <a:gd name="T85" fmla="*/ 27 h 92"/>
                  <a:gd name="T86" fmla="*/ 40 w 89"/>
                  <a:gd name="T87" fmla="*/ 14 h 92"/>
                  <a:gd name="T88" fmla="*/ 45 w 89"/>
                  <a:gd name="T89" fmla="*/ 9 h 92"/>
                  <a:gd name="T90" fmla="*/ 49 w 89"/>
                  <a:gd name="T91" fmla="*/ 17 h 92"/>
                  <a:gd name="T92" fmla="*/ 60 w 89"/>
                  <a:gd name="T93" fmla="*/ 20 h 92"/>
                  <a:gd name="T94" fmla="*/ 62 w 89"/>
                  <a:gd name="T95" fmla="*/ 13 h 92"/>
                  <a:gd name="T96" fmla="*/ 65 w 89"/>
                  <a:gd name="T97" fmla="*/ 17 h 92"/>
                  <a:gd name="T98" fmla="*/ 81 w 89"/>
                  <a:gd name="T99" fmla="*/ 45 h 92"/>
                  <a:gd name="T100" fmla="*/ 82 w 89"/>
                  <a:gd name="T101" fmla="*/ 48 h 92"/>
                  <a:gd name="T102" fmla="*/ 64 w 89"/>
                  <a:gd name="T103" fmla="*/ 77 h 92"/>
                  <a:gd name="T104" fmla="*/ 61 w 89"/>
                  <a:gd name="T105" fmla="*/ 81 h 92"/>
                  <a:gd name="T106" fmla="*/ 42 w 89"/>
                  <a:gd name="T107" fmla="*/ 90 h 92"/>
                  <a:gd name="T108" fmla="*/ 17 w 89"/>
                  <a:gd name="T109" fmla="*/ 81 h 92"/>
                  <a:gd name="T110" fmla="*/ 2 w 89"/>
                  <a:gd name="T111" fmla="*/ 66 h 92"/>
                  <a:gd name="T112" fmla="*/ 0 w 89"/>
                  <a:gd name="T113" fmla="*/ 44 h 92"/>
                  <a:gd name="T114" fmla="*/ 4 w 89"/>
                  <a:gd name="T115" fmla="*/ 22 h 92"/>
                  <a:gd name="T116" fmla="*/ 21 w 89"/>
                  <a:gd name="T117" fmla="*/ 9 h 92"/>
                  <a:gd name="T118" fmla="*/ 42 w 89"/>
                  <a:gd name="T119" fmla="*/ 1 h 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" h="92">
                    <a:moveTo>
                      <a:pt x="44" y="64"/>
                    </a:moveTo>
                    <a:lnTo>
                      <a:pt x="44" y="70"/>
                    </a:lnTo>
                    <a:lnTo>
                      <a:pt x="49" y="74"/>
                    </a:lnTo>
                    <a:lnTo>
                      <a:pt x="49" y="74"/>
                    </a:lnTo>
                    <a:lnTo>
                      <a:pt x="49" y="75"/>
                    </a:lnTo>
                    <a:lnTo>
                      <a:pt x="48" y="75"/>
                    </a:lnTo>
                    <a:lnTo>
                      <a:pt x="48" y="75"/>
                    </a:lnTo>
                    <a:lnTo>
                      <a:pt x="44" y="73"/>
                    </a:lnTo>
                    <a:lnTo>
                      <a:pt x="44" y="75"/>
                    </a:lnTo>
                    <a:lnTo>
                      <a:pt x="47" y="78"/>
                    </a:lnTo>
                    <a:lnTo>
                      <a:pt x="48" y="78"/>
                    </a:lnTo>
                    <a:lnTo>
                      <a:pt x="47" y="79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78"/>
                    </a:lnTo>
                    <a:lnTo>
                      <a:pt x="44" y="82"/>
                    </a:lnTo>
                    <a:lnTo>
                      <a:pt x="44" y="83"/>
                    </a:lnTo>
                    <a:lnTo>
                      <a:pt x="44" y="83"/>
                    </a:lnTo>
                    <a:lnTo>
                      <a:pt x="44" y="83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78"/>
                    </a:lnTo>
                    <a:lnTo>
                      <a:pt x="42" y="79"/>
                    </a:lnTo>
                    <a:lnTo>
                      <a:pt x="40" y="79"/>
                    </a:lnTo>
                    <a:lnTo>
                      <a:pt x="40" y="79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43" y="75"/>
                    </a:lnTo>
                    <a:lnTo>
                      <a:pt x="43" y="73"/>
                    </a:lnTo>
                    <a:lnTo>
                      <a:pt x="39" y="75"/>
                    </a:lnTo>
                    <a:lnTo>
                      <a:pt x="39" y="75"/>
                    </a:lnTo>
                    <a:lnTo>
                      <a:pt x="38" y="75"/>
                    </a:lnTo>
                    <a:lnTo>
                      <a:pt x="38" y="74"/>
                    </a:lnTo>
                    <a:lnTo>
                      <a:pt x="38" y="74"/>
                    </a:lnTo>
                    <a:lnTo>
                      <a:pt x="43" y="70"/>
                    </a:lnTo>
                    <a:lnTo>
                      <a:pt x="43" y="65"/>
                    </a:lnTo>
                    <a:lnTo>
                      <a:pt x="32" y="68"/>
                    </a:lnTo>
                    <a:lnTo>
                      <a:pt x="31" y="70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8" y="72"/>
                    </a:lnTo>
                    <a:lnTo>
                      <a:pt x="43" y="89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60" y="72"/>
                    </a:lnTo>
                    <a:lnTo>
                      <a:pt x="59" y="69"/>
                    </a:lnTo>
                    <a:lnTo>
                      <a:pt x="56" y="69"/>
                    </a:lnTo>
                    <a:lnTo>
                      <a:pt x="55" y="68"/>
                    </a:lnTo>
                    <a:lnTo>
                      <a:pt x="55" y="68"/>
                    </a:lnTo>
                    <a:lnTo>
                      <a:pt x="44" y="64"/>
                    </a:lnTo>
                    <a:close/>
                    <a:moveTo>
                      <a:pt x="49" y="53"/>
                    </a:moveTo>
                    <a:lnTo>
                      <a:pt x="47" y="55"/>
                    </a:lnTo>
                    <a:lnTo>
                      <a:pt x="44" y="56"/>
                    </a:lnTo>
                    <a:lnTo>
                      <a:pt x="42" y="56"/>
                    </a:lnTo>
                    <a:lnTo>
                      <a:pt x="39" y="55"/>
                    </a:lnTo>
                    <a:lnTo>
                      <a:pt x="39" y="55"/>
                    </a:lnTo>
                    <a:lnTo>
                      <a:pt x="31" y="65"/>
                    </a:lnTo>
                    <a:lnTo>
                      <a:pt x="31" y="66"/>
                    </a:lnTo>
                    <a:lnTo>
                      <a:pt x="32" y="66"/>
                    </a:lnTo>
                    <a:lnTo>
                      <a:pt x="44" y="62"/>
                    </a:lnTo>
                    <a:lnTo>
                      <a:pt x="55" y="65"/>
                    </a:lnTo>
                    <a:lnTo>
                      <a:pt x="56" y="65"/>
                    </a:lnTo>
                    <a:lnTo>
                      <a:pt x="49" y="55"/>
                    </a:lnTo>
                    <a:lnTo>
                      <a:pt x="49" y="53"/>
                    </a:lnTo>
                    <a:close/>
                    <a:moveTo>
                      <a:pt x="22" y="47"/>
                    </a:moveTo>
                    <a:lnTo>
                      <a:pt x="21" y="47"/>
                    </a:lnTo>
                    <a:lnTo>
                      <a:pt x="28" y="53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36" y="53"/>
                    </a:lnTo>
                    <a:lnTo>
                      <a:pt x="36" y="53"/>
                    </a:lnTo>
                    <a:lnTo>
                      <a:pt x="35" y="51"/>
                    </a:lnTo>
                    <a:lnTo>
                      <a:pt x="34" y="47"/>
                    </a:lnTo>
                    <a:lnTo>
                      <a:pt x="32" y="47"/>
                    </a:lnTo>
                    <a:lnTo>
                      <a:pt x="32" y="47"/>
                    </a:lnTo>
                    <a:lnTo>
                      <a:pt x="22" y="47"/>
                    </a:lnTo>
                    <a:close/>
                    <a:moveTo>
                      <a:pt x="72" y="47"/>
                    </a:moveTo>
                    <a:lnTo>
                      <a:pt x="70" y="48"/>
                    </a:lnTo>
                    <a:lnTo>
                      <a:pt x="69" y="49"/>
                    </a:lnTo>
                    <a:lnTo>
                      <a:pt x="68" y="48"/>
                    </a:lnTo>
                    <a:lnTo>
                      <a:pt x="60" y="55"/>
                    </a:lnTo>
                    <a:lnTo>
                      <a:pt x="65" y="57"/>
                    </a:lnTo>
                    <a:lnTo>
                      <a:pt x="70" y="55"/>
                    </a:lnTo>
                    <a:lnTo>
                      <a:pt x="70" y="55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0" y="57"/>
                    </a:lnTo>
                    <a:lnTo>
                      <a:pt x="68" y="58"/>
                    </a:lnTo>
                    <a:lnTo>
                      <a:pt x="70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4" y="58"/>
                    </a:lnTo>
                    <a:lnTo>
                      <a:pt x="74" y="60"/>
                    </a:lnTo>
                    <a:lnTo>
                      <a:pt x="73" y="60"/>
                    </a:lnTo>
                    <a:lnTo>
                      <a:pt x="72" y="61"/>
                    </a:lnTo>
                    <a:lnTo>
                      <a:pt x="76" y="62"/>
                    </a:lnTo>
                    <a:lnTo>
                      <a:pt x="77" y="64"/>
                    </a:lnTo>
                    <a:lnTo>
                      <a:pt x="77" y="64"/>
                    </a:lnTo>
                    <a:lnTo>
                      <a:pt x="76" y="65"/>
                    </a:lnTo>
                    <a:lnTo>
                      <a:pt x="76" y="65"/>
                    </a:lnTo>
                    <a:lnTo>
                      <a:pt x="72" y="62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0" y="65"/>
                    </a:lnTo>
                    <a:lnTo>
                      <a:pt x="70" y="65"/>
                    </a:lnTo>
                    <a:lnTo>
                      <a:pt x="70" y="65"/>
                    </a:lnTo>
                    <a:lnTo>
                      <a:pt x="69" y="65"/>
                    </a:lnTo>
                    <a:lnTo>
                      <a:pt x="69" y="61"/>
                    </a:lnTo>
                    <a:lnTo>
                      <a:pt x="66" y="60"/>
                    </a:lnTo>
                    <a:lnTo>
                      <a:pt x="66" y="64"/>
                    </a:lnTo>
                    <a:lnTo>
                      <a:pt x="66" y="65"/>
                    </a:lnTo>
                    <a:lnTo>
                      <a:pt x="66" y="65"/>
                    </a:lnTo>
                    <a:lnTo>
                      <a:pt x="66" y="65"/>
                    </a:lnTo>
                    <a:lnTo>
                      <a:pt x="65" y="65"/>
                    </a:lnTo>
                    <a:lnTo>
                      <a:pt x="65" y="64"/>
                    </a:lnTo>
                    <a:lnTo>
                      <a:pt x="64" y="58"/>
                    </a:lnTo>
                    <a:lnTo>
                      <a:pt x="59" y="56"/>
                    </a:lnTo>
                    <a:lnTo>
                      <a:pt x="59" y="64"/>
                    </a:lnTo>
                    <a:lnTo>
                      <a:pt x="60" y="65"/>
                    </a:lnTo>
                    <a:lnTo>
                      <a:pt x="60" y="66"/>
                    </a:lnTo>
                    <a:lnTo>
                      <a:pt x="60" y="68"/>
                    </a:lnTo>
                    <a:lnTo>
                      <a:pt x="61" y="70"/>
                    </a:lnTo>
                    <a:lnTo>
                      <a:pt x="83" y="66"/>
                    </a:lnTo>
                    <a:lnTo>
                      <a:pt x="83" y="65"/>
                    </a:lnTo>
                    <a:lnTo>
                      <a:pt x="74" y="47"/>
                    </a:lnTo>
                    <a:lnTo>
                      <a:pt x="72" y="47"/>
                    </a:lnTo>
                    <a:close/>
                    <a:moveTo>
                      <a:pt x="14" y="47"/>
                    </a:moveTo>
                    <a:lnTo>
                      <a:pt x="5" y="66"/>
                    </a:lnTo>
                    <a:lnTo>
                      <a:pt x="5" y="66"/>
                    </a:lnTo>
                    <a:lnTo>
                      <a:pt x="27" y="70"/>
                    </a:lnTo>
                    <a:lnTo>
                      <a:pt x="27" y="69"/>
                    </a:lnTo>
                    <a:lnTo>
                      <a:pt x="27" y="69"/>
                    </a:lnTo>
                    <a:lnTo>
                      <a:pt x="27" y="68"/>
                    </a:lnTo>
                    <a:lnTo>
                      <a:pt x="27" y="65"/>
                    </a:lnTo>
                    <a:lnTo>
                      <a:pt x="27" y="56"/>
                    </a:lnTo>
                    <a:lnTo>
                      <a:pt x="22" y="58"/>
                    </a:lnTo>
                    <a:lnTo>
                      <a:pt x="22" y="64"/>
                    </a:lnTo>
                    <a:lnTo>
                      <a:pt x="22" y="65"/>
                    </a:lnTo>
                    <a:lnTo>
                      <a:pt x="21" y="65"/>
                    </a:lnTo>
                    <a:lnTo>
                      <a:pt x="21" y="65"/>
                    </a:lnTo>
                    <a:lnTo>
                      <a:pt x="21" y="65"/>
                    </a:lnTo>
                    <a:lnTo>
                      <a:pt x="19" y="64"/>
                    </a:lnTo>
                    <a:lnTo>
                      <a:pt x="21" y="60"/>
                    </a:lnTo>
                    <a:lnTo>
                      <a:pt x="18" y="61"/>
                    </a:lnTo>
                    <a:lnTo>
                      <a:pt x="18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6"/>
                    </a:lnTo>
                    <a:lnTo>
                      <a:pt x="15" y="65"/>
                    </a:lnTo>
                    <a:lnTo>
                      <a:pt x="15" y="65"/>
                    </a:lnTo>
                    <a:lnTo>
                      <a:pt x="15" y="62"/>
                    </a:lnTo>
                    <a:lnTo>
                      <a:pt x="11" y="65"/>
                    </a:lnTo>
                    <a:lnTo>
                      <a:pt x="11" y="66"/>
                    </a:lnTo>
                    <a:lnTo>
                      <a:pt x="10" y="65"/>
                    </a:lnTo>
                    <a:lnTo>
                      <a:pt x="10" y="65"/>
                    </a:lnTo>
                    <a:lnTo>
                      <a:pt x="11" y="64"/>
                    </a:lnTo>
                    <a:lnTo>
                      <a:pt x="15" y="61"/>
                    </a:lnTo>
                    <a:lnTo>
                      <a:pt x="13" y="61"/>
                    </a:lnTo>
                    <a:lnTo>
                      <a:pt x="13" y="60"/>
                    </a:lnTo>
                    <a:lnTo>
                      <a:pt x="13" y="60"/>
                    </a:lnTo>
                    <a:lnTo>
                      <a:pt x="13" y="58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19" y="58"/>
                    </a:lnTo>
                    <a:lnTo>
                      <a:pt x="15" y="57"/>
                    </a:lnTo>
                    <a:lnTo>
                      <a:pt x="14" y="56"/>
                    </a:lnTo>
                    <a:lnTo>
                      <a:pt x="14" y="56"/>
                    </a:lnTo>
                    <a:lnTo>
                      <a:pt x="15" y="56"/>
                    </a:lnTo>
                    <a:lnTo>
                      <a:pt x="15" y="56"/>
                    </a:lnTo>
                    <a:lnTo>
                      <a:pt x="21" y="57"/>
                    </a:lnTo>
                    <a:lnTo>
                      <a:pt x="26" y="53"/>
                    </a:lnTo>
                    <a:lnTo>
                      <a:pt x="21" y="48"/>
                    </a:lnTo>
                    <a:lnTo>
                      <a:pt x="18" y="49"/>
                    </a:lnTo>
                    <a:lnTo>
                      <a:pt x="17" y="48"/>
                    </a:lnTo>
                    <a:lnTo>
                      <a:pt x="15" y="47"/>
                    </a:lnTo>
                    <a:lnTo>
                      <a:pt x="14" y="47"/>
                    </a:lnTo>
                    <a:close/>
                    <a:moveTo>
                      <a:pt x="43" y="47"/>
                    </a:moveTo>
                    <a:lnTo>
                      <a:pt x="43" y="47"/>
                    </a:lnTo>
                    <a:lnTo>
                      <a:pt x="43" y="49"/>
                    </a:lnTo>
                    <a:lnTo>
                      <a:pt x="42" y="51"/>
                    </a:lnTo>
                    <a:lnTo>
                      <a:pt x="42" y="53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3" y="55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4" y="52"/>
                    </a:lnTo>
                    <a:lnTo>
                      <a:pt x="44" y="51"/>
                    </a:lnTo>
                    <a:lnTo>
                      <a:pt x="43" y="47"/>
                    </a:lnTo>
                    <a:close/>
                    <a:moveTo>
                      <a:pt x="44" y="47"/>
                    </a:moveTo>
                    <a:lnTo>
                      <a:pt x="44" y="47"/>
                    </a:lnTo>
                    <a:lnTo>
                      <a:pt x="44" y="48"/>
                    </a:lnTo>
                    <a:lnTo>
                      <a:pt x="45" y="51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2"/>
                    </a:lnTo>
                    <a:lnTo>
                      <a:pt x="49" y="52"/>
                    </a:lnTo>
                    <a:lnTo>
                      <a:pt x="49" y="52"/>
                    </a:lnTo>
                    <a:lnTo>
                      <a:pt x="49" y="51"/>
                    </a:lnTo>
                    <a:lnTo>
                      <a:pt x="47" y="48"/>
                    </a:lnTo>
                    <a:lnTo>
                      <a:pt x="44" y="47"/>
                    </a:lnTo>
                    <a:close/>
                    <a:moveTo>
                      <a:pt x="53" y="47"/>
                    </a:moveTo>
                    <a:lnTo>
                      <a:pt x="52" y="49"/>
                    </a:lnTo>
                    <a:lnTo>
                      <a:pt x="51" y="53"/>
                    </a:lnTo>
                    <a:lnTo>
                      <a:pt x="51" y="53"/>
                    </a:lnTo>
                    <a:lnTo>
                      <a:pt x="57" y="64"/>
                    </a:lnTo>
                    <a:lnTo>
                      <a:pt x="57" y="53"/>
                    </a:lnTo>
                    <a:lnTo>
                      <a:pt x="66" y="47"/>
                    </a:lnTo>
                    <a:lnTo>
                      <a:pt x="66" y="47"/>
                    </a:lnTo>
                    <a:lnTo>
                      <a:pt x="53" y="47"/>
                    </a:lnTo>
                    <a:lnTo>
                      <a:pt x="53" y="47"/>
                    </a:lnTo>
                    <a:close/>
                    <a:moveTo>
                      <a:pt x="43" y="47"/>
                    </a:moveTo>
                    <a:lnTo>
                      <a:pt x="42" y="47"/>
                    </a:lnTo>
                    <a:lnTo>
                      <a:pt x="40" y="48"/>
                    </a:lnTo>
                    <a:lnTo>
                      <a:pt x="39" y="48"/>
                    </a:lnTo>
                    <a:lnTo>
                      <a:pt x="38" y="49"/>
                    </a:lnTo>
                    <a:lnTo>
                      <a:pt x="36" y="51"/>
                    </a:lnTo>
                    <a:lnTo>
                      <a:pt x="36" y="52"/>
                    </a:lnTo>
                    <a:lnTo>
                      <a:pt x="38" y="52"/>
                    </a:lnTo>
                    <a:lnTo>
                      <a:pt x="38" y="52"/>
                    </a:lnTo>
                    <a:lnTo>
                      <a:pt x="39" y="52"/>
                    </a:lnTo>
                    <a:lnTo>
                      <a:pt x="40" y="49"/>
                    </a:lnTo>
                    <a:lnTo>
                      <a:pt x="43" y="47"/>
                    </a:lnTo>
                    <a:close/>
                    <a:moveTo>
                      <a:pt x="49" y="45"/>
                    </a:moveTo>
                    <a:lnTo>
                      <a:pt x="47" y="45"/>
                    </a:lnTo>
                    <a:lnTo>
                      <a:pt x="44" y="47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51" y="48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52" y="45"/>
                    </a:lnTo>
                    <a:lnTo>
                      <a:pt x="52" y="45"/>
                    </a:lnTo>
                    <a:lnTo>
                      <a:pt x="51" y="45"/>
                    </a:lnTo>
                    <a:lnTo>
                      <a:pt x="49" y="45"/>
                    </a:lnTo>
                    <a:close/>
                    <a:moveTo>
                      <a:pt x="36" y="45"/>
                    </a:moveTo>
                    <a:lnTo>
                      <a:pt x="35" y="45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5" y="47"/>
                    </a:lnTo>
                    <a:lnTo>
                      <a:pt x="36" y="48"/>
                    </a:lnTo>
                    <a:lnTo>
                      <a:pt x="39" y="47"/>
                    </a:lnTo>
                    <a:lnTo>
                      <a:pt x="40" y="47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39" y="45"/>
                    </a:lnTo>
                    <a:lnTo>
                      <a:pt x="36" y="45"/>
                    </a:lnTo>
                    <a:close/>
                    <a:moveTo>
                      <a:pt x="36" y="39"/>
                    </a:moveTo>
                    <a:lnTo>
                      <a:pt x="36" y="40"/>
                    </a:lnTo>
                    <a:lnTo>
                      <a:pt x="36" y="41"/>
                    </a:lnTo>
                    <a:lnTo>
                      <a:pt x="38" y="43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2" y="45"/>
                    </a:lnTo>
                    <a:lnTo>
                      <a:pt x="43" y="45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8" y="40"/>
                    </a:lnTo>
                    <a:lnTo>
                      <a:pt x="36" y="39"/>
                    </a:lnTo>
                    <a:close/>
                    <a:moveTo>
                      <a:pt x="49" y="39"/>
                    </a:moveTo>
                    <a:lnTo>
                      <a:pt x="48" y="40"/>
                    </a:lnTo>
                    <a:lnTo>
                      <a:pt x="47" y="41"/>
                    </a:lnTo>
                    <a:lnTo>
                      <a:pt x="45" y="43"/>
                    </a:lnTo>
                    <a:lnTo>
                      <a:pt x="44" y="45"/>
                    </a:lnTo>
                    <a:lnTo>
                      <a:pt x="44" y="45"/>
                    </a:lnTo>
                    <a:lnTo>
                      <a:pt x="48" y="43"/>
                    </a:lnTo>
                    <a:lnTo>
                      <a:pt x="49" y="41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39"/>
                    </a:lnTo>
                    <a:lnTo>
                      <a:pt x="49" y="39"/>
                    </a:lnTo>
                    <a:close/>
                    <a:moveTo>
                      <a:pt x="43" y="36"/>
                    </a:moveTo>
                    <a:lnTo>
                      <a:pt x="42" y="37"/>
                    </a:lnTo>
                    <a:lnTo>
                      <a:pt x="42" y="39"/>
                    </a:lnTo>
                    <a:lnTo>
                      <a:pt x="42" y="41"/>
                    </a:lnTo>
                    <a:lnTo>
                      <a:pt x="43" y="43"/>
                    </a:lnTo>
                    <a:lnTo>
                      <a:pt x="43" y="44"/>
                    </a:lnTo>
                    <a:lnTo>
                      <a:pt x="43" y="45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7"/>
                    </a:lnTo>
                    <a:lnTo>
                      <a:pt x="44" y="37"/>
                    </a:lnTo>
                    <a:lnTo>
                      <a:pt x="43" y="36"/>
                    </a:lnTo>
                    <a:lnTo>
                      <a:pt x="43" y="36"/>
                    </a:lnTo>
                    <a:close/>
                    <a:moveTo>
                      <a:pt x="57" y="28"/>
                    </a:moveTo>
                    <a:lnTo>
                      <a:pt x="51" y="39"/>
                    </a:lnTo>
                    <a:lnTo>
                      <a:pt x="51" y="39"/>
                    </a:lnTo>
                    <a:lnTo>
                      <a:pt x="52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66" y="45"/>
                    </a:lnTo>
                    <a:lnTo>
                      <a:pt x="57" y="39"/>
                    </a:lnTo>
                    <a:lnTo>
                      <a:pt x="57" y="28"/>
                    </a:lnTo>
                    <a:close/>
                    <a:moveTo>
                      <a:pt x="31" y="27"/>
                    </a:moveTo>
                    <a:lnTo>
                      <a:pt x="31" y="27"/>
                    </a:lnTo>
                    <a:lnTo>
                      <a:pt x="30" y="37"/>
                    </a:lnTo>
                    <a:lnTo>
                      <a:pt x="21" y="45"/>
                    </a:lnTo>
                    <a:lnTo>
                      <a:pt x="21" y="45"/>
                    </a:lnTo>
                    <a:lnTo>
                      <a:pt x="32" y="45"/>
                    </a:lnTo>
                    <a:lnTo>
                      <a:pt x="34" y="45"/>
                    </a:lnTo>
                    <a:lnTo>
                      <a:pt x="34" y="43"/>
                    </a:lnTo>
                    <a:lnTo>
                      <a:pt x="35" y="40"/>
                    </a:lnTo>
                    <a:lnTo>
                      <a:pt x="38" y="37"/>
                    </a:lnTo>
                    <a:lnTo>
                      <a:pt x="36" y="37"/>
                    </a:lnTo>
                    <a:lnTo>
                      <a:pt x="31" y="27"/>
                    </a:lnTo>
                    <a:close/>
                    <a:moveTo>
                      <a:pt x="34" y="26"/>
                    </a:moveTo>
                    <a:lnTo>
                      <a:pt x="34" y="26"/>
                    </a:lnTo>
                    <a:lnTo>
                      <a:pt x="39" y="36"/>
                    </a:lnTo>
                    <a:lnTo>
                      <a:pt x="39" y="36"/>
                    </a:lnTo>
                    <a:lnTo>
                      <a:pt x="43" y="35"/>
                    </a:lnTo>
                    <a:lnTo>
                      <a:pt x="47" y="36"/>
                    </a:lnTo>
                    <a:lnTo>
                      <a:pt x="49" y="37"/>
                    </a:lnTo>
                    <a:lnTo>
                      <a:pt x="49" y="37"/>
                    </a:lnTo>
                    <a:lnTo>
                      <a:pt x="56" y="27"/>
                    </a:lnTo>
                    <a:lnTo>
                      <a:pt x="56" y="27"/>
                    </a:lnTo>
                    <a:lnTo>
                      <a:pt x="56" y="27"/>
                    </a:lnTo>
                    <a:lnTo>
                      <a:pt x="44" y="30"/>
                    </a:lnTo>
                    <a:lnTo>
                      <a:pt x="34" y="26"/>
                    </a:lnTo>
                    <a:close/>
                    <a:moveTo>
                      <a:pt x="61" y="22"/>
                    </a:moveTo>
                    <a:lnTo>
                      <a:pt x="60" y="23"/>
                    </a:lnTo>
                    <a:lnTo>
                      <a:pt x="61" y="24"/>
                    </a:lnTo>
                    <a:lnTo>
                      <a:pt x="61" y="26"/>
                    </a:lnTo>
                    <a:lnTo>
                      <a:pt x="61" y="27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0" y="37"/>
                    </a:lnTo>
                    <a:lnTo>
                      <a:pt x="65" y="35"/>
                    </a:lnTo>
                    <a:lnTo>
                      <a:pt x="66" y="30"/>
                    </a:lnTo>
                    <a:lnTo>
                      <a:pt x="66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68" y="30"/>
                    </a:lnTo>
                    <a:lnTo>
                      <a:pt x="68" y="34"/>
                    </a:lnTo>
                    <a:lnTo>
                      <a:pt x="70" y="32"/>
                    </a:lnTo>
                    <a:lnTo>
                      <a:pt x="70" y="28"/>
                    </a:lnTo>
                    <a:lnTo>
                      <a:pt x="70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2" y="31"/>
                    </a:lnTo>
                    <a:lnTo>
                      <a:pt x="76" y="28"/>
                    </a:lnTo>
                    <a:lnTo>
                      <a:pt x="77" y="28"/>
                    </a:lnTo>
                    <a:lnTo>
                      <a:pt x="77" y="30"/>
                    </a:lnTo>
                    <a:lnTo>
                      <a:pt x="77" y="30"/>
                    </a:lnTo>
                    <a:lnTo>
                      <a:pt x="77" y="31"/>
                    </a:lnTo>
                    <a:lnTo>
                      <a:pt x="73" y="32"/>
                    </a:lnTo>
                    <a:lnTo>
                      <a:pt x="74" y="34"/>
                    </a:lnTo>
                    <a:lnTo>
                      <a:pt x="76" y="34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0" y="34"/>
                    </a:lnTo>
                    <a:lnTo>
                      <a:pt x="68" y="35"/>
                    </a:lnTo>
                    <a:lnTo>
                      <a:pt x="72" y="37"/>
                    </a:lnTo>
                    <a:lnTo>
                      <a:pt x="73" y="37"/>
                    </a:lnTo>
                    <a:lnTo>
                      <a:pt x="73" y="39"/>
                    </a:lnTo>
                    <a:lnTo>
                      <a:pt x="72" y="39"/>
                    </a:lnTo>
                    <a:lnTo>
                      <a:pt x="72" y="39"/>
                    </a:lnTo>
                    <a:lnTo>
                      <a:pt x="66" y="36"/>
                    </a:lnTo>
                    <a:lnTo>
                      <a:pt x="60" y="39"/>
                    </a:lnTo>
                    <a:lnTo>
                      <a:pt x="68" y="44"/>
                    </a:lnTo>
                    <a:lnTo>
                      <a:pt x="69" y="44"/>
                    </a:lnTo>
                    <a:lnTo>
                      <a:pt x="70" y="44"/>
                    </a:lnTo>
                    <a:lnTo>
                      <a:pt x="72" y="45"/>
                    </a:lnTo>
                    <a:lnTo>
                      <a:pt x="74" y="45"/>
                    </a:lnTo>
                    <a:lnTo>
                      <a:pt x="82" y="27"/>
                    </a:lnTo>
                    <a:lnTo>
                      <a:pt x="82" y="26"/>
                    </a:lnTo>
                    <a:lnTo>
                      <a:pt x="61" y="22"/>
                    </a:lnTo>
                    <a:close/>
                    <a:moveTo>
                      <a:pt x="28" y="20"/>
                    </a:moveTo>
                    <a:lnTo>
                      <a:pt x="6" y="23"/>
                    </a:lnTo>
                    <a:lnTo>
                      <a:pt x="6" y="24"/>
                    </a:lnTo>
                    <a:lnTo>
                      <a:pt x="14" y="45"/>
                    </a:lnTo>
                    <a:lnTo>
                      <a:pt x="17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4"/>
                    </a:lnTo>
                    <a:lnTo>
                      <a:pt x="27" y="37"/>
                    </a:lnTo>
                    <a:lnTo>
                      <a:pt x="22" y="35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5" y="36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9" y="34"/>
                    </a:lnTo>
                    <a:lnTo>
                      <a:pt x="17" y="32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3" y="32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15" y="31"/>
                    </a:lnTo>
                    <a:lnTo>
                      <a:pt x="11" y="28"/>
                    </a:lnTo>
                    <a:lnTo>
                      <a:pt x="10" y="27"/>
                    </a:lnTo>
                    <a:lnTo>
                      <a:pt x="10" y="27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2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32"/>
                    </a:lnTo>
                    <a:lnTo>
                      <a:pt x="27" y="36"/>
                    </a:lnTo>
                    <a:lnTo>
                      <a:pt x="30" y="27"/>
                    </a:lnTo>
                    <a:lnTo>
                      <a:pt x="28" y="26"/>
                    </a:lnTo>
                    <a:lnTo>
                      <a:pt x="28" y="24"/>
                    </a:lnTo>
                    <a:lnTo>
                      <a:pt x="30" y="23"/>
                    </a:lnTo>
                    <a:lnTo>
                      <a:pt x="28" y="20"/>
                    </a:lnTo>
                    <a:close/>
                    <a:moveTo>
                      <a:pt x="44" y="2"/>
                    </a:moveTo>
                    <a:lnTo>
                      <a:pt x="44" y="2"/>
                    </a:lnTo>
                    <a:lnTo>
                      <a:pt x="43" y="2"/>
                    </a:lnTo>
                    <a:lnTo>
                      <a:pt x="30" y="20"/>
                    </a:lnTo>
                    <a:lnTo>
                      <a:pt x="31" y="22"/>
                    </a:lnTo>
                    <a:lnTo>
                      <a:pt x="32" y="22"/>
                    </a:lnTo>
                    <a:lnTo>
                      <a:pt x="34" y="23"/>
                    </a:lnTo>
                    <a:lnTo>
                      <a:pt x="34" y="24"/>
                    </a:lnTo>
                    <a:lnTo>
                      <a:pt x="43" y="27"/>
                    </a:lnTo>
                    <a:lnTo>
                      <a:pt x="43" y="22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3" y="19"/>
                    </a:lnTo>
                    <a:lnTo>
                      <a:pt x="43" y="1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0" y="13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3" y="14"/>
                    </a:lnTo>
                    <a:lnTo>
                      <a:pt x="43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5" y="14"/>
                    </a:lnTo>
                    <a:lnTo>
                      <a:pt x="47" y="13"/>
                    </a:lnTo>
                    <a:lnTo>
                      <a:pt x="48" y="13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5" y="17"/>
                    </a:lnTo>
                    <a:lnTo>
                      <a:pt x="45" y="19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49" y="18"/>
                    </a:lnTo>
                    <a:lnTo>
                      <a:pt x="45" y="22"/>
                    </a:lnTo>
                    <a:lnTo>
                      <a:pt x="45" y="27"/>
                    </a:lnTo>
                    <a:lnTo>
                      <a:pt x="56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59" y="23"/>
                    </a:lnTo>
                    <a:lnTo>
                      <a:pt x="60" y="20"/>
                    </a:lnTo>
                    <a:lnTo>
                      <a:pt x="44" y="2"/>
                    </a:lnTo>
                    <a:close/>
                    <a:moveTo>
                      <a:pt x="44" y="0"/>
                    </a:moveTo>
                    <a:lnTo>
                      <a:pt x="44" y="0"/>
                    </a:lnTo>
                    <a:lnTo>
                      <a:pt x="45" y="0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61" y="19"/>
                    </a:lnTo>
                    <a:lnTo>
                      <a:pt x="64" y="15"/>
                    </a:lnTo>
                    <a:lnTo>
                      <a:pt x="62" y="14"/>
                    </a:lnTo>
                    <a:lnTo>
                      <a:pt x="62" y="13"/>
                    </a:lnTo>
                    <a:lnTo>
                      <a:pt x="62" y="10"/>
                    </a:lnTo>
                    <a:lnTo>
                      <a:pt x="64" y="9"/>
                    </a:lnTo>
                    <a:lnTo>
                      <a:pt x="66" y="7"/>
                    </a:lnTo>
                    <a:lnTo>
                      <a:pt x="68" y="9"/>
                    </a:lnTo>
                    <a:lnTo>
                      <a:pt x="70" y="10"/>
                    </a:lnTo>
                    <a:lnTo>
                      <a:pt x="70" y="11"/>
                    </a:lnTo>
                    <a:lnTo>
                      <a:pt x="70" y="14"/>
                    </a:lnTo>
                    <a:lnTo>
                      <a:pt x="69" y="15"/>
                    </a:lnTo>
                    <a:lnTo>
                      <a:pt x="66" y="17"/>
                    </a:lnTo>
                    <a:lnTo>
                      <a:pt x="65" y="17"/>
                    </a:lnTo>
                    <a:lnTo>
                      <a:pt x="62" y="20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5" y="24"/>
                    </a:lnTo>
                    <a:lnTo>
                      <a:pt x="86" y="26"/>
                    </a:lnTo>
                    <a:lnTo>
                      <a:pt x="85" y="27"/>
                    </a:lnTo>
                    <a:lnTo>
                      <a:pt x="83" y="27"/>
                    </a:lnTo>
                    <a:lnTo>
                      <a:pt x="83" y="27"/>
                    </a:lnTo>
                    <a:lnTo>
                      <a:pt x="76" y="45"/>
                    </a:lnTo>
                    <a:lnTo>
                      <a:pt x="81" y="45"/>
                    </a:lnTo>
                    <a:lnTo>
                      <a:pt x="82" y="43"/>
                    </a:lnTo>
                    <a:lnTo>
                      <a:pt x="85" y="41"/>
                    </a:lnTo>
                    <a:lnTo>
                      <a:pt x="86" y="41"/>
                    </a:lnTo>
                    <a:lnTo>
                      <a:pt x="89" y="44"/>
                    </a:lnTo>
                    <a:lnTo>
                      <a:pt x="89" y="45"/>
                    </a:lnTo>
                    <a:lnTo>
                      <a:pt x="89" y="48"/>
                    </a:lnTo>
                    <a:lnTo>
                      <a:pt x="87" y="49"/>
                    </a:lnTo>
                    <a:lnTo>
                      <a:pt x="85" y="51"/>
                    </a:lnTo>
                    <a:lnTo>
                      <a:pt x="83" y="49"/>
                    </a:lnTo>
                    <a:lnTo>
                      <a:pt x="82" y="48"/>
                    </a:lnTo>
                    <a:lnTo>
                      <a:pt x="81" y="47"/>
                    </a:lnTo>
                    <a:lnTo>
                      <a:pt x="76" y="47"/>
                    </a:lnTo>
                    <a:lnTo>
                      <a:pt x="85" y="65"/>
                    </a:lnTo>
                    <a:lnTo>
                      <a:pt x="86" y="65"/>
                    </a:lnTo>
                    <a:lnTo>
                      <a:pt x="87" y="66"/>
                    </a:lnTo>
                    <a:lnTo>
                      <a:pt x="86" y="68"/>
                    </a:lnTo>
                    <a:lnTo>
                      <a:pt x="85" y="69"/>
                    </a:lnTo>
                    <a:lnTo>
                      <a:pt x="83" y="68"/>
                    </a:lnTo>
                    <a:lnTo>
                      <a:pt x="61" y="72"/>
                    </a:lnTo>
                    <a:lnTo>
                      <a:pt x="64" y="77"/>
                    </a:lnTo>
                    <a:lnTo>
                      <a:pt x="65" y="75"/>
                    </a:lnTo>
                    <a:lnTo>
                      <a:pt x="68" y="77"/>
                    </a:lnTo>
                    <a:lnTo>
                      <a:pt x="69" y="78"/>
                    </a:lnTo>
                    <a:lnTo>
                      <a:pt x="70" y="79"/>
                    </a:lnTo>
                    <a:lnTo>
                      <a:pt x="69" y="82"/>
                    </a:lnTo>
                    <a:lnTo>
                      <a:pt x="68" y="83"/>
                    </a:lnTo>
                    <a:lnTo>
                      <a:pt x="66" y="85"/>
                    </a:lnTo>
                    <a:lnTo>
                      <a:pt x="64" y="85"/>
                    </a:lnTo>
                    <a:lnTo>
                      <a:pt x="62" y="82"/>
                    </a:lnTo>
                    <a:lnTo>
                      <a:pt x="61" y="81"/>
                    </a:lnTo>
                    <a:lnTo>
                      <a:pt x="61" y="78"/>
                    </a:lnTo>
                    <a:lnTo>
                      <a:pt x="62" y="77"/>
                    </a:lnTo>
                    <a:lnTo>
                      <a:pt x="60" y="73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5" y="91"/>
                    </a:lnTo>
                    <a:lnTo>
                      <a:pt x="44" y="92"/>
                    </a:lnTo>
                    <a:lnTo>
                      <a:pt x="43" y="92"/>
                    </a:lnTo>
                    <a:lnTo>
                      <a:pt x="42" y="91"/>
                    </a:lnTo>
                    <a:lnTo>
                      <a:pt x="42" y="90"/>
                    </a:lnTo>
                    <a:lnTo>
                      <a:pt x="27" y="73"/>
                    </a:lnTo>
                    <a:lnTo>
                      <a:pt x="24" y="77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82"/>
                    </a:lnTo>
                    <a:lnTo>
                      <a:pt x="24" y="83"/>
                    </a:lnTo>
                    <a:lnTo>
                      <a:pt x="22" y="83"/>
                    </a:lnTo>
                    <a:lnTo>
                      <a:pt x="19" y="83"/>
                    </a:lnTo>
                    <a:lnTo>
                      <a:pt x="18" y="82"/>
                    </a:lnTo>
                    <a:lnTo>
                      <a:pt x="17" y="81"/>
                    </a:lnTo>
                    <a:lnTo>
                      <a:pt x="18" y="78"/>
                    </a:lnTo>
                    <a:lnTo>
                      <a:pt x="19" y="77"/>
                    </a:lnTo>
                    <a:lnTo>
                      <a:pt x="21" y="75"/>
                    </a:lnTo>
                    <a:lnTo>
                      <a:pt x="23" y="75"/>
                    </a:lnTo>
                    <a:lnTo>
                      <a:pt x="26" y="72"/>
                    </a:lnTo>
                    <a:lnTo>
                      <a:pt x="5" y="69"/>
                    </a:lnTo>
                    <a:lnTo>
                      <a:pt x="4" y="69"/>
                    </a:lnTo>
                    <a:lnTo>
                      <a:pt x="2" y="69"/>
                    </a:lnTo>
                    <a:lnTo>
                      <a:pt x="2" y="68"/>
                    </a:lnTo>
                    <a:lnTo>
                      <a:pt x="2" y="66"/>
                    </a:lnTo>
                    <a:lnTo>
                      <a:pt x="4" y="66"/>
                    </a:lnTo>
                    <a:lnTo>
                      <a:pt x="4" y="66"/>
                    </a:lnTo>
                    <a:lnTo>
                      <a:pt x="13" y="47"/>
                    </a:lnTo>
                    <a:lnTo>
                      <a:pt x="7" y="47"/>
                    </a:lnTo>
                    <a:lnTo>
                      <a:pt x="6" y="49"/>
                    </a:lnTo>
                    <a:lnTo>
                      <a:pt x="4" y="49"/>
                    </a:lnTo>
                    <a:lnTo>
                      <a:pt x="2" y="49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1" y="43"/>
                    </a:lnTo>
                    <a:lnTo>
                      <a:pt x="4" y="41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7" y="45"/>
                    </a:lnTo>
                    <a:lnTo>
                      <a:pt x="13" y="45"/>
                    </a:lnTo>
                    <a:lnTo>
                      <a:pt x="5" y="24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27" y="19"/>
                    </a:lnTo>
                    <a:lnTo>
                      <a:pt x="26" y="15"/>
                    </a:lnTo>
                    <a:lnTo>
                      <a:pt x="24" y="15"/>
                    </a:lnTo>
                    <a:lnTo>
                      <a:pt x="23" y="15"/>
                    </a:lnTo>
                    <a:lnTo>
                      <a:pt x="21" y="14"/>
                    </a:lnTo>
                    <a:lnTo>
                      <a:pt x="21" y="11"/>
                    </a:lnTo>
                    <a:lnTo>
                      <a:pt x="21" y="9"/>
                    </a:lnTo>
                    <a:lnTo>
                      <a:pt x="22" y="7"/>
                    </a:lnTo>
                    <a:lnTo>
                      <a:pt x="24" y="6"/>
                    </a:lnTo>
                    <a:lnTo>
                      <a:pt x="26" y="7"/>
                    </a:lnTo>
                    <a:lnTo>
                      <a:pt x="28" y="9"/>
                    </a:lnTo>
                    <a:lnTo>
                      <a:pt x="28" y="10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8" y="18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1" name="Freeform 6541"/>
              <p:cNvSpPr>
                <a:spLocks noEditPoints="1"/>
              </p:cNvSpPr>
              <p:nvPr/>
            </p:nvSpPr>
            <p:spPr bwMode="auto">
              <a:xfrm>
                <a:off x="2128043" y="4069556"/>
                <a:ext cx="149225" cy="155575"/>
              </a:xfrm>
              <a:custGeom>
                <a:gdLst>
                  <a:gd name="T0" fmla="*/ 50 w 94"/>
                  <a:gd name="T1" fmla="*/ 83 h 98"/>
                  <a:gd name="T2" fmla="*/ 46 w 94"/>
                  <a:gd name="T3" fmla="*/ 89 h 98"/>
                  <a:gd name="T4" fmla="*/ 42 w 94"/>
                  <a:gd name="T5" fmla="*/ 80 h 98"/>
                  <a:gd name="T6" fmla="*/ 31 w 94"/>
                  <a:gd name="T7" fmla="*/ 75 h 98"/>
                  <a:gd name="T8" fmla="*/ 47 w 94"/>
                  <a:gd name="T9" fmla="*/ 68 h 98"/>
                  <a:gd name="T10" fmla="*/ 47 w 94"/>
                  <a:gd name="T11" fmla="*/ 67 h 98"/>
                  <a:gd name="T12" fmla="*/ 39 w 94"/>
                  <a:gd name="T13" fmla="*/ 58 h 98"/>
                  <a:gd name="T14" fmla="*/ 72 w 94"/>
                  <a:gd name="T15" fmla="*/ 52 h 98"/>
                  <a:gd name="T16" fmla="*/ 77 w 94"/>
                  <a:gd name="T17" fmla="*/ 62 h 98"/>
                  <a:gd name="T18" fmla="*/ 80 w 94"/>
                  <a:gd name="T19" fmla="*/ 68 h 98"/>
                  <a:gd name="T20" fmla="*/ 71 w 94"/>
                  <a:gd name="T21" fmla="*/ 68 h 98"/>
                  <a:gd name="T22" fmla="*/ 64 w 94"/>
                  <a:gd name="T23" fmla="*/ 71 h 98"/>
                  <a:gd name="T24" fmla="*/ 29 w 94"/>
                  <a:gd name="T25" fmla="*/ 75 h 98"/>
                  <a:gd name="T26" fmla="*/ 22 w 94"/>
                  <a:gd name="T27" fmla="*/ 69 h 98"/>
                  <a:gd name="T28" fmla="*/ 17 w 94"/>
                  <a:gd name="T29" fmla="*/ 69 h 98"/>
                  <a:gd name="T30" fmla="*/ 13 w 94"/>
                  <a:gd name="T31" fmla="*/ 64 h 98"/>
                  <a:gd name="T32" fmla="*/ 17 w 94"/>
                  <a:gd name="T33" fmla="*/ 59 h 98"/>
                  <a:gd name="T34" fmla="*/ 46 w 94"/>
                  <a:gd name="T35" fmla="*/ 52 h 98"/>
                  <a:gd name="T36" fmla="*/ 46 w 94"/>
                  <a:gd name="T37" fmla="*/ 50 h 98"/>
                  <a:gd name="T38" fmla="*/ 52 w 94"/>
                  <a:gd name="T39" fmla="*/ 54 h 98"/>
                  <a:gd name="T40" fmla="*/ 71 w 94"/>
                  <a:gd name="T41" fmla="*/ 50 h 98"/>
                  <a:gd name="T42" fmla="*/ 39 w 94"/>
                  <a:gd name="T43" fmla="*/ 56 h 98"/>
                  <a:gd name="T44" fmla="*/ 51 w 94"/>
                  <a:gd name="T45" fmla="*/ 51 h 98"/>
                  <a:gd name="T46" fmla="*/ 37 w 94"/>
                  <a:gd name="T47" fmla="*/ 49 h 98"/>
                  <a:gd name="T48" fmla="*/ 42 w 94"/>
                  <a:gd name="T49" fmla="*/ 49 h 98"/>
                  <a:gd name="T50" fmla="*/ 43 w 94"/>
                  <a:gd name="T51" fmla="*/ 45 h 98"/>
                  <a:gd name="T52" fmla="*/ 51 w 94"/>
                  <a:gd name="T53" fmla="*/ 46 h 98"/>
                  <a:gd name="T54" fmla="*/ 46 w 94"/>
                  <a:gd name="T55" fmla="*/ 46 h 98"/>
                  <a:gd name="T56" fmla="*/ 55 w 94"/>
                  <a:gd name="T57" fmla="*/ 42 h 98"/>
                  <a:gd name="T58" fmla="*/ 34 w 94"/>
                  <a:gd name="T59" fmla="*/ 29 h 98"/>
                  <a:gd name="T60" fmla="*/ 39 w 94"/>
                  <a:gd name="T61" fmla="*/ 41 h 98"/>
                  <a:gd name="T62" fmla="*/ 60 w 94"/>
                  <a:gd name="T63" fmla="*/ 29 h 98"/>
                  <a:gd name="T64" fmla="*/ 64 w 94"/>
                  <a:gd name="T65" fmla="*/ 30 h 98"/>
                  <a:gd name="T66" fmla="*/ 75 w 94"/>
                  <a:gd name="T67" fmla="*/ 34 h 98"/>
                  <a:gd name="T68" fmla="*/ 82 w 94"/>
                  <a:gd name="T69" fmla="*/ 33 h 98"/>
                  <a:gd name="T70" fmla="*/ 76 w 94"/>
                  <a:gd name="T71" fmla="*/ 39 h 98"/>
                  <a:gd name="T72" fmla="*/ 76 w 94"/>
                  <a:gd name="T73" fmla="*/ 49 h 98"/>
                  <a:gd name="T74" fmla="*/ 18 w 94"/>
                  <a:gd name="T75" fmla="*/ 47 h 98"/>
                  <a:gd name="T76" fmla="*/ 21 w 94"/>
                  <a:gd name="T77" fmla="*/ 35 h 98"/>
                  <a:gd name="T78" fmla="*/ 12 w 94"/>
                  <a:gd name="T79" fmla="*/ 29 h 98"/>
                  <a:gd name="T80" fmla="*/ 22 w 94"/>
                  <a:gd name="T81" fmla="*/ 34 h 98"/>
                  <a:gd name="T82" fmla="*/ 30 w 94"/>
                  <a:gd name="T83" fmla="*/ 26 h 98"/>
                  <a:gd name="T84" fmla="*/ 37 w 94"/>
                  <a:gd name="T85" fmla="*/ 26 h 98"/>
                  <a:gd name="T86" fmla="*/ 43 w 94"/>
                  <a:gd name="T87" fmla="*/ 16 h 98"/>
                  <a:gd name="T88" fmla="*/ 48 w 94"/>
                  <a:gd name="T89" fmla="*/ 11 h 98"/>
                  <a:gd name="T90" fmla="*/ 52 w 94"/>
                  <a:gd name="T91" fmla="*/ 18 h 98"/>
                  <a:gd name="T92" fmla="*/ 63 w 94"/>
                  <a:gd name="T93" fmla="*/ 25 h 98"/>
                  <a:gd name="T94" fmla="*/ 67 w 94"/>
                  <a:gd name="T95" fmla="*/ 16 h 98"/>
                  <a:gd name="T96" fmla="*/ 71 w 94"/>
                  <a:gd name="T97" fmla="*/ 18 h 98"/>
                  <a:gd name="T98" fmla="*/ 81 w 94"/>
                  <a:gd name="T99" fmla="*/ 49 h 98"/>
                  <a:gd name="T100" fmla="*/ 88 w 94"/>
                  <a:gd name="T101" fmla="*/ 54 h 98"/>
                  <a:gd name="T102" fmla="*/ 65 w 94"/>
                  <a:gd name="T103" fmla="*/ 77 h 98"/>
                  <a:gd name="T104" fmla="*/ 65 w 94"/>
                  <a:gd name="T105" fmla="*/ 88 h 98"/>
                  <a:gd name="T106" fmla="*/ 44 w 94"/>
                  <a:gd name="T107" fmla="*/ 97 h 98"/>
                  <a:gd name="T108" fmla="*/ 20 w 94"/>
                  <a:gd name="T109" fmla="*/ 88 h 98"/>
                  <a:gd name="T110" fmla="*/ 3 w 94"/>
                  <a:gd name="T111" fmla="*/ 72 h 98"/>
                  <a:gd name="T112" fmla="*/ 0 w 94"/>
                  <a:gd name="T113" fmla="*/ 50 h 98"/>
                  <a:gd name="T114" fmla="*/ 4 w 94"/>
                  <a:gd name="T115" fmla="*/ 25 h 98"/>
                  <a:gd name="T116" fmla="*/ 22 w 94"/>
                  <a:gd name="T117" fmla="*/ 13 h 98"/>
                  <a:gd name="T118" fmla="*/ 44 w 94"/>
                  <a:gd name="T119" fmla="*/ 3 h 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4" h="98">
                    <a:moveTo>
                      <a:pt x="47" y="68"/>
                    </a:moveTo>
                    <a:lnTo>
                      <a:pt x="47" y="75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2" y="80"/>
                    </a:lnTo>
                    <a:lnTo>
                      <a:pt x="51" y="80"/>
                    </a:lnTo>
                    <a:lnTo>
                      <a:pt x="51" y="80"/>
                    </a:lnTo>
                    <a:lnTo>
                      <a:pt x="47" y="77"/>
                    </a:lnTo>
                    <a:lnTo>
                      <a:pt x="47" y="80"/>
                    </a:lnTo>
                    <a:lnTo>
                      <a:pt x="50" y="83"/>
                    </a:lnTo>
                    <a:lnTo>
                      <a:pt x="51" y="84"/>
                    </a:lnTo>
                    <a:lnTo>
                      <a:pt x="51" y="84"/>
                    </a:lnTo>
                    <a:lnTo>
                      <a:pt x="50" y="84"/>
                    </a:lnTo>
                    <a:lnTo>
                      <a:pt x="50" y="84"/>
                    </a:lnTo>
                    <a:lnTo>
                      <a:pt x="47" y="83"/>
                    </a:lnTo>
                    <a:lnTo>
                      <a:pt x="47" y="88"/>
                    </a:lnTo>
                    <a:lnTo>
                      <a:pt x="47" y="89"/>
                    </a:lnTo>
                    <a:lnTo>
                      <a:pt x="47" y="89"/>
                    </a:lnTo>
                    <a:lnTo>
                      <a:pt x="47" y="89"/>
                    </a:lnTo>
                    <a:lnTo>
                      <a:pt x="46" y="89"/>
                    </a:lnTo>
                    <a:lnTo>
                      <a:pt x="46" y="88"/>
                    </a:lnTo>
                    <a:lnTo>
                      <a:pt x="46" y="83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3"/>
                    </a:lnTo>
                    <a:lnTo>
                      <a:pt x="43" y="83"/>
                    </a:lnTo>
                    <a:lnTo>
                      <a:pt x="46" y="80"/>
                    </a:lnTo>
                    <a:lnTo>
                      <a:pt x="46" y="77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1" y="80"/>
                    </a:lnTo>
                    <a:lnTo>
                      <a:pt x="41" y="79"/>
                    </a:lnTo>
                    <a:lnTo>
                      <a:pt x="41" y="79"/>
                    </a:lnTo>
                    <a:lnTo>
                      <a:pt x="46" y="75"/>
                    </a:lnTo>
                    <a:lnTo>
                      <a:pt x="46" y="68"/>
                    </a:lnTo>
                    <a:lnTo>
                      <a:pt x="34" y="72"/>
                    </a:lnTo>
                    <a:lnTo>
                      <a:pt x="33" y="75"/>
                    </a:lnTo>
                    <a:lnTo>
                      <a:pt x="31" y="75"/>
                    </a:lnTo>
                    <a:lnTo>
                      <a:pt x="31" y="75"/>
                    </a:lnTo>
                    <a:lnTo>
                      <a:pt x="30" y="76"/>
                    </a:lnTo>
                    <a:lnTo>
                      <a:pt x="46" y="94"/>
                    </a:lnTo>
                    <a:lnTo>
                      <a:pt x="47" y="94"/>
                    </a:lnTo>
                    <a:lnTo>
                      <a:pt x="47" y="94"/>
                    </a:lnTo>
                    <a:lnTo>
                      <a:pt x="63" y="76"/>
                    </a:lnTo>
                    <a:lnTo>
                      <a:pt x="61" y="73"/>
                    </a:lnTo>
                    <a:lnTo>
                      <a:pt x="60" y="73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47" y="68"/>
                    </a:lnTo>
                    <a:close/>
                    <a:moveTo>
                      <a:pt x="52" y="58"/>
                    </a:moveTo>
                    <a:lnTo>
                      <a:pt x="50" y="59"/>
                    </a:lnTo>
                    <a:lnTo>
                      <a:pt x="47" y="59"/>
                    </a:lnTo>
                    <a:lnTo>
                      <a:pt x="44" y="59"/>
                    </a:lnTo>
                    <a:lnTo>
                      <a:pt x="41" y="58"/>
                    </a:lnTo>
                    <a:lnTo>
                      <a:pt x="41" y="58"/>
                    </a:lnTo>
                    <a:lnTo>
                      <a:pt x="34" y="69"/>
                    </a:lnTo>
                    <a:lnTo>
                      <a:pt x="34" y="71"/>
                    </a:lnTo>
                    <a:lnTo>
                      <a:pt x="34" y="71"/>
                    </a:lnTo>
                    <a:lnTo>
                      <a:pt x="47" y="67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2" y="58"/>
                    </a:lnTo>
                    <a:lnTo>
                      <a:pt x="52" y="58"/>
                    </a:lnTo>
                    <a:close/>
                    <a:moveTo>
                      <a:pt x="24" y="50"/>
                    </a:moveTo>
                    <a:lnTo>
                      <a:pt x="22" y="51"/>
                    </a:lnTo>
                    <a:lnTo>
                      <a:pt x="31" y="56"/>
                    </a:lnTo>
                    <a:lnTo>
                      <a:pt x="31" y="69"/>
                    </a:lnTo>
                    <a:lnTo>
                      <a:pt x="33" y="69"/>
                    </a:lnTo>
                    <a:lnTo>
                      <a:pt x="39" y="58"/>
                    </a:lnTo>
                    <a:lnTo>
                      <a:pt x="39" y="58"/>
                    </a:lnTo>
                    <a:lnTo>
                      <a:pt x="37" y="54"/>
                    </a:lnTo>
                    <a:lnTo>
                      <a:pt x="35" y="50"/>
                    </a:lnTo>
                    <a:lnTo>
                      <a:pt x="35" y="50"/>
                    </a:lnTo>
                    <a:lnTo>
                      <a:pt x="35" y="50"/>
                    </a:lnTo>
                    <a:lnTo>
                      <a:pt x="24" y="50"/>
                    </a:lnTo>
                    <a:close/>
                    <a:moveTo>
                      <a:pt x="76" y="50"/>
                    </a:moveTo>
                    <a:lnTo>
                      <a:pt x="75" y="51"/>
                    </a:lnTo>
                    <a:lnTo>
                      <a:pt x="73" y="52"/>
                    </a:lnTo>
                    <a:lnTo>
                      <a:pt x="72" y="52"/>
                    </a:lnTo>
                    <a:lnTo>
                      <a:pt x="64" y="58"/>
                    </a:lnTo>
                    <a:lnTo>
                      <a:pt x="69" y="60"/>
                    </a:lnTo>
                    <a:lnTo>
                      <a:pt x="75" y="59"/>
                    </a:lnTo>
                    <a:lnTo>
                      <a:pt x="76" y="59"/>
                    </a:lnTo>
                    <a:lnTo>
                      <a:pt x="76" y="59"/>
                    </a:lnTo>
                    <a:lnTo>
                      <a:pt x="76" y="60"/>
                    </a:lnTo>
                    <a:lnTo>
                      <a:pt x="76" y="60"/>
                    </a:lnTo>
                    <a:lnTo>
                      <a:pt x="72" y="62"/>
                    </a:lnTo>
                    <a:lnTo>
                      <a:pt x="75" y="63"/>
                    </a:lnTo>
                    <a:lnTo>
                      <a:pt x="77" y="62"/>
                    </a:lnTo>
                    <a:lnTo>
                      <a:pt x="79" y="62"/>
                    </a:lnTo>
                    <a:lnTo>
                      <a:pt x="79" y="63"/>
                    </a:lnTo>
                    <a:lnTo>
                      <a:pt x="79" y="63"/>
                    </a:lnTo>
                    <a:lnTo>
                      <a:pt x="79" y="64"/>
                    </a:lnTo>
                    <a:lnTo>
                      <a:pt x="76" y="64"/>
                    </a:lnTo>
                    <a:lnTo>
                      <a:pt x="81" y="67"/>
                    </a:lnTo>
                    <a:lnTo>
                      <a:pt x="81" y="68"/>
                    </a:lnTo>
                    <a:lnTo>
                      <a:pt x="81" y="68"/>
                    </a:lnTo>
                    <a:lnTo>
                      <a:pt x="80" y="68"/>
                    </a:lnTo>
                    <a:lnTo>
                      <a:pt x="80" y="68"/>
                    </a:lnTo>
                    <a:lnTo>
                      <a:pt x="76" y="67"/>
                    </a:lnTo>
                    <a:lnTo>
                      <a:pt x="76" y="68"/>
                    </a:lnTo>
                    <a:lnTo>
                      <a:pt x="76" y="69"/>
                    </a:lnTo>
                    <a:lnTo>
                      <a:pt x="75" y="69"/>
                    </a:lnTo>
                    <a:lnTo>
                      <a:pt x="75" y="69"/>
                    </a:lnTo>
                    <a:lnTo>
                      <a:pt x="75" y="69"/>
                    </a:lnTo>
                    <a:lnTo>
                      <a:pt x="73" y="68"/>
                    </a:lnTo>
                    <a:lnTo>
                      <a:pt x="73" y="66"/>
                    </a:lnTo>
                    <a:lnTo>
                      <a:pt x="71" y="64"/>
                    </a:lnTo>
                    <a:lnTo>
                      <a:pt x="71" y="68"/>
                    </a:lnTo>
                    <a:lnTo>
                      <a:pt x="71" y="69"/>
                    </a:lnTo>
                    <a:lnTo>
                      <a:pt x="71" y="69"/>
                    </a:lnTo>
                    <a:lnTo>
                      <a:pt x="71" y="69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8" y="63"/>
                    </a:lnTo>
                    <a:lnTo>
                      <a:pt x="63" y="59"/>
                    </a:lnTo>
                    <a:lnTo>
                      <a:pt x="63" y="68"/>
                    </a:lnTo>
                    <a:lnTo>
                      <a:pt x="63" y="69"/>
                    </a:lnTo>
                    <a:lnTo>
                      <a:pt x="64" y="71"/>
                    </a:lnTo>
                    <a:lnTo>
                      <a:pt x="63" y="72"/>
                    </a:lnTo>
                    <a:lnTo>
                      <a:pt x="64" y="75"/>
                    </a:lnTo>
                    <a:lnTo>
                      <a:pt x="89" y="71"/>
                    </a:lnTo>
                    <a:lnTo>
                      <a:pt x="89" y="69"/>
                    </a:lnTo>
                    <a:lnTo>
                      <a:pt x="79" y="50"/>
                    </a:lnTo>
                    <a:lnTo>
                      <a:pt x="76" y="50"/>
                    </a:lnTo>
                    <a:close/>
                    <a:moveTo>
                      <a:pt x="16" y="50"/>
                    </a:moveTo>
                    <a:lnTo>
                      <a:pt x="7" y="71"/>
                    </a:lnTo>
                    <a:lnTo>
                      <a:pt x="7" y="71"/>
                    </a:lnTo>
                    <a:lnTo>
                      <a:pt x="29" y="75"/>
                    </a:lnTo>
                    <a:lnTo>
                      <a:pt x="29" y="73"/>
                    </a:lnTo>
                    <a:lnTo>
                      <a:pt x="29" y="73"/>
                    </a:lnTo>
                    <a:lnTo>
                      <a:pt x="29" y="72"/>
                    </a:lnTo>
                    <a:lnTo>
                      <a:pt x="29" y="71"/>
                    </a:lnTo>
                    <a:lnTo>
                      <a:pt x="30" y="69"/>
                    </a:lnTo>
                    <a:lnTo>
                      <a:pt x="29" y="59"/>
                    </a:lnTo>
                    <a:lnTo>
                      <a:pt x="24" y="63"/>
                    </a:lnTo>
                    <a:lnTo>
                      <a:pt x="24" y="68"/>
                    </a:lnTo>
                    <a:lnTo>
                      <a:pt x="24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1" y="68"/>
                    </a:lnTo>
                    <a:lnTo>
                      <a:pt x="22" y="64"/>
                    </a:lnTo>
                    <a:lnTo>
                      <a:pt x="20" y="66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7" y="69"/>
                    </a:lnTo>
                    <a:lnTo>
                      <a:pt x="17" y="69"/>
                    </a:lnTo>
                    <a:lnTo>
                      <a:pt x="17" y="67"/>
                    </a:lnTo>
                    <a:lnTo>
                      <a:pt x="13" y="69"/>
                    </a:lnTo>
                    <a:lnTo>
                      <a:pt x="13" y="69"/>
                    </a:lnTo>
                    <a:lnTo>
                      <a:pt x="12" y="69"/>
                    </a:lnTo>
                    <a:lnTo>
                      <a:pt x="12" y="69"/>
                    </a:lnTo>
                    <a:lnTo>
                      <a:pt x="12" y="68"/>
                    </a:lnTo>
                    <a:lnTo>
                      <a:pt x="16" y="66"/>
                    </a:lnTo>
                    <a:lnTo>
                      <a:pt x="14" y="64"/>
                    </a:lnTo>
                    <a:lnTo>
                      <a:pt x="13" y="64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4" y="63"/>
                    </a:lnTo>
                    <a:lnTo>
                      <a:pt x="18" y="64"/>
                    </a:lnTo>
                    <a:lnTo>
                      <a:pt x="21" y="63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59"/>
                    </a:lnTo>
                    <a:lnTo>
                      <a:pt x="16" y="59"/>
                    </a:lnTo>
                    <a:lnTo>
                      <a:pt x="17" y="59"/>
                    </a:lnTo>
                    <a:lnTo>
                      <a:pt x="22" y="62"/>
                    </a:lnTo>
                    <a:lnTo>
                      <a:pt x="29" y="58"/>
                    </a:lnTo>
                    <a:lnTo>
                      <a:pt x="21" y="52"/>
                    </a:lnTo>
                    <a:lnTo>
                      <a:pt x="20" y="52"/>
                    </a:lnTo>
                    <a:lnTo>
                      <a:pt x="18" y="51"/>
                    </a:lnTo>
                    <a:lnTo>
                      <a:pt x="17" y="50"/>
                    </a:lnTo>
                    <a:lnTo>
                      <a:pt x="16" y="50"/>
                    </a:lnTo>
                    <a:close/>
                    <a:moveTo>
                      <a:pt x="46" y="50"/>
                    </a:moveTo>
                    <a:lnTo>
                      <a:pt x="46" y="51"/>
                    </a:lnTo>
                    <a:lnTo>
                      <a:pt x="46" y="52"/>
                    </a:lnTo>
                    <a:lnTo>
                      <a:pt x="44" y="54"/>
                    </a:lnTo>
                    <a:lnTo>
                      <a:pt x="44" y="56"/>
                    </a:lnTo>
                    <a:lnTo>
                      <a:pt x="44" y="58"/>
                    </a:lnTo>
                    <a:lnTo>
                      <a:pt x="46" y="59"/>
                    </a:lnTo>
                    <a:lnTo>
                      <a:pt x="46" y="59"/>
                    </a:lnTo>
                    <a:lnTo>
                      <a:pt x="47" y="59"/>
                    </a:lnTo>
                    <a:lnTo>
                      <a:pt x="47" y="58"/>
                    </a:lnTo>
                    <a:lnTo>
                      <a:pt x="47" y="56"/>
                    </a:lnTo>
                    <a:lnTo>
                      <a:pt x="47" y="54"/>
                    </a:lnTo>
                    <a:lnTo>
                      <a:pt x="46" y="50"/>
                    </a:lnTo>
                    <a:close/>
                    <a:moveTo>
                      <a:pt x="47" y="50"/>
                    </a:moveTo>
                    <a:lnTo>
                      <a:pt x="47" y="51"/>
                    </a:lnTo>
                    <a:lnTo>
                      <a:pt x="47" y="52"/>
                    </a:lnTo>
                    <a:lnTo>
                      <a:pt x="48" y="54"/>
                    </a:lnTo>
                    <a:lnTo>
                      <a:pt x="50" y="55"/>
                    </a:lnTo>
                    <a:lnTo>
                      <a:pt x="51" y="56"/>
                    </a:lnTo>
                    <a:lnTo>
                      <a:pt x="52" y="56"/>
                    </a:lnTo>
                    <a:lnTo>
                      <a:pt x="54" y="56"/>
                    </a:lnTo>
                    <a:lnTo>
                      <a:pt x="54" y="55"/>
                    </a:lnTo>
                    <a:lnTo>
                      <a:pt x="52" y="54"/>
                    </a:lnTo>
                    <a:lnTo>
                      <a:pt x="50" y="52"/>
                    </a:lnTo>
                    <a:lnTo>
                      <a:pt x="47" y="50"/>
                    </a:lnTo>
                    <a:close/>
                    <a:moveTo>
                      <a:pt x="56" y="50"/>
                    </a:moveTo>
                    <a:lnTo>
                      <a:pt x="56" y="54"/>
                    </a:lnTo>
                    <a:lnTo>
                      <a:pt x="54" y="56"/>
                    </a:lnTo>
                    <a:lnTo>
                      <a:pt x="54" y="56"/>
                    </a:lnTo>
                    <a:lnTo>
                      <a:pt x="60" y="68"/>
                    </a:lnTo>
                    <a:lnTo>
                      <a:pt x="61" y="58"/>
                    </a:lnTo>
                    <a:lnTo>
                      <a:pt x="71" y="50"/>
                    </a:lnTo>
                    <a:lnTo>
                      <a:pt x="71" y="50"/>
                    </a:lnTo>
                    <a:lnTo>
                      <a:pt x="58" y="50"/>
                    </a:lnTo>
                    <a:lnTo>
                      <a:pt x="56" y="50"/>
                    </a:lnTo>
                    <a:close/>
                    <a:moveTo>
                      <a:pt x="46" y="50"/>
                    </a:moveTo>
                    <a:lnTo>
                      <a:pt x="44" y="50"/>
                    </a:lnTo>
                    <a:lnTo>
                      <a:pt x="43" y="51"/>
                    </a:lnTo>
                    <a:lnTo>
                      <a:pt x="42" y="52"/>
                    </a:lnTo>
                    <a:lnTo>
                      <a:pt x="41" y="54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1" y="56"/>
                    </a:lnTo>
                    <a:lnTo>
                      <a:pt x="42" y="55"/>
                    </a:lnTo>
                    <a:lnTo>
                      <a:pt x="43" y="54"/>
                    </a:lnTo>
                    <a:lnTo>
                      <a:pt x="46" y="50"/>
                    </a:lnTo>
                    <a:close/>
                    <a:moveTo>
                      <a:pt x="52" y="49"/>
                    </a:moveTo>
                    <a:lnTo>
                      <a:pt x="51" y="49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50" y="50"/>
                    </a:lnTo>
                    <a:lnTo>
                      <a:pt x="51" y="51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50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5" y="49"/>
                    </a:lnTo>
                    <a:lnTo>
                      <a:pt x="52" y="49"/>
                    </a:lnTo>
                    <a:close/>
                    <a:moveTo>
                      <a:pt x="39" y="49"/>
                    </a:moveTo>
                    <a:lnTo>
                      <a:pt x="38" y="49"/>
                    </a:lnTo>
                    <a:lnTo>
                      <a:pt x="37" y="49"/>
                    </a:lnTo>
                    <a:lnTo>
                      <a:pt x="37" y="49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37" y="51"/>
                    </a:lnTo>
                    <a:lnTo>
                      <a:pt x="39" y="51"/>
                    </a:lnTo>
                    <a:lnTo>
                      <a:pt x="41" y="51"/>
                    </a:lnTo>
                    <a:lnTo>
                      <a:pt x="43" y="50"/>
                    </a:lnTo>
                    <a:lnTo>
                      <a:pt x="44" y="50"/>
                    </a:lnTo>
                    <a:lnTo>
                      <a:pt x="44" y="50"/>
                    </a:lnTo>
                    <a:lnTo>
                      <a:pt x="42" y="49"/>
                    </a:lnTo>
                    <a:lnTo>
                      <a:pt x="39" y="49"/>
                    </a:lnTo>
                    <a:close/>
                    <a:moveTo>
                      <a:pt x="39" y="42"/>
                    </a:moveTo>
                    <a:lnTo>
                      <a:pt x="39" y="42"/>
                    </a:lnTo>
                    <a:lnTo>
                      <a:pt x="38" y="43"/>
                    </a:lnTo>
                    <a:lnTo>
                      <a:pt x="39" y="46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44" y="49"/>
                    </a:lnTo>
                    <a:lnTo>
                      <a:pt x="46" y="49"/>
                    </a:lnTo>
                    <a:lnTo>
                      <a:pt x="43" y="45"/>
                    </a:lnTo>
                    <a:lnTo>
                      <a:pt x="41" y="43"/>
                    </a:lnTo>
                    <a:lnTo>
                      <a:pt x="39" y="42"/>
                    </a:lnTo>
                    <a:lnTo>
                      <a:pt x="39" y="42"/>
                    </a:lnTo>
                    <a:close/>
                    <a:moveTo>
                      <a:pt x="52" y="42"/>
                    </a:moveTo>
                    <a:lnTo>
                      <a:pt x="51" y="43"/>
                    </a:lnTo>
                    <a:lnTo>
                      <a:pt x="50" y="45"/>
                    </a:lnTo>
                    <a:lnTo>
                      <a:pt x="48" y="46"/>
                    </a:lnTo>
                    <a:lnTo>
                      <a:pt x="47" y="49"/>
                    </a:lnTo>
                    <a:lnTo>
                      <a:pt x="47" y="49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4" y="42"/>
                    </a:lnTo>
                    <a:lnTo>
                      <a:pt x="52" y="42"/>
                    </a:lnTo>
                    <a:close/>
                    <a:moveTo>
                      <a:pt x="46" y="39"/>
                    </a:moveTo>
                    <a:lnTo>
                      <a:pt x="44" y="39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6" y="46"/>
                    </a:lnTo>
                    <a:lnTo>
                      <a:pt x="46" y="47"/>
                    </a:lnTo>
                    <a:lnTo>
                      <a:pt x="46" y="49"/>
                    </a:lnTo>
                    <a:lnTo>
                      <a:pt x="47" y="45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7" y="39"/>
                    </a:lnTo>
                    <a:lnTo>
                      <a:pt x="46" y="39"/>
                    </a:lnTo>
                    <a:lnTo>
                      <a:pt x="46" y="39"/>
                    </a:lnTo>
                    <a:close/>
                    <a:moveTo>
                      <a:pt x="61" y="30"/>
                    </a:moveTo>
                    <a:lnTo>
                      <a:pt x="55" y="42"/>
                    </a:lnTo>
                    <a:lnTo>
                      <a:pt x="54" y="42"/>
                    </a:lnTo>
                    <a:lnTo>
                      <a:pt x="56" y="45"/>
                    </a:lnTo>
                    <a:lnTo>
                      <a:pt x="56" y="49"/>
                    </a:lnTo>
                    <a:lnTo>
                      <a:pt x="56" y="49"/>
                    </a:lnTo>
                    <a:lnTo>
                      <a:pt x="58" y="49"/>
                    </a:lnTo>
                    <a:lnTo>
                      <a:pt x="58" y="49"/>
                    </a:lnTo>
                    <a:lnTo>
                      <a:pt x="69" y="49"/>
                    </a:lnTo>
                    <a:lnTo>
                      <a:pt x="61" y="42"/>
                    </a:lnTo>
                    <a:lnTo>
                      <a:pt x="61" y="30"/>
                    </a:lnTo>
                    <a:close/>
                    <a:moveTo>
                      <a:pt x="34" y="29"/>
                    </a:moveTo>
                    <a:lnTo>
                      <a:pt x="34" y="29"/>
                    </a:lnTo>
                    <a:lnTo>
                      <a:pt x="31" y="41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37" y="46"/>
                    </a:lnTo>
                    <a:lnTo>
                      <a:pt x="38" y="42"/>
                    </a:lnTo>
                    <a:lnTo>
                      <a:pt x="39" y="41"/>
                    </a:lnTo>
                    <a:lnTo>
                      <a:pt x="39" y="41"/>
                    </a:lnTo>
                    <a:lnTo>
                      <a:pt x="34" y="29"/>
                    </a:lnTo>
                    <a:close/>
                    <a:moveTo>
                      <a:pt x="35" y="28"/>
                    </a:moveTo>
                    <a:lnTo>
                      <a:pt x="35" y="29"/>
                    </a:lnTo>
                    <a:lnTo>
                      <a:pt x="41" y="39"/>
                    </a:lnTo>
                    <a:lnTo>
                      <a:pt x="41" y="39"/>
                    </a:lnTo>
                    <a:lnTo>
                      <a:pt x="44" y="38"/>
                    </a:lnTo>
                    <a:lnTo>
                      <a:pt x="50" y="38"/>
                    </a:lnTo>
                    <a:lnTo>
                      <a:pt x="52" y="41"/>
                    </a:lnTo>
                    <a:lnTo>
                      <a:pt x="52" y="41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59" y="29"/>
                    </a:lnTo>
                    <a:lnTo>
                      <a:pt x="47" y="32"/>
                    </a:lnTo>
                    <a:lnTo>
                      <a:pt x="35" y="28"/>
                    </a:lnTo>
                    <a:close/>
                    <a:moveTo>
                      <a:pt x="65" y="24"/>
                    </a:moveTo>
                    <a:lnTo>
                      <a:pt x="64" y="26"/>
                    </a:lnTo>
                    <a:lnTo>
                      <a:pt x="64" y="26"/>
                    </a:lnTo>
                    <a:lnTo>
                      <a:pt x="65" y="28"/>
                    </a:lnTo>
                    <a:lnTo>
                      <a:pt x="64" y="29"/>
                    </a:lnTo>
                    <a:lnTo>
                      <a:pt x="64" y="30"/>
                    </a:lnTo>
                    <a:lnTo>
                      <a:pt x="63" y="30"/>
                    </a:lnTo>
                    <a:lnTo>
                      <a:pt x="63" y="41"/>
                    </a:lnTo>
                    <a:lnTo>
                      <a:pt x="69" y="37"/>
                    </a:lnTo>
                    <a:lnTo>
                      <a:pt x="71" y="32"/>
                    </a:lnTo>
                    <a:lnTo>
                      <a:pt x="71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5"/>
                    </a:lnTo>
                    <a:lnTo>
                      <a:pt x="75" y="34"/>
                    </a:lnTo>
                    <a:lnTo>
                      <a:pt x="75" y="32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6" y="32"/>
                    </a:lnTo>
                    <a:lnTo>
                      <a:pt x="77" y="32"/>
                    </a:lnTo>
                    <a:lnTo>
                      <a:pt x="76" y="33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82" y="32"/>
                    </a:lnTo>
                    <a:lnTo>
                      <a:pt x="82" y="33"/>
                    </a:lnTo>
                    <a:lnTo>
                      <a:pt x="81" y="33"/>
                    </a:lnTo>
                    <a:lnTo>
                      <a:pt x="77" y="35"/>
                    </a:lnTo>
                    <a:lnTo>
                      <a:pt x="79" y="37"/>
                    </a:lnTo>
                    <a:lnTo>
                      <a:pt x="80" y="37"/>
                    </a:lnTo>
                    <a:lnTo>
                      <a:pt x="80" y="38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75" y="37"/>
                    </a:lnTo>
                    <a:lnTo>
                      <a:pt x="72" y="38"/>
                    </a:lnTo>
                    <a:lnTo>
                      <a:pt x="76" y="39"/>
                    </a:lnTo>
                    <a:lnTo>
                      <a:pt x="77" y="41"/>
                    </a:lnTo>
                    <a:lnTo>
                      <a:pt x="77" y="41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1" y="39"/>
                    </a:lnTo>
                    <a:lnTo>
                      <a:pt x="64" y="42"/>
                    </a:lnTo>
                    <a:lnTo>
                      <a:pt x="72" y="47"/>
                    </a:lnTo>
                    <a:lnTo>
                      <a:pt x="73" y="47"/>
                    </a:lnTo>
                    <a:lnTo>
                      <a:pt x="76" y="47"/>
                    </a:lnTo>
                    <a:lnTo>
                      <a:pt x="76" y="49"/>
                    </a:lnTo>
                    <a:lnTo>
                      <a:pt x="79" y="49"/>
                    </a:lnTo>
                    <a:lnTo>
                      <a:pt x="88" y="29"/>
                    </a:lnTo>
                    <a:lnTo>
                      <a:pt x="88" y="29"/>
                    </a:lnTo>
                    <a:lnTo>
                      <a:pt x="65" y="24"/>
                    </a:lnTo>
                    <a:close/>
                    <a:moveTo>
                      <a:pt x="30" y="22"/>
                    </a:moveTo>
                    <a:lnTo>
                      <a:pt x="8" y="25"/>
                    </a:lnTo>
                    <a:lnTo>
                      <a:pt x="7" y="26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20" y="46"/>
                    </a:lnTo>
                    <a:lnTo>
                      <a:pt x="21" y="47"/>
                    </a:lnTo>
                    <a:lnTo>
                      <a:pt x="29" y="41"/>
                    </a:lnTo>
                    <a:lnTo>
                      <a:pt x="24" y="37"/>
                    </a:lnTo>
                    <a:lnTo>
                      <a:pt x="18" y="39"/>
                    </a:lnTo>
                    <a:lnTo>
                      <a:pt x="17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7"/>
                    </a:lnTo>
                    <a:lnTo>
                      <a:pt x="21" y="35"/>
                    </a:lnTo>
                    <a:lnTo>
                      <a:pt x="18" y="34"/>
                    </a:lnTo>
                    <a:lnTo>
                      <a:pt x="16" y="35"/>
                    </a:lnTo>
                    <a:lnTo>
                      <a:pt x="14" y="35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3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3" y="29"/>
                    </a:lnTo>
                    <a:lnTo>
                      <a:pt x="17" y="32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3"/>
                    </a:lnTo>
                    <a:lnTo>
                      <a:pt x="22" y="34"/>
                    </a:lnTo>
                    <a:lnTo>
                      <a:pt x="22" y="29"/>
                    </a:lnTo>
                    <a:lnTo>
                      <a:pt x="22" y="29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4" y="35"/>
                    </a:lnTo>
                    <a:lnTo>
                      <a:pt x="30" y="39"/>
                    </a:lnTo>
                    <a:lnTo>
                      <a:pt x="31" y="29"/>
                    </a:lnTo>
                    <a:lnTo>
                      <a:pt x="31" y="28"/>
                    </a:lnTo>
                    <a:lnTo>
                      <a:pt x="30" y="26"/>
                    </a:lnTo>
                    <a:lnTo>
                      <a:pt x="31" y="25"/>
                    </a:lnTo>
                    <a:lnTo>
                      <a:pt x="30" y="22"/>
                    </a:lnTo>
                    <a:close/>
                    <a:moveTo>
                      <a:pt x="47" y="3"/>
                    </a:moveTo>
                    <a:lnTo>
                      <a:pt x="47" y="4"/>
                    </a:lnTo>
                    <a:lnTo>
                      <a:pt x="46" y="4"/>
                    </a:lnTo>
                    <a:lnTo>
                      <a:pt x="31" y="22"/>
                    </a:lnTo>
                    <a:lnTo>
                      <a:pt x="33" y="24"/>
                    </a:lnTo>
                    <a:lnTo>
                      <a:pt x="34" y="24"/>
                    </a:lnTo>
                    <a:lnTo>
                      <a:pt x="35" y="25"/>
                    </a:lnTo>
                    <a:lnTo>
                      <a:pt x="37" y="26"/>
                    </a:lnTo>
                    <a:lnTo>
                      <a:pt x="46" y="30"/>
                    </a:lnTo>
                    <a:lnTo>
                      <a:pt x="46" y="24"/>
                    </a:lnTo>
                    <a:lnTo>
                      <a:pt x="42" y="20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3" y="18"/>
                    </a:lnTo>
                    <a:lnTo>
                      <a:pt x="46" y="21"/>
                    </a:lnTo>
                    <a:lnTo>
                      <a:pt x="46" y="17"/>
                    </a:lnTo>
                    <a:lnTo>
                      <a:pt x="43" y="16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6" y="16"/>
                    </a:lnTo>
                    <a:lnTo>
                      <a:pt x="46" y="11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48" y="11"/>
                    </a:lnTo>
                    <a:lnTo>
                      <a:pt x="48" y="16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51" y="16"/>
                    </a:lnTo>
                    <a:lnTo>
                      <a:pt x="48" y="17"/>
                    </a:lnTo>
                    <a:lnTo>
                      <a:pt x="48" y="21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4" y="20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59" y="28"/>
                    </a:lnTo>
                    <a:lnTo>
                      <a:pt x="60" y="26"/>
                    </a:lnTo>
                    <a:lnTo>
                      <a:pt x="60" y="25"/>
                    </a:lnTo>
                    <a:lnTo>
                      <a:pt x="61" y="25"/>
                    </a:lnTo>
                    <a:lnTo>
                      <a:pt x="63" y="25"/>
                    </a:lnTo>
                    <a:lnTo>
                      <a:pt x="64" y="22"/>
                    </a:lnTo>
                    <a:lnTo>
                      <a:pt x="47" y="3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8" y="0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65" y="21"/>
                    </a:lnTo>
                    <a:lnTo>
                      <a:pt x="68" y="17"/>
                    </a:lnTo>
                    <a:lnTo>
                      <a:pt x="67" y="16"/>
                    </a:lnTo>
                    <a:lnTo>
                      <a:pt x="65" y="15"/>
                    </a:lnTo>
                    <a:lnTo>
                      <a:pt x="67" y="12"/>
                    </a:lnTo>
                    <a:lnTo>
                      <a:pt x="68" y="9"/>
                    </a:lnTo>
                    <a:lnTo>
                      <a:pt x="71" y="9"/>
                    </a:lnTo>
                    <a:lnTo>
                      <a:pt x="72" y="9"/>
                    </a:lnTo>
                    <a:lnTo>
                      <a:pt x="75" y="11"/>
                    </a:lnTo>
                    <a:lnTo>
                      <a:pt x="75" y="13"/>
                    </a:lnTo>
                    <a:lnTo>
                      <a:pt x="75" y="16"/>
                    </a:lnTo>
                    <a:lnTo>
                      <a:pt x="73" y="17"/>
                    </a:lnTo>
                    <a:lnTo>
                      <a:pt x="71" y="18"/>
                    </a:lnTo>
                    <a:lnTo>
                      <a:pt x="69" y="17"/>
                    </a:lnTo>
                    <a:lnTo>
                      <a:pt x="67" y="22"/>
                    </a:lnTo>
                    <a:lnTo>
                      <a:pt x="88" y="26"/>
                    </a:lnTo>
                    <a:lnTo>
                      <a:pt x="89" y="26"/>
                    </a:lnTo>
                    <a:lnTo>
                      <a:pt x="90" y="26"/>
                    </a:lnTo>
                    <a:lnTo>
                      <a:pt x="90" y="28"/>
                    </a:lnTo>
                    <a:lnTo>
                      <a:pt x="90" y="29"/>
                    </a:lnTo>
                    <a:lnTo>
                      <a:pt x="89" y="30"/>
                    </a:lnTo>
                    <a:lnTo>
                      <a:pt x="89" y="30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86" y="46"/>
                    </a:lnTo>
                    <a:lnTo>
                      <a:pt x="89" y="45"/>
                    </a:lnTo>
                    <a:lnTo>
                      <a:pt x="92" y="45"/>
                    </a:lnTo>
                    <a:lnTo>
                      <a:pt x="94" y="46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3" y="52"/>
                    </a:lnTo>
                    <a:lnTo>
                      <a:pt x="90" y="54"/>
                    </a:lnTo>
                    <a:lnTo>
                      <a:pt x="88" y="54"/>
                    </a:lnTo>
                    <a:lnTo>
                      <a:pt x="86" y="52"/>
                    </a:lnTo>
                    <a:lnTo>
                      <a:pt x="85" y="50"/>
                    </a:lnTo>
                    <a:lnTo>
                      <a:pt x="81" y="50"/>
                    </a:lnTo>
                    <a:lnTo>
                      <a:pt x="90" y="69"/>
                    </a:lnTo>
                    <a:lnTo>
                      <a:pt x="92" y="69"/>
                    </a:lnTo>
                    <a:lnTo>
                      <a:pt x="92" y="71"/>
                    </a:lnTo>
                    <a:lnTo>
                      <a:pt x="92" y="72"/>
                    </a:lnTo>
                    <a:lnTo>
                      <a:pt x="90" y="73"/>
                    </a:lnTo>
                    <a:lnTo>
                      <a:pt x="89" y="72"/>
                    </a:lnTo>
                    <a:lnTo>
                      <a:pt x="65" y="77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2" y="81"/>
                    </a:lnTo>
                    <a:lnTo>
                      <a:pt x="73" y="83"/>
                    </a:lnTo>
                    <a:lnTo>
                      <a:pt x="75" y="85"/>
                    </a:lnTo>
                    <a:lnTo>
                      <a:pt x="73" y="88"/>
                    </a:lnTo>
                    <a:lnTo>
                      <a:pt x="72" y="89"/>
                    </a:lnTo>
                    <a:lnTo>
                      <a:pt x="71" y="90"/>
                    </a:lnTo>
                    <a:lnTo>
                      <a:pt x="68" y="89"/>
                    </a:lnTo>
                    <a:lnTo>
                      <a:pt x="65" y="88"/>
                    </a:lnTo>
                    <a:lnTo>
                      <a:pt x="65" y="85"/>
                    </a:lnTo>
                    <a:lnTo>
                      <a:pt x="65" y="84"/>
                    </a:lnTo>
                    <a:lnTo>
                      <a:pt x="67" y="83"/>
                    </a:lnTo>
                    <a:lnTo>
                      <a:pt x="64" y="77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48" y="97"/>
                    </a:lnTo>
                    <a:lnTo>
                      <a:pt x="47" y="98"/>
                    </a:lnTo>
                    <a:lnTo>
                      <a:pt x="46" y="98"/>
                    </a:lnTo>
                    <a:lnTo>
                      <a:pt x="44" y="97"/>
                    </a:lnTo>
                    <a:lnTo>
                      <a:pt x="44" y="96"/>
                    </a:lnTo>
                    <a:lnTo>
                      <a:pt x="29" y="77"/>
                    </a:lnTo>
                    <a:lnTo>
                      <a:pt x="26" y="81"/>
                    </a:lnTo>
                    <a:lnTo>
                      <a:pt x="27" y="83"/>
                    </a:lnTo>
                    <a:lnTo>
                      <a:pt x="27" y="84"/>
                    </a:lnTo>
                    <a:lnTo>
                      <a:pt x="27" y="87"/>
                    </a:lnTo>
                    <a:lnTo>
                      <a:pt x="26" y="89"/>
                    </a:lnTo>
                    <a:lnTo>
                      <a:pt x="24" y="89"/>
                    </a:lnTo>
                    <a:lnTo>
                      <a:pt x="21" y="89"/>
                    </a:lnTo>
                    <a:lnTo>
                      <a:pt x="20" y="88"/>
                    </a:lnTo>
                    <a:lnTo>
                      <a:pt x="18" y="85"/>
                    </a:lnTo>
                    <a:lnTo>
                      <a:pt x="20" y="83"/>
                    </a:lnTo>
                    <a:lnTo>
                      <a:pt x="21" y="81"/>
                    </a:lnTo>
                    <a:lnTo>
                      <a:pt x="22" y="80"/>
                    </a:lnTo>
                    <a:lnTo>
                      <a:pt x="25" y="81"/>
                    </a:lnTo>
                    <a:lnTo>
                      <a:pt x="27" y="76"/>
                    </a:lnTo>
                    <a:lnTo>
                      <a:pt x="7" y="73"/>
                    </a:lnTo>
                    <a:lnTo>
                      <a:pt x="5" y="73"/>
                    </a:lnTo>
                    <a:lnTo>
                      <a:pt x="3" y="73"/>
                    </a:lnTo>
                    <a:lnTo>
                      <a:pt x="3" y="72"/>
                    </a:lnTo>
                    <a:lnTo>
                      <a:pt x="3" y="71"/>
                    </a:lnTo>
                    <a:lnTo>
                      <a:pt x="4" y="71"/>
                    </a:lnTo>
                    <a:lnTo>
                      <a:pt x="4" y="71"/>
                    </a:lnTo>
                    <a:lnTo>
                      <a:pt x="13" y="50"/>
                    </a:lnTo>
                    <a:lnTo>
                      <a:pt x="9" y="50"/>
                    </a:lnTo>
                    <a:lnTo>
                      <a:pt x="8" y="52"/>
                    </a:lnTo>
                    <a:lnTo>
                      <a:pt x="5" y="54"/>
                    </a:lnTo>
                    <a:lnTo>
                      <a:pt x="3" y="52"/>
                    </a:lnTo>
                    <a:lnTo>
                      <a:pt x="1" y="51"/>
                    </a:lnTo>
                    <a:lnTo>
                      <a:pt x="0" y="50"/>
                    </a:lnTo>
                    <a:lnTo>
                      <a:pt x="0" y="47"/>
                    </a:lnTo>
                    <a:lnTo>
                      <a:pt x="1" y="46"/>
                    </a:lnTo>
                    <a:lnTo>
                      <a:pt x="4" y="45"/>
                    </a:lnTo>
                    <a:lnTo>
                      <a:pt x="7" y="45"/>
                    </a:lnTo>
                    <a:lnTo>
                      <a:pt x="8" y="46"/>
                    </a:lnTo>
                    <a:lnTo>
                      <a:pt x="9" y="49"/>
                    </a:lnTo>
                    <a:lnTo>
                      <a:pt x="13" y="49"/>
                    </a:lnTo>
                    <a:lnTo>
                      <a:pt x="5" y="26"/>
                    </a:lnTo>
                    <a:lnTo>
                      <a:pt x="4" y="26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8" y="24"/>
                    </a:lnTo>
                    <a:lnTo>
                      <a:pt x="29" y="21"/>
                    </a:lnTo>
                    <a:lnTo>
                      <a:pt x="27" y="17"/>
                    </a:lnTo>
                    <a:lnTo>
                      <a:pt x="26" y="17"/>
                    </a:lnTo>
                    <a:lnTo>
                      <a:pt x="25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2" y="11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30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9" y="16"/>
                    </a:lnTo>
                    <a:lnTo>
                      <a:pt x="31" y="20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2" name="Freeform 6542"/>
              <p:cNvSpPr>
                <a:spLocks noEditPoints="1"/>
              </p:cNvSpPr>
              <p:nvPr/>
            </p:nvSpPr>
            <p:spPr bwMode="auto">
              <a:xfrm>
                <a:off x="1951830" y="3804444"/>
                <a:ext cx="149225" cy="155575"/>
              </a:xfrm>
              <a:custGeom>
                <a:gdLst>
                  <a:gd name="T0" fmla="*/ 51 w 94"/>
                  <a:gd name="T1" fmla="*/ 82 h 98"/>
                  <a:gd name="T2" fmla="*/ 46 w 94"/>
                  <a:gd name="T3" fmla="*/ 87 h 98"/>
                  <a:gd name="T4" fmla="*/ 42 w 94"/>
                  <a:gd name="T5" fmla="*/ 79 h 98"/>
                  <a:gd name="T6" fmla="*/ 31 w 94"/>
                  <a:gd name="T7" fmla="*/ 74 h 98"/>
                  <a:gd name="T8" fmla="*/ 48 w 94"/>
                  <a:gd name="T9" fmla="*/ 68 h 98"/>
                  <a:gd name="T10" fmla="*/ 47 w 94"/>
                  <a:gd name="T11" fmla="*/ 66 h 98"/>
                  <a:gd name="T12" fmla="*/ 39 w 94"/>
                  <a:gd name="T13" fmla="*/ 57 h 98"/>
                  <a:gd name="T14" fmla="*/ 72 w 94"/>
                  <a:gd name="T15" fmla="*/ 51 h 98"/>
                  <a:gd name="T16" fmla="*/ 77 w 94"/>
                  <a:gd name="T17" fmla="*/ 61 h 98"/>
                  <a:gd name="T18" fmla="*/ 80 w 94"/>
                  <a:gd name="T19" fmla="*/ 68 h 98"/>
                  <a:gd name="T20" fmla="*/ 72 w 94"/>
                  <a:gd name="T21" fmla="*/ 68 h 98"/>
                  <a:gd name="T22" fmla="*/ 64 w 94"/>
                  <a:gd name="T23" fmla="*/ 70 h 98"/>
                  <a:gd name="T24" fmla="*/ 28 w 94"/>
                  <a:gd name="T25" fmla="*/ 74 h 98"/>
                  <a:gd name="T26" fmla="*/ 22 w 94"/>
                  <a:gd name="T27" fmla="*/ 69 h 98"/>
                  <a:gd name="T28" fmla="*/ 17 w 94"/>
                  <a:gd name="T29" fmla="*/ 69 h 98"/>
                  <a:gd name="T30" fmla="*/ 14 w 94"/>
                  <a:gd name="T31" fmla="*/ 64 h 98"/>
                  <a:gd name="T32" fmla="*/ 17 w 94"/>
                  <a:gd name="T33" fmla="*/ 58 h 98"/>
                  <a:gd name="T34" fmla="*/ 46 w 94"/>
                  <a:gd name="T35" fmla="*/ 52 h 98"/>
                  <a:gd name="T36" fmla="*/ 46 w 94"/>
                  <a:gd name="T37" fmla="*/ 49 h 98"/>
                  <a:gd name="T38" fmla="*/ 52 w 94"/>
                  <a:gd name="T39" fmla="*/ 53 h 98"/>
                  <a:gd name="T40" fmla="*/ 70 w 94"/>
                  <a:gd name="T41" fmla="*/ 49 h 98"/>
                  <a:gd name="T42" fmla="*/ 40 w 94"/>
                  <a:gd name="T43" fmla="*/ 56 h 98"/>
                  <a:gd name="T44" fmla="*/ 51 w 94"/>
                  <a:gd name="T45" fmla="*/ 51 h 98"/>
                  <a:gd name="T46" fmla="*/ 36 w 94"/>
                  <a:gd name="T47" fmla="*/ 48 h 98"/>
                  <a:gd name="T48" fmla="*/ 42 w 94"/>
                  <a:gd name="T49" fmla="*/ 48 h 98"/>
                  <a:gd name="T50" fmla="*/ 43 w 94"/>
                  <a:gd name="T51" fmla="*/ 44 h 98"/>
                  <a:gd name="T52" fmla="*/ 51 w 94"/>
                  <a:gd name="T53" fmla="*/ 45 h 98"/>
                  <a:gd name="T54" fmla="*/ 46 w 94"/>
                  <a:gd name="T55" fmla="*/ 45 h 98"/>
                  <a:gd name="T56" fmla="*/ 55 w 94"/>
                  <a:gd name="T57" fmla="*/ 41 h 98"/>
                  <a:gd name="T58" fmla="*/ 34 w 94"/>
                  <a:gd name="T59" fmla="*/ 28 h 98"/>
                  <a:gd name="T60" fmla="*/ 39 w 94"/>
                  <a:gd name="T61" fmla="*/ 39 h 98"/>
                  <a:gd name="T62" fmla="*/ 60 w 94"/>
                  <a:gd name="T63" fmla="*/ 28 h 98"/>
                  <a:gd name="T64" fmla="*/ 64 w 94"/>
                  <a:gd name="T65" fmla="*/ 30 h 98"/>
                  <a:gd name="T66" fmla="*/ 74 w 94"/>
                  <a:gd name="T67" fmla="*/ 34 h 98"/>
                  <a:gd name="T68" fmla="*/ 82 w 94"/>
                  <a:gd name="T69" fmla="*/ 32 h 98"/>
                  <a:gd name="T70" fmla="*/ 77 w 94"/>
                  <a:gd name="T71" fmla="*/ 39 h 98"/>
                  <a:gd name="T72" fmla="*/ 76 w 94"/>
                  <a:gd name="T73" fmla="*/ 48 h 98"/>
                  <a:gd name="T74" fmla="*/ 18 w 94"/>
                  <a:gd name="T75" fmla="*/ 47 h 98"/>
                  <a:gd name="T76" fmla="*/ 21 w 94"/>
                  <a:gd name="T77" fmla="*/ 35 h 98"/>
                  <a:gd name="T78" fmla="*/ 11 w 94"/>
                  <a:gd name="T79" fmla="*/ 28 h 98"/>
                  <a:gd name="T80" fmla="*/ 22 w 94"/>
                  <a:gd name="T81" fmla="*/ 34 h 98"/>
                  <a:gd name="T82" fmla="*/ 31 w 94"/>
                  <a:gd name="T83" fmla="*/ 26 h 98"/>
                  <a:gd name="T84" fmla="*/ 36 w 94"/>
                  <a:gd name="T85" fmla="*/ 26 h 98"/>
                  <a:gd name="T86" fmla="*/ 44 w 94"/>
                  <a:gd name="T87" fmla="*/ 15 h 98"/>
                  <a:gd name="T88" fmla="*/ 48 w 94"/>
                  <a:gd name="T89" fmla="*/ 9 h 98"/>
                  <a:gd name="T90" fmla="*/ 52 w 94"/>
                  <a:gd name="T91" fmla="*/ 18 h 98"/>
                  <a:gd name="T92" fmla="*/ 61 w 94"/>
                  <a:gd name="T93" fmla="*/ 24 h 98"/>
                  <a:gd name="T94" fmla="*/ 68 w 94"/>
                  <a:gd name="T95" fmla="*/ 17 h 98"/>
                  <a:gd name="T96" fmla="*/ 73 w 94"/>
                  <a:gd name="T97" fmla="*/ 17 h 98"/>
                  <a:gd name="T98" fmla="*/ 89 w 94"/>
                  <a:gd name="T99" fmla="*/ 28 h 98"/>
                  <a:gd name="T100" fmla="*/ 90 w 94"/>
                  <a:gd name="T101" fmla="*/ 53 h 98"/>
                  <a:gd name="T102" fmla="*/ 89 w 94"/>
                  <a:gd name="T103" fmla="*/ 72 h 98"/>
                  <a:gd name="T104" fmla="*/ 68 w 94"/>
                  <a:gd name="T105" fmla="*/ 89 h 98"/>
                  <a:gd name="T106" fmla="*/ 46 w 94"/>
                  <a:gd name="T107" fmla="*/ 96 h 98"/>
                  <a:gd name="T108" fmla="*/ 22 w 94"/>
                  <a:gd name="T109" fmla="*/ 89 h 98"/>
                  <a:gd name="T110" fmla="*/ 4 w 94"/>
                  <a:gd name="T111" fmla="*/ 73 h 98"/>
                  <a:gd name="T112" fmla="*/ 1 w 94"/>
                  <a:gd name="T113" fmla="*/ 51 h 98"/>
                  <a:gd name="T114" fmla="*/ 5 w 94"/>
                  <a:gd name="T115" fmla="*/ 24 h 98"/>
                  <a:gd name="T116" fmla="*/ 23 w 94"/>
                  <a:gd name="T117" fmla="*/ 14 h 98"/>
                  <a:gd name="T118" fmla="*/ 31 w 94"/>
                  <a:gd name="T119" fmla="*/ 19 h 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4" h="98">
                    <a:moveTo>
                      <a:pt x="48" y="68"/>
                    </a:moveTo>
                    <a:lnTo>
                      <a:pt x="48" y="74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79"/>
                    </a:lnTo>
                    <a:lnTo>
                      <a:pt x="48" y="77"/>
                    </a:lnTo>
                    <a:lnTo>
                      <a:pt x="48" y="79"/>
                    </a:lnTo>
                    <a:lnTo>
                      <a:pt x="51" y="82"/>
                    </a:lnTo>
                    <a:lnTo>
                      <a:pt x="51" y="82"/>
                    </a:lnTo>
                    <a:lnTo>
                      <a:pt x="51" y="83"/>
                    </a:lnTo>
                    <a:lnTo>
                      <a:pt x="49" y="83"/>
                    </a:lnTo>
                    <a:lnTo>
                      <a:pt x="49" y="83"/>
                    </a:lnTo>
                    <a:lnTo>
                      <a:pt x="48" y="82"/>
                    </a:lnTo>
                    <a:lnTo>
                      <a:pt x="48" y="87"/>
                    </a:lnTo>
                    <a:lnTo>
                      <a:pt x="47" y="87"/>
                    </a:lnTo>
                    <a:lnTo>
                      <a:pt x="47" y="89"/>
                    </a:lnTo>
                    <a:lnTo>
                      <a:pt x="47" y="89"/>
                    </a:lnTo>
                    <a:lnTo>
                      <a:pt x="46" y="87"/>
                    </a:lnTo>
                    <a:lnTo>
                      <a:pt x="46" y="87"/>
                    </a:lnTo>
                    <a:lnTo>
                      <a:pt x="46" y="82"/>
                    </a:lnTo>
                    <a:lnTo>
                      <a:pt x="44" y="83"/>
                    </a:lnTo>
                    <a:lnTo>
                      <a:pt x="43" y="83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2"/>
                    </a:lnTo>
                    <a:lnTo>
                      <a:pt x="46" y="79"/>
                    </a:lnTo>
                    <a:lnTo>
                      <a:pt x="46" y="77"/>
                    </a:lnTo>
                    <a:lnTo>
                      <a:pt x="42" y="79"/>
                    </a:lnTo>
                    <a:lnTo>
                      <a:pt x="42" y="79"/>
                    </a:lnTo>
                    <a:lnTo>
                      <a:pt x="40" y="79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46" y="74"/>
                    </a:lnTo>
                    <a:lnTo>
                      <a:pt x="46" y="68"/>
                    </a:lnTo>
                    <a:lnTo>
                      <a:pt x="35" y="72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1" y="74"/>
                    </a:lnTo>
                    <a:lnTo>
                      <a:pt x="30" y="75"/>
                    </a:lnTo>
                    <a:lnTo>
                      <a:pt x="46" y="94"/>
                    </a:lnTo>
                    <a:lnTo>
                      <a:pt x="47" y="94"/>
                    </a:lnTo>
                    <a:lnTo>
                      <a:pt x="47" y="94"/>
                    </a:lnTo>
                    <a:lnTo>
                      <a:pt x="64" y="75"/>
                    </a:lnTo>
                    <a:lnTo>
                      <a:pt x="63" y="73"/>
                    </a:lnTo>
                    <a:lnTo>
                      <a:pt x="60" y="73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48" y="68"/>
                    </a:lnTo>
                    <a:close/>
                    <a:moveTo>
                      <a:pt x="52" y="57"/>
                    </a:moveTo>
                    <a:lnTo>
                      <a:pt x="51" y="58"/>
                    </a:lnTo>
                    <a:lnTo>
                      <a:pt x="47" y="58"/>
                    </a:lnTo>
                    <a:lnTo>
                      <a:pt x="44" y="58"/>
                    </a:lnTo>
                    <a:lnTo>
                      <a:pt x="42" y="57"/>
                    </a:lnTo>
                    <a:lnTo>
                      <a:pt x="42" y="57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34" y="70"/>
                    </a:lnTo>
                    <a:lnTo>
                      <a:pt x="47" y="66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2" y="57"/>
                    </a:lnTo>
                    <a:lnTo>
                      <a:pt x="52" y="57"/>
                    </a:lnTo>
                    <a:close/>
                    <a:moveTo>
                      <a:pt x="23" y="49"/>
                    </a:moveTo>
                    <a:lnTo>
                      <a:pt x="23" y="49"/>
                    </a:lnTo>
                    <a:lnTo>
                      <a:pt x="31" y="56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39" y="57"/>
                    </a:lnTo>
                    <a:lnTo>
                      <a:pt x="39" y="57"/>
                    </a:lnTo>
                    <a:lnTo>
                      <a:pt x="36" y="53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23" y="49"/>
                    </a:lnTo>
                    <a:close/>
                    <a:moveTo>
                      <a:pt x="76" y="49"/>
                    </a:moveTo>
                    <a:lnTo>
                      <a:pt x="74" y="51"/>
                    </a:lnTo>
                    <a:lnTo>
                      <a:pt x="73" y="52"/>
                    </a:lnTo>
                    <a:lnTo>
                      <a:pt x="72" y="51"/>
                    </a:lnTo>
                    <a:lnTo>
                      <a:pt x="64" y="57"/>
                    </a:lnTo>
                    <a:lnTo>
                      <a:pt x="69" y="60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6" y="60"/>
                    </a:lnTo>
                    <a:lnTo>
                      <a:pt x="76" y="60"/>
                    </a:lnTo>
                    <a:lnTo>
                      <a:pt x="72" y="61"/>
                    </a:lnTo>
                    <a:lnTo>
                      <a:pt x="74" y="62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8" y="62"/>
                    </a:lnTo>
                    <a:lnTo>
                      <a:pt x="78" y="62"/>
                    </a:lnTo>
                    <a:lnTo>
                      <a:pt x="78" y="64"/>
                    </a:lnTo>
                    <a:lnTo>
                      <a:pt x="77" y="64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1" y="68"/>
                    </a:lnTo>
                    <a:lnTo>
                      <a:pt x="81" y="68"/>
                    </a:lnTo>
                    <a:lnTo>
                      <a:pt x="80" y="68"/>
                    </a:lnTo>
                    <a:lnTo>
                      <a:pt x="76" y="65"/>
                    </a:lnTo>
                    <a:lnTo>
                      <a:pt x="76" y="68"/>
                    </a:lnTo>
                    <a:lnTo>
                      <a:pt x="76" y="69"/>
                    </a:lnTo>
                    <a:lnTo>
                      <a:pt x="76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4" y="68"/>
                    </a:lnTo>
                    <a:lnTo>
                      <a:pt x="73" y="65"/>
                    </a:lnTo>
                    <a:lnTo>
                      <a:pt x="70" y="62"/>
                    </a:lnTo>
                    <a:lnTo>
                      <a:pt x="72" y="68"/>
                    </a:lnTo>
                    <a:lnTo>
                      <a:pt x="72" y="69"/>
                    </a:lnTo>
                    <a:lnTo>
                      <a:pt x="70" y="69"/>
                    </a:lnTo>
                    <a:lnTo>
                      <a:pt x="70" y="69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9" y="62"/>
                    </a:lnTo>
                    <a:lnTo>
                      <a:pt x="63" y="58"/>
                    </a:lnTo>
                    <a:lnTo>
                      <a:pt x="63" y="68"/>
                    </a:lnTo>
                    <a:lnTo>
                      <a:pt x="64" y="69"/>
                    </a:lnTo>
                    <a:lnTo>
                      <a:pt x="64" y="70"/>
                    </a:lnTo>
                    <a:lnTo>
                      <a:pt x="64" y="72"/>
                    </a:lnTo>
                    <a:lnTo>
                      <a:pt x="65" y="74"/>
                    </a:lnTo>
                    <a:lnTo>
                      <a:pt x="89" y="70"/>
                    </a:lnTo>
                    <a:lnTo>
                      <a:pt x="89" y="69"/>
                    </a:lnTo>
                    <a:lnTo>
                      <a:pt x="80" y="49"/>
                    </a:lnTo>
                    <a:lnTo>
                      <a:pt x="76" y="49"/>
                    </a:lnTo>
                    <a:close/>
                    <a:moveTo>
                      <a:pt x="15" y="49"/>
                    </a:moveTo>
                    <a:lnTo>
                      <a:pt x="6" y="70"/>
                    </a:lnTo>
                    <a:lnTo>
                      <a:pt x="6" y="70"/>
                    </a:lnTo>
                    <a:lnTo>
                      <a:pt x="28" y="74"/>
                    </a:lnTo>
                    <a:lnTo>
                      <a:pt x="30" y="73"/>
                    </a:lnTo>
                    <a:lnTo>
                      <a:pt x="30" y="73"/>
                    </a:lnTo>
                    <a:lnTo>
                      <a:pt x="28" y="72"/>
                    </a:lnTo>
                    <a:lnTo>
                      <a:pt x="28" y="70"/>
                    </a:lnTo>
                    <a:lnTo>
                      <a:pt x="30" y="69"/>
                    </a:lnTo>
                    <a:lnTo>
                      <a:pt x="30" y="58"/>
                    </a:lnTo>
                    <a:lnTo>
                      <a:pt x="23" y="62"/>
                    </a:lnTo>
                    <a:lnTo>
                      <a:pt x="23" y="68"/>
                    </a:lnTo>
                    <a:lnTo>
                      <a:pt x="23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2" y="68"/>
                    </a:lnTo>
                    <a:lnTo>
                      <a:pt x="22" y="64"/>
                    </a:lnTo>
                    <a:lnTo>
                      <a:pt x="19" y="65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7" y="69"/>
                    </a:lnTo>
                    <a:lnTo>
                      <a:pt x="17" y="69"/>
                    </a:lnTo>
                    <a:lnTo>
                      <a:pt x="17" y="66"/>
                    </a:lnTo>
                    <a:lnTo>
                      <a:pt x="13" y="69"/>
                    </a:lnTo>
                    <a:lnTo>
                      <a:pt x="13" y="69"/>
                    </a:lnTo>
                    <a:lnTo>
                      <a:pt x="11" y="69"/>
                    </a:lnTo>
                    <a:lnTo>
                      <a:pt x="11" y="69"/>
                    </a:lnTo>
                    <a:lnTo>
                      <a:pt x="11" y="68"/>
                    </a:lnTo>
                    <a:lnTo>
                      <a:pt x="17" y="65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2"/>
                    </a:lnTo>
                    <a:lnTo>
                      <a:pt x="18" y="64"/>
                    </a:lnTo>
                    <a:lnTo>
                      <a:pt x="21" y="62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5" y="58"/>
                    </a:lnTo>
                    <a:lnTo>
                      <a:pt x="17" y="58"/>
                    </a:lnTo>
                    <a:lnTo>
                      <a:pt x="17" y="58"/>
                    </a:lnTo>
                    <a:lnTo>
                      <a:pt x="23" y="61"/>
                    </a:lnTo>
                    <a:lnTo>
                      <a:pt x="28" y="57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1"/>
                    </a:lnTo>
                    <a:lnTo>
                      <a:pt x="18" y="49"/>
                    </a:lnTo>
                    <a:lnTo>
                      <a:pt x="15" y="49"/>
                    </a:lnTo>
                    <a:close/>
                    <a:moveTo>
                      <a:pt x="46" y="49"/>
                    </a:moveTo>
                    <a:lnTo>
                      <a:pt x="46" y="49"/>
                    </a:lnTo>
                    <a:lnTo>
                      <a:pt x="46" y="52"/>
                    </a:lnTo>
                    <a:lnTo>
                      <a:pt x="44" y="53"/>
                    </a:lnTo>
                    <a:lnTo>
                      <a:pt x="44" y="56"/>
                    </a:lnTo>
                    <a:lnTo>
                      <a:pt x="46" y="57"/>
                    </a:lnTo>
                    <a:lnTo>
                      <a:pt x="46" y="58"/>
                    </a:lnTo>
                    <a:lnTo>
                      <a:pt x="47" y="58"/>
                    </a:lnTo>
                    <a:lnTo>
                      <a:pt x="47" y="57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7" y="53"/>
                    </a:lnTo>
                    <a:lnTo>
                      <a:pt x="46" y="49"/>
                    </a:lnTo>
                    <a:close/>
                    <a:moveTo>
                      <a:pt x="47" y="49"/>
                    </a:moveTo>
                    <a:lnTo>
                      <a:pt x="47" y="49"/>
                    </a:lnTo>
                    <a:lnTo>
                      <a:pt x="48" y="52"/>
                    </a:lnTo>
                    <a:lnTo>
                      <a:pt x="49" y="53"/>
                    </a:lnTo>
                    <a:lnTo>
                      <a:pt x="51" y="55"/>
                    </a:lnTo>
                    <a:lnTo>
                      <a:pt x="52" y="56"/>
                    </a:lnTo>
                    <a:lnTo>
                      <a:pt x="53" y="56"/>
                    </a:lnTo>
                    <a:lnTo>
                      <a:pt x="53" y="55"/>
                    </a:lnTo>
                    <a:lnTo>
                      <a:pt x="53" y="55"/>
                    </a:lnTo>
                    <a:lnTo>
                      <a:pt x="52" y="53"/>
                    </a:lnTo>
                    <a:lnTo>
                      <a:pt x="51" y="52"/>
                    </a:lnTo>
                    <a:lnTo>
                      <a:pt x="47" y="49"/>
                    </a:lnTo>
                    <a:close/>
                    <a:moveTo>
                      <a:pt x="57" y="49"/>
                    </a:moveTo>
                    <a:lnTo>
                      <a:pt x="56" y="53"/>
                    </a:lnTo>
                    <a:lnTo>
                      <a:pt x="53" y="56"/>
                    </a:lnTo>
                    <a:lnTo>
                      <a:pt x="55" y="56"/>
                    </a:lnTo>
                    <a:lnTo>
                      <a:pt x="61" y="68"/>
                    </a:lnTo>
                    <a:lnTo>
                      <a:pt x="61" y="57"/>
                    </a:lnTo>
                    <a:lnTo>
                      <a:pt x="70" y="49"/>
                    </a:lnTo>
                    <a:lnTo>
                      <a:pt x="70" y="49"/>
                    </a:lnTo>
                    <a:lnTo>
                      <a:pt x="57" y="49"/>
                    </a:lnTo>
                    <a:lnTo>
                      <a:pt x="57" y="49"/>
                    </a:lnTo>
                    <a:close/>
                    <a:moveTo>
                      <a:pt x="46" y="49"/>
                    </a:moveTo>
                    <a:lnTo>
                      <a:pt x="46" y="49"/>
                    </a:lnTo>
                    <a:lnTo>
                      <a:pt x="44" y="51"/>
                    </a:lnTo>
                    <a:lnTo>
                      <a:pt x="42" y="51"/>
                    </a:lnTo>
                    <a:lnTo>
                      <a:pt x="40" y="52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2" y="55"/>
                    </a:lnTo>
                    <a:lnTo>
                      <a:pt x="43" y="53"/>
                    </a:lnTo>
                    <a:lnTo>
                      <a:pt x="46" y="49"/>
                    </a:lnTo>
                    <a:close/>
                    <a:moveTo>
                      <a:pt x="53" y="48"/>
                    </a:moveTo>
                    <a:lnTo>
                      <a:pt x="51" y="48"/>
                    </a:lnTo>
                    <a:lnTo>
                      <a:pt x="47" y="49"/>
                    </a:lnTo>
                    <a:lnTo>
                      <a:pt x="48" y="49"/>
                    </a:lnTo>
                    <a:lnTo>
                      <a:pt x="49" y="49"/>
                    </a:lnTo>
                    <a:lnTo>
                      <a:pt x="51" y="51"/>
                    </a:lnTo>
                    <a:lnTo>
                      <a:pt x="53" y="51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8"/>
                    </a:lnTo>
                    <a:lnTo>
                      <a:pt x="56" y="48"/>
                    </a:lnTo>
                    <a:lnTo>
                      <a:pt x="55" y="48"/>
                    </a:lnTo>
                    <a:lnTo>
                      <a:pt x="53" y="48"/>
                    </a:lnTo>
                    <a:close/>
                    <a:moveTo>
                      <a:pt x="39" y="48"/>
                    </a:moveTo>
                    <a:lnTo>
                      <a:pt x="38" y="48"/>
                    </a:lnTo>
                    <a:lnTo>
                      <a:pt x="36" y="48"/>
                    </a:lnTo>
                    <a:lnTo>
                      <a:pt x="36" y="48"/>
                    </a:lnTo>
                    <a:lnTo>
                      <a:pt x="36" y="49"/>
                    </a:lnTo>
                    <a:lnTo>
                      <a:pt x="36" y="49"/>
                    </a:lnTo>
                    <a:lnTo>
                      <a:pt x="38" y="49"/>
                    </a:lnTo>
                    <a:lnTo>
                      <a:pt x="39" y="51"/>
                    </a:lnTo>
                    <a:lnTo>
                      <a:pt x="42" y="49"/>
                    </a:lnTo>
                    <a:lnTo>
                      <a:pt x="43" y="49"/>
                    </a:lnTo>
                    <a:lnTo>
                      <a:pt x="44" y="49"/>
                    </a:lnTo>
                    <a:lnTo>
                      <a:pt x="46" y="49"/>
                    </a:lnTo>
                    <a:lnTo>
                      <a:pt x="42" y="48"/>
                    </a:lnTo>
                    <a:lnTo>
                      <a:pt x="39" y="48"/>
                    </a:lnTo>
                    <a:close/>
                    <a:moveTo>
                      <a:pt x="39" y="41"/>
                    </a:moveTo>
                    <a:lnTo>
                      <a:pt x="39" y="41"/>
                    </a:lnTo>
                    <a:lnTo>
                      <a:pt x="39" y="43"/>
                    </a:lnTo>
                    <a:lnTo>
                      <a:pt x="40" y="44"/>
                    </a:lnTo>
                    <a:lnTo>
                      <a:pt x="42" y="45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6" y="48"/>
                    </a:lnTo>
                    <a:lnTo>
                      <a:pt x="43" y="44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1"/>
                    </a:lnTo>
                    <a:close/>
                    <a:moveTo>
                      <a:pt x="52" y="41"/>
                    </a:moveTo>
                    <a:lnTo>
                      <a:pt x="51" y="43"/>
                    </a:lnTo>
                    <a:lnTo>
                      <a:pt x="49" y="44"/>
                    </a:lnTo>
                    <a:lnTo>
                      <a:pt x="48" y="45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51" y="45"/>
                    </a:lnTo>
                    <a:lnTo>
                      <a:pt x="53" y="44"/>
                    </a:lnTo>
                    <a:lnTo>
                      <a:pt x="53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2" y="41"/>
                    </a:lnTo>
                    <a:close/>
                    <a:moveTo>
                      <a:pt x="46" y="39"/>
                    </a:moveTo>
                    <a:lnTo>
                      <a:pt x="46" y="39"/>
                    </a:lnTo>
                    <a:lnTo>
                      <a:pt x="44" y="41"/>
                    </a:lnTo>
                    <a:lnTo>
                      <a:pt x="44" y="43"/>
                    </a:lnTo>
                    <a:lnTo>
                      <a:pt x="46" y="45"/>
                    </a:lnTo>
                    <a:lnTo>
                      <a:pt x="46" y="47"/>
                    </a:lnTo>
                    <a:lnTo>
                      <a:pt x="46" y="48"/>
                    </a:lnTo>
                    <a:lnTo>
                      <a:pt x="47" y="44"/>
                    </a:lnTo>
                    <a:lnTo>
                      <a:pt x="47" y="41"/>
                    </a:lnTo>
                    <a:lnTo>
                      <a:pt x="47" y="40"/>
                    </a:lnTo>
                    <a:lnTo>
                      <a:pt x="47" y="39"/>
                    </a:lnTo>
                    <a:lnTo>
                      <a:pt x="47" y="39"/>
                    </a:lnTo>
                    <a:lnTo>
                      <a:pt x="46" y="39"/>
                    </a:lnTo>
                    <a:close/>
                    <a:moveTo>
                      <a:pt x="61" y="30"/>
                    </a:moveTo>
                    <a:lnTo>
                      <a:pt x="55" y="41"/>
                    </a:lnTo>
                    <a:lnTo>
                      <a:pt x="55" y="41"/>
                    </a:lnTo>
                    <a:lnTo>
                      <a:pt x="56" y="44"/>
                    </a:lnTo>
                    <a:lnTo>
                      <a:pt x="57" y="47"/>
                    </a:lnTo>
                    <a:lnTo>
                      <a:pt x="57" y="48"/>
                    </a:lnTo>
                    <a:lnTo>
                      <a:pt x="57" y="48"/>
                    </a:lnTo>
                    <a:lnTo>
                      <a:pt x="57" y="48"/>
                    </a:lnTo>
                    <a:lnTo>
                      <a:pt x="70" y="48"/>
                    </a:lnTo>
                    <a:lnTo>
                      <a:pt x="61" y="41"/>
                    </a:lnTo>
                    <a:lnTo>
                      <a:pt x="61" y="30"/>
                    </a:lnTo>
                    <a:close/>
                    <a:moveTo>
                      <a:pt x="34" y="28"/>
                    </a:moveTo>
                    <a:lnTo>
                      <a:pt x="34" y="28"/>
                    </a:lnTo>
                    <a:lnTo>
                      <a:pt x="31" y="40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6" y="44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39" y="39"/>
                    </a:lnTo>
                    <a:lnTo>
                      <a:pt x="34" y="28"/>
                    </a:lnTo>
                    <a:close/>
                    <a:moveTo>
                      <a:pt x="36" y="27"/>
                    </a:moveTo>
                    <a:lnTo>
                      <a:pt x="35" y="28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6" y="38"/>
                    </a:lnTo>
                    <a:lnTo>
                      <a:pt x="49" y="38"/>
                    </a:lnTo>
                    <a:lnTo>
                      <a:pt x="53" y="40"/>
                    </a:lnTo>
                    <a:lnTo>
                      <a:pt x="53" y="40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47" y="31"/>
                    </a:lnTo>
                    <a:lnTo>
                      <a:pt x="36" y="27"/>
                    </a:lnTo>
                    <a:close/>
                    <a:moveTo>
                      <a:pt x="65" y="23"/>
                    </a:moveTo>
                    <a:lnTo>
                      <a:pt x="64" y="26"/>
                    </a:lnTo>
                    <a:lnTo>
                      <a:pt x="65" y="26"/>
                    </a:lnTo>
                    <a:lnTo>
                      <a:pt x="65" y="27"/>
                    </a:lnTo>
                    <a:lnTo>
                      <a:pt x="65" y="28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4" y="40"/>
                    </a:lnTo>
                    <a:lnTo>
                      <a:pt x="69" y="36"/>
                    </a:lnTo>
                    <a:lnTo>
                      <a:pt x="70" y="31"/>
                    </a:lnTo>
                    <a:lnTo>
                      <a:pt x="70" y="31"/>
                    </a:lnTo>
                    <a:lnTo>
                      <a:pt x="72" y="30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35"/>
                    </a:lnTo>
                    <a:lnTo>
                      <a:pt x="74" y="34"/>
                    </a:lnTo>
                    <a:lnTo>
                      <a:pt x="74" y="31"/>
                    </a:lnTo>
                    <a:lnTo>
                      <a:pt x="76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7" y="31"/>
                    </a:lnTo>
                    <a:lnTo>
                      <a:pt x="77" y="32"/>
                    </a:lnTo>
                    <a:lnTo>
                      <a:pt x="81" y="31"/>
                    </a:lnTo>
                    <a:lnTo>
                      <a:pt x="82" y="31"/>
                    </a:lnTo>
                    <a:lnTo>
                      <a:pt x="82" y="31"/>
                    </a:lnTo>
                    <a:lnTo>
                      <a:pt x="82" y="32"/>
                    </a:lnTo>
                    <a:lnTo>
                      <a:pt x="82" y="32"/>
                    </a:lnTo>
                    <a:lnTo>
                      <a:pt x="77" y="35"/>
                    </a:lnTo>
                    <a:lnTo>
                      <a:pt x="80" y="35"/>
                    </a:lnTo>
                    <a:lnTo>
                      <a:pt x="80" y="36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8" y="38"/>
                    </a:lnTo>
                    <a:lnTo>
                      <a:pt x="76" y="36"/>
                    </a:lnTo>
                    <a:lnTo>
                      <a:pt x="72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7" y="40"/>
                    </a:lnTo>
                    <a:lnTo>
                      <a:pt x="76" y="41"/>
                    </a:lnTo>
                    <a:lnTo>
                      <a:pt x="76" y="41"/>
                    </a:lnTo>
                    <a:lnTo>
                      <a:pt x="70" y="39"/>
                    </a:lnTo>
                    <a:lnTo>
                      <a:pt x="64" y="41"/>
                    </a:lnTo>
                    <a:lnTo>
                      <a:pt x="72" y="47"/>
                    </a:lnTo>
                    <a:lnTo>
                      <a:pt x="74" y="45"/>
                    </a:lnTo>
                    <a:lnTo>
                      <a:pt x="76" y="47"/>
                    </a:lnTo>
                    <a:lnTo>
                      <a:pt x="76" y="48"/>
                    </a:lnTo>
                    <a:lnTo>
                      <a:pt x="78" y="48"/>
                    </a:lnTo>
                    <a:lnTo>
                      <a:pt x="87" y="28"/>
                    </a:lnTo>
                    <a:lnTo>
                      <a:pt x="87" y="27"/>
                    </a:lnTo>
                    <a:lnTo>
                      <a:pt x="65" y="23"/>
                    </a:lnTo>
                    <a:close/>
                    <a:moveTo>
                      <a:pt x="30" y="22"/>
                    </a:moveTo>
                    <a:lnTo>
                      <a:pt x="8" y="24"/>
                    </a:lnTo>
                    <a:lnTo>
                      <a:pt x="8" y="26"/>
                    </a:lnTo>
                    <a:lnTo>
                      <a:pt x="15" y="48"/>
                    </a:lnTo>
                    <a:lnTo>
                      <a:pt x="18" y="48"/>
                    </a:lnTo>
                    <a:lnTo>
                      <a:pt x="18" y="47"/>
                    </a:lnTo>
                    <a:lnTo>
                      <a:pt x="21" y="45"/>
                    </a:lnTo>
                    <a:lnTo>
                      <a:pt x="22" y="47"/>
                    </a:lnTo>
                    <a:lnTo>
                      <a:pt x="28" y="40"/>
                    </a:lnTo>
                    <a:lnTo>
                      <a:pt x="23" y="36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21" y="35"/>
                    </a:lnTo>
                    <a:lnTo>
                      <a:pt x="18" y="34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4" y="32"/>
                    </a:lnTo>
                    <a:lnTo>
                      <a:pt x="17" y="32"/>
                    </a:lnTo>
                    <a:lnTo>
                      <a:pt x="13" y="30"/>
                    </a:lnTo>
                    <a:lnTo>
                      <a:pt x="11" y="30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31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32"/>
                    </a:lnTo>
                    <a:lnTo>
                      <a:pt x="22" y="34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5" y="35"/>
                    </a:lnTo>
                    <a:lnTo>
                      <a:pt x="30" y="38"/>
                    </a:lnTo>
                    <a:lnTo>
                      <a:pt x="32" y="28"/>
                    </a:lnTo>
                    <a:lnTo>
                      <a:pt x="31" y="27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0" y="22"/>
                    </a:lnTo>
                    <a:close/>
                    <a:moveTo>
                      <a:pt x="48" y="2"/>
                    </a:moveTo>
                    <a:lnTo>
                      <a:pt x="47" y="2"/>
                    </a:lnTo>
                    <a:lnTo>
                      <a:pt x="47" y="2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5" y="23"/>
                    </a:lnTo>
                    <a:lnTo>
                      <a:pt x="36" y="24"/>
                    </a:lnTo>
                    <a:lnTo>
                      <a:pt x="36" y="26"/>
                    </a:lnTo>
                    <a:lnTo>
                      <a:pt x="47" y="30"/>
                    </a:lnTo>
                    <a:lnTo>
                      <a:pt x="47" y="23"/>
                    </a:lnTo>
                    <a:lnTo>
                      <a:pt x="42" y="19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3" y="18"/>
                    </a:lnTo>
                    <a:lnTo>
                      <a:pt x="43" y="18"/>
                    </a:lnTo>
                    <a:lnTo>
                      <a:pt x="47" y="20"/>
                    </a:lnTo>
                    <a:lnTo>
                      <a:pt x="47" y="17"/>
                    </a:lnTo>
                    <a:lnTo>
                      <a:pt x="44" y="15"/>
                    </a:lnTo>
                    <a:lnTo>
                      <a:pt x="43" y="14"/>
                    </a:lnTo>
                    <a:lnTo>
                      <a:pt x="44" y="14"/>
                    </a:lnTo>
                    <a:lnTo>
                      <a:pt x="44" y="13"/>
                    </a:lnTo>
                    <a:lnTo>
                      <a:pt x="46" y="14"/>
                    </a:lnTo>
                    <a:lnTo>
                      <a:pt x="47" y="14"/>
                    </a:lnTo>
                    <a:lnTo>
                      <a:pt x="47" y="10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48" y="10"/>
                    </a:lnTo>
                    <a:lnTo>
                      <a:pt x="48" y="15"/>
                    </a:lnTo>
                    <a:lnTo>
                      <a:pt x="51" y="14"/>
                    </a:lnTo>
                    <a:lnTo>
                      <a:pt x="51" y="13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1" y="15"/>
                    </a:lnTo>
                    <a:lnTo>
                      <a:pt x="48" y="17"/>
                    </a:lnTo>
                    <a:lnTo>
                      <a:pt x="48" y="20"/>
                    </a:lnTo>
                    <a:lnTo>
                      <a:pt x="52" y="18"/>
                    </a:lnTo>
                    <a:lnTo>
                      <a:pt x="53" y="18"/>
                    </a:lnTo>
                    <a:lnTo>
                      <a:pt x="53" y="18"/>
                    </a:lnTo>
                    <a:lnTo>
                      <a:pt x="53" y="18"/>
                    </a:lnTo>
                    <a:lnTo>
                      <a:pt x="53" y="19"/>
                    </a:lnTo>
                    <a:lnTo>
                      <a:pt x="48" y="23"/>
                    </a:lnTo>
                    <a:lnTo>
                      <a:pt x="48" y="30"/>
                    </a:lnTo>
                    <a:lnTo>
                      <a:pt x="60" y="27"/>
                    </a:lnTo>
                    <a:lnTo>
                      <a:pt x="60" y="26"/>
                    </a:lnTo>
                    <a:lnTo>
                      <a:pt x="60" y="24"/>
                    </a:lnTo>
                    <a:lnTo>
                      <a:pt x="61" y="24"/>
                    </a:lnTo>
                    <a:lnTo>
                      <a:pt x="63" y="24"/>
                    </a:lnTo>
                    <a:lnTo>
                      <a:pt x="64" y="22"/>
                    </a:lnTo>
                    <a:lnTo>
                      <a:pt x="48" y="2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8" y="0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65" y="20"/>
                    </a:lnTo>
                    <a:lnTo>
                      <a:pt x="68" y="17"/>
                    </a:lnTo>
                    <a:lnTo>
                      <a:pt x="66" y="15"/>
                    </a:lnTo>
                    <a:lnTo>
                      <a:pt x="66" y="13"/>
                    </a:lnTo>
                    <a:lnTo>
                      <a:pt x="66" y="11"/>
                    </a:lnTo>
                    <a:lnTo>
                      <a:pt x="68" y="9"/>
                    </a:lnTo>
                    <a:lnTo>
                      <a:pt x="70" y="9"/>
                    </a:lnTo>
                    <a:lnTo>
                      <a:pt x="73" y="9"/>
                    </a:lnTo>
                    <a:lnTo>
                      <a:pt x="74" y="10"/>
                    </a:lnTo>
                    <a:lnTo>
                      <a:pt x="76" y="13"/>
                    </a:lnTo>
                    <a:lnTo>
                      <a:pt x="74" y="15"/>
                    </a:lnTo>
                    <a:lnTo>
                      <a:pt x="73" y="17"/>
                    </a:lnTo>
                    <a:lnTo>
                      <a:pt x="72" y="18"/>
                    </a:lnTo>
                    <a:lnTo>
                      <a:pt x="69" y="17"/>
                    </a:lnTo>
                    <a:lnTo>
                      <a:pt x="66" y="20"/>
                    </a:lnTo>
                    <a:lnTo>
                      <a:pt x="87" y="26"/>
                    </a:lnTo>
                    <a:lnTo>
                      <a:pt x="89" y="26"/>
                    </a:lnTo>
                    <a:lnTo>
                      <a:pt x="90" y="26"/>
                    </a:lnTo>
                    <a:lnTo>
                      <a:pt x="91" y="27"/>
                    </a:lnTo>
                    <a:lnTo>
                      <a:pt x="90" y="28"/>
                    </a:lnTo>
                    <a:lnTo>
                      <a:pt x="90" y="28"/>
                    </a:lnTo>
                    <a:lnTo>
                      <a:pt x="89" y="28"/>
                    </a:lnTo>
                    <a:lnTo>
                      <a:pt x="81" y="48"/>
                    </a:lnTo>
                    <a:lnTo>
                      <a:pt x="86" y="48"/>
                    </a:lnTo>
                    <a:lnTo>
                      <a:pt x="87" y="45"/>
                    </a:lnTo>
                    <a:lnTo>
                      <a:pt x="90" y="44"/>
                    </a:lnTo>
                    <a:lnTo>
                      <a:pt x="93" y="44"/>
                    </a:lnTo>
                    <a:lnTo>
                      <a:pt x="94" y="45"/>
                    </a:lnTo>
                    <a:lnTo>
                      <a:pt x="94" y="48"/>
                    </a:lnTo>
                    <a:lnTo>
                      <a:pt x="94" y="51"/>
                    </a:lnTo>
                    <a:lnTo>
                      <a:pt x="93" y="52"/>
                    </a:lnTo>
                    <a:lnTo>
                      <a:pt x="90" y="53"/>
                    </a:lnTo>
                    <a:lnTo>
                      <a:pt x="89" y="53"/>
                    </a:lnTo>
                    <a:lnTo>
                      <a:pt x="86" y="52"/>
                    </a:lnTo>
                    <a:lnTo>
                      <a:pt x="86" y="49"/>
                    </a:lnTo>
                    <a:lnTo>
                      <a:pt x="81" y="49"/>
                    </a:lnTo>
                    <a:lnTo>
                      <a:pt x="90" y="69"/>
                    </a:lnTo>
                    <a:lnTo>
                      <a:pt x="91" y="69"/>
                    </a:lnTo>
                    <a:lnTo>
                      <a:pt x="93" y="70"/>
                    </a:lnTo>
                    <a:lnTo>
                      <a:pt x="91" y="72"/>
                    </a:lnTo>
                    <a:lnTo>
                      <a:pt x="90" y="72"/>
                    </a:lnTo>
                    <a:lnTo>
                      <a:pt x="89" y="72"/>
                    </a:lnTo>
                    <a:lnTo>
                      <a:pt x="66" y="77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2" y="81"/>
                    </a:lnTo>
                    <a:lnTo>
                      <a:pt x="73" y="82"/>
                    </a:lnTo>
                    <a:lnTo>
                      <a:pt x="74" y="85"/>
                    </a:lnTo>
                    <a:lnTo>
                      <a:pt x="74" y="86"/>
                    </a:lnTo>
                    <a:lnTo>
                      <a:pt x="73" y="89"/>
                    </a:lnTo>
                    <a:lnTo>
                      <a:pt x="70" y="89"/>
                    </a:lnTo>
                    <a:lnTo>
                      <a:pt x="68" y="89"/>
                    </a:lnTo>
                    <a:lnTo>
                      <a:pt x="66" y="87"/>
                    </a:lnTo>
                    <a:lnTo>
                      <a:pt x="65" y="85"/>
                    </a:lnTo>
                    <a:lnTo>
                      <a:pt x="65" y="83"/>
                    </a:lnTo>
                    <a:lnTo>
                      <a:pt x="66" y="82"/>
                    </a:lnTo>
                    <a:lnTo>
                      <a:pt x="64" y="77"/>
                    </a:lnTo>
                    <a:lnTo>
                      <a:pt x="48" y="95"/>
                    </a:lnTo>
                    <a:lnTo>
                      <a:pt x="48" y="95"/>
                    </a:lnTo>
                    <a:lnTo>
                      <a:pt x="48" y="96"/>
                    </a:lnTo>
                    <a:lnTo>
                      <a:pt x="47" y="98"/>
                    </a:lnTo>
                    <a:lnTo>
                      <a:pt x="46" y="96"/>
                    </a:lnTo>
                    <a:lnTo>
                      <a:pt x="46" y="96"/>
                    </a:lnTo>
                    <a:lnTo>
                      <a:pt x="46" y="95"/>
                    </a:lnTo>
                    <a:lnTo>
                      <a:pt x="30" y="77"/>
                    </a:lnTo>
                    <a:lnTo>
                      <a:pt x="27" y="81"/>
                    </a:lnTo>
                    <a:lnTo>
                      <a:pt x="27" y="82"/>
                    </a:lnTo>
                    <a:lnTo>
                      <a:pt x="28" y="83"/>
                    </a:lnTo>
                    <a:lnTo>
                      <a:pt x="27" y="86"/>
                    </a:lnTo>
                    <a:lnTo>
                      <a:pt x="26" y="87"/>
                    </a:lnTo>
                    <a:lnTo>
                      <a:pt x="23" y="89"/>
                    </a:lnTo>
                    <a:lnTo>
                      <a:pt x="22" y="89"/>
                    </a:lnTo>
                    <a:lnTo>
                      <a:pt x="19" y="87"/>
                    </a:lnTo>
                    <a:lnTo>
                      <a:pt x="19" y="85"/>
                    </a:lnTo>
                    <a:lnTo>
                      <a:pt x="19" y="82"/>
                    </a:lnTo>
                    <a:lnTo>
                      <a:pt x="21" y="81"/>
                    </a:lnTo>
                    <a:lnTo>
                      <a:pt x="23" y="79"/>
                    </a:lnTo>
                    <a:lnTo>
                      <a:pt x="25" y="81"/>
                    </a:lnTo>
                    <a:lnTo>
                      <a:pt x="27" y="75"/>
                    </a:lnTo>
                    <a:lnTo>
                      <a:pt x="6" y="73"/>
                    </a:lnTo>
                    <a:lnTo>
                      <a:pt x="5" y="73"/>
                    </a:lnTo>
                    <a:lnTo>
                      <a:pt x="4" y="73"/>
                    </a:lnTo>
                    <a:lnTo>
                      <a:pt x="2" y="72"/>
                    </a:lnTo>
                    <a:lnTo>
                      <a:pt x="4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14" y="49"/>
                    </a:lnTo>
                    <a:lnTo>
                      <a:pt x="9" y="49"/>
                    </a:lnTo>
                    <a:lnTo>
                      <a:pt x="8" y="52"/>
                    </a:lnTo>
                    <a:lnTo>
                      <a:pt x="5" y="53"/>
                    </a:lnTo>
                    <a:lnTo>
                      <a:pt x="2" y="52"/>
                    </a:lnTo>
                    <a:lnTo>
                      <a:pt x="1" y="51"/>
                    </a:lnTo>
                    <a:lnTo>
                      <a:pt x="0" y="49"/>
                    </a:lnTo>
                    <a:lnTo>
                      <a:pt x="1" y="47"/>
                    </a:lnTo>
                    <a:lnTo>
                      <a:pt x="2" y="44"/>
                    </a:lnTo>
                    <a:lnTo>
                      <a:pt x="4" y="44"/>
                    </a:lnTo>
                    <a:lnTo>
                      <a:pt x="6" y="44"/>
                    </a:lnTo>
                    <a:lnTo>
                      <a:pt x="8" y="45"/>
                    </a:lnTo>
                    <a:lnTo>
                      <a:pt x="9" y="48"/>
                    </a:lnTo>
                    <a:lnTo>
                      <a:pt x="14" y="48"/>
                    </a:lnTo>
                    <a:lnTo>
                      <a:pt x="5" y="26"/>
                    </a:lnTo>
                    <a:lnTo>
                      <a:pt x="5" y="24"/>
                    </a:lnTo>
                    <a:lnTo>
                      <a:pt x="4" y="24"/>
                    </a:lnTo>
                    <a:lnTo>
                      <a:pt x="5" y="23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3"/>
                    </a:lnTo>
                    <a:lnTo>
                      <a:pt x="30" y="20"/>
                    </a:lnTo>
                    <a:lnTo>
                      <a:pt x="27" y="17"/>
                    </a:lnTo>
                    <a:lnTo>
                      <a:pt x="27" y="17"/>
                    </a:lnTo>
                    <a:lnTo>
                      <a:pt x="25" y="15"/>
                    </a:lnTo>
                    <a:lnTo>
                      <a:pt x="23" y="14"/>
                    </a:lnTo>
                    <a:lnTo>
                      <a:pt x="22" y="13"/>
                    </a:lnTo>
                    <a:lnTo>
                      <a:pt x="22" y="10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30" y="9"/>
                    </a:lnTo>
                    <a:lnTo>
                      <a:pt x="31" y="11"/>
                    </a:lnTo>
                    <a:lnTo>
                      <a:pt x="31" y="14"/>
                    </a:lnTo>
                    <a:lnTo>
                      <a:pt x="28" y="15"/>
                    </a:lnTo>
                    <a:lnTo>
                      <a:pt x="31" y="19"/>
                    </a:lnTo>
                    <a:lnTo>
                      <a:pt x="46" y="2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3" name="Freeform 6543"/>
              <p:cNvSpPr>
                <a:spLocks noEditPoints="1"/>
              </p:cNvSpPr>
              <p:nvPr/>
            </p:nvSpPr>
            <p:spPr bwMode="auto">
              <a:xfrm>
                <a:off x="1797843" y="3694906"/>
                <a:ext cx="217488" cy="227013"/>
              </a:xfrm>
              <a:custGeom>
                <a:gdLst>
                  <a:gd name="T0" fmla="*/ 73 w 137"/>
                  <a:gd name="T1" fmla="*/ 122 h 143"/>
                  <a:gd name="T2" fmla="*/ 67 w 137"/>
                  <a:gd name="T3" fmla="*/ 121 h 143"/>
                  <a:gd name="T4" fmla="*/ 59 w 137"/>
                  <a:gd name="T5" fmla="*/ 116 h 143"/>
                  <a:gd name="T6" fmla="*/ 67 w 137"/>
                  <a:gd name="T7" fmla="*/ 138 h 143"/>
                  <a:gd name="T8" fmla="*/ 64 w 137"/>
                  <a:gd name="T9" fmla="*/ 87 h 143"/>
                  <a:gd name="T10" fmla="*/ 33 w 137"/>
                  <a:gd name="T11" fmla="*/ 74 h 143"/>
                  <a:gd name="T12" fmla="*/ 51 w 137"/>
                  <a:gd name="T13" fmla="*/ 74 h 143"/>
                  <a:gd name="T14" fmla="*/ 110 w 137"/>
                  <a:gd name="T15" fmla="*/ 87 h 143"/>
                  <a:gd name="T16" fmla="*/ 118 w 137"/>
                  <a:gd name="T17" fmla="*/ 99 h 143"/>
                  <a:gd name="T18" fmla="*/ 107 w 137"/>
                  <a:gd name="T19" fmla="*/ 101 h 143"/>
                  <a:gd name="T20" fmla="*/ 90 w 137"/>
                  <a:gd name="T21" fmla="*/ 100 h 143"/>
                  <a:gd name="T22" fmla="*/ 9 w 137"/>
                  <a:gd name="T23" fmla="*/ 104 h 143"/>
                  <a:gd name="T24" fmla="*/ 33 w 137"/>
                  <a:gd name="T25" fmla="*/ 101 h 143"/>
                  <a:gd name="T26" fmla="*/ 25 w 137"/>
                  <a:gd name="T27" fmla="*/ 101 h 143"/>
                  <a:gd name="T28" fmla="*/ 19 w 137"/>
                  <a:gd name="T29" fmla="*/ 92 h 143"/>
                  <a:gd name="T30" fmla="*/ 31 w 137"/>
                  <a:gd name="T31" fmla="*/ 76 h 143"/>
                  <a:gd name="T32" fmla="*/ 64 w 137"/>
                  <a:gd name="T33" fmla="*/ 84 h 143"/>
                  <a:gd name="T34" fmla="*/ 68 w 137"/>
                  <a:gd name="T35" fmla="*/ 74 h 143"/>
                  <a:gd name="T36" fmla="*/ 72 w 137"/>
                  <a:gd name="T37" fmla="*/ 76 h 143"/>
                  <a:gd name="T38" fmla="*/ 82 w 137"/>
                  <a:gd name="T39" fmla="*/ 74 h 143"/>
                  <a:gd name="T40" fmla="*/ 59 w 137"/>
                  <a:gd name="T41" fmla="*/ 83 h 143"/>
                  <a:gd name="T42" fmla="*/ 73 w 137"/>
                  <a:gd name="T43" fmla="*/ 74 h 143"/>
                  <a:gd name="T44" fmla="*/ 52 w 137"/>
                  <a:gd name="T45" fmla="*/ 72 h 143"/>
                  <a:gd name="T46" fmla="*/ 61 w 137"/>
                  <a:gd name="T47" fmla="*/ 71 h 143"/>
                  <a:gd name="T48" fmla="*/ 65 w 137"/>
                  <a:gd name="T49" fmla="*/ 71 h 143"/>
                  <a:gd name="T50" fmla="*/ 69 w 137"/>
                  <a:gd name="T51" fmla="*/ 70 h 143"/>
                  <a:gd name="T52" fmla="*/ 65 w 137"/>
                  <a:gd name="T53" fmla="*/ 59 h 143"/>
                  <a:gd name="T54" fmla="*/ 68 w 137"/>
                  <a:gd name="T55" fmla="*/ 58 h 143"/>
                  <a:gd name="T56" fmla="*/ 102 w 137"/>
                  <a:gd name="T57" fmla="*/ 71 h 143"/>
                  <a:gd name="T58" fmla="*/ 53 w 137"/>
                  <a:gd name="T59" fmla="*/ 63 h 143"/>
                  <a:gd name="T60" fmla="*/ 73 w 137"/>
                  <a:gd name="T61" fmla="*/ 58 h 143"/>
                  <a:gd name="T62" fmla="*/ 94 w 137"/>
                  <a:gd name="T63" fmla="*/ 41 h 143"/>
                  <a:gd name="T64" fmla="*/ 103 w 137"/>
                  <a:gd name="T65" fmla="*/ 53 h 143"/>
                  <a:gd name="T66" fmla="*/ 119 w 137"/>
                  <a:gd name="T67" fmla="*/ 48 h 143"/>
                  <a:gd name="T68" fmla="*/ 111 w 137"/>
                  <a:gd name="T69" fmla="*/ 59 h 143"/>
                  <a:gd name="T70" fmla="*/ 108 w 137"/>
                  <a:gd name="T71" fmla="*/ 70 h 143"/>
                  <a:gd name="T72" fmla="*/ 26 w 137"/>
                  <a:gd name="T73" fmla="*/ 70 h 143"/>
                  <a:gd name="T74" fmla="*/ 30 w 137"/>
                  <a:gd name="T75" fmla="*/ 53 h 143"/>
                  <a:gd name="T76" fmla="*/ 17 w 137"/>
                  <a:gd name="T77" fmla="*/ 44 h 143"/>
                  <a:gd name="T78" fmla="*/ 31 w 137"/>
                  <a:gd name="T79" fmla="*/ 44 h 143"/>
                  <a:gd name="T80" fmla="*/ 46 w 137"/>
                  <a:gd name="T81" fmla="*/ 37 h 143"/>
                  <a:gd name="T82" fmla="*/ 67 w 137"/>
                  <a:gd name="T83" fmla="*/ 35 h 143"/>
                  <a:gd name="T84" fmla="*/ 64 w 137"/>
                  <a:gd name="T85" fmla="*/ 21 h 143"/>
                  <a:gd name="T86" fmla="*/ 73 w 137"/>
                  <a:gd name="T87" fmla="*/ 21 h 143"/>
                  <a:gd name="T88" fmla="*/ 69 w 137"/>
                  <a:gd name="T89" fmla="*/ 35 h 143"/>
                  <a:gd name="T90" fmla="*/ 69 w 137"/>
                  <a:gd name="T91" fmla="*/ 2 h 143"/>
                  <a:gd name="T92" fmla="*/ 107 w 137"/>
                  <a:gd name="T93" fmla="*/ 16 h 143"/>
                  <a:gd name="T94" fmla="*/ 131 w 137"/>
                  <a:gd name="T95" fmla="*/ 42 h 143"/>
                  <a:gd name="T96" fmla="*/ 136 w 137"/>
                  <a:gd name="T97" fmla="*/ 75 h 143"/>
                  <a:gd name="T98" fmla="*/ 131 w 137"/>
                  <a:gd name="T99" fmla="*/ 107 h 143"/>
                  <a:gd name="T100" fmla="*/ 102 w 137"/>
                  <a:gd name="T101" fmla="*/ 131 h 143"/>
                  <a:gd name="T102" fmla="*/ 65 w 137"/>
                  <a:gd name="T103" fmla="*/ 143 h 143"/>
                  <a:gd name="T104" fmla="*/ 29 w 137"/>
                  <a:gd name="T105" fmla="*/ 129 h 143"/>
                  <a:gd name="T106" fmla="*/ 4 w 137"/>
                  <a:gd name="T107" fmla="*/ 107 h 143"/>
                  <a:gd name="T108" fmla="*/ 0 w 137"/>
                  <a:gd name="T109" fmla="*/ 72 h 143"/>
                  <a:gd name="T110" fmla="*/ 6 w 137"/>
                  <a:gd name="T111" fmla="*/ 35 h 143"/>
                  <a:gd name="T112" fmla="*/ 34 w 137"/>
                  <a:gd name="T113" fmla="*/ 14 h 143"/>
                  <a:gd name="T114" fmla="*/ 67 w 137"/>
                  <a:gd name="T115" fmla="*/ 0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7" h="143">
                    <a:moveTo>
                      <a:pt x="69" y="101"/>
                    </a:moveTo>
                    <a:lnTo>
                      <a:pt x="69" y="110"/>
                    </a:lnTo>
                    <a:lnTo>
                      <a:pt x="76" y="116"/>
                    </a:lnTo>
                    <a:lnTo>
                      <a:pt x="76" y="116"/>
                    </a:lnTo>
                    <a:lnTo>
                      <a:pt x="76" y="117"/>
                    </a:lnTo>
                    <a:lnTo>
                      <a:pt x="74" y="117"/>
                    </a:lnTo>
                    <a:lnTo>
                      <a:pt x="73" y="117"/>
                    </a:lnTo>
                    <a:lnTo>
                      <a:pt x="69" y="113"/>
                    </a:lnTo>
                    <a:lnTo>
                      <a:pt x="69" y="118"/>
                    </a:lnTo>
                    <a:lnTo>
                      <a:pt x="73" y="121"/>
                    </a:lnTo>
                    <a:lnTo>
                      <a:pt x="73" y="122"/>
                    </a:lnTo>
                    <a:lnTo>
                      <a:pt x="73" y="124"/>
                    </a:lnTo>
                    <a:lnTo>
                      <a:pt x="72" y="124"/>
                    </a:lnTo>
                    <a:lnTo>
                      <a:pt x="71" y="124"/>
                    </a:lnTo>
                    <a:lnTo>
                      <a:pt x="69" y="121"/>
                    </a:lnTo>
                    <a:lnTo>
                      <a:pt x="69" y="129"/>
                    </a:lnTo>
                    <a:lnTo>
                      <a:pt x="68" y="130"/>
                    </a:lnTo>
                    <a:lnTo>
                      <a:pt x="68" y="130"/>
                    </a:lnTo>
                    <a:lnTo>
                      <a:pt x="68" y="130"/>
                    </a:lnTo>
                    <a:lnTo>
                      <a:pt x="67" y="130"/>
                    </a:lnTo>
                    <a:lnTo>
                      <a:pt x="67" y="129"/>
                    </a:lnTo>
                    <a:lnTo>
                      <a:pt x="67" y="121"/>
                    </a:lnTo>
                    <a:lnTo>
                      <a:pt x="64" y="124"/>
                    </a:lnTo>
                    <a:lnTo>
                      <a:pt x="63" y="124"/>
                    </a:lnTo>
                    <a:lnTo>
                      <a:pt x="61" y="124"/>
                    </a:lnTo>
                    <a:lnTo>
                      <a:pt x="61" y="122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67" y="113"/>
                    </a:lnTo>
                    <a:lnTo>
                      <a:pt x="60" y="117"/>
                    </a:lnTo>
                    <a:lnTo>
                      <a:pt x="60" y="117"/>
                    </a:lnTo>
                    <a:lnTo>
                      <a:pt x="59" y="117"/>
                    </a:lnTo>
                    <a:lnTo>
                      <a:pt x="59" y="116"/>
                    </a:lnTo>
                    <a:lnTo>
                      <a:pt x="59" y="116"/>
                    </a:lnTo>
                    <a:lnTo>
                      <a:pt x="67" y="110"/>
                    </a:lnTo>
                    <a:lnTo>
                      <a:pt x="67" y="101"/>
                    </a:lnTo>
                    <a:lnTo>
                      <a:pt x="50" y="107"/>
                    </a:lnTo>
                    <a:lnTo>
                      <a:pt x="50" y="108"/>
                    </a:lnTo>
                    <a:lnTo>
                      <a:pt x="48" y="109"/>
                    </a:lnTo>
                    <a:lnTo>
                      <a:pt x="46" y="109"/>
                    </a:lnTo>
                    <a:lnTo>
                      <a:pt x="44" y="109"/>
                    </a:lnTo>
                    <a:lnTo>
                      <a:pt x="43" y="112"/>
                    </a:lnTo>
                    <a:lnTo>
                      <a:pt x="67" y="138"/>
                    </a:lnTo>
                    <a:lnTo>
                      <a:pt x="67" y="138"/>
                    </a:lnTo>
                    <a:lnTo>
                      <a:pt x="68" y="138"/>
                    </a:lnTo>
                    <a:lnTo>
                      <a:pt x="91" y="112"/>
                    </a:lnTo>
                    <a:lnTo>
                      <a:pt x="89" y="108"/>
                    </a:lnTo>
                    <a:lnTo>
                      <a:pt x="88" y="108"/>
                    </a:lnTo>
                    <a:lnTo>
                      <a:pt x="85" y="107"/>
                    </a:lnTo>
                    <a:lnTo>
                      <a:pt x="85" y="105"/>
                    </a:lnTo>
                    <a:lnTo>
                      <a:pt x="69" y="101"/>
                    </a:lnTo>
                    <a:close/>
                    <a:moveTo>
                      <a:pt x="76" y="84"/>
                    </a:moveTo>
                    <a:lnTo>
                      <a:pt x="72" y="87"/>
                    </a:lnTo>
                    <a:lnTo>
                      <a:pt x="68" y="88"/>
                    </a:lnTo>
                    <a:lnTo>
                      <a:pt x="64" y="87"/>
                    </a:lnTo>
                    <a:lnTo>
                      <a:pt x="59" y="86"/>
                    </a:lnTo>
                    <a:lnTo>
                      <a:pt x="59" y="86"/>
                    </a:lnTo>
                    <a:lnTo>
                      <a:pt x="48" y="103"/>
                    </a:lnTo>
                    <a:lnTo>
                      <a:pt x="50" y="103"/>
                    </a:lnTo>
                    <a:lnTo>
                      <a:pt x="50" y="104"/>
                    </a:lnTo>
                    <a:lnTo>
                      <a:pt x="68" y="97"/>
                    </a:lnTo>
                    <a:lnTo>
                      <a:pt x="85" y="103"/>
                    </a:lnTo>
                    <a:lnTo>
                      <a:pt x="85" y="101"/>
                    </a:lnTo>
                    <a:lnTo>
                      <a:pt x="76" y="84"/>
                    </a:lnTo>
                    <a:lnTo>
                      <a:pt x="76" y="84"/>
                    </a:lnTo>
                    <a:close/>
                    <a:moveTo>
                      <a:pt x="33" y="74"/>
                    </a:moveTo>
                    <a:lnTo>
                      <a:pt x="33" y="74"/>
                    </a:lnTo>
                    <a:lnTo>
                      <a:pt x="44" y="84"/>
                    </a:lnTo>
                    <a:lnTo>
                      <a:pt x="46" y="101"/>
                    </a:lnTo>
                    <a:lnTo>
                      <a:pt x="47" y="101"/>
                    </a:lnTo>
                    <a:lnTo>
                      <a:pt x="57" y="84"/>
                    </a:lnTo>
                    <a:lnTo>
                      <a:pt x="57" y="84"/>
                    </a:lnTo>
                    <a:lnTo>
                      <a:pt x="55" y="82"/>
                    </a:lnTo>
                    <a:lnTo>
                      <a:pt x="52" y="78"/>
                    </a:lnTo>
                    <a:lnTo>
                      <a:pt x="51" y="74"/>
                    </a:lnTo>
                    <a:lnTo>
                      <a:pt x="51" y="74"/>
                    </a:lnTo>
                    <a:lnTo>
                      <a:pt x="51" y="74"/>
                    </a:lnTo>
                    <a:lnTo>
                      <a:pt x="33" y="74"/>
                    </a:lnTo>
                    <a:close/>
                    <a:moveTo>
                      <a:pt x="110" y="74"/>
                    </a:moveTo>
                    <a:lnTo>
                      <a:pt x="108" y="75"/>
                    </a:lnTo>
                    <a:lnTo>
                      <a:pt x="108" y="76"/>
                    </a:lnTo>
                    <a:lnTo>
                      <a:pt x="106" y="76"/>
                    </a:lnTo>
                    <a:lnTo>
                      <a:pt x="103" y="76"/>
                    </a:lnTo>
                    <a:lnTo>
                      <a:pt x="93" y="86"/>
                    </a:lnTo>
                    <a:lnTo>
                      <a:pt x="101" y="89"/>
                    </a:lnTo>
                    <a:lnTo>
                      <a:pt x="108" y="86"/>
                    </a:lnTo>
                    <a:lnTo>
                      <a:pt x="110" y="86"/>
                    </a:lnTo>
                    <a:lnTo>
                      <a:pt x="110" y="87"/>
                    </a:lnTo>
                    <a:lnTo>
                      <a:pt x="110" y="88"/>
                    </a:lnTo>
                    <a:lnTo>
                      <a:pt x="110" y="88"/>
                    </a:lnTo>
                    <a:lnTo>
                      <a:pt x="103" y="91"/>
                    </a:lnTo>
                    <a:lnTo>
                      <a:pt x="107" y="93"/>
                    </a:lnTo>
                    <a:lnTo>
                      <a:pt x="112" y="91"/>
                    </a:lnTo>
                    <a:lnTo>
                      <a:pt x="114" y="91"/>
                    </a:lnTo>
                    <a:lnTo>
                      <a:pt x="114" y="92"/>
                    </a:lnTo>
                    <a:lnTo>
                      <a:pt x="114" y="93"/>
                    </a:lnTo>
                    <a:lnTo>
                      <a:pt x="114" y="93"/>
                    </a:lnTo>
                    <a:lnTo>
                      <a:pt x="111" y="95"/>
                    </a:lnTo>
                    <a:lnTo>
                      <a:pt x="118" y="99"/>
                    </a:lnTo>
                    <a:lnTo>
                      <a:pt x="118" y="99"/>
                    </a:lnTo>
                    <a:lnTo>
                      <a:pt x="118" y="100"/>
                    </a:lnTo>
                    <a:lnTo>
                      <a:pt x="116" y="101"/>
                    </a:lnTo>
                    <a:lnTo>
                      <a:pt x="115" y="101"/>
                    </a:lnTo>
                    <a:lnTo>
                      <a:pt x="110" y="97"/>
                    </a:lnTo>
                    <a:lnTo>
                      <a:pt x="110" y="100"/>
                    </a:lnTo>
                    <a:lnTo>
                      <a:pt x="110" y="101"/>
                    </a:lnTo>
                    <a:lnTo>
                      <a:pt x="108" y="103"/>
                    </a:lnTo>
                    <a:lnTo>
                      <a:pt x="108" y="103"/>
                    </a:lnTo>
                    <a:lnTo>
                      <a:pt x="107" y="101"/>
                    </a:lnTo>
                    <a:lnTo>
                      <a:pt x="107" y="101"/>
                    </a:lnTo>
                    <a:lnTo>
                      <a:pt x="106" y="96"/>
                    </a:lnTo>
                    <a:lnTo>
                      <a:pt x="102" y="93"/>
                    </a:lnTo>
                    <a:lnTo>
                      <a:pt x="103" y="100"/>
                    </a:lnTo>
                    <a:lnTo>
                      <a:pt x="103" y="101"/>
                    </a:lnTo>
                    <a:lnTo>
                      <a:pt x="102" y="101"/>
                    </a:lnTo>
                    <a:lnTo>
                      <a:pt x="102" y="101"/>
                    </a:lnTo>
                    <a:lnTo>
                      <a:pt x="101" y="101"/>
                    </a:lnTo>
                    <a:lnTo>
                      <a:pt x="101" y="101"/>
                    </a:lnTo>
                    <a:lnTo>
                      <a:pt x="99" y="92"/>
                    </a:lnTo>
                    <a:lnTo>
                      <a:pt x="91" y="87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3" y="104"/>
                    </a:lnTo>
                    <a:lnTo>
                      <a:pt x="91" y="107"/>
                    </a:lnTo>
                    <a:lnTo>
                      <a:pt x="94" y="110"/>
                    </a:lnTo>
                    <a:lnTo>
                      <a:pt x="128" y="103"/>
                    </a:lnTo>
                    <a:lnTo>
                      <a:pt x="128" y="103"/>
                    </a:lnTo>
                    <a:lnTo>
                      <a:pt x="114" y="74"/>
                    </a:lnTo>
                    <a:lnTo>
                      <a:pt x="110" y="74"/>
                    </a:lnTo>
                    <a:close/>
                    <a:moveTo>
                      <a:pt x="22" y="74"/>
                    </a:moveTo>
                    <a:lnTo>
                      <a:pt x="9" y="104"/>
                    </a:lnTo>
                    <a:lnTo>
                      <a:pt x="9" y="104"/>
                    </a:lnTo>
                    <a:lnTo>
                      <a:pt x="42" y="109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42" y="105"/>
                    </a:lnTo>
                    <a:lnTo>
                      <a:pt x="42" y="104"/>
                    </a:lnTo>
                    <a:lnTo>
                      <a:pt x="43" y="103"/>
                    </a:lnTo>
                    <a:lnTo>
                      <a:pt x="42" y="87"/>
                    </a:lnTo>
                    <a:lnTo>
                      <a:pt x="34" y="92"/>
                    </a:lnTo>
                    <a:lnTo>
                      <a:pt x="34" y="100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31" y="101"/>
                    </a:lnTo>
                    <a:lnTo>
                      <a:pt x="31" y="100"/>
                    </a:lnTo>
                    <a:lnTo>
                      <a:pt x="31" y="95"/>
                    </a:lnTo>
                    <a:lnTo>
                      <a:pt x="27" y="97"/>
                    </a:lnTo>
                    <a:lnTo>
                      <a:pt x="27" y="101"/>
                    </a:lnTo>
                    <a:lnTo>
                      <a:pt x="27" y="103"/>
                    </a:lnTo>
                    <a:lnTo>
                      <a:pt x="26" y="103"/>
                    </a:lnTo>
                    <a:lnTo>
                      <a:pt x="26" y="103"/>
                    </a:lnTo>
                    <a:lnTo>
                      <a:pt x="25" y="103"/>
                    </a:lnTo>
                    <a:lnTo>
                      <a:pt x="25" y="101"/>
                    </a:lnTo>
                    <a:lnTo>
                      <a:pt x="25" y="99"/>
                    </a:lnTo>
                    <a:lnTo>
                      <a:pt x="18" y="103"/>
                    </a:lnTo>
                    <a:lnTo>
                      <a:pt x="18" y="103"/>
                    </a:lnTo>
                    <a:lnTo>
                      <a:pt x="17" y="103"/>
                    </a:lnTo>
                    <a:lnTo>
                      <a:pt x="17" y="101"/>
                    </a:lnTo>
                    <a:lnTo>
                      <a:pt x="17" y="100"/>
                    </a:lnTo>
                    <a:lnTo>
                      <a:pt x="23" y="96"/>
                    </a:lnTo>
                    <a:lnTo>
                      <a:pt x="19" y="95"/>
                    </a:lnTo>
                    <a:lnTo>
                      <a:pt x="19" y="95"/>
                    </a:lnTo>
                    <a:lnTo>
                      <a:pt x="19" y="93"/>
                    </a:lnTo>
                    <a:lnTo>
                      <a:pt x="19" y="92"/>
                    </a:lnTo>
                    <a:lnTo>
                      <a:pt x="21" y="92"/>
                    </a:lnTo>
                    <a:lnTo>
                      <a:pt x="26" y="95"/>
                    </a:lnTo>
                    <a:lnTo>
                      <a:pt x="30" y="92"/>
                    </a:lnTo>
                    <a:lnTo>
                      <a:pt x="23" y="89"/>
                    </a:lnTo>
                    <a:lnTo>
                      <a:pt x="22" y="88"/>
                    </a:lnTo>
                    <a:lnTo>
                      <a:pt x="22" y="88"/>
                    </a:lnTo>
                    <a:lnTo>
                      <a:pt x="23" y="87"/>
                    </a:lnTo>
                    <a:lnTo>
                      <a:pt x="25" y="87"/>
                    </a:lnTo>
                    <a:lnTo>
                      <a:pt x="33" y="89"/>
                    </a:lnTo>
                    <a:lnTo>
                      <a:pt x="40" y="84"/>
                    </a:lnTo>
                    <a:lnTo>
                      <a:pt x="31" y="76"/>
                    </a:lnTo>
                    <a:lnTo>
                      <a:pt x="29" y="76"/>
                    </a:lnTo>
                    <a:lnTo>
                      <a:pt x="27" y="76"/>
                    </a:lnTo>
                    <a:lnTo>
                      <a:pt x="26" y="75"/>
                    </a:lnTo>
                    <a:lnTo>
                      <a:pt x="25" y="74"/>
                    </a:lnTo>
                    <a:lnTo>
                      <a:pt x="22" y="74"/>
                    </a:lnTo>
                    <a:close/>
                    <a:moveTo>
                      <a:pt x="67" y="74"/>
                    </a:moveTo>
                    <a:lnTo>
                      <a:pt x="67" y="74"/>
                    </a:lnTo>
                    <a:lnTo>
                      <a:pt x="65" y="76"/>
                    </a:lnTo>
                    <a:lnTo>
                      <a:pt x="65" y="79"/>
                    </a:lnTo>
                    <a:lnTo>
                      <a:pt x="64" y="82"/>
                    </a:lnTo>
                    <a:lnTo>
                      <a:pt x="64" y="84"/>
                    </a:lnTo>
                    <a:lnTo>
                      <a:pt x="65" y="86"/>
                    </a:lnTo>
                    <a:lnTo>
                      <a:pt x="67" y="87"/>
                    </a:lnTo>
                    <a:lnTo>
                      <a:pt x="67" y="87"/>
                    </a:lnTo>
                    <a:lnTo>
                      <a:pt x="68" y="86"/>
                    </a:lnTo>
                    <a:lnTo>
                      <a:pt x="68" y="86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8" y="78"/>
                    </a:lnTo>
                    <a:lnTo>
                      <a:pt x="67" y="74"/>
                    </a:lnTo>
                    <a:close/>
                    <a:moveTo>
                      <a:pt x="68" y="74"/>
                    </a:moveTo>
                    <a:lnTo>
                      <a:pt x="68" y="74"/>
                    </a:lnTo>
                    <a:lnTo>
                      <a:pt x="68" y="76"/>
                    </a:lnTo>
                    <a:lnTo>
                      <a:pt x="69" y="78"/>
                    </a:lnTo>
                    <a:lnTo>
                      <a:pt x="72" y="80"/>
                    </a:lnTo>
                    <a:lnTo>
                      <a:pt x="73" y="82"/>
                    </a:lnTo>
                    <a:lnTo>
                      <a:pt x="74" y="83"/>
                    </a:lnTo>
                    <a:lnTo>
                      <a:pt x="77" y="83"/>
                    </a:lnTo>
                    <a:lnTo>
                      <a:pt x="77" y="82"/>
                    </a:lnTo>
                    <a:lnTo>
                      <a:pt x="77" y="82"/>
                    </a:lnTo>
                    <a:lnTo>
                      <a:pt x="76" y="80"/>
                    </a:lnTo>
                    <a:lnTo>
                      <a:pt x="74" y="78"/>
                    </a:lnTo>
                    <a:lnTo>
                      <a:pt x="72" y="76"/>
                    </a:lnTo>
                    <a:lnTo>
                      <a:pt x="68" y="74"/>
                    </a:lnTo>
                    <a:close/>
                    <a:moveTo>
                      <a:pt x="82" y="74"/>
                    </a:moveTo>
                    <a:lnTo>
                      <a:pt x="81" y="79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88" y="100"/>
                    </a:lnTo>
                    <a:lnTo>
                      <a:pt x="89" y="84"/>
                    </a:lnTo>
                    <a:lnTo>
                      <a:pt x="102" y="74"/>
                    </a:lnTo>
                    <a:lnTo>
                      <a:pt x="102" y="74"/>
                    </a:lnTo>
                    <a:lnTo>
                      <a:pt x="82" y="74"/>
                    </a:lnTo>
                    <a:lnTo>
                      <a:pt x="82" y="74"/>
                    </a:lnTo>
                    <a:close/>
                    <a:moveTo>
                      <a:pt x="67" y="74"/>
                    </a:moveTo>
                    <a:lnTo>
                      <a:pt x="65" y="74"/>
                    </a:lnTo>
                    <a:lnTo>
                      <a:pt x="64" y="74"/>
                    </a:lnTo>
                    <a:lnTo>
                      <a:pt x="61" y="75"/>
                    </a:lnTo>
                    <a:lnTo>
                      <a:pt x="59" y="78"/>
                    </a:lnTo>
                    <a:lnTo>
                      <a:pt x="57" y="79"/>
                    </a:lnTo>
                    <a:lnTo>
                      <a:pt x="56" y="80"/>
                    </a:lnTo>
                    <a:lnTo>
                      <a:pt x="56" y="83"/>
                    </a:lnTo>
                    <a:lnTo>
                      <a:pt x="57" y="83"/>
                    </a:lnTo>
                    <a:lnTo>
                      <a:pt x="57" y="83"/>
                    </a:lnTo>
                    <a:lnTo>
                      <a:pt x="59" y="83"/>
                    </a:lnTo>
                    <a:lnTo>
                      <a:pt x="60" y="82"/>
                    </a:lnTo>
                    <a:lnTo>
                      <a:pt x="61" y="80"/>
                    </a:lnTo>
                    <a:lnTo>
                      <a:pt x="64" y="78"/>
                    </a:lnTo>
                    <a:lnTo>
                      <a:pt x="67" y="74"/>
                    </a:lnTo>
                    <a:close/>
                    <a:moveTo>
                      <a:pt x="78" y="71"/>
                    </a:moveTo>
                    <a:lnTo>
                      <a:pt x="76" y="71"/>
                    </a:lnTo>
                    <a:lnTo>
                      <a:pt x="72" y="71"/>
                    </a:lnTo>
                    <a:lnTo>
                      <a:pt x="68" y="72"/>
                    </a:lnTo>
                    <a:lnTo>
                      <a:pt x="68" y="72"/>
                    </a:lnTo>
                    <a:lnTo>
                      <a:pt x="71" y="74"/>
                    </a:lnTo>
                    <a:lnTo>
                      <a:pt x="73" y="74"/>
                    </a:lnTo>
                    <a:lnTo>
                      <a:pt x="76" y="75"/>
                    </a:lnTo>
                    <a:lnTo>
                      <a:pt x="78" y="75"/>
                    </a:lnTo>
                    <a:lnTo>
                      <a:pt x="80" y="74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0" y="71"/>
                    </a:lnTo>
                    <a:lnTo>
                      <a:pt x="78" y="71"/>
                    </a:lnTo>
                    <a:close/>
                    <a:moveTo>
                      <a:pt x="55" y="71"/>
                    </a:moveTo>
                    <a:lnTo>
                      <a:pt x="53" y="71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53" y="74"/>
                    </a:lnTo>
                    <a:lnTo>
                      <a:pt x="55" y="75"/>
                    </a:lnTo>
                    <a:lnTo>
                      <a:pt x="57" y="75"/>
                    </a:lnTo>
                    <a:lnTo>
                      <a:pt x="60" y="74"/>
                    </a:lnTo>
                    <a:lnTo>
                      <a:pt x="63" y="74"/>
                    </a:lnTo>
                    <a:lnTo>
                      <a:pt x="64" y="72"/>
                    </a:lnTo>
                    <a:lnTo>
                      <a:pt x="65" y="72"/>
                    </a:lnTo>
                    <a:lnTo>
                      <a:pt x="61" y="71"/>
                    </a:lnTo>
                    <a:lnTo>
                      <a:pt x="57" y="71"/>
                    </a:lnTo>
                    <a:lnTo>
                      <a:pt x="55" y="71"/>
                    </a:lnTo>
                    <a:close/>
                    <a:moveTo>
                      <a:pt x="57" y="62"/>
                    </a:moveTo>
                    <a:lnTo>
                      <a:pt x="56" y="62"/>
                    </a:lnTo>
                    <a:lnTo>
                      <a:pt x="56" y="63"/>
                    </a:lnTo>
                    <a:lnTo>
                      <a:pt x="56" y="65"/>
                    </a:lnTo>
                    <a:lnTo>
                      <a:pt x="56" y="66"/>
                    </a:lnTo>
                    <a:lnTo>
                      <a:pt x="59" y="69"/>
                    </a:lnTo>
                    <a:lnTo>
                      <a:pt x="61" y="70"/>
                    </a:lnTo>
                    <a:lnTo>
                      <a:pt x="63" y="71"/>
                    </a:lnTo>
                    <a:lnTo>
                      <a:pt x="65" y="71"/>
                    </a:lnTo>
                    <a:lnTo>
                      <a:pt x="65" y="71"/>
                    </a:lnTo>
                    <a:lnTo>
                      <a:pt x="63" y="67"/>
                    </a:lnTo>
                    <a:lnTo>
                      <a:pt x="61" y="65"/>
                    </a:lnTo>
                    <a:lnTo>
                      <a:pt x="59" y="63"/>
                    </a:lnTo>
                    <a:lnTo>
                      <a:pt x="57" y="63"/>
                    </a:lnTo>
                    <a:lnTo>
                      <a:pt x="57" y="62"/>
                    </a:lnTo>
                    <a:close/>
                    <a:moveTo>
                      <a:pt x="76" y="62"/>
                    </a:moveTo>
                    <a:lnTo>
                      <a:pt x="73" y="63"/>
                    </a:lnTo>
                    <a:lnTo>
                      <a:pt x="72" y="65"/>
                    </a:lnTo>
                    <a:lnTo>
                      <a:pt x="71" y="67"/>
                    </a:lnTo>
                    <a:lnTo>
                      <a:pt x="69" y="70"/>
                    </a:lnTo>
                    <a:lnTo>
                      <a:pt x="68" y="71"/>
                    </a:lnTo>
                    <a:lnTo>
                      <a:pt x="68" y="71"/>
                    </a:lnTo>
                    <a:lnTo>
                      <a:pt x="72" y="69"/>
                    </a:lnTo>
                    <a:lnTo>
                      <a:pt x="76" y="67"/>
                    </a:lnTo>
                    <a:lnTo>
                      <a:pt x="77" y="65"/>
                    </a:lnTo>
                    <a:lnTo>
                      <a:pt x="77" y="63"/>
                    </a:lnTo>
                    <a:lnTo>
                      <a:pt x="77" y="63"/>
                    </a:lnTo>
                    <a:lnTo>
                      <a:pt x="77" y="62"/>
                    </a:lnTo>
                    <a:lnTo>
                      <a:pt x="76" y="62"/>
                    </a:lnTo>
                    <a:close/>
                    <a:moveTo>
                      <a:pt x="67" y="58"/>
                    </a:moveTo>
                    <a:lnTo>
                      <a:pt x="65" y="59"/>
                    </a:lnTo>
                    <a:lnTo>
                      <a:pt x="64" y="61"/>
                    </a:lnTo>
                    <a:lnTo>
                      <a:pt x="64" y="63"/>
                    </a:lnTo>
                    <a:lnTo>
                      <a:pt x="65" y="66"/>
                    </a:lnTo>
                    <a:lnTo>
                      <a:pt x="65" y="69"/>
                    </a:lnTo>
                    <a:lnTo>
                      <a:pt x="67" y="70"/>
                    </a:lnTo>
                    <a:lnTo>
                      <a:pt x="67" y="71"/>
                    </a:lnTo>
                    <a:lnTo>
                      <a:pt x="68" y="66"/>
                    </a:lnTo>
                    <a:lnTo>
                      <a:pt x="68" y="63"/>
                    </a:lnTo>
                    <a:lnTo>
                      <a:pt x="68" y="61"/>
                    </a:lnTo>
                    <a:lnTo>
                      <a:pt x="68" y="59"/>
                    </a:lnTo>
                    <a:lnTo>
                      <a:pt x="68" y="58"/>
                    </a:lnTo>
                    <a:lnTo>
                      <a:pt x="67" y="58"/>
                    </a:lnTo>
                    <a:lnTo>
                      <a:pt x="67" y="58"/>
                    </a:lnTo>
                    <a:close/>
                    <a:moveTo>
                      <a:pt x="89" y="45"/>
                    </a:moveTo>
                    <a:lnTo>
                      <a:pt x="78" y="62"/>
                    </a:lnTo>
                    <a:lnTo>
                      <a:pt x="78" y="62"/>
                    </a:lnTo>
                    <a:lnTo>
                      <a:pt x="81" y="66"/>
                    </a:lnTo>
                    <a:lnTo>
                      <a:pt x="82" y="71"/>
                    </a:lnTo>
                    <a:lnTo>
                      <a:pt x="82" y="71"/>
                    </a:lnTo>
                    <a:lnTo>
                      <a:pt x="82" y="71"/>
                    </a:lnTo>
                    <a:lnTo>
                      <a:pt x="82" y="71"/>
                    </a:lnTo>
                    <a:lnTo>
                      <a:pt x="102" y="71"/>
                    </a:lnTo>
                    <a:lnTo>
                      <a:pt x="89" y="62"/>
                    </a:lnTo>
                    <a:lnTo>
                      <a:pt x="89" y="45"/>
                    </a:lnTo>
                    <a:close/>
                    <a:moveTo>
                      <a:pt x="48" y="44"/>
                    </a:moveTo>
                    <a:lnTo>
                      <a:pt x="48" y="44"/>
                    </a:lnTo>
                    <a:lnTo>
                      <a:pt x="46" y="61"/>
                    </a:lnTo>
                    <a:lnTo>
                      <a:pt x="33" y="71"/>
                    </a:lnTo>
                    <a:lnTo>
                      <a:pt x="33" y="71"/>
                    </a:lnTo>
                    <a:lnTo>
                      <a:pt x="51" y="71"/>
                    </a:lnTo>
                    <a:lnTo>
                      <a:pt x="51" y="71"/>
                    </a:lnTo>
                    <a:lnTo>
                      <a:pt x="52" y="67"/>
                    </a:lnTo>
                    <a:lnTo>
                      <a:pt x="53" y="63"/>
                    </a:lnTo>
                    <a:lnTo>
                      <a:pt x="57" y="59"/>
                    </a:lnTo>
                    <a:lnTo>
                      <a:pt x="57" y="59"/>
                    </a:lnTo>
                    <a:lnTo>
                      <a:pt x="48" y="44"/>
                    </a:lnTo>
                    <a:close/>
                    <a:moveTo>
                      <a:pt x="52" y="41"/>
                    </a:moveTo>
                    <a:lnTo>
                      <a:pt x="51" y="42"/>
                    </a:lnTo>
                    <a:lnTo>
                      <a:pt x="59" y="58"/>
                    </a:lnTo>
                    <a:lnTo>
                      <a:pt x="59" y="58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9" y="57"/>
                    </a:lnTo>
                    <a:lnTo>
                      <a:pt x="73" y="58"/>
                    </a:lnTo>
                    <a:lnTo>
                      <a:pt x="77" y="61"/>
                    </a:lnTo>
                    <a:lnTo>
                      <a:pt x="77" y="59"/>
                    </a:lnTo>
                    <a:lnTo>
                      <a:pt x="86" y="44"/>
                    </a:lnTo>
                    <a:lnTo>
                      <a:pt x="86" y="44"/>
                    </a:lnTo>
                    <a:lnTo>
                      <a:pt x="86" y="44"/>
                    </a:lnTo>
                    <a:lnTo>
                      <a:pt x="68" y="48"/>
                    </a:lnTo>
                    <a:lnTo>
                      <a:pt x="52" y="41"/>
                    </a:lnTo>
                    <a:close/>
                    <a:moveTo>
                      <a:pt x="95" y="35"/>
                    </a:moveTo>
                    <a:lnTo>
                      <a:pt x="93" y="38"/>
                    </a:lnTo>
                    <a:lnTo>
                      <a:pt x="93" y="38"/>
                    </a:lnTo>
                    <a:lnTo>
                      <a:pt x="94" y="41"/>
                    </a:lnTo>
                    <a:lnTo>
                      <a:pt x="94" y="42"/>
                    </a:lnTo>
                    <a:lnTo>
                      <a:pt x="93" y="45"/>
                    </a:lnTo>
                    <a:lnTo>
                      <a:pt x="91" y="45"/>
                    </a:lnTo>
                    <a:lnTo>
                      <a:pt x="91" y="59"/>
                    </a:lnTo>
                    <a:lnTo>
                      <a:pt x="101" y="55"/>
                    </a:lnTo>
                    <a:lnTo>
                      <a:pt x="102" y="48"/>
                    </a:lnTo>
                    <a:lnTo>
                      <a:pt x="102" y="46"/>
                    </a:lnTo>
                    <a:lnTo>
                      <a:pt x="103" y="46"/>
                    </a:lnTo>
                    <a:lnTo>
                      <a:pt x="105" y="46"/>
                    </a:lnTo>
                    <a:lnTo>
                      <a:pt x="105" y="48"/>
                    </a:lnTo>
                    <a:lnTo>
                      <a:pt x="103" y="53"/>
                    </a:lnTo>
                    <a:lnTo>
                      <a:pt x="107" y="52"/>
                    </a:lnTo>
                    <a:lnTo>
                      <a:pt x="108" y="46"/>
                    </a:lnTo>
                    <a:lnTo>
                      <a:pt x="108" y="45"/>
                    </a:lnTo>
                    <a:lnTo>
                      <a:pt x="110" y="45"/>
                    </a:lnTo>
                    <a:lnTo>
                      <a:pt x="111" y="46"/>
                    </a:lnTo>
                    <a:lnTo>
                      <a:pt x="111" y="48"/>
                    </a:lnTo>
                    <a:lnTo>
                      <a:pt x="111" y="50"/>
                    </a:lnTo>
                    <a:lnTo>
                      <a:pt x="116" y="46"/>
                    </a:lnTo>
                    <a:lnTo>
                      <a:pt x="118" y="46"/>
                    </a:lnTo>
                    <a:lnTo>
                      <a:pt x="119" y="46"/>
                    </a:lnTo>
                    <a:lnTo>
                      <a:pt x="119" y="48"/>
                    </a:lnTo>
                    <a:lnTo>
                      <a:pt x="118" y="49"/>
                    </a:lnTo>
                    <a:lnTo>
                      <a:pt x="111" y="52"/>
                    </a:lnTo>
                    <a:lnTo>
                      <a:pt x="115" y="54"/>
                    </a:lnTo>
                    <a:lnTo>
                      <a:pt x="115" y="54"/>
                    </a:lnTo>
                    <a:lnTo>
                      <a:pt x="115" y="55"/>
                    </a:lnTo>
                    <a:lnTo>
                      <a:pt x="115" y="55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08" y="54"/>
                    </a:lnTo>
                    <a:lnTo>
                      <a:pt x="105" y="55"/>
                    </a:lnTo>
                    <a:lnTo>
                      <a:pt x="111" y="59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2"/>
                    </a:lnTo>
                    <a:lnTo>
                      <a:pt x="110" y="62"/>
                    </a:lnTo>
                    <a:lnTo>
                      <a:pt x="102" y="58"/>
                    </a:lnTo>
                    <a:lnTo>
                      <a:pt x="93" y="62"/>
                    </a:lnTo>
                    <a:lnTo>
                      <a:pt x="103" y="69"/>
                    </a:lnTo>
                    <a:lnTo>
                      <a:pt x="106" y="69"/>
                    </a:lnTo>
                    <a:lnTo>
                      <a:pt x="107" y="69"/>
                    </a:lnTo>
                    <a:lnTo>
                      <a:pt x="108" y="70"/>
                    </a:lnTo>
                    <a:lnTo>
                      <a:pt x="110" y="71"/>
                    </a:lnTo>
                    <a:lnTo>
                      <a:pt x="114" y="71"/>
                    </a:lnTo>
                    <a:lnTo>
                      <a:pt x="127" y="42"/>
                    </a:lnTo>
                    <a:lnTo>
                      <a:pt x="127" y="42"/>
                    </a:lnTo>
                    <a:lnTo>
                      <a:pt x="95" y="35"/>
                    </a:lnTo>
                    <a:close/>
                    <a:moveTo>
                      <a:pt x="43" y="33"/>
                    </a:moveTo>
                    <a:lnTo>
                      <a:pt x="10" y="38"/>
                    </a:lnTo>
                    <a:lnTo>
                      <a:pt x="10" y="38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0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42" y="59"/>
                    </a:lnTo>
                    <a:lnTo>
                      <a:pt x="34" y="54"/>
                    </a:lnTo>
                    <a:lnTo>
                      <a:pt x="26" y="58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5" y="55"/>
                    </a:lnTo>
                    <a:lnTo>
                      <a:pt x="30" y="53"/>
                    </a:lnTo>
                    <a:lnTo>
                      <a:pt x="26" y="50"/>
                    </a:lnTo>
                    <a:lnTo>
                      <a:pt x="22" y="53"/>
                    </a:lnTo>
                    <a:lnTo>
                      <a:pt x="21" y="53"/>
                    </a:lnTo>
                    <a:lnTo>
                      <a:pt x="21" y="53"/>
                    </a:lnTo>
                    <a:lnTo>
                      <a:pt x="19" y="52"/>
                    </a:lnTo>
                    <a:lnTo>
                      <a:pt x="19" y="50"/>
                    </a:lnTo>
                    <a:lnTo>
                      <a:pt x="21" y="50"/>
                    </a:lnTo>
                    <a:lnTo>
                      <a:pt x="23" y="49"/>
                    </a:lnTo>
                    <a:lnTo>
                      <a:pt x="17" y="45"/>
                    </a:lnTo>
                    <a:lnTo>
                      <a:pt x="17" y="44"/>
                    </a:lnTo>
                    <a:lnTo>
                      <a:pt x="17" y="44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5" y="42"/>
                    </a:lnTo>
                    <a:lnTo>
                      <a:pt x="26" y="42"/>
                    </a:lnTo>
                    <a:lnTo>
                      <a:pt x="27" y="42"/>
                    </a:lnTo>
                    <a:lnTo>
                      <a:pt x="27" y="44"/>
                    </a:lnTo>
                    <a:lnTo>
                      <a:pt x="27" y="49"/>
                    </a:lnTo>
                    <a:lnTo>
                      <a:pt x="31" y="50"/>
                    </a:lnTo>
                    <a:lnTo>
                      <a:pt x="31" y="44"/>
                    </a:lnTo>
                    <a:lnTo>
                      <a:pt x="31" y="42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4" y="44"/>
                    </a:lnTo>
                    <a:lnTo>
                      <a:pt x="35" y="53"/>
                    </a:lnTo>
                    <a:lnTo>
                      <a:pt x="43" y="57"/>
                    </a:lnTo>
                    <a:lnTo>
                      <a:pt x="46" y="42"/>
                    </a:lnTo>
                    <a:lnTo>
                      <a:pt x="44" y="42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7"/>
                    </a:lnTo>
                    <a:lnTo>
                      <a:pt x="43" y="33"/>
                    </a:lnTo>
                    <a:close/>
                    <a:moveTo>
                      <a:pt x="69" y="6"/>
                    </a:moveTo>
                    <a:lnTo>
                      <a:pt x="68" y="6"/>
                    </a:lnTo>
                    <a:lnTo>
                      <a:pt x="67" y="6"/>
                    </a:lnTo>
                    <a:lnTo>
                      <a:pt x="46" y="33"/>
                    </a:lnTo>
                    <a:lnTo>
                      <a:pt x="47" y="36"/>
                    </a:lnTo>
                    <a:lnTo>
                      <a:pt x="50" y="36"/>
                    </a:lnTo>
                    <a:lnTo>
                      <a:pt x="52" y="37"/>
                    </a:lnTo>
                    <a:lnTo>
                      <a:pt x="52" y="38"/>
                    </a:lnTo>
                    <a:lnTo>
                      <a:pt x="67" y="44"/>
                    </a:lnTo>
                    <a:lnTo>
                      <a:pt x="67" y="35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60" y="28"/>
                    </a:lnTo>
                    <a:lnTo>
                      <a:pt x="61" y="27"/>
                    </a:lnTo>
                    <a:lnTo>
                      <a:pt x="63" y="28"/>
                    </a:lnTo>
                    <a:lnTo>
                      <a:pt x="67" y="31"/>
                    </a:lnTo>
                    <a:lnTo>
                      <a:pt x="67" y="27"/>
                    </a:lnTo>
                    <a:lnTo>
                      <a:pt x="63" y="24"/>
                    </a:lnTo>
                    <a:lnTo>
                      <a:pt x="63" y="23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5" y="21"/>
                    </a:lnTo>
                    <a:lnTo>
                      <a:pt x="67" y="23"/>
                    </a:lnTo>
                    <a:lnTo>
                      <a:pt x="67" y="16"/>
                    </a:lnTo>
                    <a:lnTo>
                      <a:pt x="68" y="15"/>
                    </a:lnTo>
                    <a:lnTo>
                      <a:pt x="68" y="15"/>
                    </a:lnTo>
                    <a:lnTo>
                      <a:pt x="68" y="1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69" y="23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4" y="21"/>
                    </a:lnTo>
                    <a:lnTo>
                      <a:pt x="74" y="23"/>
                    </a:lnTo>
                    <a:lnTo>
                      <a:pt x="74" y="24"/>
                    </a:lnTo>
                    <a:lnTo>
                      <a:pt x="69" y="27"/>
                    </a:lnTo>
                    <a:lnTo>
                      <a:pt x="69" y="32"/>
                    </a:lnTo>
                    <a:lnTo>
                      <a:pt x="76" y="28"/>
                    </a:lnTo>
                    <a:lnTo>
                      <a:pt x="76" y="27"/>
                    </a:lnTo>
                    <a:lnTo>
                      <a:pt x="77" y="28"/>
                    </a:lnTo>
                    <a:lnTo>
                      <a:pt x="77" y="29"/>
                    </a:lnTo>
                    <a:lnTo>
                      <a:pt x="77" y="29"/>
                    </a:lnTo>
                    <a:lnTo>
                      <a:pt x="69" y="35"/>
                    </a:lnTo>
                    <a:lnTo>
                      <a:pt x="69" y="44"/>
                    </a:lnTo>
                    <a:lnTo>
                      <a:pt x="86" y="41"/>
                    </a:lnTo>
                    <a:lnTo>
                      <a:pt x="86" y="38"/>
                    </a:lnTo>
                    <a:lnTo>
                      <a:pt x="88" y="37"/>
                    </a:lnTo>
                    <a:lnTo>
                      <a:pt x="89" y="37"/>
                    </a:lnTo>
                    <a:lnTo>
                      <a:pt x="90" y="37"/>
                    </a:lnTo>
                    <a:lnTo>
                      <a:pt x="93" y="35"/>
                    </a:lnTo>
                    <a:lnTo>
                      <a:pt x="69" y="6"/>
                    </a:lnTo>
                    <a:close/>
                    <a:moveTo>
                      <a:pt x="68" y="0"/>
                    </a:moveTo>
                    <a:lnTo>
                      <a:pt x="68" y="0"/>
                    </a:lnTo>
                    <a:lnTo>
                      <a:pt x="69" y="2"/>
                    </a:lnTo>
                    <a:lnTo>
                      <a:pt x="71" y="3"/>
                    </a:lnTo>
                    <a:lnTo>
                      <a:pt x="71" y="3"/>
                    </a:lnTo>
                    <a:lnTo>
                      <a:pt x="94" y="32"/>
                    </a:lnTo>
                    <a:lnTo>
                      <a:pt x="98" y="25"/>
                    </a:lnTo>
                    <a:lnTo>
                      <a:pt x="97" y="24"/>
                    </a:lnTo>
                    <a:lnTo>
                      <a:pt x="95" y="21"/>
                    </a:lnTo>
                    <a:lnTo>
                      <a:pt x="97" y="17"/>
                    </a:lnTo>
                    <a:lnTo>
                      <a:pt x="98" y="15"/>
                    </a:lnTo>
                    <a:lnTo>
                      <a:pt x="102" y="14"/>
                    </a:lnTo>
                    <a:lnTo>
                      <a:pt x="105" y="15"/>
                    </a:lnTo>
                    <a:lnTo>
                      <a:pt x="107" y="16"/>
                    </a:lnTo>
                    <a:lnTo>
                      <a:pt x="108" y="20"/>
                    </a:lnTo>
                    <a:lnTo>
                      <a:pt x="108" y="23"/>
                    </a:lnTo>
                    <a:lnTo>
                      <a:pt x="106" y="25"/>
                    </a:lnTo>
                    <a:lnTo>
                      <a:pt x="103" y="27"/>
                    </a:lnTo>
                    <a:lnTo>
                      <a:pt x="101" y="27"/>
                    </a:lnTo>
                    <a:lnTo>
                      <a:pt x="97" y="33"/>
                    </a:lnTo>
                    <a:lnTo>
                      <a:pt x="127" y="40"/>
                    </a:lnTo>
                    <a:lnTo>
                      <a:pt x="129" y="38"/>
                    </a:lnTo>
                    <a:lnTo>
                      <a:pt x="131" y="40"/>
                    </a:lnTo>
                    <a:lnTo>
                      <a:pt x="132" y="41"/>
                    </a:lnTo>
                    <a:lnTo>
                      <a:pt x="131" y="42"/>
                    </a:lnTo>
                    <a:lnTo>
                      <a:pt x="129" y="44"/>
                    </a:lnTo>
                    <a:lnTo>
                      <a:pt x="129" y="44"/>
                    </a:lnTo>
                    <a:lnTo>
                      <a:pt x="116" y="71"/>
                    </a:lnTo>
                    <a:lnTo>
                      <a:pt x="124" y="71"/>
                    </a:lnTo>
                    <a:lnTo>
                      <a:pt x="125" y="69"/>
                    </a:lnTo>
                    <a:lnTo>
                      <a:pt x="127" y="67"/>
                    </a:lnTo>
                    <a:lnTo>
                      <a:pt x="129" y="66"/>
                    </a:lnTo>
                    <a:lnTo>
                      <a:pt x="133" y="66"/>
                    </a:lnTo>
                    <a:lnTo>
                      <a:pt x="136" y="69"/>
                    </a:lnTo>
                    <a:lnTo>
                      <a:pt x="137" y="72"/>
                    </a:lnTo>
                    <a:lnTo>
                      <a:pt x="136" y="75"/>
                    </a:lnTo>
                    <a:lnTo>
                      <a:pt x="135" y="78"/>
                    </a:lnTo>
                    <a:lnTo>
                      <a:pt x="131" y="79"/>
                    </a:lnTo>
                    <a:lnTo>
                      <a:pt x="128" y="79"/>
                    </a:lnTo>
                    <a:lnTo>
                      <a:pt x="125" y="76"/>
                    </a:lnTo>
                    <a:lnTo>
                      <a:pt x="124" y="74"/>
                    </a:lnTo>
                    <a:lnTo>
                      <a:pt x="118" y="74"/>
                    </a:lnTo>
                    <a:lnTo>
                      <a:pt x="131" y="101"/>
                    </a:lnTo>
                    <a:lnTo>
                      <a:pt x="132" y="103"/>
                    </a:lnTo>
                    <a:lnTo>
                      <a:pt x="133" y="104"/>
                    </a:lnTo>
                    <a:lnTo>
                      <a:pt x="133" y="105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8" y="107"/>
                    </a:lnTo>
                    <a:lnTo>
                      <a:pt x="95" y="113"/>
                    </a:lnTo>
                    <a:lnTo>
                      <a:pt x="99" y="118"/>
                    </a:lnTo>
                    <a:lnTo>
                      <a:pt x="101" y="118"/>
                    </a:lnTo>
                    <a:lnTo>
                      <a:pt x="103" y="120"/>
                    </a:lnTo>
                    <a:lnTo>
                      <a:pt x="106" y="121"/>
                    </a:lnTo>
                    <a:lnTo>
                      <a:pt x="107" y="125"/>
                    </a:lnTo>
                    <a:lnTo>
                      <a:pt x="107" y="127"/>
                    </a:lnTo>
                    <a:lnTo>
                      <a:pt x="105" y="130"/>
                    </a:lnTo>
                    <a:lnTo>
                      <a:pt x="102" y="131"/>
                    </a:lnTo>
                    <a:lnTo>
                      <a:pt x="98" y="131"/>
                    </a:lnTo>
                    <a:lnTo>
                      <a:pt x="95" y="129"/>
                    </a:lnTo>
                    <a:lnTo>
                      <a:pt x="94" y="126"/>
                    </a:lnTo>
                    <a:lnTo>
                      <a:pt x="95" y="122"/>
                    </a:lnTo>
                    <a:lnTo>
                      <a:pt x="97" y="120"/>
                    </a:lnTo>
                    <a:lnTo>
                      <a:pt x="93" y="114"/>
                    </a:lnTo>
                    <a:lnTo>
                      <a:pt x="71" y="141"/>
                    </a:lnTo>
                    <a:lnTo>
                      <a:pt x="71" y="141"/>
                    </a:lnTo>
                    <a:lnTo>
                      <a:pt x="69" y="143"/>
                    </a:lnTo>
                    <a:lnTo>
                      <a:pt x="68" y="143"/>
                    </a:lnTo>
                    <a:lnTo>
                      <a:pt x="65" y="143"/>
                    </a:lnTo>
                    <a:lnTo>
                      <a:pt x="65" y="141"/>
                    </a:lnTo>
                    <a:lnTo>
                      <a:pt x="65" y="141"/>
                    </a:lnTo>
                    <a:lnTo>
                      <a:pt x="42" y="113"/>
                    </a:lnTo>
                    <a:lnTo>
                      <a:pt x="38" y="120"/>
                    </a:lnTo>
                    <a:lnTo>
                      <a:pt x="39" y="122"/>
                    </a:lnTo>
                    <a:lnTo>
                      <a:pt x="40" y="124"/>
                    </a:lnTo>
                    <a:lnTo>
                      <a:pt x="39" y="127"/>
                    </a:lnTo>
                    <a:lnTo>
                      <a:pt x="38" y="130"/>
                    </a:lnTo>
                    <a:lnTo>
                      <a:pt x="34" y="131"/>
                    </a:lnTo>
                    <a:lnTo>
                      <a:pt x="31" y="130"/>
                    </a:lnTo>
                    <a:lnTo>
                      <a:pt x="29" y="129"/>
                    </a:lnTo>
                    <a:lnTo>
                      <a:pt x="27" y="125"/>
                    </a:lnTo>
                    <a:lnTo>
                      <a:pt x="27" y="122"/>
                    </a:lnTo>
                    <a:lnTo>
                      <a:pt x="30" y="120"/>
                    </a:lnTo>
                    <a:lnTo>
                      <a:pt x="33" y="118"/>
                    </a:lnTo>
                    <a:lnTo>
                      <a:pt x="36" y="118"/>
                    </a:lnTo>
                    <a:lnTo>
                      <a:pt x="39" y="112"/>
                    </a:lnTo>
                    <a:lnTo>
                      <a:pt x="9" y="107"/>
                    </a:lnTo>
                    <a:lnTo>
                      <a:pt x="8" y="108"/>
                    </a:lnTo>
                    <a:lnTo>
                      <a:pt x="6" y="109"/>
                    </a:lnTo>
                    <a:lnTo>
                      <a:pt x="4" y="108"/>
                    </a:lnTo>
                    <a:lnTo>
                      <a:pt x="4" y="107"/>
                    </a:lnTo>
                    <a:lnTo>
                      <a:pt x="4" y="104"/>
                    </a:lnTo>
                    <a:lnTo>
                      <a:pt x="6" y="103"/>
                    </a:lnTo>
                    <a:lnTo>
                      <a:pt x="6" y="103"/>
                    </a:lnTo>
                    <a:lnTo>
                      <a:pt x="19" y="74"/>
                    </a:lnTo>
                    <a:lnTo>
                      <a:pt x="13" y="74"/>
                    </a:lnTo>
                    <a:lnTo>
                      <a:pt x="12" y="76"/>
                    </a:lnTo>
                    <a:lnTo>
                      <a:pt x="9" y="78"/>
                    </a:lnTo>
                    <a:lnTo>
                      <a:pt x="6" y="79"/>
                    </a:lnTo>
                    <a:lnTo>
                      <a:pt x="4" y="78"/>
                    </a:lnTo>
                    <a:lnTo>
                      <a:pt x="1" y="76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2" y="67"/>
                    </a:lnTo>
                    <a:lnTo>
                      <a:pt x="5" y="66"/>
                    </a:lnTo>
                    <a:lnTo>
                      <a:pt x="9" y="66"/>
                    </a:lnTo>
                    <a:lnTo>
                      <a:pt x="12" y="69"/>
                    </a:lnTo>
                    <a:lnTo>
                      <a:pt x="13" y="71"/>
                    </a:lnTo>
                    <a:lnTo>
                      <a:pt x="19" y="71"/>
                    </a:lnTo>
                    <a:lnTo>
                      <a:pt x="8" y="40"/>
                    </a:lnTo>
                    <a:lnTo>
                      <a:pt x="6" y="38"/>
                    </a:lnTo>
                    <a:lnTo>
                      <a:pt x="5" y="37"/>
                    </a:lnTo>
                    <a:lnTo>
                      <a:pt x="6" y="35"/>
                    </a:lnTo>
                    <a:lnTo>
                      <a:pt x="8" y="33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42" y="31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5" y="25"/>
                    </a:lnTo>
                    <a:lnTo>
                      <a:pt x="33" y="23"/>
                    </a:lnTo>
                    <a:lnTo>
                      <a:pt x="31" y="20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8" y="12"/>
                    </a:lnTo>
                    <a:lnTo>
                      <a:pt x="40" y="14"/>
                    </a:lnTo>
                    <a:lnTo>
                      <a:pt x="43" y="15"/>
                    </a:lnTo>
                    <a:lnTo>
                      <a:pt x="44" y="19"/>
                    </a:lnTo>
                    <a:lnTo>
                      <a:pt x="44" y="21"/>
                    </a:lnTo>
                    <a:lnTo>
                      <a:pt x="42" y="24"/>
                    </a:lnTo>
                    <a:lnTo>
                      <a:pt x="44" y="31"/>
                    </a:lnTo>
                    <a:lnTo>
                      <a:pt x="65" y="4"/>
                    </a:lnTo>
                    <a:lnTo>
                      <a:pt x="65" y="3"/>
                    </a:lnTo>
                    <a:lnTo>
                      <a:pt x="65" y="2"/>
                    </a:lnTo>
                    <a:lnTo>
                      <a:pt x="67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4" name="Freeform 6544"/>
              <p:cNvSpPr>
                <a:spLocks noEditPoints="1"/>
              </p:cNvSpPr>
              <p:nvPr/>
            </p:nvSpPr>
            <p:spPr bwMode="auto">
              <a:xfrm>
                <a:off x="1448593" y="4501356"/>
                <a:ext cx="68263" cy="69850"/>
              </a:xfrm>
              <a:custGeom>
                <a:gdLst>
                  <a:gd name="T0" fmla="*/ 22 w 43"/>
                  <a:gd name="T1" fmla="*/ 37 h 44"/>
                  <a:gd name="T2" fmla="*/ 21 w 43"/>
                  <a:gd name="T3" fmla="*/ 37 h 44"/>
                  <a:gd name="T4" fmla="*/ 18 w 43"/>
                  <a:gd name="T5" fmla="*/ 36 h 44"/>
                  <a:gd name="T6" fmla="*/ 14 w 43"/>
                  <a:gd name="T7" fmla="*/ 34 h 44"/>
                  <a:gd name="T8" fmla="*/ 26 w 43"/>
                  <a:gd name="T9" fmla="*/ 32 h 44"/>
                  <a:gd name="T10" fmla="*/ 16 w 43"/>
                  <a:gd name="T11" fmla="*/ 32 h 44"/>
                  <a:gd name="T12" fmla="*/ 14 w 43"/>
                  <a:gd name="T13" fmla="*/ 25 h 44"/>
                  <a:gd name="T14" fmla="*/ 16 w 43"/>
                  <a:gd name="T15" fmla="*/ 23 h 44"/>
                  <a:gd name="T16" fmla="*/ 34 w 43"/>
                  <a:gd name="T17" fmla="*/ 27 h 44"/>
                  <a:gd name="T18" fmla="*/ 37 w 43"/>
                  <a:gd name="T19" fmla="*/ 31 h 44"/>
                  <a:gd name="T20" fmla="*/ 34 w 43"/>
                  <a:gd name="T21" fmla="*/ 31 h 44"/>
                  <a:gd name="T22" fmla="*/ 29 w 43"/>
                  <a:gd name="T23" fmla="*/ 27 h 44"/>
                  <a:gd name="T24" fmla="*/ 35 w 43"/>
                  <a:gd name="T25" fmla="*/ 23 h 44"/>
                  <a:gd name="T26" fmla="*/ 13 w 43"/>
                  <a:gd name="T27" fmla="*/ 32 h 44"/>
                  <a:gd name="T28" fmla="*/ 10 w 43"/>
                  <a:gd name="T29" fmla="*/ 29 h 44"/>
                  <a:gd name="T30" fmla="*/ 6 w 43"/>
                  <a:gd name="T31" fmla="*/ 32 h 44"/>
                  <a:gd name="T32" fmla="*/ 9 w 43"/>
                  <a:gd name="T33" fmla="*/ 28 h 44"/>
                  <a:gd name="T34" fmla="*/ 8 w 43"/>
                  <a:gd name="T35" fmla="*/ 23 h 44"/>
                  <a:gd name="T36" fmla="*/ 21 w 43"/>
                  <a:gd name="T37" fmla="*/ 27 h 44"/>
                  <a:gd name="T38" fmla="*/ 23 w 43"/>
                  <a:gd name="T39" fmla="*/ 25 h 44"/>
                  <a:gd name="T40" fmla="*/ 25 w 43"/>
                  <a:gd name="T41" fmla="*/ 25 h 44"/>
                  <a:gd name="T42" fmla="*/ 20 w 43"/>
                  <a:gd name="T43" fmla="*/ 23 h 44"/>
                  <a:gd name="T44" fmla="*/ 23 w 43"/>
                  <a:gd name="T45" fmla="*/ 21 h 44"/>
                  <a:gd name="T46" fmla="*/ 23 w 43"/>
                  <a:gd name="T47" fmla="*/ 21 h 44"/>
                  <a:gd name="T48" fmla="*/ 20 w 43"/>
                  <a:gd name="T49" fmla="*/ 23 h 44"/>
                  <a:gd name="T50" fmla="*/ 21 w 43"/>
                  <a:gd name="T51" fmla="*/ 21 h 44"/>
                  <a:gd name="T52" fmla="*/ 18 w 43"/>
                  <a:gd name="T53" fmla="*/ 21 h 44"/>
                  <a:gd name="T54" fmla="*/ 21 w 43"/>
                  <a:gd name="T55" fmla="*/ 20 h 44"/>
                  <a:gd name="T56" fmla="*/ 25 w 43"/>
                  <a:gd name="T57" fmla="*/ 19 h 44"/>
                  <a:gd name="T58" fmla="*/ 27 w 43"/>
                  <a:gd name="T59" fmla="*/ 13 h 44"/>
                  <a:gd name="T60" fmla="*/ 17 w 43"/>
                  <a:gd name="T61" fmla="*/ 20 h 44"/>
                  <a:gd name="T62" fmla="*/ 21 w 43"/>
                  <a:gd name="T63" fmla="*/ 17 h 44"/>
                  <a:gd name="T64" fmla="*/ 17 w 43"/>
                  <a:gd name="T65" fmla="*/ 12 h 44"/>
                  <a:gd name="T66" fmla="*/ 31 w 43"/>
                  <a:gd name="T67" fmla="*/ 16 h 44"/>
                  <a:gd name="T68" fmla="*/ 35 w 43"/>
                  <a:gd name="T69" fmla="*/ 15 h 44"/>
                  <a:gd name="T70" fmla="*/ 35 w 43"/>
                  <a:gd name="T71" fmla="*/ 17 h 44"/>
                  <a:gd name="T72" fmla="*/ 31 w 43"/>
                  <a:gd name="T73" fmla="*/ 17 h 44"/>
                  <a:gd name="T74" fmla="*/ 39 w 43"/>
                  <a:gd name="T75" fmla="*/ 12 h 44"/>
                  <a:gd name="T76" fmla="*/ 10 w 43"/>
                  <a:gd name="T77" fmla="*/ 21 h 44"/>
                  <a:gd name="T78" fmla="*/ 9 w 43"/>
                  <a:gd name="T79" fmla="*/ 15 h 44"/>
                  <a:gd name="T80" fmla="*/ 6 w 43"/>
                  <a:gd name="T81" fmla="*/ 13 h 44"/>
                  <a:gd name="T82" fmla="*/ 10 w 43"/>
                  <a:gd name="T83" fmla="*/ 12 h 44"/>
                  <a:gd name="T84" fmla="*/ 14 w 43"/>
                  <a:gd name="T85" fmla="*/ 10 h 44"/>
                  <a:gd name="T86" fmla="*/ 21 w 43"/>
                  <a:gd name="T87" fmla="*/ 13 h 44"/>
                  <a:gd name="T88" fmla="*/ 20 w 43"/>
                  <a:gd name="T89" fmla="*/ 7 h 44"/>
                  <a:gd name="T90" fmla="*/ 22 w 43"/>
                  <a:gd name="T91" fmla="*/ 7 h 44"/>
                  <a:gd name="T92" fmla="*/ 22 w 43"/>
                  <a:gd name="T93" fmla="*/ 11 h 44"/>
                  <a:gd name="T94" fmla="*/ 21 w 43"/>
                  <a:gd name="T95" fmla="*/ 0 h 44"/>
                  <a:gd name="T96" fmla="*/ 33 w 43"/>
                  <a:gd name="T97" fmla="*/ 4 h 44"/>
                  <a:gd name="T98" fmla="*/ 40 w 43"/>
                  <a:gd name="T99" fmla="*/ 12 h 44"/>
                  <a:gd name="T100" fmla="*/ 40 w 43"/>
                  <a:gd name="T101" fmla="*/ 20 h 44"/>
                  <a:gd name="T102" fmla="*/ 40 w 43"/>
                  <a:gd name="T103" fmla="*/ 31 h 44"/>
                  <a:gd name="T104" fmla="*/ 33 w 43"/>
                  <a:gd name="T105" fmla="*/ 37 h 44"/>
                  <a:gd name="T106" fmla="*/ 22 w 43"/>
                  <a:gd name="T107" fmla="*/ 44 h 44"/>
                  <a:gd name="T108" fmla="*/ 12 w 43"/>
                  <a:gd name="T109" fmla="*/ 37 h 44"/>
                  <a:gd name="T110" fmla="*/ 12 w 43"/>
                  <a:gd name="T111" fmla="*/ 36 h 44"/>
                  <a:gd name="T112" fmla="*/ 3 w 43"/>
                  <a:gd name="T113" fmla="*/ 32 h 44"/>
                  <a:gd name="T114" fmla="*/ 3 w 43"/>
                  <a:gd name="T115" fmla="*/ 20 h 44"/>
                  <a:gd name="T116" fmla="*/ 4 w 43"/>
                  <a:gd name="T117" fmla="*/ 11 h 44"/>
                  <a:gd name="T118" fmla="*/ 13 w 43"/>
                  <a:gd name="T119" fmla="*/ 4 h 44"/>
                  <a:gd name="T120" fmla="*/ 21 w 43"/>
                  <a:gd name="T121" fmla="*/ 0 h 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" h="44">
                    <a:moveTo>
                      <a:pt x="22" y="31"/>
                    </a:moveTo>
                    <a:lnTo>
                      <a:pt x="22" y="33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2" y="37"/>
                    </a:lnTo>
                    <a:lnTo>
                      <a:pt x="23" y="38"/>
                    </a:lnTo>
                    <a:lnTo>
                      <a:pt x="22" y="38"/>
                    </a:lnTo>
                    <a:lnTo>
                      <a:pt x="22" y="37"/>
                    </a:lnTo>
                    <a:lnTo>
                      <a:pt x="22" y="40"/>
                    </a:lnTo>
                    <a:lnTo>
                      <a:pt x="21" y="40"/>
                    </a:lnTo>
                    <a:lnTo>
                      <a:pt x="21" y="40"/>
                    </a:lnTo>
                    <a:lnTo>
                      <a:pt x="21" y="40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6"/>
                    </a:lnTo>
                    <a:lnTo>
                      <a:pt x="21" y="34"/>
                    </a:lnTo>
                    <a:lnTo>
                      <a:pt x="20" y="3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21" y="33"/>
                    </a:lnTo>
                    <a:lnTo>
                      <a:pt x="21" y="31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4" y="33"/>
                    </a:lnTo>
                    <a:lnTo>
                      <a:pt x="14" y="34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29" y="34"/>
                    </a:lnTo>
                    <a:lnTo>
                      <a:pt x="27" y="33"/>
                    </a:lnTo>
                    <a:lnTo>
                      <a:pt x="27" y="33"/>
                    </a:lnTo>
                    <a:lnTo>
                      <a:pt x="26" y="33"/>
                    </a:lnTo>
                    <a:lnTo>
                      <a:pt x="26" y="32"/>
                    </a:lnTo>
                    <a:lnTo>
                      <a:pt x="22" y="31"/>
                    </a:lnTo>
                    <a:close/>
                    <a:moveTo>
                      <a:pt x="23" y="25"/>
                    </a:moveTo>
                    <a:lnTo>
                      <a:pt x="21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1" y="31"/>
                    </a:lnTo>
                    <a:lnTo>
                      <a:pt x="26" y="32"/>
                    </a:lnTo>
                    <a:lnTo>
                      <a:pt x="26" y="31"/>
                    </a:lnTo>
                    <a:lnTo>
                      <a:pt x="23" y="27"/>
                    </a:lnTo>
                    <a:lnTo>
                      <a:pt x="23" y="25"/>
                    </a:lnTo>
                    <a:close/>
                    <a:moveTo>
                      <a:pt x="10" y="23"/>
                    </a:moveTo>
                    <a:lnTo>
                      <a:pt x="10" y="23"/>
                    </a:lnTo>
                    <a:lnTo>
                      <a:pt x="14" y="25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7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0" y="23"/>
                    </a:lnTo>
                    <a:close/>
                    <a:moveTo>
                      <a:pt x="34" y="23"/>
                    </a:moveTo>
                    <a:lnTo>
                      <a:pt x="34" y="23"/>
                    </a:lnTo>
                    <a:lnTo>
                      <a:pt x="33" y="24"/>
                    </a:lnTo>
                    <a:lnTo>
                      <a:pt x="29" y="27"/>
                    </a:lnTo>
                    <a:lnTo>
                      <a:pt x="31" y="28"/>
                    </a:lnTo>
                    <a:lnTo>
                      <a:pt x="34" y="27"/>
                    </a:lnTo>
                    <a:lnTo>
                      <a:pt x="34" y="27"/>
                    </a:lnTo>
                    <a:lnTo>
                      <a:pt x="34" y="27"/>
                    </a:lnTo>
                    <a:lnTo>
                      <a:pt x="33" y="28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5" y="28"/>
                    </a:lnTo>
                    <a:lnTo>
                      <a:pt x="35" y="29"/>
                    </a:lnTo>
                    <a:lnTo>
                      <a:pt x="34" y="29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4" y="29"/>
                    </a:lnTo>
                    <a:lnTo>
                      <a:pt x="34" y="3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4" y="31"/>
                    </a:lnTo>
                    <a:lnTo>
                      <a:pt x="33" y="29"/>
                    </a:lnTo>
                    <a:lnTo>
                      <a:pt x="31" y="29"/>
                    </a:lnTo>
                    <a:lnTo>
                      <a:pt x="33" y="31"/>
                    </a:lnTo>
                    <a:lnTo>
                      <a:pt x="31" y="32"/>
                    </a:lnTo>
                    <a:lnTo>
                      <a:pt x="31" y="32"/>
                    </a:lnTo>
                    <a:lnTo>
                      <a:pt x="31" y="31"/>
                    </a:lnTo>
                    <a:lnTo>
                      <a:pt x="31" y="28"/>
                    </a:lnTo>
                    <a:lnTo>
                      <a:pt x="29" y="27"/>
                    </a:lnTo>
                    <a:lnTo>
                      <a:pt x="29" y="31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5" y="23"/>
                    </a:lnTo>
                    <a:lnTo>
                      <a:pt x="34" y="23"/>
                    </a:lnTo>
                    <a:close/>
                    <a:moveTo>
                      <a:pt x="8" y="23"/>
                    </a:moveTo>
                    <a:lnTo>
                      <a:pt x="3" y="32"/>
                    </a:lnTo>
                    <a:lnTo>
                      <a:pt x="3" y="32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3" y="32"/>
                    </a:lnTo>
                    <a:lnTo>
                      <a:pt x="13" y="32"/>
                    </a:lnTo>
                    <a:lnTo>
                      <a:pt x="13" y="27"/>
                    </a:lnTo>
                    <a:lnTo>
                      <a:pt x="10" y="28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10" y="31"/>
                    </a:lnTo>
                    <a:lnTo>
                      <a:pt x="10" y="29"/>
                    </a:lnTo>
                    <a:lnTo>
                      <a:pt x="9" y="29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5" y="32"/>
                    </a:lnTo>
                    <a:lnTo>
                      <a:pt x="5" y="31"/>
                    </a:lnTo>
                    <a:lnTo>
                      <a:pt x="8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8"/>
                    </a:lnTo>
                    <a:lnTo>
                      <a:pt x="8" y="29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13" y="25"/>
                    </a:lnTo>
                    <a:lnTo>
                      <a:pt x="10" y="24"/>
                    </a:lnTo>
                    <a:lnTo>
                      <a:pt x="9" y="24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8" y="23"/>
                    </a:lnTo>
                    <a:close/>
                    <a:moveTo>
                      <a:pt x="21" y="23"/>
                    </a:moveTo>
                    <a:lnTo>
                      <a:pt x="21" y="23"/>
                    </a:lnTo>
                    <a:lnTo>
                      <a:pt x="21" y="24"/>
                    </a:lnTo>
                    <a:lnTo>
                      <a:pt x="21" y="25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1" y="23"/>
                    </a:lnTo>
                    <a:close/>
                    <a:moveTo>
                      <a:pt x="21" y="23"/>
                    </a:moveTo>
                    <a:lnTo>
                      <a:pt x="21" y="23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1" y="23"/>
                    </a:lnTo>
                    <a:close/>
                    <a:moveTo>
                      <a:pt x="26" y="23"/>
                    </a:moveTo>
                    <a:lnTo>
                      <a:pt x="25" y="24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7" y="31"/>
                    </a:lnTo>
                    <a:lnTo>
                      <a:pt x="27" y="25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6" y="23"/>
                    </a:lnTo>
                    <a:lnTo>
                      <a:pt x="26" y="23"/>
                    </a:lnTo>
                    <a:close/>
                    <a:moveTo>
                      <a:pt x="21" y="23"/>
                    </a:moveTo>
                    <a:lnTo>
                      <a:pt x="20" y="23"/>
                    </a:lnTo>
                    <a:lnTo>
                      <a:pt x="20" y="24"/>
                    </a:lnTo>
                    <a:lnTo>
                      <a:pt x="18" y="24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0" y="24"/>
                    </a:lnTo>
                    <a:lnTo>
                      <a:pt x="21" y="23"/>
                    </a:lnTo>
                    <a:close/>
                    <a:moveTo>
                      <a:pt x="23" y="21"/>
                    </a:moveTo>
                    <a:lnTo>
                      <a:pt x="21" y="23"/>
                    </a:lnTo>
                    <a:lnTo>
                      <a:pt x="22" y="23"/>
                    </a:lnTo>
                    <a:lnTo>
                      <a:pt x="23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1"/>
                    </a:lnTo>
                    <a:lnTo>
                      <a:pt x="23" y="21"/>
                    </a:lnTo>
                    <a:close/>
                    <a:moveTo>
                      <a:pt x="17" y="21"/>
                    </a:moveTo>
                    <a:lnTo>
                      <a:pt x="17" y="21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8" y="23"/>
                    </a:lnTo>
                    <a:lnTo>
                      <a:pt x="20" y="23"/>
                    </a:lnTo>
                    <a:lnTo>
                      <a:pt x="21" y="23"/>
                    </a:lnTo>
                    <a:lnTo>
                      <a:pt x="18" y="21"/>
                    </a:lnTo>
                    <a:lnTo>
                      <a:pt x="17" y="21"/>
                    </a:lnTo>
                    <a:close/>
                    <a:moveTo>
                      <a:pt x="25" y="19"/>
                    </a:moveTo>
                    <a:lnTo>
                      <a:pt x="23" y="19"/>
                    </a:lnTo>
                    <a:lnTo>
                      <a:pt x="22" y="20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5" y="19"/>
                    </a:lnTo>
                    <a:lnTo>
                      <a:pt x="25" y="19"/>
                    </a:lnTo>
                    <a:close/>
                    <a:moveTo>
                      <a:pt x="18" y="19"/>
                    </a:moveTo>
                    <a:lnTo>
                      <a:pt x="18" y="19"/>
                    </a:lnTo>
                    <a:lnTo>
                      <a:pt x="18" y="20"/>
                    </a:lnTo>
                    <a:lnTo>
                      <a:pt x="18" y="21"/>
                    </a:lnTo>
                    <a:lnTo>
                      <a:pt x="20" y="21"/>
                    </a:lnTo>
                    <a:lnTo>
                      <a:pt x="21" y="21"/>
                    </a:lnTo>
                    <a:lnTo>
                      <a:pt x="20" y="20"/>
                    </a:lnTo>
                    <a:lnTo>
                      <a:pt x="18" y="19"/>
                    </a:lnTo>
                    <a:lnTo>
                      <a:pt x="18" y="19"/>
                    </a:lnTo>
                    <a:close/>
                    <a:moveTo>
                      <a:pt x="21" y="17"/>
                    </a:moveTo>
                    <a:lnTo>
                      <a:pt x="21" y="19"/>
                    </a:lnTo>
                    <a:lnTo>
                      <a:pt x="21" y="20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0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1" y="17"/>
                    </a:lnTo>
                    <a:close/>
                    <a:moveTo>
                      <a:pt x="27" y="13"/>
                    </a:moveTo>
                    <a:lnTo>
                      <a:pt x="25" y="19"/>
                    </a:lnTo>
                    <a:lnTo>
                      <a:pt x="25" y="19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31" y="21"/>
                    </a:lnTo>
                    <a:lnTo>
                      <a:pt x="27" y="19"/>
                    </a:lnTo>
                    <a:lnTo>
                      <a:pt x="27" y="13"/>
                    </a:lnTo>
                    <a:close/>
                    <a:moveTo>
                      <a:pt x="16" y="13"/>
                    </a:moveTo>
                    <a:lnTo>
                      <a:pt x="16" y="13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7" y="20"/>
                    </a:lnTo>
                    <a:lnTo>
                      <a:pt x="18" y="19"/>
                    </a:lnTo>
                    <a:lnTo>
                      <a:pt x="18" y="17"/>
                    </a:lnTo>
                    <a:lnTo>
                      <a:pt x="16" y="13"/>
                    </a:lnTo>
                    <a:close/>
                    <a:moveTo>
                      <a:pt x="17" y="12"/>
                    </a:moveTo>
                    <a:lnTo>
                      <a:pt x="16" y="13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22" y="17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7" y="13"/>
                    </a:lnTo>
                    <a:lnTo>
                      <a:pt x="27" y="13"/>
                    </a:lnTo>
                    <a:lnTo>
                      <a:pt x="27" y="13"/>
                    </a:lnTo>
                    <a:lnTo>
                      <a:pt x="21" y="15"/>
                    </a:lnTo>
                    <a:lnTo>
                      <a:pt x="17" y="12"/>
                    </a:lnTo>
                    <a:close/>
                    <a:moveTo>
                      <a:pt x="30" y="11"/>
                    </a:move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9" y="19"/>
                    </a:lnTo>
                    <a:lnTo>
                      <a:pt x="31" y="16"/>
                    </a:lnTo>
                    <a:lnTo>
                      <a:pt x="31" y="15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4" y="16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4" y="15"/>
                    </a:lnTo>
                    <a:lnTo>
                      <a:pt x="37" y="13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5" y="16"/>
                    </a:lnTo>
                    <a:lnTo>
                      <a:pt x="35" y="16"/>
                    </a:lnTo>
                    <a:lnTo>
                      <a:pt x="37" y="17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4" y="16"/>
                    </a:lnTo>
                    <a:lnTo>
                      <a:pt x="33" y="17"/>
                    </a:lnTo>
                    <a:lnTo>
                      <a:pt x="34" y="17"/>
                    </a:lnTo>
                    <a:lnTo>
                      <a:pt x="35" y="19"/>
                    </a:lnTo>
                    <a:lnTo>
                      <a:pt x="34" y="19"/>
                    </a:lnTo>
                    <a:lnTo>
                      <a:pt x="34" y="19"/>
                    </a:lnTo>
                    <a:lnTo>
                      <a:pt x="31" y="17"/>
                    </a:lnTo>
                    <a:lnTo>
                      <a:pt x="29" y="19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5" y="21"/>
                    </a:lnTo>
                    <a:lnTo>
                      <a:pt x="39" y="13"/>
                    </a:lnTo>
                    <a:lnTo>
                      <a:pt x="39" y="12"/>
                    </a:lnTo>
                    <a:lnTo>
                      <a:pt x="30" y="11"/>
                    </a:lnTo>
                    <a:close/>
                    <a:moveTo>
                      <a:pt x="14" y="10"/>
                    </a:moveTo>
                    <a:lnTo>
                      <a:pt x="4" y="11"/>
                    </a:lnTo>
                    <a:lnTo>
                      <a:pt x="4" y="12"/>
                    </a:lnTo>
                    <a:lnTo>
                      <a:pt x="6" y="21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0" y="21"/>
                    </a:lnTo>
                    <a:lnTo>
                      <a:pt x="13" y="19"/>
                    </a:lnTo>
                    <a:lnTo>
                      <a:pt x="10" y="16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6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0"/>
                    </a:lnTo>
                    <a:close/>
                    <a:moveTo>
                      <a:pt x="22" y="2"/>
                    </a:moveTo>
                    <a:lnTo>
                      <a:pt x="21" y="2"/>
                    </a:lnTo>
                    <a:lnTo>
                      <a:pt x="21" y="2"/>
                    </a:lnTo>
                    <a:lnTo>
                      <a:pt x="14" y="10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17" y="12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2" y="4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3" y="8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22" y="11"/>
                    </a:lnTo>
                    <a:lnTo>
                      <a:pt x="22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9" y="11"/>
                    </a:lnTo>
                    <a:lnTo>
                      <a:pt x="29" y="10"/>
                    </a:lnTo>
                    <a:lnTo>
                      <a:pt x="22" y="2"/>
                    </a:lnTo>
                    <a:close/>
                    <a:moveTo>
                      <a:pt x="21" y="0"/>
                    </a:moveTo>
                    <a:lnTo>
                      <a:pt x="21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30" y="10"/>
                    </a:lnTo>
                    <a:lnTo>
                      <a:pt x="30" y="7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4" y="6"/>
                    </a:lnTo>
                    <a:lnTo>
                      <a:pt x="34" y="7"/>
                    </a:lnTo>
                    <a:lnTo>
                      <a:pt x="33" y="8"/>
                    </a:lnTo>
                    <a:lnTo>
                      <a:pt x="31" y="8"/>
                    </a:lnTo>
                    <a:lnTo>
                      <a:pt x="30" y="10"/>
                    </a:lnTo>
                    <a:lnTo>
                      <a:pt x="39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3"/>
                    </a:lnTo>
                    <a:lnTo>
                      <a:pt x="40" y="13"/>
                    </a:lnTo>
                    <a:lnTo>
                      <a:pt x="40" y="13"/>
                    </a:lnTo>
                    <a:lnTo>
                      <a:pt x="37" y="21"/>
                    </a:lnTo>
                    <a:lnTo>
                      <a:pt x="39" y="21"/>
                    </a:lnTo>
                    <a:lnTo>
                      <a:pt x="39" y="20"/>
                    </a:lnTo>
                    <a:lnTo>
                      <a:pt x="40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2" y="24"/>
                    </a:lnTo>
                    <a:lnTo>
                      <a:pt x="40" y="24"/>
                    </a:lnTo>
                    <a:lnTo>
                      <a:pt x="39" y="24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40" y="31"/>
                    </a:lnTo>
                    <a:lnTo>
                      <a:pt x="42" y="32"/>
                    </a:lnTo>
                    <a:lnTo>
                      <a:pt x="42" y="32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30" y="34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7"/>
                    </a:lnTo>
                    <a:lnTo>
                      <a:pt x="34" y="38"/>
                    </a:lnTo>
                    <a:lnTo>
                      <a:pt x="33" y="40"/>
                    </a:lnTo>
                    <a:lnTo>
                      <a:pt x="31" y="41"/>
                    </a:lnTo>
                    <a:lnTo>
                      <a:pt x="30" y="40"/>
                    </a:lnTo>
                    <a:lnTo>
                      <a:pt x="30" y="38"/>
                    </a:lnTo>
                    <a:lnTo>
                      <a:pt x="30" y="37"/>
                    </a:lnTo>
                    <a:lnTo>
                      <a:pt x="29" y="3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13" y="34"/>
                    </a:lnTo>
                    <a:lnTo>
                      <a:pt x="12" y="37"/>
                    </a:lnTo>
                    <a:lnTo>
                      <a:pt x="13" y="38"/>
                    </a:lnTo>
                    <a:lnTo>
                      <a:pt x="12" y="40"/>
                    </a:lnTo>
                    <a:lnTo>
                      <a:pt x="10" y="40"/>
                    </a:lnTo>
                    <a:lnTo>
                      <a:pt x="9" y="40"/>
                    </a:lnTo>
                    <a:lnTo>
                      <a:pt x="9" y="38"/>
                    </a:lnTo>
                    <a:lnTo>
                      <a:pt x="9" y="37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3" y="33"/>
                    </a:lnTo>
                    <a:lnTo>
                      <a:pt x="3" y="33"/>
                    </a:lnTo>
                    <a:lnTo>
                      <a:pt x="1" y="33"/>
                    </a:lnTo>
                    <a:lnTo>
                      <a:pt x="1" y="33"/>
                    </a:lnTo>
                    <a:lnTo>
                      <a:pt x="1" y="32"/>
                    </a:lnTo>
                    <a:lnTo>
                      <a:pt x="3" y="32"/>
                    </a:lnTo>
                    <a:lnTo>
                      <a:pt x="3" y="32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3" y="20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4" y="11"/>
                    </a:lnTo>
                    <a:lnTo>
                      <a:pt x="13" y="10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2" y="3"/>
                    </a:lnTo>
                    <a:lnTo>
                      <a:pt x="13" y="4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4" y="1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5" name="Freeform 6545"/>
              <p:cNvSpPr>
                <a:spLocks noEditPoints="1"/>
              </p:cNvSpPr>
              <p:nvPr/>
            </p:nvSpPr>
            <p:spPr bwMode="auto">
              <a:xfrm>
                <a:off x="2147093" y="4264819"/>
                <a:ext cx="142875" cy="149225"/>
              </a:xfrm>
              <a:custGeom>
                <a:gdLst>
                  <a:gd name="T0" fmla="*/ 48 w 90"/>
                  <a:gd name="T1" fmla="*/ 79 h 94"/>
                  <a:gd name="T2" fmla="*/ 44 w 90"/>
                  <a:gd name="T3" fmla="*/ 85 h 94"/>
                  <a:gd name="T4" fmla="*/ 40 w 90"/>
                  <a:gd name="T5" fmla="*/ 77 h 94"/>
                  <a:gd name="T6" fmla="*/ 30 w 90"/>
                  <a:gd name="T7" fmla="*/ 72 h 94"/>
                  <a:gd name="T8" fmla="*/ 46 w 90"/>
                  <a:gd name="T9" fmla="*/ 66 h 94"/>
                  <a:gd name="T10" fmla="*/ 44 w 90"/>
                  <a:gd name="T11" fmla="*/ 64 h 94"/>
                  <a:gd name="T12" fmla="*/ 38 w 90"/>
                  <a:gd name="T13" fmla="*/ 55 h 94"/>
                  <a:gd name="T14" fmla="*/ 68 w 90"/>
                  <a:gd name="T15" fmla="*/ 50 h 94"/>
                  <a:gd name="T16" fmla="*/ 74 w 90"/>
                  <a:gd name="T17" fmla="*/ 60 h 94"/>
                  <a:gd name="T18" fmla="*/ 76 w 90"/>
                  <a:gd name="T19" fmla="*/ 66 h 94"/>
                  <a:gd name="T20" fmla="*/ 68 w 90"/>
                  <a:gd name="T21" fmla="*/ 66 h 94"/>
                  <a:gd name="T22" fmla="*/ 61 w 90"/>
                  <a:gd name="T23" fmla="*/ 68 h 94"/>
                  <a:gd name="T24" fmla="*/ 27 w 90"/>
                  <a:gd name="T25" fmla="*/ 72 h 94"/>
                  <a:gd name="T26" fmla="*/ 21 w 90"/>
                  <a:gd name="T27" fmla="*/ 67 h 94"/>
                  <a:gd name="T28" fmla="*/ 17 w 90"/>
                  <a:gd name="T29" fmla="*/ 67 h 94"/>
                  <a:gd name="T30" fmla="*/ 13 w 90"/>
                  <a:gd name="T31" fmla="*/ 62 h 94"/>
                  <a:gd name="T32" fmla="*/ 22 w 90"/>
                  <a:gd name="T33" fmla="*/ 59 h 94"/>
                  <a:gd name="T34" fmla="*/ 43 w 90"/>
                  <a:gd name="T35" fmla="*/ 53 h 94"/>
                  <a:gd name="T36" fmla="*/ 44 w 90"/>
                  <a:gd name="T37" fmla="*/ 49 h 94"/>
                  <a:gd name="T38" fmla="*/ 48 w 90"/>
                  <a:gd name="T39" fmla="*/ 50 h 94"/>
                  <a:gd name="T40" fmla="*/ 55 w 90"/>
                  <a:gd name="T41" fmla="*/ 49 h 94"/>
                  <a:gd name="T42" fmla="*/ 39 w 90"/>
                  <a:gd name="T43" fmla="*/ 54 h 94"/>
                  <a:gd name="T44" fmla="*/ 51 w 90"/>
                  <a:gd name="T45" fmla="*/ 49 h 94"/>
                  <a:gd name="T46" fmla="*/ 35 w 90"/>
                  <a:gd name="T47" fmla="*/ 47 h 94"/>
                  <a:gd name="T48" fmla="*/ 38 w 90"/>
                  <a:gd name="T49" fmla="*/ 46 h 94"/>
                  <a:gd name="T50" fmla="*/ 39 w 90"/>
                  <a:gd name="T51" fmla="*/ 42 h 94"/>
                  <a:gd name="T52" fmla="*/ 49 w 90"/>
                  <a:gd name="T53" fmla="*/ 43 h 94"/>
                  <a:gd name="T54" fmla="*/ 43 w 90"/>
                  <a:gd name="T55" fmla="*/ 46 h 94"/>
                  <a:gd name="T56" fmla="*/ 52 w 90"/>
                  <a:gd name="T57" fmla="*/ 41 h 94"/>
                  <a:gd name="T58" fmla="*/ 32 w 90"/>
                  <a:gd name="T59" fmla="*/ 29 h 94"/>
                  <a:gd name="T60" fmla="*/ 32 w 90"/>
                  <a:gd name="T61" fmla="*/ 29 h 94"/>
                  <a:gd name="T62" fmla="*/ 57 w 90"/>
                  <a:gd name="T63" fmla="*/ 29 h 94"/>
                  <a:gd name="T64" fmla="*/ 60 w 90"/>
                  <a:gd name="T65" fmla="*/ 29 h 94"/>
                  <a:gd name="T66" fmla="*/ 72 w 90"/>
                  <a:gd name="T67" fmla="*/ 30 h 94"/>
                  <a:gd name="T68" fmla="*/ 78 w 90"/>
                  <a:gd name="T69" fmla="*/ 32 h 94"/>
                  <a:gd name="T70" fmla="*/ 73 w 90"/>
                  <a:gd name="T71" fmla="*/ 39 h 94"/>
                  <a:gd name="T72" fmla="*/ 74 w 90"/>
                  <a:gd name="T73" fmla="*/ 46 h 94"/>
                  <a:gd name="T74" fmla="*/ 19 w 90"/>
                  <a:gd name="T75" fmla="*/ 45 h 94"/>
                  <a:gd name="T76" fmla="*/ 18 w 90"/>
                  <a:gd name="T77" fmla="*/ 33 h 94"/>
                  <a:gd name="T78" fmla="*/ 12 w 90"/>
                  <a:gd name="T79" fmla="*/ 28 h 94"/>
                  <a:gd name="T80" fmla="*/ 21 w 90"/>
                  <a:gd name="T81" fmla="*/ 29 h 94"/>
                  <a:gd name="T82" fmla="*/ 30 w 90"/>
                  <a:gd name="T83" fmla="*/ 24 h 94"/>
                  <a:gd name="T84" fmla="*/ 44 w 90"/>
                  <a:gd name="T85" fmla="*/ 29 h 94"/>
                  <a:gd name="T86" fmla="*/ 42 w 90"/>
                  <a:gd name="T87" fmla="*/ 15 h 94"/>
                  <a:gd name="T88" fmla="*/ 46 w 90"/>
                  <a:gd name="T89" fmla="*/ 11 h 94"/>
                  <a:gd name="T90" fmla="*/ 51 w 90"/>
                  <a:gd name="T91" fmla="*/ 17 h 94"/>
                  <a:gd name="T92" fmla="*/ 60 w 90"/>
                  <a:gd name="T93" fmla="*/ 24 h 94"/>
                  <a:gd name="T94" fmla="*/ 64 w 90"/>
                  <a:gd name="T95" fmla="*/ 16 h 94"/>
                  <a:gd name="T96" fmla="*/ 68 w 90"/>
                  <a:gd name="T97" fmla="*/ 17 h 94"/>
                  <a:gd name="T98" fmla="*/ 77 w 90"/>
                  <a:gd name="T99" fmla="*/ 46 h 94"/>
                  <a:gd name="T100" fmla="*/ 84 w 90"/>
                  <a:gd name="T101" fmla="*/ 51 h 94"/>
                  <a:gd name="T102" fmla="*/ 63 w 90"/>
                  <a:gd name="T103" fmla="*/ 73 h 94"/>
                  <a:gd name="T104" fmla="*/ 63 w 90"/>
                  <a:gd name="T105" fmla="*/ 84 h 94"/>
                  <a:gd name="T106" fmla="*/ 43 w 90"/>
                  <a:gd name="T107" fmla="*/ 93 h 94"/>
                  <a:gd name="T108" fmla="*/ 18 w 90"/>
                  <a:gd name="T109" fmla="*/ 84 h 94"/>
                  <a:gd name="T110" fmla="*/ 2 w 90"/>
                  <a:gd name="T111" fmla="*/ 70 h 94"/>
                  <a:gd name="T112" fmla="*/ 0 w 90"/>
                  <a:gd name="T113" fmla="*/ 47 h 94"/>
                  <a:gd name="T114" fmla="*/ 4 w 90"/>
                  <a:gd name="T115" fmla="*/ 24 h 94"/>
                  <a:gd name="T116" fmla="*/ 21 w 90"/>
                  <a:gd name="T117" fmla="*/ 13 h 94"/>
                  <a:gd name="T118" fmla="*/ 43 w 90"/>
                  <a:gd name="T119" fmla="*/ 3 h 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94">
                    <a:moveTo>
                      <a:pt x="46" y="66"/>
                    </a:moveTo>
                    <a:lnTo>
                      <a:pt x="46" y="72"/>
                    </a:lnTo>
                    <a:lnTo>
                      <a:pt x="49" y="75"/>
                    </a:lnTo>
                    <a:lnTo>
                      <a:pt x="49" y="76"/>
                    </a:lnTo>
                    <a:lnTo>
                      <a:pt x="49" y="76"/>
                    </a:lnTo>
                    <a:lnTo>
                      <a:pt x="49" y="77"/>
                    </a:lnTo>
                    <a:lnTo>
                      <a:pt x="48" y="77"/>
                    </a:lnTo>
                    <a:lnTo>
                      <a:pt x="46" y="75"/>
                    </a:lnTo>
                    <a:lnTo>
                      <a:pt x="46" y="77"/>
                    </a:lnTo>
                    <a:lnTo>
                      <a:pt x="48" y="79"/>
                    </a:lnTo>
                    <a:lnTo>
                      <a:pt x="48" y="80"/>
                    </a:lnTo>
                    <a:lnTo>
                      <a:pt x="48" y="80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6" y="85"/>
                    </a:lnTo>
                    <a:lnTo>
                      <a:pt x="44" y="85"/>
                    </a:lnTo>
                    <a:lnTo>
                      <a:pt x="44" y="85"/>
                    </a:lnTo>
                    <a:lnTo>
                      <a:pt x="44" y="85"/>
                    </a:lnTo>
                    <a:lnTo>
                      <a:pt x="43" y="84"/>
                    </a:lnTo>
                    <a:lnTo>
                      <a:pt x="43" y="80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0" y="79"/>
                    </a:lnTo>
                    <a:lnTo>
                      <a:pt x="43" y="77"/>
                    </a:lnTo>
                    <a:lnTo>
                      <a:pt x="44" y="75"/>
                    </a:lnTo>
                    <a:lnTo>
                      <a:pt x="40" y="77"/>
                    </a:lnTo>
                    <a:lnTo>
                      <a:pt x="39" y="77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44" y="72"/>
                    </a:lnTo>
                    <a:lnTo>
                      <a:pt x="44" y="66"/>
                    </a:lnTo>
                    <a:lnTo>
                      <a:pt x="32" y="70"/>
                    </a:lnTo>
                    <a:lnTo>
                      <a:pt x="31" y="71"/>
                    </a:lnTo>
                    <a:lnTo>
                      <a:pt x="31" y="72"/>
                    </a:lnTo>
                    <a:lnTo>
                      <a:pt x="30" y="72"/>
                    </a:lnTo>
                    <a:lnTo>
                      <a:pt x="29" y="73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60" y="73"/>
                    </a:lnTo>
                    <a:lnTo>
                      <a:pt x="59" y="71"/>
                    </a:lnTo>
                    <a:lnTo>
                      <a:pt x="57" y="71"/>
                    </a:lnTo>
                    <a:lnTo>
                      <a:pt x="56" y="70"/>
                    </a:lnTo>
                    <a:lnTo>
                      <a:pt x="56" y="68"/>
                    </a:lnTo>
                    <a:lnTo>
                      <a:pt x="46" y="66"/>
                    </a:lnTo>
                    <a:close/>
                    <a:moveTo>
                      <a:pt x="49" y="55"/>
                    </a:moveTo>
                    <a:lnTo>
                      <a:pt x="48" y="56"/>
                    </a:lnTo>
                    <a:lnTo>
                      <a:pt x="44" y="58"/>
                    </a:lnTo>
                    <a:lnTo>
                      <a:pt x="42" y="58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44" y="64"/>
                    </a:lnTo>
                    <a:lnTo>
                      <a:pt x="56" y="67"/>
                    </a:lnTo>
                    <a:lnTo>
                      <a:pt x="56" y="67"/>
                    </a:lnTo>
                    <a:lnTo>
                      <a:pt x="49" y="55"/>
                    </a:lnTo>
                    <a:lnTo>
                      <a:pt x="49" y="55"/>
                    </a:lnTo>
                    <a:close/>
                    <a:moveTo>
                      <a:pt x="22" y="49"/>
                    </a:moveTo>
                    <a:lnTo>
                      <a:pt x="22" y="49"/>
                    </a:lnTo>
                    <a:lnTo>
                      <a:pt x="30" y="55"/>
                    </a:lnTo>
                    <a:lnTo>
                      <a:pt x="30" y="67"/>
                    </a:lnTo>
                    <a:lnTo>
                      <a:pt x="31" y="67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5" y="53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22" y="49"/>
                    </a:lnTo>
                    <a:close/>
                    <a:moveTo>
                      <a:pt x="72" y="49"/>
                    </a:moveTo>
                    <a:lnTo>
                      <a:pt x="70" y="50"/>
                    </a:lnTo>
                    <a:lnTo>
                      <a:pt x="69" y="50"/>
                    </a:lnTo>
                    <a:lnTo>
                      <a:pt x="68" y="50"/>
                    </a:lnTo>
                    <a:lnTo>
                      <a:pt x="61" y="55"/>
                    </a:lnTo>
                    <a:lnTo>
                      <a:pt x="67" y="59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68" y="60"/>
                    </a:lnTo>
                    <a:lnTo>
                      <a:pt x="70" y="62"/>
                    </a:lnTo>
                    <a:lnTo>
                      <a:pt x="74" y="60"/>
                    </a:lnTo>
                    <a:lnTo>
                      <a:pt x="74" y="60"/>
                    </a:lnTo>
                    <a:lnTo>
                      <a:pt x="74" y="60"/>
                    </a:lnTo>
                    <a:lnTo>
                      <a:pt x="74" y="62"/>
                    </a:lnTo>
                    <a:lnTo>
                      <a:pt x="74" y="62"/>
                    </a:lnTo>
                    <a:lnTo>
                      <a:pt x="73" y="62"/>
                    </a:lnTo>
                    <a:lnTo>
                      <a:pt x="77" y="64"/>
                    </a:lnTo>
                    <a:lnTo>
                      <a:pt x="77" y="66"/>
                    </a:lnTo>
                    <a:lnTo>
                      <a:pt x="77" y="66"/>
                    </a:lnTo>
                    <a:lnTo>
                      <a:pt x="77" y="66"/>
                    </a:lnTo>
                    <a:lnTo>
                      <a:pt x="76" y="66"/>
                    </a:lnTo>
                    <a:lnTo>
                      <a:pt x="72" y="64"/>
                    </a:lnTo>
                    <a:lnTo>
                      <a:pt x="72" y="66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0" y="67"/>
                    </a:lnTo>
                    <a:lnTo>
                      <a:pt x="70" y="66"/>
                    </a:lnTo>
                    <a:lnTo>
                      <a:pt x="70" y="63"/>
                    </a:lnTo>
                    <a:lnTo>
                      <a:pt x="68" y="62"/>
                    </a:lnTo>
                    <a:lnTo>
                      <a:pt x="68" y="66"/>
                    </a:lnTo>
                    <a:lnTo>
                      <a:pt x="68" y="67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7" y="66"/>
                    </a:lnTo>
                    <a:lnTo>
                      <a:pt x="65" y="60"/>
                    </a:lnTo>
                    <a:lnTo>
                      <a:pt x="60" y="58"/>
                    </a:lnTo>
                    <a:lnTo>
                      <a:pt x="60" y="66"/>
                    </a:lnTo>
                    <a:lnTo>
                      <a:pt x="60" y="67"/>
                    </a:lnTo>
                    <a:lnTo>
                      <a:pt x="61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85" y="68"/>
                    </a:lnTo>
                    <a:lnTo>
                      <a:pt x="85" y="67"/>
                    </a:lnTo>
                    <a:lnTo>
                      <a:pt x="76" y="49"/>
                    </a:lnTo>
                    <a:lnTo>
                      <a:pt x="72" y="49"/>
                    </a:lnTo>
                    <a:close/>
                    <a:moveTo>
                      <a:pt x="15" y="49"/>
                    </a:moveTo>
                    <a:lnTo>
                      <a:pt x="6" y="68"/>
                    </a:lnTo>
                    <a:lnTo>
                      <a:pt x="6" y="68"/>
                    </a:lnTo>
                    <a:lnTo>
                      <a:pt x="27" y="72"/>
                    </a:lnTo>
                    <a:lnTo>
                      <a:pt x="29" y="71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9" y="67"/>
                    </a:lnTo>
                    <a:lnTo>
                      <a:pt x="27" y="56"/>
                    </a:lnTo>
                    <a:lnTo>
                      <a:pt x="22" y="60"/>
                    </a:lnTo>
                    <a:lnTo>
                      <a:pt x="22" y="66"/>
                    </a:lnTo>
                    <a:lnTo>
                      <a:pt x="22" y="67"/>
                    </a:lnTo>
                    <a:lnTo>
                      <a:pt x="22" y="67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1" y="66"/>
                    </a:lnTo>
                    <a:lnTo>
                      <a:pt x="21" y="62"/>
                    </a:lnTo>
                    <a:lnTo>
                      <a:pt x="18" y="63"/>
                    </a:lnTo>
                    <a:lnTo>
                      <a:pt x="18" y="67"/>
                    </a:lnTo>
                    <a:lnTo>
                      <a:pt x="18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4"/>
                    </a:lnTo>
                    <a:lnTo>
                      <a:pt x="13" y="67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2" y="66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3" y="60"/>
                    </a:lnTo>
                    <a:lnTo>
                      <a:pt x="14" y="60"/>
                    </a:lnTo>
                    <a:lnTo>
                      <a:pt x="17" y="62"/>
                    </a:lnTo>
                    <a:lnTo>
                      <a:pt x="19" y="60"/>
                    </a:lnTo>
                    <a:lnTo>
                      <a:pt x="15" y="59"/>
                    </a:lnTo>
                    <a:lnTo>
                      <a:pt x="15" y="58"/>
                    </a:lnTo>
                    <a:lnTo>
                      <a:pt x="15" y="58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22" y="59"/>
                    </a:lnTo>
                    <a:lnTo>
                      <a:pt x="27" y="55"/>
                    </a:lnTo>
                    <a:lnTo>
                      <a:pt x="21" y="50"/>
                    </a:lnTo>
                    <a:lnTo>
                      <a:pt x="18" y="50"/>
                    </a:lnTo>
                    <a:lnTo>
                      <a:pt x="17" y="50"/>
                    </a:lnTo>
                    <a:lnTo>
                      <a:pt x="17" y="49"/>
                    </a:lnTo>
                    <a:lnTo>
                      <a:pt x="15" y="49"/>
                    </a:lnTo>
                    <a:close/>
                    <a:moveTo>
                      <a:pt x="44" y="49"/>
                    </a:moveTo>
                    <a:lnTo>
                      <a:pt x="43" y="49"/>
                    </a:lnTo>
                    <a:lnTo>
                      <a:pt x="43" y="50"/>
                    </a:lnTo>
                    <a:lnTo>
                      <a:pt x="43" y="53"/>
                    </a:lnTo>
                    <a:lnTo>
                      <a:pt x="43" y="54"/>
                    </a:lnTo>
                    <a:lnTo>
                      <a:pt x="43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4"/>
                    </a:lnTo>
                    <a:lnTo>
                      <a:pt x="44" y="51"/>
                    </a:lnTo>
                    <a:lnTo>
                      <a:pt x="44" y="49"/>
                    </a:lnTo>
                    <a:close/>
                    <a:moveTo>
                      <a:pt x="44" y="49"/>
                    </a:moveTo>
                    <a:lnTo>
                      <a:pt x="44" y="49"/>
                    </a:lnTo>
                    <a:lnTo>
                      <a:pt x="46" y="50"/>
                    </a:lnTo>
                    <a:lnTo>
                      <a:pt x="47" y="53"/>
                    </a:lnTo>
                    <a:lnTo>
                      <a:pt x="48" y="54"/>
                    </a:lnTo>
                    <a:lnTo>
                      <a:pt x="49" y="54"/>
                    </a:lnTo>
                    <a:lnTo>
                      <a:pt x="51" y="54"/>
                    </a:lnTo>
                    <a:lnTo>
                      <a:pt x="51" y="54"/>
                    </a:lnTo>
                    <a:lnTo>
                      <a:pt x="51" y="53"/>
                    </a:lnTo>
                    <a:lnTo>
                      <a:pt x="49" y="51"/>
                    </a:lnTo>
                    <a:lnTo>
                      <a:pt x="48" y="50"/>
                    </a:lnTo>
                    <a:lnTo>
                      <a:pt x="44" y="49"/>
                    </a:lnTo>
                    <a:close/>
                    <a:moveTo>
                      <a:pt x="55" y="49"/>
                    </a:moveTo>
                    <a:lnTo>
                      <a:pt x="53" y="51"/>
                    </a:lnTo>
                    <a:lnTo>
                      <a:pt x="51" y="54"/>
                    </a:lnTo>
                    <a:lnTo>
                      <a:pt x="52" y="55"/>
                    </a:lnTo>
                    <a:lnTo>
                      <a:pt x="57" y="66"/>
                    </a:lnTo>
                    <a:lnTo>
                      <a:pt x="59" y="55"/>
                    </a:lnTo>
                    <a:lnTo>
                      <a:pt x="67" y="49"/>
                    </a:lnTo>
                    <a:lnTo>
                      <a:pt x="67" y="49"/>
                    </a:lnTo>
                    <a:lnTo>
                      <a:pt x="55" y="49"/>
                    </a:lnTo>
                    <a:lnTo>
                      <a:pt x="55" y="49"/>
                    </a:lnTo>
                    <a:close/>
                    <a:moveTo>
                      <a:pt x="43" y="49"/>
                    </a:moveTo>
                    <a:lnTo>
                      <a:pt x="43" y="49"/>
                    </a:lnTo>
                    <a:lnTo>
                      <a:pt x="42" y="49"/>
                    </a:lnTo>
                    <a:lnTo>
                      <a:pt x="40" y="50"/>
                    </a:lnTo>
                    <a:lnTo>
                      <a:pt x="38" y="51"/>
                    </a:lnTo>
                    <a:lnTo>
                      <a:pt x="38" y="53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42" y="51"/>
                    </a:lnTo>
                    <a:lnTo>
                      <a:pt x="43" y="49"/>
                    </a:lnTo>
                    <a:close/>
                    <a:moveTo>
                      <a:pt x="51" y="46"/>
                    </a:moveTo>
                    <a:lnTo>
                      <a:pt x="48" y="47"/>
                    </a:lnTo>
                    <a:lnTo>
                      <a:pt x="44" y="47"/>
                    </a:lnTo>
                    <a:lnTo>
                      <a:pt x="46" y="49"/>
                    </a:lnTo>
                    <a:lnTo>
                      <a:pt x="47" y="49"/>
                    </a:lnTo>
                    <a:lnTo>
                      <a:pt x="48" y="49"/>
                    </a:lnTo>
                    <a:lnTo>
                      <a:pt x="51" y="49"/>
                    </a:lnTo>
                    <a:lnTo>
                      <a:pt x="52" y="49"/>
                    </a:lnTo>
                    <a:lnTo>
                      <a:pt x="53" y="47"/>
                    </a:lnTo>
                    <a:lnTo>
                      <a:pt x="53" y="47"/>
                    </a:lnTo>
                    <a:lnTo>
                      <a:pt x="53" y="47"/>
                    </a:lnTo>
                    <a:lnTo>
                      <a:pt x="52" y="47"/>
                    </a:lnTo>
                    <a:lnTo>
                      <a:pt x="51" y="46"/>
                    </a:lnTo>
                    <a:close/>
                    <a:moveTo>
                      <a:pt x="38" y="46"/>
                    </a:moveTo>
                    <a:lnTo>
                      <a:pt x="35" y="47"/>
                    </a:lnTo>
                    <a:lnTo>
                      <a:pt x="35" y="47"/>
                    </a:lnTo>
                    <a:lnTo>
                      <a:pt x="35" y="47"/>
                    </a:lnTo>
                    <a:lnTo>
                      <a:pt x="35" y="47"/>
                    </a:lnTo>
                    <a:lnTo>
                      <a:pt x="35" y="47"/>
                    </a:lnTo>
                    <a:lnTo>
                      <a:pt x="35" y="49"/>
                    </a:lnTo>
                    <a:lnTo>
                      <a:pt x="36" y="49"/>
                    </a:lnTo>
                    <a:lnTo>
                      <a:pt x="39" y="49"/>
                    </a:lnTo>
                    <a:lnTo>
                      <a:pt x="40" y="49"/>
                    </a:lnTo>
                    <a:lnTo>
                      <a:pt x="43" y="49"/>
                    </a:lnTo>
                    <a:lnTo>
                      <a:pt x="43" y="47"/>
                    </a:lnTo>
                    <a:lnTo>
                      <a:pt x="39" y="47"/>
                    </a:lnTo>
                    <a:lnTo>
                      <a:pt x="38" y="46"/>
                    </a:lnTo>
                    <a:close/>
                    <a:moveTo>
                      <a:pt x="38" y="41"/>
                    </a:moveTo>
                    <a:lnTo>
                      <a:pt x="36" y="41"/>
                    </a:lnTo>
                    <a:lnTo>
                      <a:pt x="36" y="42"/>
                    </a:lnTo>
                    <a:lnTo>
                      <a:pt x="38" y="43"/>
                    </a:lnTo>
                    <a:lnTo>
                      <a:pt x="39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3" y="47"/>
                    </a:lnTo>
                    <a:lnTo>
                      <a:pt x="40" y="43"/>
                    </a:lnTo>
                    <a:lnTo>
                      <a:pt x="39" y="42"/>
                    </a:lnTo>
                    <a:lnTo>
                      <a:pt x="38" y="41"/>
                    </a:lnTo>
                    <a:lnTo>
                      <a:pt x="38" y="41"/>
                    </a:lnTo>
                    <a:close/>
                    <a:moveTo>
                      <a:pt x="49" y="41"/>
                    </a:moveTo>
                    <a:lnTo>
                      <a:pt x="48" y="42"/>
                    </a:lnTo>
                    <a:lnTo>
                      <a:pt x="47" y="43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4" y="47"/>
                    </a:lnTo>
                    <a:lnTo>
                      <a:pt x="48" y="45"/>
                    </a:lnTo>
                    <a:lnTo>
                      <a:pt x="49" y="43"/>
                    </a:lnTo>
                    <a:lnTo>
                      <a:pt x="51" y="42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49" y="41"/>
                    </a:lnTo>
                    <a:close/>
                    <a:moveTo>
                      <a:pt x="44" y="38"/>
                    </a:moveTo>
                    <a:lnTo>
                      <a:pt x="43" y="39"/>
                    </a:lnTo>
                    <a:lnTo>
                      <a:pt x="43" y="41"/>
                    </a:lnTo>
                    <a:lnTo>
                      <a:pt x="43" y="42"/>
                    </a:lnTo>
                    <a:lnTo>
                      <a:pt x="43" y="45"/>
                    </a:lnTo>
                    <a:lnTo>
                      <a:pt x="43" y="46"/>
                    </a:lnTo>
                    <a:lnTo>
                      <a:pt x="44" y="46"/>
                    </a:lnTo>
                    <a:lnTo>
                      <a:pt x="44" y="43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4" y="38"/>
                    </a:lnTo>
                    <a:close/>
                    <a:moveTo>
                      <a:pt x="59" y="30"/>
                    </a:moveTo>
                    <a:lnTo>
                      <a:pt x="52" y="41"/>
                    </a:lnTo>
                    <a:lnTo>
                      <a:pt x="52" y="41"/>
                    </a:lnTo>
                    <a:lnTo>
                      <a:pt x="53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46"/>
                    </a:lnTo>
                    <a:lnTo>
                      <a:pt x="55" y="46"/>
                    </a:lnTo>
                    <a:lnTo>
                      <a:pt x="67" y="46"/>
                    </a:lnTo>
                    <a:lnTo>
                      <a:pt x="59" y="41"/>
                    </a:lnTo>
                    <a:lnTo>
                      <a:pt x="59" y="30"/>
                    </a:lnTo>
                    <a:close/>
                    <a:moveTo>
                      <a:pt x="32" y="29"/>
                    </a:moveTo>
                    <a:lnTo>
                      <a:pt x="32" y="29"/>
                    </a:lnTo>
                    <a:lnTo>
                      <a:pt x="30" y="39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3"/>
                    </a:lnTo>
                    <a:lnTo>
                      <a:pt x="35" y="41"/>
                    </a:lnTo>
                    <a:lnTo>
                      <a:pt x="38" y="39"/>
                    </a:lnTo>
                    <a:lnTo>
                      <a:pt x="38" y="39"/>
                    </a:lnTo>
                    <a:lnTo>
                      <a:pt x="32" y="29"/>
                    </a:lnTo>
                    <a:close/>
                    <a:moveTo>
                      <a:pt x="34" y="28"/>
                    </a:moveTo>
                    <a:lnTo>
                      <a:pt x="34" y="28"/>
                    </a:lnTo>
                    <a:lnTo>
                      <a:pt x="39" y="38"/>
                    </a:lnTo>
                    <a:lnTo>
                      <a:pt x="39" y="38"/>
                    </a:lnTo>
                    <a:lnTo>
                      <a:pt x="43" y="37"/>
                    </a:lnTo>
                    <a:lnTo>
                      <a:pt x="47" y="38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57" y="29"/>
                    </a:lnTo>
                    <a:lnTo>
                      <a:pt x="57" y="29"/>
                    </a:lnTo>
                    <a:lnTo>
                      <a:pt x="57" y="29"/>
                    </a:lnTo>
                    <a:lnTo>
                      <a:pt x="44" y="32"/>
                    </a:lnTo>
                    <a:lnTo>
                      <a:pt x="34" y="28"/>
                    </a:lnTo>
                    <a:close/>
                    <a:moveTo>
                      <a:pt x="63" y="24"/>
                    </a:moveTo>
                    <a:lnTo>
                      <a:pt x="61" y="25"/>
                    </a:lnTo>
                    <a:lnTo>
                      <a:pt x="61" y="25"/>
                    </a:lnTo>
                    <a:lnTo>
                      <a:pt x="61" y="26"/>
                    </a:lnTo>
                    <a:lnTo>
                      <a:pt x="61" y="28"/>
                    </a:lnTo>
                    <a:lnTo>
                      <a:pt x="61" y="29"/>
                    </a:lnTo>
                    <a:lnTo>
                      <a:pt x="60" y="29"/>
                    </a:lnTo>
                    <a:lnTo>
                      <a:pt x="60" y="39"/>
                    </a:lnTo>
                    <a:lnTo>
                      <a:pt x="67" y="36"/>
                    </a:lnTo>
                    <a:lnTo>
                      <a:pt x="67" y="30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9" y="30"/>
                    </a:lnTo>
                    <a:lnTo>
                      <a:pt x="69" y="32"/>
                    </a:lnTo>
                    <a:lnTo>
                      <a:pt x="68" y="36"/>
                    </a:lnTo>
                    <a:lnTo>
                      <a:pt x="70" y="34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3" y="30"/>
                    </a:lnTo>
                    <a:lnTo>
                      <a:pt x="73" y="30"/>
                    </a:lnTo>
                    <a:lnTo>
                      <a:pt x="73" y="33"/>
                    </a:lnTo>
                    <a:lnTo>
                      <a:pt x="77" y="30"/>
                    </a:lnTo>
                    <a:lnTo>
                      <a:pt x="77" y="30"/>
                    </a:lnTo>
                    <a:lnTo>
                      <a:pt x="78" y="30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3" y="34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6" y="37"/>
                    </a:lnTo>
                    <a:lnTo>
                      <a:pt x="74" y="37"/>
                    </a:lnTo>
                    <a:lnTo>
                      <a:pt x="74" y="37"/>
                    </a:lnTo>
                    <a:lnTo>
                      <a:pt x="72" y="36"/>
                    </a:lnTo>
                    <a:lnTo>
                      <a:pt x="69" y="37"/>
                    </a:lnTo>
                    <a:lnTo>
                      <a:pt x="73" y="38"/>
                    </a:lnTo>
                    <a:lnTo>
                      <a:pt x="73" y="39"/>
                    </a:lnTo>
                    <a:lnTo>
                      <a:pt x="73" y="39"/>
                    </a:lnTo>
                    <a:lnTo>
                      <a:pt x="73" y="41"/>
                    </a:lnTo>
                    <a:lnTo>
                      <a:pt x="72" y="41"/>
                    </a:lnTo>
                    <a:lnTo>
                      <a:pt x="67" y="38"/>
                    </a:lnTo>
                    <a:lnTo>
                      <a:pt x="61" y="41"/>
                    </a:lnTo>
                    <a:lnTo>
                      <a:pt x="68" y="46"/>
                    </a:lnTo>
                    <a:lnTo>
                      <a:pt x="70" y="45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4" y="46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63" y="24"/>
                    </a:lnTo>
                    <a:close/>
                    <a:moveTo>
                      <a:pt x="29" y="22"/>
                    </a:moveTo>
                    <a:lnTo>
                      <a:pt x="8" y="25"/>
                    </a:lnTo>
                    <a:lnTo>
                      <a:pt x="6" y="25"/>
                    </a:lnTo>
                    <a:lnTo>
                      <a:pt x="14" y="46"/>
                    </a:lnTo>
                    <a:lnTo>
                      <a:pt x="17" y="46"/>
                    </a:lnTo>
                    <a:lnTo>
                      <a:pt x="18" y="46"/>
                    </a:lnTo>
                    <a:lnTo>
                      <a:pt x="19" y="45"/>
                    </a:lnTo>
                    <a:lnTo>
                      <a:pt x="21" y="45"/>
                    </a:lnTo>
                    <a:lnTo>
                      <a:pt x="27" y="39"/>
                    </a:lnTo>
                    <a:lnTo>
                      <a:pt x="22" y="36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21" y="34"/>
                    </a:lnTo>
                    <a:lnTo>
                      <a:pt x="18" y="33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4" y="33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3" y="28"/>
                    </a:lnTo>
                    <a:lnTo>
                      <a:pt x="17" y="30"/>
                    </a:lnTo>
                    <a:lnTo>
                      <a:pt x="17" y="29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8" y="32"/>
                    </a:lnTo>
                    <a:lnTo>
                      <a:pt x="21" y="33"/>
                    </a:lnTo>
                    <a:lnTo>
                      <a:pt x="21" y="29"/>
                    </a:lnTo>
                    <a:lnTo>
                      <a:pt x="21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3" y="34"/>
                    </a:lnTo>
                    <a:lnTo>
                      <a:pt x="29" y="38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29" y="22"/>
                    </a:lnTo>
                    <a:close/>
                    <a:moveTo>
                      <a:pt x="46" y="4"/>
                    </a:moveTo>
                    <a:lnTo>
                      <a:pt x="44" y="4"/>
                    </a:lnTo>
                    <a:lnTo>
                      <a:pt x="44" y="4"/>
                    </a:lnTo>
                    <a:lnTo>
                      <a:pt x="30" y="21"/>
                    </a:lnTo>
                    <a:lnTo>
                      <a:pt x="31" y="24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5" y="25"/>
                    </a:lnTo>
                    <a:lnTo>
                      <a:pt x="44" y="29"/>
                    </a:lnTo>
                    <a:lnTo>
                      <a:pt x="44" y="22"/>
                    </a:lnTo>
                    <a:lnTo>
                      <a:pt x="40" y="20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4" y="21"/>
                    </a:lnTo>
                    <a:lnTo>
                      <a:pt x="44" y="17"/>
                    </a:lnTo>
                    <a:lnTo>
                      <a:pt x="42" y="16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3" y="15"/>
                    </a:lnTo>
                    <a:lnTo>
                      <a:pt x="44" y="16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1"/>
                    </a:lnTo>
                    <a:lnTo>
                      <a:pt x="46" y="16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48" y="16"/>
                    </a:lnTo>
                    <a:lnTo>
                      <a:pt x="46" y="17"/>
                    </a:lnTo>
                    <a:lnTo>
                      <a:pt x="46" y="21"/>
                    </a:lnTo>
                    <a:lnTo>
                      <a:pt x="49" y="18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20"/>
                    </a:lnTo>
                    <a:lnTo>
                      <a:pt x="46" y="22"/>
                    </a:lnTo>
                    <a:lnTo>
                      <a:pt x="46" y="29"/>
                    </a:lnTo>
                    <a:lnTo>
                      <a:pt x="56" y="26"/>
                    </a:lnTo>
                    <a:lnTo>
                      <a:pt x="57" y="25"/>
                    </a:lnTo>
                    <a:lnTo>
                      <a:pt x="57" y="25"/>
                    </a:lnTo>
                    <a:lnTo>
                      <a:pt x="59" y="24"/>
                    </a:lnTo>
                    <a:lnTo>
                      <a:pt x="60" y="24"/>
                    </a:lnTo>
                    <a:lnTo>
                      <a:pt x="61" y="22"/>
                    </a:lnTo>
                    <a:lnTo>
                      <a:pt x="46" y="4"/>
                    </a:lnTo>
                    <a:close/>
                    <a:moveTo>
                      <a:pt x="44" y="0"/>
                    </a:moveTo>
                    <a:lnTo>
                      <a:pt x="44" y="0"/>
                    </a:lnTo>
                    <a:lnTo>
                      <a:pt x="46" y="1"/>
                    </a:lnTo>
                    <a:lnTo>
                      <a:pt x="47" y="1"/>
                    </a:lnTo>
                    <a:lnTo>
                      <a:pt x="47" y="3"/>
                    </a:lnTo>
                    <a:lnTo>
                      <a:pt x="63" y="21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2"/>
                    </a:lnTo>
                    <a:lnTo>
                      <a:pt x="65" y="11"/>
                    </a:lnTo>
                    <a:lnTo>
                      <a:pt x="67" y="9"/>
                    </a:lnTo>
                    <a:lnTo>
                      <a:pt x="69" y="9"/>
                    </a:lnTo>
                    <a:lnTo>
                      <a:pt x="70" y="11"/>
                    </a:lnTo>
                    <a:lnTo>
                      <a:pt x="72" y="13"/>
                    </a:lnTo>
                    <a:lnTo>
                      <a:pt x="72" y="16"/>
                    </a:lnTo>
                    <a:lnTo>
                      <a:pt x="69" y="17"/>
                    </a:lnTo>
                    <a:lnTo>
                      <a:pt x="68" y="17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84" y="26"/>
                    </a:lnTo>
                    <a:lnTo>
                      <a:pt x="85" y="25"/>
                    </a:lnTo>
                    <a:lnTo>
                      <a:pt x="86" y="26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5" y="29"/>
                    </a:lnTo>
                    <a:lnTo>
                      <a:pt x="85" y="29"/>
                    </a:lnTo>
                    <a:lnTo>
                      <a:pt x="77" y="46"/>
                    </a:lnTo>
                    <a:lnTo>
                      <a:pt x="81" y="46"/>
                    </a:lnTo>
                    <a:lnTo>
                      <a:pt x="82" y="45"/>
                    </a:lnTo>
                    <a:lnTo>
                      <a:pt x="85" y="43"/>
                    </a:lnTo>
                    <a:lnTo>
                      <a:pt x="87" y="43"/>
                    </a:lnTo>
                    <a:lnTo>
                      <a:pt x="89" y="45"/>
                    </a:lnTo>
                    <a:lnTo>
                      <a:pt x="90" y="47"/>
                    </a:lnTo>
                    <a:lnTo>
                      <a:pt x="90" y="50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4" y="51"/>
                    </a:lnTo>
                    <a:lnTo>
                      <a:pt x="82" y="50"/>
                    </a:lnTo>
                    <a:lnTo>
                      <a:pt x="81" y="49"/>
                    </a:lnTo>
                    <a:lnTo>
                      <a:pt x="77" y="49"/>
                    </a:lnTo>
                    <a:lnTo>
                      <a:pt x="86" y="67"/>
                    </a:lnTo>
                    <a:lnTo>
                      <a:pt x="87" y="67"/>
                    </a:lnTo>
                    <a:lnTo>
                      <a:pt x="87" y="68"/>
                    </a:lnTo>
                    <a:lnTo>
                      <a:pt x="87" y="70"/>
                    </a:lnTo>
                    <a:lnTo>
                      <a:pt x="86" y="70"/>
                    </a:lnTo>
                    <a:lnTo>
                      <a:pt x="85" y="70"/>
                    </a:lnTo>
                    <a:lnTo>
                      <a:pt x="63" y="73"/>
                    </a:lnTo>
                    <a:lnTo>
                      <a:pt x="65" y="77"/>
                    </a:lnTo>
                    <a:lnTo>
                      <a:pt x="67" y="77"/>
                    </a:lnTo>
                    <a:lnTo>
                      <a:pt x="68" y="79"/>
                    </a:lnTo>
                    <a:lnTo>
                      <a:pt x="70" y="80"/>
                    </a:lnTo>
                    <a:lnTo>
                      <a:pt x="70" y="81"/>
                    </a:lnTo>
                    <a:lnTo>
                      <a:pt x="70" y="84"/>
                    </a:lnTo>
                    <a:lnTo>
                      <a:pt x="69" y="85"/>
                    </a:lnTo>
                    <a:lnTo>
                      <a:pt x="67" y="87"/>
                    </a:lnTo>
                    <a:lnTo>
                      <a:pt x="64" y="85"/>
                    </a:lnTo>
                    <a:lnTo>
                      <a:pt x="63" y="84"/>
                    </a:lnTo>
                    <a:lnTo>
                      <a:pt x="63" y="83"/>
                    </a:lnTo>
                    <a:lnTo>
                      <a:pt x="63" y="80"/>
                    </a:lnTo>
                    <a:lnTo>
                      <a:pt x="64" y="79"/>
                    </a:lnTo>
                    <a:lnTo>
                      <a:pt x="61" y="75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6" y="93"/>
                    </a:lnTo>
                    <a:lnTo>
                      <a:pt x="44" y="94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27" y="75"/>
                    </a:lnTo>
                    <a:lnTo>
                      <a:pt x="25" y="79"/>
                    </a:lnTo>
                    <a:lnTo>
                      <a:pt x="26" y="80"/>
                    </a:lnTo>
                    <a:lnTo>
                      <a:pt x="26" y="81"/>
                    </a:lnTo>
                    <a:lnTo>
                      <a:pt x="26" y="84"/>
                    </a:lnTo>
                    <a:lnTo>
                      <a:pt x="25" y="85"/>
                    </a:lnTo>
                    <a:lnTo>
                      <a:pt x="22" y="85"/>
                    </a:lnTo>
                    <a:lnTo>
                      <a:pt x="21" y="85"/>
                    </a:lnTo>
                    <a:lnTo>
                      <a:pt x="18" y="84"/>
                    </a:lnTo>
                    <a:lnTo>
                      <a:pt x="18" y="81"/>
                    </a:lnTo>
                    <a:lnTo>
                      <a:pt x="18" y="80"/>
                    </a:lnTo>
                    <a:lnTo>
                      <a:pt x="19" y="79"/>
                    </a:lnTo>
                    <a:lnTo>
                      <a:pt x="22" y="77"/>
                    </a:lnTo>
                    <a:lnTo>
                      <a:pt x="23" y="77"/>
                    </a:lnTo>
                    <a:lnTo>
                      <a:pt x="26" y="73"/>
                    </a:lnTo>
                    <a:lnTo>
                      <a:pt x="6" y="71"/>
                    </a:lnTo>
                    <a:lnTo>
                      <a:pt x="5" y="71"/>
                    </a:lnTo>
                    <a:lnTo>
                      <a:pt x="4" y="71"/>
                    </a:lnTo>
                    <a:lnTo>
                      <a:pt x="2" y="70"/>
                    </a:lnTo>
                    <a:lnTo>
                      <a:pt x="2" y="68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13" y="49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5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4" y="43"/>
                    </a:lnTo>
                    <a:lnTo>
                      <a:pt x="6" y="43"/>
                    </a:lnTo>
                    <a:lnTo>
                      <a:pt x="8" y="45"/>
                    </a:lnTo>
                    <a:lnTo>
                      <a:pt x="9" y="46"/>
                    </a:lnTo>
                    <a:lnTo>
                      <a:pt x="13" y="46"/>
                    </a:lnTo>
                    <a:lnTo>
                      <a:pt x="5" y="26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5" y="22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27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3" y="16"/>
                    </a:lnTo>
                    <a:lnTo>
                      <a:pt x="22" y="15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5" y="8"/>
                    </a:lnTo>
                    <a:lnTo>
                      <a:pt x="27" y="8"/>
                    </a:lnTo>
                    <a:lnTo>
                      <a:pt x="29" y="9"/>
                    </a:lnTo>
                    <a:lnTo>
                      <a:pt x="30" y="12"/>
                    </a:lnTo>
                    <a:lnTo>
                      <a:pt x="29" y="15"/>
                    </a:lnTo>
                    <a:lnTo>
                      <a:pt x="27" y="16"/>
                    </a:lnTo>
                    <a:lnTo>
                      <a:pt x="30" y="20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1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6" name="Freeform 6546"/>
              <p:cNvSpPr>
                <a:spLocks noEditPoints="1"/>
              </p:cNvSpPr>
              <p:nvPr/>
            </p:nvSpPr>
            <p:spPr bwMode="auto">
              <a:xfrm>
                <a:off x="2101055" y="4366419"/>
                <a:ext cx="142875" cy="147638"/>
              </a:xfrm>
              <a:custGeom>
                <a:gdLst>
                  <a:gd name="T0" fmla="*/ 47 w 90"/>
                  <a:gd name="T1" fmla="*/ 79 h 93"/>
                  <a:gd name="T2" fmla="*/ 43 w 90"/>
                  <a:gd name="T3" fmla="*/ 84 h 93"/>
                  <a:gd name="T4" fmla="*/ 39 w 90"/>
                  <a:gd name="T5" fmla="*/ 76 h 93"/>
                  <a:gd name="T6" fmla="*/ 29 w 90"/>
                  <a:gd name="T7" fmla="*/ 71 h 93"/>
                  <a:gd name="T8" fmla="*/ 46 w 90"/>
                  <a:gd name="T9" fmla="*/ 66 h 93"/>
                  <a:gd name="T10" fmla="*/ 44 w 90"/>
                  <a:gd name="T11" fmla="*/ 63 h 93"/>
                  <a:gd name="T12" fmla="*/ 38 w 90"/>
                  <a:gd name="T13" fmla="*/ 55 h 93"/>
                  <a:gd name="T14" fmla="*/ 68 w 90"/>
                  <a:gd name="T15" fmla="*/ 50 h 93"/>
                  <a:gd name="T16" fmla="*/ 73 w 90"/>
                  <a:gd name="T17" fmla="*/ 59 h 93"/>
                  <a:gd name="T18" fmla="*/ 76 w 90"/>
                  <a:gd name="T19" fmla="*/ 66 h 93"/>
                  <a:gd name="T20" fmla="*/ 68 w 90"/>
                  <a:gd name="T21" fmla="*/ 66 h 93"/>
                  <a:gd name="T22" fmla="*/ 60 w 90"/>
                  <a:gd name="T23" fmla="*/ 67 h 93"/>
                  <a:gd name="T24" fmla="*/ 27 w 90"/>
                  <a:gd name="T25" fmla="*/ 71 h 93"/>
                  <a:gd name="T26" fmla="*/ 21 w 90"/>
                  <a:gd name="T27" fmla="*/ 66 h 93"/>
                  <a:gd name="T28" fmla="*/ 16 w 90"/>
                  <a:gd name="T29" fmla="*/ 66 h 93"/>
                  <a:gd name="T30" fmla="*/ 13 w 90"/>
                  <a:gd name="T31" fmla="*/ 61 h 93"/>
                  <a:gd name="T32" fmla="*/ 21 w 90"/>
                  <a:gd name="T33" fmla="*/ 58 h 93"/>
                  <a:gd name="T34" fmla="*/ 42 w 90"/>
                  <a:gd name="T35" fmla="*/ 51 h 93"/>
                  <a:gd name="T36" fmla="*/ 44 w 90"/>
                  <a:gd name="T37" fmla="*/ 47 h 93"/>
                  <a:gd name="T38" fmla="*/ 47 w 90"/>
                  <a:gd name="T39" fmla="*/ 50 h 93"/>
                  <a:gd name="T40" fmla="*/ 55 w 90"/>
                  <a:gd name="T41" fmla="*/ 47 h 93"/>
                  <a:gd name="T42" fmla="*/ 38 w 90"/>
                  <a:gd name="T43" fmla="*/ 54 h 93"/>
                  <a:gd name="T44" fmla="*/ 51 w 90"/>
                  <a:gd name="T45" fmla="*/ 49 h 93"/>
                  <a:gd name="T46" fmla="*/ 34 w 90"/>
                  <a:gd name="T47" fmla="*/ 47 h 93"/>
                  <a:gd name="T48" fmla="*/ 37 w 90"/>
                  <a:gd name="T49" fmla="*/ 46 h 93"/>
                  <a:gd name="T50" fmla="*/ 39 w 90"/>
                  <a:gd name="T51" fmla="*/ 41 h 93"/>
                  <a:gd name="T52" fmla="*/ 50 w 90"/>
                  <a:gd name="T53" fmla="*/ 42 h 93"/>
                  <a:gd name="T54" fmla="*/ 43 w 90"/>
                  <a:gd name="T55" fmla="*/ 45 h 93"/>
                  <a:gd name="T56" fmla="*/ 51 w 90"/>
                  <a:gd name="T57" fmla="*/ 40 h 93"/>
                  <a:gd name="T58" fmla="*/ 31 w 90"/>
                  <a:gd name="T59" fmla="*/ 28 h 93"/>
                  <a:gd name="T60" fmla="*/ 31 w 90"/>
                  <a:gd name="T61" fmla="*/ 28 h 93"/>
                  <a:gd name="T62" fmla="*/ 56 w 90"/>
                  <a:gd name="T63" fmla="*/ 28 h 93"/>
                  <a:gd name="T64" fmla="*/ 60 w 90"/>
                  <a:gd name="T65" fmla="*/ 29 h 93"/>
                  <a:gd name="T66" fmla="*/ 71 w 90"/>
                  <a:gd name="T67" fmla="*/ 30 h 93"/>
                  <a:gd name="T68" fmla="*/ 77 w 90"/>
                  <a:gd name="T69" fmla="*/ 32 h 93"/>
                  <a:gd name="T70" fmla="*/ 73 w 90"/>
                  <a:gd name="T71" fmla="*/ 38 h 93"/>
                  <a:gd name="T72" fmla="*/ 75 w 90"/>
                  <a:gd name="T73" fmla="*/ 46 h 93"/>
                  <a:gd name="T74" fmla="*/ 18 w 90"/>
                  <a:gd name="T75" fmla="*/ 45 h 93"/>
                  <a:gd name="T76" fmla="*/ 17 w 90"/>
                  <a:gd name="T77" fmla="*/ 33 h 93"/>
                  <a:gd name="T78" fmla="*/ 12 w 90"/>
                  <a:gd name="T79" fmla="*/ 28 h 93"/>
                  <a:gd name="T80" fmla="*/ 21 w 90"/>
                  <a:gd name="T81" fmla="*/ 28 h 93"/>
                  <a:gd name="T82" fmla="*/ 30 w 90"/>
                  <a:gd name="T83" fmla="*/ 24 h 93"/>
                  <a:gd name="T84" fmla="*/ 44 w 90"/>
                  <a:gd name="T85" fmla="*/ 28 h 93"/>
                  <a:gd name="T86" fmla="*/ 41 w 90"/>
                  <a:gd name="T87" fmla="*/ 15 h 93"/>
                  <a:gd name="T88" fmla="*/ 46 w 90"/>
                  <a:gd name="T89" fmla="*/ 9 h 93"/>
                  <a:gd name="T90" fmla="*/ 50 w 90"/>
                  <a:gd name="T91" fmla="*/ 17 h 93"/>
                  <a:gd name="T92" fmla="*/ 59 w 90"/>
                  <a:gd name="T93" fmla="*/ 24 h 93"/>
                  <a:gd name="T94" fmla="*/ 63 w 90"/>
                  <a:gd name="T95" fmla="*/ 15 h 93"/>
                  <a:gd name="T96" fmla="*/ 68 w 90"/>
                  <a:gd name="T97" fmla="*/ 17 h 93"/>
                  <a:gd name="T98" fmla="*/ 76 w 90"/>
                  <a:gd name="T99" fmla="*/ 46 h 93"/>
                  <a:gd name="T100" fmla="*/ 84 w 90"/>
                  <a:gd name="T101" fmla="*/ 51 h 93"/>
                  <a:gd name="T102" fmla="*/ 63 w 90"/>
                  <a:gd name="T103" fmla="*/ 74 h 93"/>
                  <a:gd name="T104" fmla="*/ 63 w 90"/>
                  <a:gd name="T105" fmla="*/ 84 h 93"/>
                  <a:gd name="T106" fmla="*/ 42 w 90"/>
                  <a:gd name="T107" fmla="*/ 92 h 93"/>
                  <a:gd name="T108" fmla="*/ 18 w 90"/>
                  <a:gd name="T109" fmla="*/ 83 h 93"/>
                  <a:gd name="T110" fmla="*/ 3 w 90"/>
                  <a:gd name="T111" fmla="*/ 68 h 93"/>
                  <a:gd name="T112" fmla="*/ 0 w 90"/>
                  <a:gd name="T113" fmla="*/ 47 h 93"/>
                  <a:gd name="T114" fmla="*/ 4 w 90"/>
                  <a:gd name="T115" fmla="*/ 24 h 93"/>
                  <a:gd name="T116" fmla="*/ 21 w 90"/>
                  <a:gd name="T117" fmla="*/ 12 h 93"/>
                  <a:gd name="T118" fmla="*/ 43 w 90"/>
                  <a:gd name="T119" fmla="*/ 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93">
                    <a:moveTo>
                      <a:pt x="46" y="66"/>
                    </a:moveTo>
                    <a:lnTo>
                      <a:pt x="46" y="71"/>
                    </a:lnTo>
                    <a:lnTo>
                      <a:pt x="50" y="75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48" y="76"/>
                    </a:lnTo>
                    <a:lnTo>
                      <a:pt x="48" y="76"/>
                    </a:lnTo>
                    <a:lnTo>
                      <a:pt x="46" y="74"/>
                    </a:lnTo>
                    <a:lnTo>
                      <a:pt x="46" y="76"/>
                    </a:lnTo>
                    <a:lnTo>
                      <a:pt x="47" y="79"/>
                    </a:lnTo>
                    <a:lnTo>
                      <a:pt x="48" y="79"/>
                    </a:lnTo>
                    <a:lnTo>
                      <a:pt x="48" y="80"/>
                    </a:lnTo>
                    <a:lnTo>
                      <a:pt x="47" y="80"/>
                    </a:lnTo>
                    <a:lnTo>
                      <a:pt x="47" y="80"/>
                    </a:lnTo>
                    <a:lnTo>
                      <a:pt x="46" y="79"/>
                    </a:lnTo>
                    <a:lnTo>
                      <a:pt x="46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3" y="79"/>
                    </a:lnTo>
                    <a:lnTo>
                      <a:pt x="42" y="80"/>
                    </a:lnTo>
                    <a:lnTo>
                      <a:pt x="41" y="80"/>
                    </a:lnTo>
                    <a:lnTo>
                      <a:pt x="41" y="80"/>
                    </a:lnTo>
                    <a:lnTo>
                      <a:pt x="41" y="79"/>
                    </a:lnTo>
                    <a:lnTo>
                      <a:pt x="41" y="79"/>
                    </a:lnTo>
                    <a:lnTo>
                      <a:pt x="43" y="76"/>
                    </a:lnTo>
                    <a:lnTo>
                      <a:pt x="43" y="74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38" y="76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3" y="71"/>
                    </a:lnTo>
                    <a:lnTo>
                      <a:pt x="43" y="66"/>
                    </a:lnTo>
                    <a:lnTo>
                      <a:pt x="33" y="70"/>
                    </a:lnTo>
                    <a:lnTo>
                      <a:pt x="31" y="71"/>
                    </a:lnTo>
                    <a:lnTo>
                      <a:pt x="30" y="71"/>
                    </a:lnTo>
                    <a:lnTo>
                      <a:pt x="29" y="71"/>
                    </a:lnTo>
                    <a:lnTo>
                      <a:pt x="29" y="72"/>
                    </a:lnTo>
                    <a:lnTo>
                      <a:pt x="43" y="91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60" y="72"/>
                    </a:lnTo>
                    <a:lnTo>
                      <a:pt x="59" y="70"/>
                    </a:lnTo>
                    <a:lnTo>
                      <a:pt x="58" y="70"/>
                    </a:lnTo>
                    <a:lnTo>
                      <a:pt x="56" y="70"/>
                    </a:lnTo>
                    <a:lnTo>
                      <a:pt x="55" y="68"/>
                    </a:lnTo>
                    <a:lnTo>
                      <a:pt x="46" y="66"/>
                    </a:lnTo>
                    <a:close/>
                    <a:moveTo>
                      <a:pt x="50" y="55"/>
                    </a:moveTo>
                    <a:lnTo>
                      <a:pt x="47" y="57"/>
                    </a:lnTo>
                    <a:lnTo>
                      <a:pt x="44" y="57"/>
                    </a:lnTo>
                    <a:lnTo>
                      <a:pt x="42" y="57"/>
                    </a:lnTo>
                    <a:lnTo>
                      <a:pt x="39" y="55"/>
                    </a:lnTo>
                    <a:lnTo>
                      <a:pt x="39" y="55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33" y="67"/>
                    </a:lnTo>
                    <a:lnTo>
                      <a:pt x="44" y="63"/>
                    </a:lnTo>
                    <a:lnTo>
                      <a:pt x="55" y="66"/>
                    </a:lnTo>
                    <a:lnTo>
                      <a:pt x="56" y="66"/>
                    </a:lnTo>
                    <a:lnTo>
                      <a:pt x="50" y="55"/>
                    </a:lnTo>
                    <a:lnTo>
                      <a:pt x="50" y="55"/>
                    </a:lnTo>
                    <a:close/>
                    <a:moveTo>
                      <a:pt x="22" y="47"/>
                    </a:moveTo>
                    <a:lnTo>
                      <a:pt x="22" y="49"/>
                    </a:lnTo>
                    <a:lnTo>
                      <a:pt x="29" y="54"/>
                    </a:lnTo>
                    <a:lnTo>
                      <a:pt x="30" y="66"/>
                    </a:lnTo>
                    <a:lnTo>
                      <a:pt x="30" y="6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5" y="51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22" y="47"/>
                    </a:lnTo>
                    <a:close/>
                    <a:moveTo>
                      <a:pt x="72" y="47"/>
                    </a:moveTo>
                    <a:lnTo>
                      <a:pt x="71" y="49"/>
                    </a:lnTo>
                    <a:lnTo>
                      <a:pt x="69" y="50"/>
                    </a:lnTo>
                    <a:lnTo>
                      <a:pt x="68" y="50"/>
                    </a:lnTo>
                    <a:lnTo>
                      <a:pt x="60" y="55"/>
                    </a:lnTo>
                    <a:lnTo>
                      <a:pt x="65" y="58"/>
                    </a:lnTo>
                    <a:lnTo>
                      <a:pt x="71" y="55"/>
                    </a:lnTo>
                    <a:lnTo>
                      <a:pt x="72" y="55"/>
                    </a:lnTo>
                    <a:lnTo>
                      <a:pt x="72" y="57"/>
                    </a:lnTo>
                    <a:lnTo>
                      <a:pt x="72" y="57"/>
                    </a:lnTo>
                    <a:lnTo>
                      <a:pt x="72" y="58"/>
                    </a:lnTo>
                    <a:lnTo>
                      <a:pt x="68" y="59"/>
                    </a:lnTo>
                    <a:lnTo>
                      <a:pt x="71" y="61"/>
                    </a:lnTo>
                    <a:lnTo>
                      <a:pt x="73" y="59"/>
                    </a:lnTo>
                    <a:lnTo>
                      <a:pt x="75" y="59"/>
                    </a:lnTo>
                    <a:lnTo>
                      <a:pt x="75" y="59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3" y="62"/>
                    </a:lnTo>
                    <a:lnTo>
                      <a:pt x="77" y="64"/>
                    </a:lnTo>
                    <a:lnTo>
                      <a:pt x="77" y="64"/>
                    </a:lnTo>
                    <a:lnTo>
                      <a:pt x="77" y="64"/>
                    </a:lnTo>
                    <a:lnTo>
                      <a:pt x="76" y="66"/>
                    </a:lnTo>
                    <a:lnTo>
                      <a:pt x="76" y="66"/>
                    </a:lnTo>
                    <a:lnTo>
                      <a:pt x="72" y="63"/>
                    </a:lnTo>
                    <a:lnTo>
                      <a:pt x="72" y="66"/>
                    </a:lnTo>
                    <a:lnTo>
                      <a:pt x="72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69" y="62"/>
                    </a:lnTo>
                    <a:lnTo>
                      <a:pt x="67" y="61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7" y="66"/>
                    </a:lnTo>
                    <a:lnTo>
                      <a:pt x="67" y="66"/>
                    </a:lnTo>
                    <a:lnTo>
                      <a:pt x="67" y="66"/>
                    </a:lnTo>
                    <a:lnTo>
                      <a:pt x="65" y="66"/>
                    </a:lnTo>
                    <a:lnTo>
                      <a:pt x="65" y="59"/>
                    </a:lnTo>
                    <a:lnTo>
                      <a:pt x="60" y="57"/>
                    </a:lnTo>
                    <a:lnTo>
                      <a:pt x="59" y="66"/>
                    </a:lnTo>
                    <a:lnTo>
                      <a:pt x="60" y="66"/>
                    </a:lnTo>
                    <a:lnTo>
                      <a:pt x="60" y="67"/>
                    </a:lnTo>
                    <a:lnTo>
                      <a:pt x="60" y="70"/>
                    </a:lnTo>
                    <a:lnTo>
                      <a:pt x="61" y="71"/>
                    </a:lnTo>
                    <a:lnTo>
                      <a:pt x="84" y="67"/>
                    </a:lnTo>
                    <a:lnTo>
                      <a:pt x="84" y="67"/>
                    </a:lnTo>
                    <a:lnTo>
                      <a:pt x="75" y="47"/>
                    </a:lnTo>
                    <a:lnTo>
                      <a:pt x="72" y="47"/>
                    </a:lnTo>
                    <a:close/>
                    <a:moveTo>
                      <a:pt x="14" y="47"/>
                    </a:moveTo>
                    <a:lnTo>
                      <a:pt x="5" y="68"/>
                    </a:lnTo>
                    <a:lnTo>
                      <a:pt x="5" y="68"/>
                    </a:lnTo>
                    <a:lnTo>
                      <a:pt x="27" y="71"/>
                    </a:lnTo>
                    <a:lnTo>
                      <a:pt x="27" y="70"/>
                    </a:lnTo>
                    <a:lnTo>
                      <a:pt x="27" y="70"/>
                    </a:lnTo>
                    <a:lnTo>
                      <a:pt x="27" y="68"/>
                    </a:lnTo>
                    <a:lnTo>
                      <a:pt x="29" y="66"/>
                    </a:lnTo>
                    <a:lnTo>
                      <a:pt x="27" y="57"/>
                    </a:lnTo>
                    <a:lnTo>
                      <a:pt x="22" y="5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1" y="66"/>
                    </a:lnTo>
                    <a:lnTo>
                      <a:pt x="21" y="66"/>
                    </a:lnTo>
                    <a:lnTo>
                      <a:pt x="21" y="66"/>
                    </a:lnTo>
                    <a:lnTo>
                      <a:pt x="21" y="64"/>
                    </a:lnTo>
                    <a:lnTo>
                      <a:pt x="21" y="61"/>
                    </a:lnTo>
                    <a:lnTo>
                      <a:pt x="18" y="63"/>
                    </a:lnTo>
                    <a:lnTo>
                      <a:pt x="18" y="66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7"/>
                    </a:lnTo>
                    <a:lnTo>
                      <a:pt x="16" y="66"/>
                    </a:lnTo>
                    <a:lnTo>
                      <a:pt x="16" y="64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0" y="66"/>
                    </a:lnTo>
                    <a:lnTo>
                      <a:pt x="10" y="66"/>
                    </a:lnTo>
                    <a:lnTo>
                      <a:pt x="12" y="66"/>
                    </a:lnTo>
                    <a:lnTo>
                      <a:pt x="16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4" y="61"/>
                    </a:lnTo>
                    <a:lnTo>
                      <a:pt x="17" y="62"/>
                    </a:lnTo>
                    <a:lnTo>
                      <a:pt x="20" y="59"/>
                    </a:lnTo>
                    <a:lnTo>
                      <a:pt x="16" y="58"/>
                    </a:lnTo>
                    <a:lnTo>
                      <a:pt x="14" y="58"/>
                    </a:lnTo>
                    <a:lnTo>
                      <a:pt x="14" y="57"/>
                    </a:lnTo>
                    <a:lnTo>
                      <a:pt x="16" y="57"/>
                    </a:lnTo>
                    <a:lnTo>
                      <a:pt x="16" y="57"/>
                    </a:lnTo>
                    <a:lnTo>
                      <a:pt x="21" y="58"/>
                    </a:lnTo>
                    <a:lnTo>
                      <a:pt x="27" y="55"/>
                    </a:lnTo>
                    <a:lnTo>
                      <a:pt x="21" y="50"/>
                    </a:lnTo>
                    <a:lnTo>
                      <a:pt x="18" y="50"/>
                    </a:lnTo>
                    <a:lnTo>
                      <a:pt x="17" y="49"/>
                    </a:lnTo>
                    <a:lnTo>
                      <a:pt x="17" y="47"/>
                    </a:lnTo>
                    <a:lnTo>
                      <a:pt x="14" y="47"/>
                    </a:lnTo>
                    <a:close/>
                    <a:moveTo>
                      <a:pt x="43" y="47"/>
                    </a:moveTo>
                    <a:lnTo>
                      <a:pt x="43" y="49"/>
                    </a:lnTo>
                    <a:lnTo>
                      <a:pt x="43" y="50"/>
                    </a:lnTo>
                    <a:lnTo>
                      <a:pt x="42" y="51"/>
                    </a:lnTo>
                    <a:lnTo>
                      <a:pt x="42" y="54"/>
                    </a:lnTo>
                    <a:lnTo>
                      <a:pt x="42" y="55"/>
                    </a:lnTo>
                    <a:lnTo>
                      <a:pt x="43" y="57"/>
                    </a:lnTo>
                    <a:lnTo>
                      <a:pt x="44" y="57"/>
                    </a:lnTo>
                    <a:lnTo>
                      <a:pt x="44" y="55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4" y="51"/>
                    </a:lnTo>
                    <a:lnTo>
                      <a:pt x="43" y="47"/>
                    </a:lnTo>
                    <a:close/>
                    <a:moveTo>
                      <a:pt x="44" y="47"/>
                    </a:moveTo>
                    <a:lnTo>
                      <a:pt x="44" y="49"/>
                    </a:lnTo>
                    <a:lnTo>
                      <a:pt x="46" y="50"/>
                    </a:lnTo>
                    <a:lnTo>
                      <a:pt x="46" y="51"/>
                    </a:lnTo>
                    <a:lnTo>
                      <a:pt x="47" y="53"/>
                    </a:lnTo>
                    <a:lnTo>
                      <a:pt x="48" y="54"/>
                    </a:lnTo>
                    <a:lnTo>
                      <a:pt x="50" y="54"/>
                    </a:lnTo>
                    <a:lnTo>
                      <a:pt x="51" y="53"/>
                    </a:lnTo>
                    <a:lnTo>
                      <a:pt x="51" y="53"/>
                    </a:lnTo>
                    <a:lnTo>
                      <a:pt x="50" y="51"/>
                    </a:lnTo>
                    <a:lnTo>
                      <a:pt x="47" y="50"/>
                    </a:lnTo>
                    <a:lnTo>
                      <a:pt x="44" y="47"/>
                    </a:lnTo>
                    <a:close/>
                    <a:moveTo>
                      <a:pt x="54" y="47"/>
                    </a:moveTo>
                    <a:lnTo>
                      <a:pt x="54" y="51"/>
                    </a:lnTo>
                    <a:lnTo>
                      <a:pt x="51" y="54"/>
                    </a:lnTo>
                    <a:lnTo>
                      <a:pt x="51" y="54"/>
                    </a:lnTo>
                    <a:lnTo>
                      <a:pt x="58" y="64"/>
                    </a:lnTo>
                    <a:lnTo>
                      <a:pt x="58" y="55"/>
                    </a:lnTo>
                    <a:lnTo>
                      <a:pt x="67" y="47"/>
                    </a:lnTo>
                    <a:lnTo>
                      <a:pt x="67" y="47"/>
                    </a:lnTo>
                    <a:lnTo>
                      <a:pt x="55" y="47"/>
                    </a:lnTo>
                    <a:lnTo>
                      <a:pt x="54" y="47"/>
                    </a:lnTo>
                    <a:close/>
                    <a:moveTo>
                      <a:pt x="43" y="47"/>
                    </a:moveTo>
                    <a:lnTo>
                      <a:pt x="43" y="47"/>
                    </a:lnTo>
                    <a:lnTo>
                      <a:pt x="42" y="49"/>
                    </a:lnTo>
                    <a:lnTo>
                      <a:pt x="39" y="50"/>
                    </a:lnTo>
                    <a:lnTo>
                      <a:pt x="38" y="50"/>
                    </a:lnTo>
                    <a:lnTo>
                      <a:pt x="37" y="51"/>
                    </a:lnTo>
                    <a:lnTo>
                      <a:pt x="37" y="53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9" y="53"/>
                    </a:lnTo>
                    <a:lnTo>
                      <a:pt x="41" y="51"/>
                    </a:lnTo>
                    <a:lnTo>
                      <a:pt x="43" y="47"/>
                    </a:lnTo>
                    <a:close/>
                    <a:moveTo>
                      <a:pt x="50" y="46"/>
                    </a:moveTo>
                    <a:lnTo>
                      <a:pt x="48" y="46"/>
                    </a:lnTo>
                    <a:lnTo>
                      <a:pt x="44" y="47"/>
                    </a:lnTo>
                    <a:lnTo>
                      <a:pt x="46" y="47"/>
                    </a:lnTo>
                    <a:lnTo>
                      <a:pt x="47" y="47"/>
                    </a:lnTo>
                    <a:lnTo>
                      <a:pt x="48" y="49"/>
                    </a:lnTo>
                    <a:lnTo>
                      <a:pt x="51" y="49"/>
                    </a:lnTo>
                    <a:lnTo>
                      <a:pt x="52" y="49"/>
                    </a:lnTo>
                    <a:lnTo>
                      <a:pt x="54" y="47"/>
                    </a:lnTo>
                    <a:lnTo>
                      <a:pt x="54" y="46"/>
                    </a:lnTo>
                    <a:lnTo>
                      <a:pt x="52" y="46"/>
                    </a:lnTo>
                    <a:lnTo>
                      <a:pt x="52" y="46"/>
                    </a:lnTo>
                    <a:lnTo>
                      <a:pt x="50" y="46"/>
                    </a:lnTo>
                    <a:close/>
                    <a:moveTo>
                      <a:pt x="37" y="46"/>
                    </a:moveTo>
                    <a:lnTo>
                      <a:pt x="35" y="46"/>
                    </a:lnTo>
                    <a:lnTo>
                      <a:pt x="35" y="46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5" y="49"/>
                    </a:lnTo>
                    <a:lnTo>
                      <a:pt x="37" y="49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39" y="46"/>
                    </a:lnTo>
                    <a:lnTo>
                      <a:pt x="37" y="46"/>
                    </a:lnTo>
                    <a:close/>
                    <a:moveTo>
                      <a:pt x="37" y="41"/>
                    </a:moveTo>
                    <a:lnTo>
                      <a:pt x="37" y="41"/>
                    </a:lnTo>
                    <a:lnTo>
                      <a:pt x="37" y="42"/>
                    </a:lnTo>
                    <a:lnTo>
                      <a:pt x="38" y="44"/>
                    </a:lnTo>
                    <a:lnTo>
                      <a:pt x="39" y="45"/>
                    </a:lnTo>
                    <a:lnTo>
                      <a:pt x="41" y="45"/>
                    </a:lnTo>
                    <a:lnTo>
                      <a:pt x="42" y="46"/>
                    </a:lnTo>
                    <a:lnTo>
                      <a:pt x="43" y="46"/>
                    </a:lnTo>
                    <a:lnTo>
                      <a:pt x="41" y="44"/>
                    </a:lnTo>
                    <a:lnTo>
                      <a:pt x="39" y="41"/>
                    </a:lnTo>
                    <a:lnTo>
                      <a:pt x="38" y="41"/>
                    </a:lnTo>
                    <a:lnTo>
                      <a:pt x="37" y="41"/>
                    </a:lnTo>
                    <a:close/>
                    <a:moveTo>
                      <a:pt x="50" y="40"/>
                    </a:moveTo>
                    <a:lnTo>
                      <a:pt x="48" y="41"/>
                    </a:lnTo>
                    <a:lnTo>
                      <a:pt x="47" y="42"/>
                    </a:lnTo>
                    <a:lnTo>
                      <a:pt x="46" y="45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8" y="45"/>
                    </a:lnTo>
                    <a:lnTo>
                      <a:pt x="50" y="42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50" y="40"/>
                    </a:lnTo>
                    <a:close/>
                    <a:moveTo>
                      <a:pt x="43" y="37"/>
                    </a:moveTo>
                    <a:lnTo>
                      <a:pt x="42" y="38"/>
                    </a:lnTo>
                    <a:lnTo>
                      <a:pt x="42" y="40"/>
                    </a:lnTo>
                    <a:lnTo>
                      <a:pt x="42" y="42"/>
                    </a:lnTo>
                    <a:lnTo>
                      <a:pt x="43" y="44"/>
                    </a:lnTo>
                    <a:lnTo>
                      <a:pt x="43" y="45"/>
                    </a:lnTo>
                    <a:lnTo>
                      <a:pt x="43" y="46"/>
                    </a:lnTo>
                    <a:lnTo>
                      <a:pt x="44" y="42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4" y="37"/>
                    </a:lnTo>
                    <a:lnTo>
                      <a:pt x="43" y="37"/>
                    </a:lnTo>
                    <a:close/>
                    <a:moveTo>
                      <a:pt x="59" y="29"/>
                    </a:moveTo>
                    <a:lnTo>
                      <a:pt x="52" y="40"/>
                    </a:lnTo>
                    <a:lnTo>
                      <a:pt x="51" y="40"/>
                    </a:lnTo>
                    <a:lnTo>
                      <a:pt x="54" y="42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5" y="46"/>
                    </a:lnTo>
                    <a:lnTo>
                      <a:pt x="55" y="46"/>
                    </a:lnTo>
                    <a:lnTo>
                      <a:pt x="67" y="46"/>
                    </a:lnTo>
                    <a:lnTo>
                      <a:pt x="59" y="41"/>
                    </a:lnTo>
                    <a:lnTo>
                      <a:pt x="59" y="29"/>
                    </a:lnTo>
                    <a:close/>
                    <a:moveTo>
                      <a:pt x="31" y="28"/>
                    </a:moveTo>
                    <a:lnTo>
                      <a:pt x="31" y="28"/>
                    </a:lnTo>
                    <a:lnTo>
                      <a:pt x="30" y="38"/>
                    </a:lnTo>
                    <a:lnTo>
                      <a:pt x="21" y="46"/>
                    </a:lnTo>
                    <a:lnTo>
                      <a:pt x="22" y="46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34" y="44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1" y="28"/>
                    </a:lnTo>
                    <a:close/>
                    <a:moveTo>
                      <a:pt x="34" y="26"/>
                    </a:moveTo>
                    <a:lnTo>
                      <a:pt x="34" y="28"/>
                    </a:lnTo>
                    <a:lnTo>
                      <a:pt x="39" y="37"/>
                    </a:lnTo>
                    <a:lnTo>
                      <a:pt x="39" y="37"/>
                    </a:lnTo>
                    <a:lnTo>
                      <a:pt x="43" y="37"/>
                    </a:lnTo>
                    <a:lnTo>
                      <a:pt x="47" y="37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44" y="30"/>
                    </a:lnTo>
                    <a:lnTo>
                      <a:pt x="34" y="26"/>
                    </a:lnTo>
                    <a:close/>
                    <a:moveTo>
                      <a:pt x="63" y="23"/>
                    </a:moveTo>
                    <a:lnTo>
                      <a:pt x="61" y="25"/>
                    </a:lnTo>
                    <a:lnTo>
                      <a:pt x="61" y="25"/>
                    </a:lnTo>
                    <a:lnTo>
                      <a:pt x="61" y="26"/>
                    </a:lnTo>
                    <a:lnTo>
                      <a:pt x="61" y="28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60" y="38"/>
                    </a:lnTo>
                    <a:lnTo>
                      <a:pt x="65" y="36"/>
                    </a:lnTo>
                    <a:lnTo>
                      <a:pt x="67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8" y="34"/>
                    </a:lnTo>
                    <a:lnTo>
                      <a:pt x="71" y="33"/>
                    </a:lnTo>
                    <a:lnTo>
                      <a:pt x="71" y="30"/>
                    </a:lnTo>
                    <a:lnTo>
                      <a:pt x="72" y="29"/>
                    </a:lnTo>
                    <a:lnTo>
                      <a:pt x="72" y="29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2" y="32"/>
                    </a:lnTo>
                    <a:lnTo>
                      <a:pt x="77" y="29"/>
                    </a:lnTo>
                    <a:lnTo>
                      <a:pt x="77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7" y="32"/>
                    </a:lnTo>
                    <a:lnTo>
                      <a:pt x="73" y="33"/>
                    </a:lnTo>
                    <a:lnTo>
                      <a:pt x="75" y="34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5" y="36"/>
                    </a:lnTo>
                    <a:lnTo>
                      <a:pt x="75" y="36"/>
                    </a:lnTo>
                    <a:lnTo>
                      <a:pt x="72" y="34"/>
                    </a:lnTo>
                    <a:lnTo>
                      <a:pt x="68" y="36"/>
                    </a:lnTo>
                    <a:lnTo>
                      <a:pt x="73" y="38"/>
                    </a:lnTo>
                    <a:lnTo>
                      <a:pt x="73" y="38"/>
                    </a:lnTo>
                    <a:lnTo>
                      <a:pt x="73" y="40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68" y="45"/>
                    </a:lnTo>
                    <a:lnTo>
                      <a:pt x="69" y="45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5" y="46"/>
                    </a:lnTo>
                    <a:lnTo>
                      <a:pt x="82" y="28"/>
                    </a:lnTo>
                    <a:lnTo>
                      <a:pt x="82" y="26"/>
                    </a:lnTo>
                    <a:lnTo>
                      <a:pt x="63" y="23"/>
                    </a:lnTo>
                    <a:close/>
                    <a:moveTo>
                      <a:pt x="29" y="21"/>
                    </a:moveTo>
                    <a:lnTo>
                      <a:pt x="6" y="24"/>
                    </a:lnTo>
                    <a:lnTo>
                      <a:pt x="6" y="25"/>
                    </a:lnTo>
                    <a:lnTo>
                      <a:pt x="14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20" y="45"/>
                    </a:lnTo>
                    <a:lnTo>
                      <a:pt x="27" y="38"/>
                    </a:lnTo>
                    <a:lnTo>
                      <a:pt x="22" y="36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7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20" y="34"/>
                    </a:lnTo>
                    <a:lnTo>
                      <a:pt x="17" y="33"/>
                    </a:lnTo>
                    <a:lnTo>
                      <a:pt x="14" y="33"/>
                    </a:lnTo>
                    <a:lnTo>
                      <a:pt x="14" y="34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4" y="32"/>
                    </a:lnTo>
                    <a:lnTo>
                      <a:pt x="16" y="32"/>
                    </a:lnTo>
                    <a:lnTo>
                      <a:pt x="12" y="29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7" y="30"/>
                    </a:lnTo>
                    <a:lnTo>
                      <a:pt x="16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30"/>
                    </a:lnTo>
                    <a:lnTo>
                      <a:pt x="21" y="33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4" y="34"/>
                    </a:lnTo>
                    <a:lnTo>
                      <a:pt x="29" y="37"/>
                    </a:lnTo>
                    <a:lnTo>
                      <a:pt x="30" y="28"/>
                    </a:lnTo>
                    <a:lnTo>
                      <a:pt x="30" y="26"/>
                    </a:lnTo>
                    <a:lnTo>
                      <a:pt x="29" y="25"/>
                    </a:lnTo>
                    <a:lnTo>
                      <a:pt x="30" y="24"/>
                    </a:lnTo>
                    <a:lnTo>
                      <a:pt x="29" y="21"/>
                    </a:lnTo>
                    <a:close/>
                    <a:moveTo>
                      <a:pt x="44" y="3"/>
                    </a:moveTo>
                    <a:lnTo>
                      <a:pt x="44" y="3"/>
                    </a:lnTo>
                    <a:lnTo>
                      <a:pt x="44" y="3"/>
                    </a:lnTo>
                    <a:lnTo>
                      <a:pt x="30" y="21"/>
                    </a:lnTo>
                    <a:lnTo>
                      <a:pt x="31" y="23"/>
                    </a:lnTo>
                    <a:lnTo>
                      <a:pt x="33" y="23"/>
                    </a:lnTo>
                    <a:lnTo>
                      <a:pt x="34" y="24"/>
                    </a:lnTo>
                    <a:lnTo>
                      <a:pt x="34" y="25"/>
                    </a:lnTo>
                    <a:lnTo>
                      <a:pt x="44" y="28"/>
                    </a:lnTo>
                    <a:lnTo>
                      <a:pt x="44" y="23"/>
                    </a:lnTo>
                    <a:lnTo>
                      <a:pt x="39" y="19"/>
                    </a:lnTo>
                    <a:lnTo>
                      <a:pt x="39" y="19"/>
                    </a:lnTo>
                    <a:lnTo>
                      <a:pt x="39" y="17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4" y="20"/>
                    </a:lnTo>
                    <a:lnTo>
                      <a:pt x="44" y="17"/>
                    </a:lnTo>
                    <a:lnTo>
                      <a:pt x="42" y="15"/>
                    </a:lnTo>
                    <a:lnTo>
                      <a:pt x="41" y="15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4" y="15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5"/>
                    </a:lnTo>
                    <a:lnTo>
                      <a:pt x="47" y="13"/>
                    </a:lnTo>
                    <a:lnTo>
                      <a:pt x="48" y="13"/>
                    </a:lnTo>
                    <a:lnTo>
                      <a:pt x="48" y="13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46" y="17"/>
                    </a:lnTo>
                    <a:lnTo>
                      <a:pt x="46" y="20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46" y="23"/>
                    </a:lnTo>
                    <a:lnTo>
                      <a:pt x="46" y="28"/>
                    </a:lnTo>
                    <a:lnTo>
                      <a:pt x="56" y="26"/>
                    </a:lnTo>
                    <a:lnTo>
                      <a:pt x="56" y="25"/>
                    </a:lnTo>
                    <a:lnTo>
                      <a:pt x="58" y="24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60" y="21"/>
                    </a:lnTo>
                    <a:lnTo>
                      <a:pt x="44" y="3"/>
                    </a:lnTo>
                    <a:close/>
                    <a:moveTo>
                      <a:pt x="44" y="0"/>
                    </a:moveTo>
                    <a:lnTo>
                      <a:pt x="44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61" y="20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3" y="11"/>
                    </a:lnTo>
                    <a:lnTo>
                      <a:pt x="64" y="9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71" y="11"/>
                    </a:lnTo>
                    <a:lnTo>
                      <a:pt x="71" y="12"/>
                    </a:lnTo>
                    <a:lnTo>
                      <a:pt x="71" y="15"/>
                    </a:lnTo>
                    <a:lnTo>
                      <a:pt x="69" y="16"/>
                    </a:lnTo>
                    <a:lnTo>
                      <a:pt x="68" y="17"/>
                    </a:lnTo>
                    <a:lnTo>
                      <a:pt x="65" y="17"/>
                    </a:lnTo>
                    <a:lnTo>
                      <a:pt x="63" y="21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5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76" y="46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5" y="42"/>
                    </a:lnTo>
                    <a:lnTo>
                      <a:pt x="88" y="44"/>
                    </a:lnTo>
                    <a:lnTo>
                      <a:pt x="89" y="45"/>
                    </a:lnTo>
                    <a:lnTo>
                      <a:pt x="90" y="46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6" y="51"/>
                    </a:lnTo>
                    <a:lnTo>
                      <a:pt x="84" y="51"/>
                    </a:lnTo>
                    <a:lnTo>
                      <a:pt x="82" y="50"/>
                    </a:lnTo>
                    <a:lnTo>
                      <a:pt x="81" y="47"/>
                    </a:lnTo>
                    <a:lnTo>
                      <a:pt x="77" y="47"/>
                    </a:lnTo>
                    <a:lnTo>
                      <a:pt x="86" y="66"/>
                    </a:lnTo>
                    <a:lnTo>
                      <a:pt x="86" y="66"/>
                    </a:lnTo>
                    <a:lnTo>
                      <a:pt x="88" y="67"/>
                    </a:lnTo>
                    <a:lnTo>
                      <a:pt x="88" y="68"/>
                    </a:lnTo>
                    <a:lnTo>
                      <a:pt x="86" y="70"/>
                    </a:lnTo>
                    <a:lnTo>
                      <a:pt x="84" y="68"/>
                    </a:lnTo>
                    <a:lnTo>
                      <a:pt x="63" y="74"/>
                    </a:lnTo>
                    <a:lnTo>
                      <a:pt x="65" y="78"/>
                    </a:lnTo>
                    <a:lnTo>
                      <a:pt x="65" y="78"/>
                    </a:lnTo>
                    <a:lnTo>
                      <a:pt x="68" y="78"/>
                    </a:lnTo>
                    <a:lnTo>
                      <a:pt x="69" y="79"/>
                    </a:lnTo>
                    <a:lnTo>
                      <a:pt x="71" y="81"/>
                    </a:lnTo>
                    <a:lnTo>
                      <a:pt x="71" y="83"/>
                    </a:lnTo>
                    <a:lnTo>
                      <a:pt x="68" y="85"/>
                    </a:lnTo>
                    <a:lnTo>
                      <a:pt x="67" y="85"/>
                    </a:lnTo>
                    <a:lnTo>
                      <a:pt x="64" y="85"/>
                    </a:lnTo>
                    <a:lnTo>
                      <a:pt x="63" y="84"/>
                    </a:lnTo>
                    <a:lnTo>
                      <a:pt x="61" y="81"/>
                    </a:lnTo>
                    <a:lnTo>
                      <a:pt x="63" y="80"/>
                    </a:lnTo>
                    <a:lnTo>
                      <a:pt x="63" y="78"/>
                    </a:lnTo>
                    <a:lnTo>
                      <a:pt x="61" y="74"/>
                    </a:lnTo>
                    <a:lnTo>
                      <a:pt x="46" y="91"/>
                    </a:lnTo>
                    <a:lnTo>
                      <a:pt x="46" y="92"/>
                    </a:lnTo>
                    <a:lnTo>
                      <a:pt x="46" y="93"/>
                    </a:lnTo>
                    <a:lnTo>
                      <a:pt x="44" y="93"/>
                    </a:lnTo>
                    <a:lnTo>
                      <a:pt x="43" y="93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27" y="74"/>
                    </a:lnTo>
                    <a:lnTo>
                      <a:pt x="25" y="78"/>
                    </a:lnTo>
                    <a:lnTo>
                      <a:pt x="26" y="79"/>
                    </a:lnTo>
                    <a:lnTo>
                      <a:pt x="26" y="80"/>
                    </a:lnTo>
                    <a:lnTo>
                      <a:pt x="26" y="83"/>
                    </a:lnTo>
                    <a:lnTo>
                      <a:pt x="25" y="84"/>
                    </a:lnTo>
                    <a:lnTo>
                      <a:pt x="22" y="85"/>
                    </a:lnTo>
                    <a:lnTo>
                      <a:pt x="20" y="84"/>
                    </a:lnTo>
                    <a:lnTo>
                      <a:pt x="18" y="83"/>
                    </a:lnTo>
                    <a:lnTo>
                      <a:pt x="18" y="81"/>
                    </a:lnTo>
                    <a:lnTo>
                      <a:pt x="18" y="79"/>
                    </a:lnTo>
                    <a:lnTo>
                      <a:pt x="20" y="78"/>
                    </a:lnTo>
                    <a:lnTo>
                      <a:pt x="22" y="76"/>
                    </a:lnTo>
                    <a:lnTo>
                      <a:pt x="24" y="78"/>
                    </a:lnTo>
                    <a:lnTo>
                      <a:pt x="26" y="72"/>
                    </a:lnTo>
                    <a:lnTo>
                      <a:pt x="5" y="70"/>
                    </a:lnTo>
                    <a:lnTo>
                      <a:pt x="4" y="71"/>
                    </a:lnTo>
                    <a:lnTo>
                      <a:pt x="3" y="70"/>
                    </a:lnTo>
                    <a:lnTo>
                      <a:pt x="3" y="68"/>
                    </a:lnTo>
                    <a:lnTo>
                      <a:pt x="3" y="67"/>
                    </a:lnTo>
                    <a:lnTo>
                      <a:pt x="4" y="67"/>
                    </a:lnTo>
                    <a:lnTo>
                      <a:pt x="4" y="67"/>
                    </a:lnTo>
                    <a:lnTo>
                      <a:pt x="13" y="47"/>
                    </a:lnTo>
                    <a:lnTo>
                      <a:pt x="8" y="47"/>
                    </a:lnTo>
                    <a:lnTo>
                      <a:pt x="6" y="50"/>
                    </a:lnTo>
                    <a:lnTo>
                      <a:pt x="4" y="51"/>
                    </a:lnTo>
                    <a:lnTo>
                      <a:pt x="3" y="50"/>
                    </a:lnTo>
                    <a:lnTo>
                      <a:pt x="0" y="49"/>
                    </a:lnTo>
                    <a:lnTo>
                      <a:pt x="0" y="47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3" y="46"/>
                    </a:lnTo>
                    <a:lnTo>
                      <a:pt x="5" y="25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27" y="20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1" y="15"/>
                    </a:lnTo>
                    <a:lnTo>
                      <a:pt x="21" y="12"/>
                    </a:lnTo>
                    <a:lnTo>
                      <a:pt x="21" y="9"/>
                    </a:lnTo>
                    <a:lnTo>
                      <a:pt x="22" y="8"/>
                    </a:lnTo>
                    <a:lnTo>
                      <a:pt x="25" y="7"/>
                    </a:lnTo>
                    <a:lnTo>
                      <a:pt x="26" y="8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29" y="13"/>
                    </a:lnTo>
                    <a:lnTo>
                      <a:pt x="27" y="15"/>
                    </a:lnTo>
                    <a:lnTo>
                      <a:pt x="30" y="19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7" name="Freeform 6547"/>
              <p:cNvSpPr>
                <a:spLocks noEditPoints="1"/>
              </p:cNvSpPr>
              <p:nvPr/>
            </p:nvSpPr>
            <p:spPr bwMode="auto">
              <a:xfrm>
                <a:off x="1329530" y="4463256"/>
                <a:ext cx="144463" cy="149225"/>
              </a:xfrm>
              <a:custGeom>
                <a:gdLst>
                  <a:gd name="T0" fmla="*/ 49 w 91"/>
                  <a:gd name="T1" fmla="*/ 79 h 94"/>
                  <a:gd name="T2" fmla="*/ 45 w 91"/>
                  <a:gd name="T3" fmla="*/ 85 h 94"/>
                  <a:gd name="T4" fmla="*/ 41 w 91"/>
                  <a:gd name="T5" fmla="*/ 77 h 94"/>
                  <a:gd name="T6" fmla="*/ 30 w 91"/>
                  <a:gd name="T7" fmla="*/ 72 h 94"/>
                  <a:gd name="T8" fmla="*/ 46 w 91"/>
                  <a:gd name="T9" fmla="*/ 65 h 94"/>
                  <a:gd name="T10" fmla="*/ 46 w 91"/>
                  <a:gd name="T11" fmla="*/ 64 h 94"/>
                  <a:gd name="T12" fmla="*/ 38 w 91"/>
                  <a:gd name="T13" fmla="*/ 55 h 94"/>
                  <a:gd name="T14" fmla="*/ 68 w 91"/>
                  <a:gd name="T15" fmla="*/ 49 h 94"/>
                  <a:gd name="T16" fmla="*/ 75 w 91"/>
                  <a:gd name="T17" fmla="*/ 60 h 94"/>
                  <a:gd name="T18" fmla="*/ 78 w 91"/>
                  <a:gd name="T19" fmla="*/ 65 h 94"/>
                  <a:gd name="T20" fmla="*/ 68 w 91"/>
                  <a:gd name="T21" fmla="*/ 65 h 94"/>
                  <a:gd name="T22" fmla="*/ 62 w 91"/>
                  <a:gd name="T23" fmla="*/ 68 h 94"/>
                  <a:gd name="T24" fmla="*/ 28 w 91"/>
                  <a:gd name="T25" fmla="*/ 72 h 94"/>
                  <a:gd name="T26" fmla="*/ 23 w 91"/>
                  <a:gd name="T27" fmla="*/ 66 h 94"/>
                  <a:gd name="T28" fmla="*/ 17 w 91"/>
                  <a:gd name="T29" fmla="*/ 66 h 94"/>
                  <a:gd name="T30" fmla="*/ 13 w 91"/>
                  <a:gd name="T31" fmla="*/ 61 h 94"/>
                  <a:gd name="T32" fmla="*/ 23 w 91"/>
                  <a:gd name="T33" fmla="*/ 58 h 94"/>
                  <a:gd name="T34" fmla="*/ 43 w 91"/>
                  <a:gd name="T35" fmla="*/ 52 h 94"/>
                  <a:gd name="T36" fmla="*/ 45 w 91"/>
                  <a:gd name="T37" fmla="*/ 48 h 94"/>
                  <a:gd name="T38" fmla="*/ 49 w 91"/>
                  <a:gd name="T39" fmla="*/ 49 h 94"/>
                  <a:gd name="T40" fmla="*/ 55 w 91"/>
                  <a:gd name="T41" fmla="*/ 48 h 94"/>
                  <a:gd name="T42" fmla="*/ 40 w 91"/>
                  <a:gd name="T43" fmla="*/ 53 h 94"/>
                  <a:gd name="T44" fmla="*/ 51 w 91"/>
                  <a:gd name="T45" fmla="*/ 49 h 94"/>
                  <a:gd name="T46" fmla="*/ 36 w 91"/>
                  <a:gd name="T47" fmla="*/ 47 h 94"/>
                  <a:gd name="T48" fmla="*/ 38 w 91"/>
                  <a:gd name="T49" fmla="*/ 47 h 94"/>
                  <a:gd name="T50" fmla="*/ 40 w 91"/>
                  <a:gd name="T51" fmla="*/ 41 h 94"/>
                  <a:gd name="T52" fmla="*/ 51 w 91"/>
                  <a:gd name="T53" fmla="*/ 43 h 94"/>
                  <a:gd name="T54" fmla="*/ 45 w 91"/>
                  <a:gd name="T55" fmla="*/ 45 h 94"/>
                  <a:gd name="T56" fmla="*/ 53 w 91"/>
                  <a:gd name="T57" fmla="*/ 40 h 94"/>
                  <a:gd name="T58" fmla="*/ 33 w 91"/>
                  <a:gd name="T59" fmla="*/ 28 h 94"/>
                  <a:gd name="T60" fmla="*/ 33 w 91"/>
                  <a:gd name="T61" fmla="*/ 28 h 94"/>
                  <a:gd name="T62" fmla="*/ 58 w 91"/>
                  <a:gd name="T63" fmla="*/ 28 h 94"/>
                  <a:gd name="T64" fmla="*/ 60 w 91"/>
                  <a:gd name="T65" fmla="*/ 30 h 94"/>
                  <a:gd name="T66" fmla="*/ 72 w 91"/>
                  <a:gd name="T67" fmla="*/ 30 h 94"/>
                  <a:gd name="T68" fmla="*/ 79 w 91"/>
                  <a:gd name="T69" fmla="*/ 31 h 94"/>
                  <a:gd name="T70" fmla="*/ 75 w 91"/>
                  <a:gd name="T71" fmla="*/ 39 h 94"/>
                  <a:gd name="T72" fmla="*/ 76 w 91"/>
                  <a:gd name="T73" fmla="*/ 47 h 94"/>
                  <a:gd name="T74" fmla="*/ 20 w 91"/>
                  <a:gd name="T75" fmla="*/ 44 h 94"/>
                  <a:gd name="T76" fmla="*/ 19 w 91"/>
                  <a:gd name="T77" fmla="*/ 32 h 94"/>
                  <a:gd name="T78" fmla="*/ 13 w 91"/>
                  <a:gd name="T79" fmla="*/ 27 h 94"/>
                  <a:gd name="T80" fmla="*/ 21 w 91"/>
                  <a:gd name="T81" fmla="*/ 28 h 94"/>
                  <a:gd name="T82" fmla="*/ 30 w 91"/>
                  <a:gd name="T83" fmla="*/ 23 h 94"/>
                  <a:gd name="T84" fmla="*/ 45 w 91"/>
                  <a:gd name="T85" fmla="*/ 28 h 94"/>
                  <a:gd name="T86" fmla="*/ 42 w 91"/>
                  <a:gd name="T87" fmla="*/ 14 h 94"/>
                  <a:gd name="T88" fmla="*/ 47 w 91"/>
                  <a:gd name="T89" fmla="*/ 10 h 94"/>
                  <a:gd name="T90" fmla="*/ 51 w 91"/>
                  <a:gd name="T91" fmla="*/ 18 h 94"/>
                  <a:gd name="T92" fmla="*/ 62 w 91"/>
                  <a:gd name="T93" fmla="*/ 22 h 94"/>
                  <a:gd name="T94" fmla="*/ 64 w 91"/>
                  <a:gd name="T95" fmla="*/ 14 h 94"/>
                  <a:gd name="T96" fmla="*/ 67 w 91"/>
                  <a:gd name="T97" fmla="*/ 17 h 94"/>
                  <a:gd name="T98" fmla="*/ 83 w 91"/>
                  <a:gd name="T99" fmla="*/ 47 h 94"/>
                  <a:gd name="T100" fmla="*/ 83 w 91"/>
                  <a:gd name="T101" fmla="*/ 49 h 94"/>
                  <a:gd name="T102" fmla="*/ 66 w 91"/>
                  <a:gd name="T103" fmla="*/ 78 h 94"/>
                  <a:gd name="T104" fmla="*/ 63 w 91"/>
                  <a:gd name="T105" fmla="*/ 82 h 94"/>
                  <a:gd name="T106" fmla="*/ 43 w 91"/>
                  <a:gd name="T107" fmla="*/ 91 h 94"/>
                  <a:gd name="T108" fmla="*/ 19 w 91"/>
                  <a:gd name="T109" fmla="*/ 82 h 94"/>
                  <a:gd name="T110" fmla="*/ 4 w 91"/>
                  <a:gd name="T111" fmla="*/ 68 h 94"/>
                  <a:gd name="T112" fmla="*/ 2 w 91"/>
                  <a:gd name="T113" fmla="*/ 45 h 94"/>
                  <a:gd name="T114" fmla="*/ 6 w 91"/>
                  <a:gd name="T115" fmla="*/ 22 h 94"/>
                  <a:gd name="T116" fmla="*/ 23 w 91"/>
                  <a:gd name="T117" fmla="*/ 10 h 94"/>
                  <a:gd name="T118" fmla="*/ 43 w 91"/>
                  <a:gd name="T119" fmla="*/ 2 h 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1" h="94">
                    <a:moveTo>
                      <a:pt x="46" y="65"/>
                    </a:moveTo>
                    <a:lnTo>
                      <a:pt x="46" y="72"/>
                    </a:lnTo>
                    <a:lnTo>
                      <a:pt x="50" y="75"/>
                    </a:lnTo>
                    <a:lnTo>
                      <a:pt x="51" y="75"/>
                    </a:lnTo>
                    <a:lnTo>
                      <a:pt x="51" y="77"/>
                    </a:lnTo>
                    <a:lnTo>
                      <a:pt x="50" y="77"/>
                    </a:lnTo>
                    <a:lnTo>
                      <a:pt x="50" y="77"/>
                    </a:lnTo>
                    <a:lnTo>
                      <a:pt x="46" y="74"/>
                    </a:lnTo>
                    <a:lnTo>
                      <a:pt x="46" y="77"/>
                    </a:lnTo>
                    <a:lnTo>
                      <a:pt x="49" y="79"/>
                    </a:lnTo>
                    <a:lnTo>
                      <a:pt x="49" y="79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7" y="81"/>
                    </a:lnTo>
                    <a:lnTo>
                      <a:pt x="46" y="79"/>
                    </a:lnTo>
                    <a:lnTo>
                      <a:pt x="46" y="83"/>
                    </a:lnTo>
                    <a:lnTo>
                      <a:pt x="46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3"/>
                    </a:lnTo>
                    <a:lnTo>
                      <a:pt x="45" y="79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1" y="81"/>
                    </a:lnTo>
                    <a:lnTo>
                      <a:pt x="41" y="79"/>
                    </a:lnTo>
                    <a:lnTo>
                      <a:pt x="42" y="79"/>
                    </a:lnTo>
                    <a:lnTo>
                      <a:pt x="45" y="77"/>
                    </a:lnTo>
                    <a:lnTo>
                      <a:pt x="45" y="74"/>
                    </a:lnTo>
                    <a:lnTo>
                      <a:pt x="41" y="77"/>
                    </a:lnTo>
                    <a:lnTo>
                      <a:pt x="41" y="77"/>
                    </a:lnTo>
                    <a:lnTo>
                      <a:pt x="40" y="77"/>
                    </a:lnTo>
                    <a:lnTo>
                      <a:pt x="40" y="75"/>
                    </a:lnTo>
                    <a:lnTo>
                      <a:pt x="40" y="75"/>
                    </a:lnTo>
                    <a:lnTo>
                      <a:pt x="45" y="72"/>
                    </a:lnTo>
                    <a:lnTo>
                      <a:pt x="45" y="65"/>
                    </a:lnTo>
                    <a:lnTo>
                      <a:pt x="34" y="69"/>
                    </a:lnTo>
                    <a:lnTo>
                      <a:pt x="33" y="72"/>
                    </a:lnTo>
                    <a:lnTo>
                      <a:pt x="32" y="72"/>
                    </a:lnTo>
                    <a:lnTo>
                      <a:pt x="30" y="72"/>
                    </a:lnTo>
                    <a:lnTo>
                      <a:pt x="29" y="73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60" y="73"/>
                    </a:lnTo>
                    <a:lnTo>
                      <a:pt x="59" y="70"/>
                    </a:lnTo>
                    <a:lnTo>
                      <a:pt x="58" y="70"/>
                    </a:lnTo>
                    <a:lnTo>
                      <a:pt x="57" y="69"/>
                    </a:lnTo>
                    <a:lnTo>
                      <a:pt x="57" y="69"/>
                    </a:lnTo>
                    <a:lnTo>
                      <a:pt x="46" y="65"/>
                    </a:lnTo>
                    <a:close/>
                    <a:moveTo>
                      <a:pt x="51" y="55"/>
                    </a:moveTo>
                    <a:lnTo>
                      <a:pt x="49" y="56"/>
                    </a:lnTo>
                    <a:lnTo>
                      <a:pt x="46" y="57"/>
                    </a:lnTo>
                    <a:lnTo>
                      <a:pt x="42" y="57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33" y="66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46" y="64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51" y="55"/>
                    </a:lnTo>
                    <a:lnTo>
                      <a:pt x="51" y="55"/>
                    </a:lnTo>
                    <a:close/>
                    <a:moveTo>
                      <a:pt x="23" y="48"/>
                    </a:moveTo>
                    <a:lnTo>
                      <a:pt x="23" y="48"/>
                    </a:lnTo>
                    <a:lnTo>
                      <a:pt x="30" y="55"/>
                    </a:lnTo>
                    <a:lnTo>
                      <a:pt x="32" y="66"/>
                    </a:lnTo>
                    <a:lnTo>
                      <a:pt x="32" y="66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6" y="52"/>
                    </a:lnTo>
                    <a:lnTo>
                      <a:pt x="34" y="48"/>
                    </a:lnTo>
                    <a:lnTo>
                      <a:pt x="34" y="48"/>
                    </a:lnTo>
                    <a:lnTo>
                      <a:pt x="34" y="48"/>
                    </a:lnTo>
                    <a:lnTo>
                      <a:pt x="23" y="48"/>
                    </a:lnTo>
                    <a:close/>
                    <a:moveTo>
                      <a:pt x="74" y="48"/>
                    </a:moveTo>
                    <a:lnTo>
                      <a:pt x="72" y="49"/>
                    </a:lnTo>
                    <a:lnTo>
                      <a:pt x="71" y="51"/>
                    </a:lnTo>
                    <a:lnTo>
                      <a:pt x="68" y="49"/>
                    </a:lnTo>
                    <a:lnTo>
                      <a:pt x="62" y="56"/>
                    </a:lnTo>
                    <a:lnTo>
                      <a:pt x="67" y="58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4" y="57"/>
                    </a:lnTo>
                    <a:lnTo>
                      <a:pt x="74" y="57"/>
                    </a:lnTo>
                    <a:lnTo>
                      <a:pt x="72" y="57"/>
                    </a:lnTo>
                    <a:lnTo>
                      <a:pt x="70" y="60"/>
                    </a:lnTo>
                    <a:lnTo>
                      <a:pt x="72" y="61"/>
                    </a:lnTo>
                    <a:lnTo>
                      <a:pt x="75" y="60"/>
                    </a:lnTo>
                    <a:lnTo>
                      <a:pt x="75" y="60"/>
                    </a:lnTo>
                    <a:lnTo>
                      <a:pt x="76" y="60"/>
                    </a:lnTo>
                    <a:lnTo>
                      <a:pt x="76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8" y="64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2" y="64"/>
                    </a:lnTo>
                    <a:lnTo>
                      <a:pt x="74" y="65"/>
                    </a:lnTo>
                    <a:lnTo>
                      <a:pt x="72" y="66"/>
                    </a:lnTo>
                    <a:lnTo>
                      <a:pt x="72" y="66"/>
                    </a:lnTo>
                    <a:lnTo>
                      <a:pt x="72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71" y="62"/>
                    </a:lnTo>
                    <a:lnTo>
                      <a:pt x="68" y="61"/>
                    </a:lnTo>
                    <a:lnTo>
                      <a:pt x="68" y="65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7" y="66"/>
                    </a:lnTo>
                    <a:lnTo>
                      <a:pt x="67" y="65"/>
                    </a:lnTo>
                    <a:lnTo>
                      <a:pt x="66" y="60"/>
                    </a:lnTo>
                    <a:lnTo>
                      <a:pt x="60" y="57"/>
                    </a:lnTo>
                    <a:lnTo>
                      <a:pt x="60" y="65"/>
                    </a:lnTo>
                    <a:lnTo>
                      <a:pt x="62" y="66"/>
                    </a:lnTo>
                    <a:lnTo>
                      <a:pt x="62" y="68"/>
                    </a:lnTo>
                    <a:lnTo>
                      <a:pt x="62" y="69"/>
                    </a:lnTo>
                    <a:lnTo>
                      <a:pt x="63" y="72"/>
                    </a:lnTo>
                    <a:lnTo>
                      <a:pt x="85" y="68"/>
                    </a:lnTo>
                    <a:lnTo>
                      <a:pt x="85" y="66"/>
                    </a:lnTo>
                    <a:lnTo>
                      <a:pt x="76" y="48"/>
                    </a:lnTo>
                    <a:lnTo>
                      <a:pt x="74" y="48"/>
                    </a:lnTo>
                    <a:close/>
                    <a:moveTo>
                      <a:pt x="16" y="48"/>
                    </a:moveTo>
                    <a:lnTo>
                      <a:pt x="7" y="68"/>
                    </a:lnTo>
                    <a:lnTo>
                      <a:pt x="7" y="68"/>
                    </a:lnTo>
                    <a:lnTo>
                      <a:pt x="28" y="72"/>
                    </a:lnTo>
                    <a:lnTo>
                      <a:pt x="29" y="70"/>
                    </a:lnTo>
                    <a:lnTo>
                      <a:pt x="29" y="70"/>
                    </a:lnTo>
                    <a:lnTo>
                      <a:pt x="28" y="68"/>
                    </a:lnTo>
                    <a:lnTo>
                      <a:pt x="29" y="66"/>
                    </a:lnTo>
                    <a:lnTo>
                      <a:pt x="29" y="57"/>
                    </a:lnTo>
                    <a:lnTo>
                      <a:pt x="24" y="60"/>
                    </a:lnTo>
                    <a:lnTo>
                      <a:pt x="23" y="65"/>
                    </a:lnTo>
                    <a:lnTo>
                      <a:pt x="23" y="66"/>
                    </a:lnTo>
                    <a:lnTo>
                      <a:pt x="23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1" y="65"/>
                    </a:lnTo>
                    <a:lnTo>
                      <a:pt x="21" y="61"/>
                    </a:lnTo>
                    <a:lnTo>
                      <a:pt x="19" y="62"/>
                    </a:lnTo>
                    <a:lnTo>
                      <a:pt x="19" y="66"/>
                    </a:lnTo>
                    <a:lnTo>
                      <a:pt x="19" y="66"/>
                    </a:lnTo>
                    <a:lnTo>
                      <a:pt x="19" y="68"/>
                    </a:lnTo>
                    <a:lnTo>
                      <a:pt x="19" y="68"/>
                    </a:lnTo>
                    <a:lnTo>
                      <a:pt x="17" y="66"/>
                    </a:lnTo>
                    <a:lnTo>
                      <a:pt x="17" y="66"/>
                    </a:lnTo>
                    <a:lnTo>
                      <a:pt x="17" y="64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2" y="65"/>
                    </a:lnTo>
                    <a:lnTo>
                      <a:pt x="16" y="62"/>
                    </a:lnTo>
                    <a:lnTo>
                      <a:pt x="15" y="62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5" y="60"/>
                    </a:lnTo>
                    <a:lnTo>
                      <a:pt x="15" y="60"/>
                    </a:lnTo>
                    <a:lnTo>
                      <a:pt x="19" y="61"/>
                    </a:lnTo>
                    <a:lnTo>
                      <a:pt x="21" y="60"/>
                    </a:lnTo>
                    <a:lnTo>
                      <a:pt x="16" y="58"/>
                    </a:lnTo>
                    <a:lnTo>
                      <a:pt x="16" y="57"/>
                    </a:lnTo>
                    <a:lnTo>
                      <a:pt x="16" y="57"/>
                    </a:lnTo>
                    <a:lnTo>
                      <a:pt x="16" y="56"/>
                    </a:lnTo>
                    <a:lnTo>
                      <a:pt x="17" y="56"/>
                    </a:lnTo>
                    <a:lnTo>
                      <a:pt x="23" y="58"/>
                    </a:lnTo>
                    <a:lnTo>
                      <a:pt x="28" y="55"/>
                    </a:lnTo>
                    <a:lnTo>
                      <a:pt x="21" y="49"/>
                    </a:lnTo>
                    <a:lnTo>
                      <a:pt x="20" y="51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6" y="48"/>
                    </a:lnTo>
                    <a:close/>
                    <a:moveTo>
                      <a:pt x="45" y="48"/>
                    </a:moveTo>
                    <a:lnTo>
                      <a:pt x="45" y="48"/>
                    </a:lnTo>
                    <a:lnTo>
                      <a:pt x="43" y="49"/>
                    </a:lnTo>
                    <a:lnTo>
                      <a:pt x="43" y="52"/>
                    </a:lnTo>
                    <a:lnTo>
                      <a:pt x="43" y="55"/>
                    </a:lnTo>
                    <a:lnTo>
                      <a:pt x="43" y="56"/>
                    </a:lnTo>
                    <a:lnTo>
                      <a:pt x="45" y="56"/>
                    </a:lnTo>
                    <a:lnTo>
                      <a:pt x="45" y="56"/>
                    </a:lnTo>
                    <a:lnTo>
                      <a:pt x="45" y="56"/>
                    </a:lnTo>
                    <a:lnTo>
                      <a:pt x="46" y="55"/>
                    </a:lnTo>
                    <a:lnTo>
                      <a:pt x="46" y="53"/>
                    </a:lnTo>
                    <a:lnTo>
                      <a:pt x="46" y="51"/>
                    </a:lnTo>
                    <a:lnTo>
                      <a:pt x="45" y="48"/>
                    </a:lnTo>
                    <a:close/>
                    <a:moveTo>
                      <a:pt x="45" y="48"/>
                    </a:moveTo>
                    <a:lnTo>
                      <a:pt x="46" y="48"/>
                    </a:lnTo>
                    <a:lnTo>
                      <a:pt x="46" y="49"/>
                    </a:lnTo>
                    <a:lnTo>
                      <a:pt x="47" y="52"/>
                    </a:lnTo>
                    <a:lnTo>
                      <a:pt x="49" y="53"/>
                    </a:lnTo>
                    <a:lnTo>
                      <a:pt x="50" y="55"/>
                    </a:lnTo>
                    <a:lnTo>
                      <a:pt x="51" y="53"/>
                    </a:lnTo>
                    <a:lnTo>
                      <a:pt x="51" y="53"/>
                    </a:lnTo>
                    <a:lnTo>
                      <a:pt x="51" y="52"/>
                    </a:lnTo>
                    <a:lnTo>
                      <a:pt x="50" y="52"/>
                    </a:lnTo>
                    <a:lnTo>
                      <a:pt x="49" y="49"/>
                    </a:lnTo>
                    <a:lnTo>
                      <a:pt x="45" y="48"/>
                    </a:lnTo>
                    <a:close/>
                    <a:moveTo>
                      <a:pt x="55" y="48"/>
                    </a:moveTo>
                    <a:lnTo>
                      <a:pt x="54" y="51"/>
                    </a:lnTo>
                    <a:lnTo>
                      <a:pt x="53" y="55"/>
                    </a:lnTo>
                    <a:lnTo>
                      <a:pt x="53" y="55"/>
                    </a:lnTo>
                    <a:lnTo>
                      <a:pt x="59" y="65"/>
                    </a:lnTo>
                    <a:lnTo>
                      <a:pt x="59" y="55"/>
                    </a:lnTo>
                    <a:lnTo>
                      <a:pt x="68" y="48"/>
                    </a:lnTo>
                    <a:lnTo>
                      <a:pt x="68" y="48"/>
                    </a:lnTo>
                    <a:lnTo>
                      <a:pt x="55" y="48"/>
                    </a:lnTo>
                    <a:lnTo>
                      <a:pt x="55" y="48"/>
                    </a:lnTo>
                    <a:close/>
                    <a:moveTo>
                      <a:pt x="45" y="48"/>
                    </a:moveTo>
                    <a:lnTo>
                      <a:pt x="43" y="48"/>
                    </a:lnTo>
                    <a:lnTo>
                      <a:pt x="42" y="48"/>
                    </a:lnTo>
                    <a:lnTo>
                      <a:pt x="41" y="49"/>
                    </a:lnTo>
                    <a:lnTo>
                      <a:pt x="40" y="51"/>
                    </a:lnTo>
                    <a:lnTo>
                      <a:pt x="38" y="52"/>
                    </a:lnTo>
                    <a:lnTo>
                      <a:pt x="38" y="53"/>
                    </a:lnTo>
                    <a:lnTo>
                      <a:pt x="38" y="53"/>
                    </a:lnTo>
                    <a:lnTo>
                      <a:pt x="40" y="53"/>
                    </a:lnTo>
                    <a:lnTo>
                      <a:pt x="41" y="53"/>
                    </a:lnTo>
                    <a:lnTo>
                      <a:pt x="42" y="51"/>
                    </a:lnTo>
                    <a:lnTo>
                      <a:pt x="45" y="48"/>
                    </a:lnTo>
                    <a:close/>
                    <a:moveTo>
                      <a:pt x="51" y="47"/>
                    </a:moveTo>
                    <a:lnTo>
                      <a:pt x="49" y="47"/>
                    </a:lnTo>
                    <a:lnTo>
                      <a:pt x="46" y="47"/>
                    </a:lnTo>
                    <a:lnTo>
                      <a:pt x="46" y="48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1" y="49"/>
                    </a:lnTo>
                    <a:lnTo>
                      <a:pt x="54" y="48"/>
                    </a:lnTo>
                    <a:lnTo>
                      <a:pt x="54" y="47"/>
                    </a:lnTo>
                    <a:lnTo>
                      <a:pt x="54" y="47"/>
                    </a:lnTo>
                    <a:lnTo>
                      <a:pt x="54" y="47"/>
                    </a:lnTo>
                    <a:lnTo>
                      <a:pt x="53" y="47"/>
                    </a:lnTo>
                    <a:lnTo>
                      <a:pt x="51" y="47"/>
                    </a:lnTo>
                    <a:close/>
                    <a:moveTo>
                      <a:pt x="38" y="47"/>
                    </a:moveTo>
                    <a:lnTo>
                      <a:pt x="37" y="47"/>
                    </a:lnTo>
                    <a:lnTo>
                      <a:pt x="36" y="47"/>
                    </a:lnTo>
                    <a:lnTo>
                      <a:pt x="36" y="47"/>
                    </a:lnTo>
                    <a:lnTo>
                      <a:pt x="36" y="47"/>
                    </a:lnTo>
                    <a:lnTo>
                      <a:pt x="36" y="48"/>
                    </a:lnTo>
                    <a:lnTo>
                      <a:pt x="37" y="48"/>
                    </a:lnTo>
                    <a:lnTo>
                      <a:pt x="38" y="49"/>
                    </a:lnTo>
                    <a:lnTo>
                      <a:pt x="40" y="48"/>
                    </a:lnTo>
                    <a:lnTo>
                      <a:pt x="42" y="48"/>
                    </a:lnTo>
                    <a:lnTo>
                      <a:pt x="43" y="48"/>
                    </a:lnTo>
                    <a:lnTo>
                      <a:pt x="43" y="47"/>
                    </a:lnTo>
                    <a:lnTo>
                      <a:pt x="41" y="47"/>
                    </a:lnTo>
                    <a:lnTo>
                      <a:pt x="38" y="47"/>
                    </a:lnTo>
                    <a:close/>
                    <a:moveTo>
                      <a:pt x="38" y="40"/>
                    </a:moveTo>
                    <a:lnTo>
                      <a:pt x="38" y="40"/>
                    </a:lnTo>
                    <a:lnTo>
                      <a:pt x="38" y="41"/>
                    </a:lnTo>
                    <a:lnTo>
                      <a:pt x="38" y="43"/>
                    </a:lnTo>
                    <a:lnTo>
                      <a:pt x="41" y="44"/>
                    </a:lnTo>
                    <a:lnTo>
                      <a:pt x="42" y="45"/>
                    </a:lnTo>
                    <a:lnTo>
                      <a:pt x="43" y="47"/>
                    </a:lnTo>
                    <a:lnTo>
                      <a:pt x="43" y="47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40" y="40"/>
                    </a:lnTo>
                    <a:lnTo>
                      <a:pt x="38" y="40"/>
                    </a:lnTo>
                    <a:close/>
                    <a:moveTo>
                      <a:pt x="50" y="40"/>
                    </a:moveTo>
                    <a:lnTo>
                      <a:pt x="49" y="41"/>
                    </a:lnTo>
                    <a:lnTo>
                      <a:pt x="47" y="43"/>
                    </a:lnTo>
                    <a:lnTo>
                      <a:pt x="46" y="44"/>
                    </a:lnTo>
                    <a:lnTo>
                      <a:pt x="46" y="45"/>
                    </a:lnTo>
                    <a:lnTo>
                      <a:pt x="46" y="47"/>
                    </a:lnTo>
                    <a:lnTo>
                      <a:pt x="49" y="44"/>
                    </a:lnTo>
                    <a:lnTo>
                      <a:pt x="51" y="43"/>
                    </a:lnTo>
                    <a:lnTo>
                      <a:pt x="51" y="41"/>
                    </a:lnTo>
                    <a:lnTo>
                      <a:pt x="53" y="41"/>
                    </a:lnTo>
                    <a:lnTo>
                      <a:pt x="51" y="40"/>
                    </a:lnTo>
                    <a:lnTo>
                      <a:pt x="50" y="40"/>
                    </a:lnTo>
                    <a:close/>
                    <a:moveTo>
                      <a:pt x="45" y="37"/>
                    </a:moveTo>
                    <a:lnTo>
                      <a:pt x="43" y="39"/>
                    </a:lnTo>
                    <a:lnTo>
                      <a:pt x="43" y="40"/>
                    </a:lnTo>
                    <a:lnTo>
                      <a:pt x="43" y="41"/>
                    </a:lnTo>
                    <a:lnTo>
                      <a:pt x="43" y="44"/>
                    </a:lnTo>
                    <a:lnTo>
                      <a:pt x="45" y="45"/>
                    </a:lnTo>
                    <a:lnTo>
                      <a:pt x="45" y="47"/>
                    </a:lnTo>
                    <a:lnTo>
                      <a:pt x="46" y="43"/>
                    </a:lnTo>
                    <a:lnTo>
                      <a:pt x="46" y="40"/>
                    </a:lnTo>
                    <a:lnTo>
                      <a:pt x="46" y="39"/>
                    </a:lnTo>
                    <a:lnTo>
                      <a:pt x="45" y="37"/>
                    </a:lnTo>
                    <a:lnTo>
                      <a:pt x="45" y="37"/>
                    </a:lnTo>
                    <a:lnTo>
                      <a:pt x="45" y="37"/>
                    </a:lnTo>
                    <a:close/>
                    <a:moveTo>
                      <a:pt x="59" y="30"/>
                    </a:moveTo>
                    <a:lnTo>
                      <a:pt x="53" y="40"/>
                    </a:lnTo>
                    <a:lnTo>
                      <a:pt x="53" y="40"/>
                    </a:lnTo>
                    <a:lnTo>
                      <a:pt x="54" y="43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67" y="47"/>
                    </a:lnTo>
                    <a:lnTo>
                      <a:pt x="59" y="40"/>
                    </a:lnTo>
                    <a:lnTo>
                      <a:pt x="59" y="30"/>
                    </a:lnTo>
                    <a:close/>
                    <a:moveTo>
                      <a:pt x="33" y="28"/>
                    </a:moveTo>
                    <a:lnTo>
                      <a:pt x="33" y="28"/>
                    </a:lnTo>
                    <a:lnTo>
                      <a:pt x="30" y="39"/>
                    </a:lnTo>
                    <a:lnTo>
                      <a:pt x="23" y="45"/>
                    </a:lnTo>
                    <a:lnTo>
                      <a:pt x="23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6" y="43"/>
                    </a:lnTo>
                    <a:lnTo>
                      <a:pt x="37" y="41"/>
                    </a:lnTo>
                    <a:lnTo>
                      <a:pt x="38" y="39"/>
                    </a:lnTo>
                    <a:lnTo>
                      <a:pt x="38" y="39"/>
                    </a:lnTo>
                    <a:lnTo>
                      <a:pt x="33" y="28"/>
                    </a:lnTo>
                    <a:close/>
                    <a:moveTo>
                      <a:pt x="36" y="27"/>
                    </a:moveTo>
                    <a:lnTo>
                      <a:pt x="34" y="27"/>
                    </a:lnTo>
                    <a:lnTo>
                      <a:pt x="40" y="37"/>
                    </a:lnTo>
                    <a:lnTo>
                      <a:pt x="40" y="37"/>
                    </a:lnTo>
                    <a:lnTo>
                      <a:pt x="43" y="36"/>
                    </a:lnTo>
                    <a:lnTo>
                      <a:pt x="47" y="37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46" y="31"/>
                    </a:lnTo>
                    <a:lnTo>
                      <a:pt x="36" y="27"/>
                    </a:lnTo>
                    <a:close/>
                    <a:moveTo>
                      <a:pt x="63" y="23"/>
                    </a:moveTo>
                    <a:lnTo>
                      <a:pt x="62" y="24"/>
                    </a:lnTo>
                    <a:lnTo>
                      <a:pt x="62" y="24"/>
                    </a:lnTo>
                    <a:lnTo>
                      <a:pt x="63" y="26"/>
                    </a:lnTo>
                    <a:lnTo>
                      <a:pt x="63" y="28"/>
                    </a:lnTo>
                    <a:lnTo>
                      <a:pt x="62" y="28"/>
                    </a:lnTo>
                    <a:lnTo>
                      <a:pt x="60" y="30"/>
                    </a:lnTo>
                    <a:lnTo>
                      <a:pt x="62" y="39"/>
                    </a:lnTo>
                    <a:lnTo>
                      <a:pt x="67" y="36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70" y="30"/>
                    </a:lnTo>
                    <a:lnTo>
                      <a:pt x="70" y="31"/>
                    </a:lnTo>
                    <a:lnTo>
                      <a:pt x="68" y="35"/>
                    </a:lnTo>
                    <a:lnTo>
                      <a:pt x="71" y="34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4" y="31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79" y="30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75" y="34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5" y="36"/>
                    </a:lnTo>
                    <a:lnTo>
                      <a:pt x="72" y="35"/>
                    </a:lnTo>
                    <a:lnTo>
                      <a:pt x="70" y="36"/>
                    </a:lnTo>
                    <a:lnTo>
                      <a:pt x="74" y="39"/>
                    </a:lnTo>
                    <a:lnTo>
                      <a:pt x="75" y="39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68" y="37"/>
                    </a:lnTo>
                    <a:lnTo>
                      <a:pt x="62" y="40"/>
                    </a:lnTo>
                    <a:lnTo>
                      <a:pt x="70" y="45"/>
                    </a:lnTo>
                    <a:lnTo>
                      <a:pt x="71" y="44"/>
                    </a:lnTo>
                    <a:lnTo>
                      <a:pt x="72" y="45"/>
                    </a:lnTo>
                    <a:lnTo>
                      <a:pt x="72" y="47"/>
                    </a:lnTo>
                    <a:lnTo>
                      <a:pt x="76" y="47"/>
                    </a:lnTo>
                    <a:lnTo>
                      <a:pt x="84" y="27"/>
                    </a:lnTo>
                    <a:lnTo>
                      <a:pt x="84" y="27"/>
                    </a:lnTo>
                    <a:lnTo>
                      <a:pt x="63" y="23"/>
                    </a:lnTo>
                    <a:close/>
                    <a:moveTo>
                      <a:pt x="29" y="22"/>
                    </a:moveTo>
                    <a:lnTo>
                      <a:pt x="8" y="24"/>
                    </a:lnTo>
                    <a:lnTo>
                      <a:pt x="8" y="24"/>
                    </a:lnTo>
                    <a:lnTo>
                      <a:pt x="16" y="47"/>
                    </a:lnTo>
                    <a:lnTo>
                      <a:pt x="17" y="47"/>
                    </a:lnTo>
                    <a:lnTo>
                      <a:pt x="19" y="45"/>
                    </a:lnTo>
                    <a:lnTo>
                      <a:pt x="20" y="44"/>
                    </a:lnTo>
                    <a:lnTo>
                      <a:pt x="21" y="45"/>
                    </a:lnTo>
                    <a:lnTo>
                      <a:pt x="28" y="39"/>
                    </a:lnTo>
                    <a:lnTo>
                      <a:pt x="23" y="35"/>
                    </a:lnTo>
                    <a:lnTo>
                      <a:pt x="19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21" y="35"/>
                    </a:lnTo>
                    <a:lnTo>
                      <a:pt x="19" y="32"/>
                    </a:lnTo>
                    <a:lnTo>
                      <a:pt x="16" y="34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6" y="31"/>
                    </a:lnTo>
                    <a:lnTo>
                      <a:pt x="12" y="30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30"/>
                    </a:lnTo>
                    <a:lnTo>
                      <a:pt x="17" y="28"/>
                    </a:lnTo>
                    <a:lnTo>
                      <a:pt x="17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31"/>
                    </a:lnTo>
                    <a:lnTo>
                      <a:pt x="23" y="32"/>
                    </a:lnTo>
                    <a:lnTo>
                      <a:pt x="21" y="28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24" y="27"/>
                    </a:lnTo>
                    <a:lnTo>
                      <a:pt x="24" y="28"/>
                    </a:lnTo>
                    <a:lnTo>
                      <a:pt x="24" y="34"/>
                    </a:lnTo>
                    <a:lnTo>
                      <a:pt x="29" y="37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30" y="26"/>
                    </a:lnTo>
                    <a:lnTo>
                      <a:pt x="30" y="23"/>
                    </a:lnTo>
                    <a:lnTo>
                      <a:pt x="29" y="22"/>
                    </a:lnTo>
                    <a:close/>
                    <a:moveTo>
                      <a:pt x="46" y="3"/>
                    </a:moveTo>
                    <a:lnTo>
                      <a:pt x="46" y="3"/>
                    </a:lnTo>
                    <a:lnTo>
                      <a:pt x="45" y="3"/>
                    </a:lnTo>
                    <a:lnTo>
                      <a:pt x="32" y="20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45" y="28"/>
                    </a:lnTo>
                    <a:lnTo>
                      <a:pt x="45" y="22"/>
                    </a:lnTo>
                    <a:lnTo>
                      <a:pt x="41" y="19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20"/>
                    </a:lnTo>
                    <a:lnTo>
                      <a:pt x="45" y="17"/>
                    </a:lnTo>
                    <a:lnTo>
                      <a:pt x="42" y="15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3" y="14"/>
                    </a:lnTo>
                    <a:lnTo>
                      <a:pt x="43" y="14"/>
                    </a:lnTo>
                    <a:lnTo>
                      <a:pt x="45" y="15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0"/>
                    </a:lnTo>
                    <a:lnTo>
                      <a:pt x="47" y="10"/>
                    </a:lnTo>
                    <a:lnTo>
                      <a:pt x="47" y="15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47" y="17"/>
                    </a:lnTo>
                    <a:lnTo>
                      <a:pt x="47" y="20"/>
                    </a:lnTo>
                    <a:lnTo>
                      <a:pt x="50" y="18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47" y="22"/>
                    </a:lnTo>
                    <a:lnTo>
                      <a:pt x="47" y="28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58" y="24"/>
                    </a:lnTo>
                    <a:lnTo>
                      <a:pt x="60" y="24"/>
                    </a:lnTo>
                    <a:lnTo>
                      <a:pt x="62" y="22"/>
                    </a:lnTo>
                    <a:lnTo>
                      <a:pt x="46" y="3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6" y="1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63" y="20"/>
                    </a:lnTo>
                    <a:lnTo>
                      <a:pt x="66" y="17"/>
                    </a:lnTo>
                    <a:lnTo>
                      <a:pt x="64" y="15"/>
                    </a:lnTo>
                    <a:lnTo>
                      <a:pt x="64" y="14"/>
                    </a:lnTo>
                    <a:lnTo>
                      <a:pt x="64" y="11"/>
                    </a:lnTo>
                    <a:lnTo>
                      <a:pt x="66" y="10"/>
                    </a:lnTo>
                    <a:lnTo>
                      <a:pt x="68" y="9"/>
                    </a:lnTo>
                    <a:lnTo>
                      <a:pt x="70" y="9"/>
                    </a:lnTo>
                    <a:lnTo>
                      <a:pt x="71" y="10"/>
                    </a:lnTo>
                    <a:lnTo>
                      <a:pt x="72" y="13"/>
                    </a:lnTo>
                    <a:lnTo>
                      <a:pt x="72" y="15"/>
                    </a:lnTo>
                    <a:lnTo>
                      <a:pt x="71" y="17"/>
                    </a:lnTo>
                    <a:lnTo>
                      <a:pt x="68" y="18"/>
                    </a:lnTo>
                    <a:lnTo>
                      <a:pt x="67" y="17"/>
                    </a:lnTo>
                    <a:lnTo>
                      <a:pt x="64" y="20"/>
                    </a:lnTo>
                    <a:lnTo>
                      <a:pt x="84" y="26"/>
                    </a:lnTo>
                    <a:lnTo>
                      <a:pt x="85" y="24"/>
                    </a:lnTo>
                    <a:lnTo>
                      <a:pt x="87" y="26"/>
                    </a:lnTo>
                    <a:lnTo>
                      <a:pt x="88" y="27"/>
                    </a:lnTo>
                    <a:lnTo>
                      <a:pt x="87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78" y="47"/>
                    </a:lnTo>
                    <a:lnTo>
                      <a:pt x="83" y="47"/>
                    </a:lnTo>
                    <a:lnTo>
                      <a:pt x="84" y="44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91" y="44"/>
                    </a:lnTo>
                    <a:lnTo>
                      <a:pt x="91" y="47"/>
                    </a:lnTo>
                    <a:lnTo>
                      <a:pt x="91" y="49"/>
                    </a:lnTo>
                    <a:lnTo>
                      <a:pt x="89" y="51"/>
                    </a:lnTo>
                    <a:lnTo>
                      <a:pt x="87" y="52"/>
                    </a:lnTo>
                    <a:lnTo>
                      <a:pt x="85" y="51"/>
                    </a:lnTo>
                    <a:lnTo>
                      <a:pt x="83" y="49"/>
                    </a:lnTo>
                    <a:lnTo>
                      <a:pt x="83" y="48"/>
                    </a:lnTo>
                    <a:lnTo>
                      <a:pt x="78" y="48"/>
                    </a:lnTo>
                    <a:lnTo>
                      <a:pt x="87" y="66"/>
                    </a:lnTo>
                    <a:lnTo>
                      <a:pt x="88" y="66"/>
                    </a:lnTo>
                    <a:lnTo>
                      <a:pt x="88" y="68"/>
                    </a:lnTo>
                    <a:lnTo>
                      <a:pt x="88" y="69"/>
                    </a:lnTo>
                    <a:lnTo>
                      <a:pt x="87" y="69"/>
                    </a:lnTo>
                    <a:lnTo>
                      <a:pt x="85" y="69"/>
                    </a:lnTo>
                    <a:lnTo>
                      <a:pt x="63" y="73"/>
                    </a:lnTo>
                    <a:lnTo>
                      <a:pt x="66" y="78"/>
                    </a:lnTo>
                    <a:lnTo>
                      <a:pt x="67" y="77"/>
                    </a:lnTo>
                    <a:lnTo>
                      <a:pt x="70" y="78"/>
                    </a:lnTo>
                    <a:lnTo>
                      <a:pt x="71" y="79"/>
                    </a:lnTo>
                    <a:lnTo>
                      <a:pt x="71" y="81"/>
                    </a:lnTo>
                    <a:lnTo>
                      <a:pt x="71" y="83"/>
                    </a:lnTo>
                    <a:lnTo>
                      <a:pt x="70" y="85"/>
                    </a:lnTo>
                    <a:lnTo>
                      <a:pt x="67" y="86"/>
                    </a:lnTo>
                    <a:lnTo>
                      <a:pt x="66" y="86"/>
                    </a:lnTo>
                    <a:lnTo>
                      <a:pt x="63" y="85"/>
                    </a:lnTo>
                    <a:lnTo>
                      <a:pt x="63" y="82"/>
                    </a:lnTo>
                    <a:lnTo>
                      <a:pt x="63" y="79"/>
                    </a:lnTo>
                    <a:lnTo>
                      <a:pt x="64" y="78"/>
                    </a:lnTo>
                    <a:lnTo>
                      <a:pt x="62" y="74"/>
                    </a:lnTo>
                    <a:lnTo>
                      <a:pt x="47" y="91"/>
                    </a:lnTo>
                    <a:lnTo>
                      <a:pt x="47" y="91"/>
                    </a:lnTo>
                    <a:lnTo>
                      <a:pt x="47" y="92"/>
                    </a:lnTo>
                    <a:lnTo>
                      <a:pt x="46" y="94"/>
                    </a:lnTo>
                    <a:lnTo>
                      <a:pt x="45" y="94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29" y="74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8" y="81"/>
                    </a:lnTo>
                    <a:lnTo>
                      <a:pt x="26" y="83"/>
                    </a:lnTo>
                    <a:lnTo>
                      <a:pt x="25" y="85"/>
                    </a:lnTo>
                    <a:lnTo>
                      <a:pt x="24" y="86"/>
                    </a:lnTo>
                    <a:lnTo>
                      <a:pt x="21" y="85"/>
                    </a:lnTo>
                    <a:lnTo>
                      <a:pt x="20" y="83"/>
                    </a:lnTo>
                    <a:lnTo>
                      <a:pt x="19" y="82"/>
                    </a:lnTo>
                    <a:lnTo>
                      <a:pt x="19" y="79"/>
                    </a:lnTo>
                    <a:lnTo>
                      <a:pt x="21" y="78"/>
                    </a:lnTo>
                    <a:lnTo>
                      <a:pt x="23" y="77"/>
                    </a:lnTo>
                    <a:lnTo>
                      <a:pt x="25" y="77"/>
                    </a:lnTo>
                    <a:lnTo>
                      <a:pt x="28" y="73"/>
                    </a:lnTo>
                    <a:lnTo>
                      <a:pt x="7" y="70"/>
                    </a:lnTo>
                    <a:lnTo>
                      <a:pt x="6" y="70"/>
                    </a:lnTo>
                    <a:lnTo>
                      <a:pt x="4" y="70"/>
                    </a:lnTo>
                    <a:lnTo>
                      <a:pt x="3" y="69"/>
                    </a:lnTo>
                    <a:lnTo>
                      <a:pt x="4" y="68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13" y="48"/>
                    </a:lnTo>
                    <a:lnTo>
                      <a:pt x="9" y="48"/>
                    </a:lnTo>
                    <a:lnTo>
                      <a:pt x="8" y="51"/>
                    </a:lnTo>
                    <a:lnTo>
                      <a:pt x="6" y="51"/>
                    </a:lnTo>
                    <a:lnTo>
                      <a:pt x="3" y="51"/>
                    </a:lnTo>
                    <a:lnTo>
                      <a:pt x="2" y="49"/>
                    </a:lnTo>
                    <a:lnTo>
                      <a:pt x="0" y="47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4" y="43"/>
                    </a:lnTo>
                    <a:lnTo>
                      <a:pt x="7" y="43"/>
                    </a:lnTo>
                    <a:lnTo>
                      <a:pt x="8" y="44"/>
                    </a:lnTo>
                    <a:lnTo>
                      <a:pt x="9" y="45"/>
                    </a:lnTo>
                    <a:lnTo>
                      <a:pt x="13" y="47"/>
                    </a:lnTo>
                    <a:lnTo>
                      <a:pt x="6" y="26"/>
                    </a:lnTo>
                    <a:lnTo>
                      <a:pt x="6" y="24"/>
                    </a:lnTo>
                    <a:lnTo>
                      <a:pt x="4" y="23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3"/>
                    </a:lnTo>
                    <a:lnTo>
                      <a:pt x="29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4" y="15"/>
                    </a:lnTo>
                    <a:lnTo>
                      <a:pt x="23" y="14"/>
                    </a:lnTo>
                    <a:lnTo>
                      <a:pt x="21" y="13"/>
                    </a:lnTo>
                    <a:lnTo>
                      <a:pt x="23" y="10"/>
                    </a:lnTo>
                    <a:lnTo>
                      <a:pt x="24" y="9"/>
                    </a:lnTo>
                    <a:lnTo>
                      <a:pt x="25" y="7"/>
                    </a:lnTo>
                    <a:lnTo>
                      <a:pt x="28" y="7"/>
                    </a:lnTo>
                    <a:lnTo>
                      <a:pt x="29" y="10"/>
                    </a:lnTo>
                    <a:lnTo>
                      <a:pt x="30" y="11"/>
                    </a:lnTo>
                    <a:lnTo>
                      <a:pt x="30" y="14"/>
                    </a:lnTo>
                    <a:lnTo>
                      <a:pt x="29" y="15"/>
                    </a:lnTo>
                    <a:lnTo>
                      <a:pt x="30" y="19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3" y="1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8" name="Freeform 6548"/>
              <p:cNvSpPr>
                <a:spLocks noEditPoints="1"/>
              </p:cNvSpPr>
              <p:nvPr/>
            </p:nvSpPr>
            <p:spPr bwMode="auto">
              <a:xfrm>
                <a:off x="1942305" y="4507706"/>
                <a:ext cx="144463" cy="150813"/>
              </a:xfrm>
              <a:custGeom>
                <a:gdLst>
                  <a:gd name="T0" fmla="*/ 49 w 91"/>
                  <a:gd name="T1" fmla="*/ 80 h 95"/>
                  <a:gd name="T2" fmla="*/ 45 w 91"/>
                  <a:gd name="T3" fmla="*/ 85 h 95"/>
                  <a:gd name="T4" fmla="*/ 41 w 91"/>
                  <a:gd name="T5" fmla="*/ 78 h 95"/>
                  <a:gd name="T6" fmla="*/ 31 w 91"/>
                  <a:gd name="T7" fmla="*/ 72 h 95"/>
                  <a:gd name="T8" fmla="*/ 46 w 91"/>
                  <a:gd name="T9" fmla="*/ 67 h 95"/>
                  <a:gd name="T10" fmla="*/ 46 w 91"/>
                  <a:gd name="T11" fmla="*/ 64 h 95"/>
                  <a:gd name="T12" fmla="*/ 38 w 91"/>
                  <a:gd name="T13" fmla="*/ 55 h 95"/>
                  <a:gd name="T14" fmla="*/ 69 w 91"/>
                  <a:gd name="T15" fmla="*/ 50 h 95"/>
                  <a:gd name="T16" fmla="*/ 75 w 91"/>
                  <a:gd name="T17" fmla="*/ 61 h 95"/>
                  <a:gd name="T18" fmla="*/ 78 w 91"/>
                  <a:gd name="T19" fmla="*/ 67 h 95"/>
                  <a:gd name="T20" fmla="*/ 69 w 91"/>
                  <a:gd name="T21" fmla="*/ 66 h 95"/>
                  <a:gd name="T22" fmla="*/ 62 w 91"/>
                  <a:gd name="T23" fmla="*/ 68 h 95"/>
                  <a:gd name="T24" fmla="*/ 28 w 91"/>
                  <a:gd name="T25" fmla="*/ 72 h 95"/>
                  <a:gd name="T26" fmla="*/ 23 w 91"/>
                  <a:gd name="T27" fmla="*/ 67 h 95"/>
                  <a:gd name="T28" fmla="*/ 17 w 91"/>
                  <a:gd name="T29" fmla="*/ 67 h 95"/>
                  <a:gd name="T30" fmla="*/ 14 w 91"/>
                  <a:gd name="T31" fmla="*/ 62 h 95"/>
                  <a:gd name="T32" fmla="*/ 23 w 91"/>
                  <a:gd name="T33" fmla="*/ 59 h 95"/>
                  <a:gd name="T34" fmla="*/ 44 w 91"/>
                  <a:gd name="T35" fmla="*/ 53 h 95"/>
                  <a:gd name="T36" fmla="*/ 45 w 91"/>
                  <a:gd name="T37" fmla="*/ 49 h 95"/>
                  <a:gd name="T38" fmla="*/ 49 w 91"/>
                  <a:gd name="T39" fmla="*/ 51 h 95"/>
                  <a:gd name="T40" fmla="*/ 55 w 91"/>
                  <a:gd name="T41" fmla="*/ 49 h 95"/>
                  <a:gd name="T42" fmla="*/ 40 w 91"/>
                  <a:gd name="T43" fmla="*/ 54 h 95"/>
                  <a:gd name="T44" fmla="*/ 52 w 91"/>
                  <a:gd name="T45" fmla="*/ 50 h 95"/>
                  <a:gd name="T46" fmla="*/ 36 w 91"/>
                  <a:gd name="T47" fmla="*/ 47 h 95"/>
                  <a:gd name="T48" fmla="*/ 38 w 91"/>
                  <a:gd name="T49" fmla="*/ 47 h 95"/>
                  <a:gd name="T50" fmla="*/ 40 w 91"/>
                  <a:gd name="T51" fmla="*/ 42 h 95"/>
                  <a:gd name="T52" fmla="*/ 52 w 91"/>
                  <a:gd name="T53" fmla="*/ 44 h 95"/>
                  <a:gd name="T54" fmla="*/ 45 w 91"/>
                  <a:gd name="T55" fmla="*/ 46 h 95"/>
                  <a:gd name="T56" fmla="*/ 53 w 91"/>
                  <a:gd name="T57" fmla="*/ 41 h 95"/>
                  <a:gd name="T58" fmla="*/ 33 w 91"/>
                  <a:gd name="T59" fmla="*/ 29 h 95"/>
                  <a:gd name="T60" fmla="*/ 33 w 91"/>
                  <a:gd name="T61" fmla="*/ 29 h 95"/>
                  <a:gd name="T62" fmla="*/ 58 w 91"/>
                  <a:gd name="T63" fmla="*/ 29 h 95"/>
                  <a:gd name="T64" fmla="*/ 62 w 91"/>
                  <a:gd name="T65" fmla="*/ 30 h 95"/>
                  <a:gd name="T66" fmla="*/ 72 w 91"/>
                  <a:gd name="T67" fmla="*/ 30 h 95"/>
                  <a:gd name="T68" fmla="*/ 79 w 91"/>
                  <a:gd name="T69" fmla="*/ 33 h 95"/>
                  <a:gd name="T70" fmla="*/ 75 w 91"/>
                  <a:gd name="T71" fmla="*/ 40 h 95"/>
                  <a:gd name="T72" fmla="*/ 76 w 91"/>
                  <a:gd name="T73" fmla="*/ 47 h 95"/>
                  <a:gd name="T74" fmla="*/ 20 w 91"/>
                  <a:gd name="T75" fmla="*/ 45 h 95"/>
                  <a:gd name="T76" fmla="*/ 19 w 91"/>
                  <a:gd name="T77" fmla="*/ 33 h 95"/>
                  <a:gd name="T78" fmla="*/ 14 w 91"/>
                  <a:gd name="T79" fmla="*/ 28 h 95"/>
                  <a:gd name="T80" fmla="*/ 21 w 91"/>
                  <a:gd name="T81" fmla="*/ 29 h 95"/>
                  <a:gd name="T82" fmla="*/ 31 w 91"/>
                  <a:gd name="T83" fmla="*/ 25 h 95"/>
                  <a:gd name="T84" fmla="*/ 45 w 91"/>
                  <a:gd name="T85" fmla="*/ 29 h 95"/>
                  <a:gd name="T86" fmla="*/ 42 w 91"/>
                  <a:gd name="T87" fmla="*/ 16 h 95"/>
                  <a:gd name="T88" fmla="*/ 48 w 91"/>
                  <a:gd name="T89" fmla="*/ 11 h 95"/>
                  <a:gd name="T90" fmla="*/ 52 w 91"/>
                  <a:gd name="T91" fmla="*/ 19 h 95"/>
                  <a:gd name="T92" fmla="*/ 62 w 91"/>
                  <a:gd name="T93" fmla="*/ 23 h 95"/>
                  <a:gd name="T94" fmla="*/ 65 w 91"/>
                  <a:gd name="T95" fmla="*/ 15 h 95"/>
                  <a:gd name="T96" fmla="*/ 67 w 91"/>
                  <a:gd name="T97" fmla="*/ 19 h 95"/>
                  <a:gd name="T98" fmla="*/ 83 w 91"/>
                  <a:gd name="T99" fmla="*/ 47 h 95"/>
                  <a:gd name="T100" fmla="*/ 83 w 91"/>
                  <a:gd name="T101" fmla="*/ 51 h 95"/>
                  <a:gd name="T102" fmla="*/ 66 w 91"/>
                  <a:gd name="T103" fmla="*/ 79 h 95"/>
                  <a:gd name="T104" fmla="*/ 63 w 91"/>
                  <a:gd name="T105" fmla="*/ 83 h 95"/>
                  <a:gd name="T106" fmla="*/ 44 w 91"/>
                  <a:gd name="T107" fmla="*/ 92 h 95"/>
                  <a:gd name="T108" fmla="*/ 19 w 91"/>
                  <a:gd name="T109" fmla="*/ 83 h 95"/>
                  <a:gd name="T110" fmla="*/ 4 w 91"/>
                  <a:gd name="T111" fmla="*/ 68 h 95"/>
                  <a:gd name="T112" fmla="*/ 2 w 91"/>
                  <a:gd name="T113" fmla="*/ 46 h 95"/>
                  <a:gd name="T114" fmla="*/ 6 w 91"/>
                  <a:gd name="T115" fmla="*/ 24 h 95"/>
                  <a:gd name="T116" fmla="*/ 23 w 91"/>
                  <a:gd name="T117" fmla="*/ 11 h 95"/>
                  <a:gd name="T118" fmla="*/ 44 w 91"/>
                  <a:gd name="T119" fmla="*/ 3 h 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1" h="95">
                    <a:moveTo>
                      <a:pt x="46" y="67"/>
                    </a:moveTo>
                    <a:lnTo>
                      <a:pt x="46" y="72"/>
                    </a:lnTo>
                    <a:lnTo>
                      <a:pt x="50" y="76"/>
                    </a:lnTo>
                    <a:lnTo>
                      <a:pt x="52" y="76"/>
                    </a:lnTo>
                    <a:lnTo>
                      <a:pt x="52" y="78"/>
                    </a:lnTo>
                    <a:lnTo>
                      <a:pt x="50" y="78"/>
                    </a:lnTo>
                    <a:lnTo>
                      <a:pt x="50" y="78"/>
                    </a:lnTo>
                    <a:lnTo>
                      <a:pt x="46" y="75"/>
                    </a:lnTo>
                    <a:lnTo>
                      <a:pt x="46" y="78"/>
                    </a:lnTo>
                    <a:lnTo>
                      <a:pt x="49" y="80"/>
                    </a:lnTo>
                    <a:lnTo>
                      <a:pt x="49" y="80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8" y="81"/>
                    </a:lnTo>
                    <a:lnTo>
                      <a:pt x="46" y="80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0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1" y="80"/>
                    </a:lnTo>
                    <a:lnTo>
                      <a:pt x="42" y="80"/>
                    </a:lnTo>
                    <a:lnTo>
                      <a:pt x="45" y="78"/>
                    </a:lnTo>
                    <a:lnTo>
                      <a:pt x="45" y="75"/>
                    </a:lnTo>
                    <a:lnTo>
                      <a:pt x="41" y="78"/>
                    </a:lnTo>
                    <a:lnTo>
                      <a:pt x="41" y="78"/>
                    </a:lnTo>
                    <a:lnTo>
                      <a:pt x="40" y="78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5" y="72"/>
                    </a:lnTo>
                    <a:lnTo>
                      <a:pt x="45" y="67"/>
                    </a:lnTo>
                    <a:lnTo>
                      <a:pt x="34" y="70"/>
                    </a:lnTo>
                    <a:lnTo>
                      <a:pt x="33" y="72"/>
                    </a:lnTo>
                    <a:lnTo>
                      <a:pt x="32" y="72"/>
                    </a:lnTo>
                    <a:lnTo>
                      <a:pt x="31" y="72"/>
                    </a:lnTo>
                    <a:lnTo>
                      <a:pt x="29" y="74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6" y="91"/>
                    </a:lnTo>
                    <a:lnTo>
                      <a:pt x="61" y="74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7" y="70"/>
                    </a:lnTo>
                    <a:lnTo>
                      <a:pt x="57" y="70"/>
                    </a:lnTo>
                    <a:lnTo>
                      <a:pt x="46" y="67"/>
                    </a:lnTo>
                    <a:close/>
                    <a:moveTo>
                      <a:pt x="52" y="57"/>
                    </a:moveTo>
                    <a:lnTo>
                      <a:pt x="49" y="57"/>
                    </a:lnTo>
                    <a:lnTo>
                      <a:pt x="46" y="58"/>
                    </a:lnTo>
                    <a:lnTo>
                      <a:pt x="42" y="58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46" y="64"/>
                    </a:lnTo>
                    <a:lnTo>
                      <a:pt x="57" y="67"/>
                    </a:lnTo>
                    <a:lnTo>
                      <a:pt x="57" y="67"/>
                    </a:lnTo>
                    <a:lnTo>
                      <a:pt x="52" y="57"/>
                    </a:lnTo>
                    <a:lnTo>
                      <a:pt x="52" y="57"/>
                    </a:lnTo>
                    <a:close/>
                    <a:moveTo>
                      <a:pt x="23" y="49"/>
                    </a:moveTo>
                    <a:lnTo>
                      <a:pt x="23" y="49"/>
                    </a:lnTo>
                    <a:lnTo>
                      <a:pt x="31" y="55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6" y="53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23" y="49"/>
                    </a:lnTo>
                    <a:close/>
                    <a:moveTo>
                      <a:pt x="74" y="49"/>
                    </a:moveTo>
                    <a:lnTo>
                      <a:pt x="72" y="50"/>
                    </a:lnTo>
                    <a:lnTo>
                      <a:pt x="71" y="51"/>
                    </a:lnTo>
                    <a:lnTo>
                      <a:pt x="69" y="50"/>
                    </a:lnTo>
                    <a:lnTo>
                      <a:pt x="62" y="57"/>
                    </a:lnTo>
                    <a:lnTo>
                      <a:pt x="67" y="59"/>
                    </a:lnTo>
                    <a:lnTo>
                      <a:pt x="72" y="57"/>
                    </a:lnTo>
                    <a:lnTo>
                      <a:pt x="72" y="57"/>
                    </a:lnTo>
                    <a:lnTo>
                      <a:pt x="74" y="58"/>
                    </a:lnTo>
                    <a:lnTo>
                      <a:pt x="74" y="58"/>
                    </a:lnTo>
                    <a:lnTo>
                      <a:pt x="72" y="59"/>
                    </a:lnTo>
                    <a:lnTo>
                      <a:pt x="70" y="61"/>
                    </a:lnTo>
                    <a:lnTo>
                      <a:pt x="72" y="62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6" y="61"/>
                    </a:lnTo>
                    <a:lnTo>
                      <a:pt x="76" y="62"/>
                    </a:lnTo>
                    <a:lnTo>
                      <a:pt x="75" y="62"/>
                    </a:lnTo>
                    <a:lnTo>
                      <a:pt x="74" y="63"/>
                    </a:lnTo>
                    <a:lnTo>
                      <a:pt x="78" y="64"/>
                    </a:lnTo>
                    <a:lnTo>
                      <a:pt x="79" y="66"/>
                    </a:lnTo>
                    <a:lnTo>
                      <a:pt x="79" y="66"/>
                    </a:lnTo>
                    <a:lnTo>
                      <a:pt x="78" y="67"/>
                    </a:lnTo>
                    <a:lnTo>
                      <a:pt x="78" y="67"/>
                    </a:lnTo>
                    <a:lnTo>
                      <a:pt x="72" y="64"/>
                    </a:lnTo>
                    <a:lnTo>
                      <a:pt x="74" y="66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71" y="63"/>
                    </a:lnTo>
                    <a:lnTo>
                      <a:pt x="69" y="62"/>
                    </a:lnTo>
                    <a:lnTo>
                      <a:pt x="69" y="66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6" y="61"/>
                    </a:lnTo>
                    <a:lnTo>
                      <a:pt x="61" y="58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2" y="68"/>
                    </a:lnTo>
                    <a:lnTo>
                      <a:pt x="62" y="71"/>
                    </a:lnTo>
                    <a:lnTo>
                      <a:pt x="63" y="72"/>
                    </a:lnTo>
                    <a:lnTo>
                      <a:pt x="86" y="68"/>
                    </a:lnTo>
                    <a:lnTo>
                      <a:pt x="86" y="67"/>
                    </a:lnTo>
                    <a:lnTo>
                      <a:pt x="76" y="49"/>
                    </a:lnTo>
                    <a:lnTo>
                      <a:pt x="74" y="49"/>
                    </a:lnTo>
                    <a:close/>
                    <a:moveTo>
                      <a:pt x="16" y="49"/>
                    </a:moveTo>
                    <a:lnTo>
                      <a:pt x="7" y="68"/>
                    </a:lnTo>
                    <a:lnTo>
                      <a:pt x="7" y="68"/>
                    </a:lnTo>
                    <a:lnTo>
                      <a:pt x="28" y="72"/>
                    </a:lnTo>
                    <a:lnTo>
                      <a:pt x="29" y="71"/>
                    </a:lnTo>
                    <a:lnTo>
                      <a:pt x="29" y="71"/>
                    </a:lnTo>
                    <a:lnTo>
                      <a:pt x="28" y="70"/>
                    </a:lnTo>
                    <a:lnTo>
                      <a:pt x="29" y="67"/>
                    </a:lnTo>
                    <a:lnTo>
                      <a:pt x="29" y="58"/>
                    </a:lnTo>
                    <a:lnTo>
                      <a:pt x="24" y="61"/>
                    </a:lnTo>
                    <a:lnTo>
                      <a:pt x="24" y="66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1" y="67"/>
                    </a:lnTo>
                    <a:lnTo>
                      <a:pt x="21" y="66"/>
                    </a:lnTo>
                    <a:lnTo>
                      <a:pt x="21" y="62"/>
                    </a:lnTo>
                    <a:lnTo>
                      <a:pt x="19" y="64"/>
                    </a:lnTo>
                    <a:lnTo>
                      <a:pt x="19" y="67"/>
                    </a:lnTo>
                    <a:lnTo>
                      <a:pt x="19" y="67"/>
                    </a:lnTo>
                    <a:lnTo>
                      <a:pt x="19" y="68"/>
                    </a:lnTo>
                    <a:lnTo>
                      <a:pt x="19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6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2" y="66"/>
                    </a:lnTo>
                    <a:lnTo>
                      <a:pt x="16" y="63"/>
                    </a:lnTo>
                    <a:lnTo>
                      <a:pt x="15" y="63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2"/>
                    </a:lnTo>
                    <a:lnTo>
                      <a:pt x="15" y="62"/>
                    </a:lnTo>
                    <a:lnTo>
                      <a:pt x="19" y="62"/>
                    </a:lnTo>
                    <a:lnTo>
                      <a:pt x="21" y="61"/>
                    </a:lnTo>
                    <a:lnTo>
                      <a:pt x="16" y="59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23" y="59"/>
                    </a:lnTo>
                    <a:lnTo>
                      <a:pt x="28" y="55"/>
                    </a:lnTo>
                    <a:lnTo>
                      <a:pt x="21" y="50"/>
                    </a:lnTo>
                    <a:lnTo>
                      <a:pt x="20" y="51"/>
                    </a:lnTo>
                    <a:lnTo>
                      <a:pt x="19" y="50"/>
                    </a:lnTo>
                    <a:lnTo>
                      <a:pt x="17" y="49"/>
                    </a:lnTo>
                    <a:lnTo>
                      <a:pt x="16" y="49"/>
                    </a:lnTo>
                    <a:close/>
                    <a:moveTo>
                      <a:pt x="45" y="49"/>
                    </a:moveTo>
                    <a:lnTo>
                      <a:pt x="45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4" y="57"/>
                    </a:lnTo>
                    <a:lnTo>
                      <a:pt x="45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4"/>
                    </a:lnTo>
                    <a:lnTo>
                      <a:pt x="46" y="53"/>
                    </a:lnTo>
                    <a:lnTo>
                      <a:pt x="45" y="49"/>
                    </a:lnTo>
                    <a:close/>
                    <a:moveTo>
                      <a:pt x="45" y="49"/>
                    </a:moveTo>
                    <a:lnTo>
                      <a:pt x="46" y="49"/>
                    </a:lnTo>
                    <a:lnTo>
                      <a:pt x="46" y="50"/>
                    </a:lnTo>
                    <a:lnTo>
                      <a:pt x="48" y="53"/>
                    </a:lnTo>
                    <a:lnTo>
                      <a:pt x="49" y="54"/>
                    </a:lnTo>
                    <a:lnTo>
                      <a:pt x="50" y="55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52" y="53"/>
                    </a:lnTo>
                    <a:lnTo>
                      <a:pt x="49" y="51"/>
                    </a:lnTo>
                    <a:lnTo>
                      <a:pt x="45" y="49"/>
                    </a:lnTo>
                    <a:close/>
                    <a:moveTo>
                      <a:pt x="55" y="49"/>
                    </a:moveTo>
                    <a:lnTo>
                      <a:pt x="54" y="53"/>
                    </a:lnTo>
                    <a:lnTo>
                      <a:pt x="53" y="55"/>
                    </a:lnTo>
                    <a:lnTo>
                      <a:pt x="53" y="55"/>
                    </a:lnTo>
                    <a:lnTo>
                      <a:pt x="59" y="66"/>
                    </a:lnTo>
                    <a:lnTo>
                      <a:pt x="59" y="57"/>
                    </a:lnTo>
                    <a:lnTo>
                      <a:pt x="69" y="49"/>
                    </a:lnTo>
                    <a:lnTo>
                      <a:pt x="69" y="49"/>
                    </a:lnTo>
                    <a:lnTo>
                      <a:pt x="55" y="49"/>
                    </a:lnTo>
                    <a:lnTo>
                      <a:pt x="55" y="49"/>
                    </a:lnTo>
                    <a:close/>
                    <a:moveTo>
                      <a:pt x="45" y="49"/>
                    </a:moveTo>
                    <a:lnTo>
                      <a:pt x="44" y="49"/>
                    </a:lnTo>
                    <a:lnTo>
                      <a:pt x="42" y="50"/>
                    </a:lnTo>
                    <a:lnTo>
                      <a:pt x="41" y="50"/>
                    </a:lnTo>
                    <a:lnTo>
                      <a:pt x="40" y="51"/>
                    </a:lnTo>
                    <a:lnTo>
                      <a:pt x="38" y="53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1" y="54"/>
                    </a:lnTo>
                    <a:lnTo>
                      <a:pt x="42" y="51"/>
                    </a:lnTo>
                    <a:lnTo>
                      <a:pt x="45" y="49"/>
                    </a:lnTo>
                    <a:close/>
                    <a:moveTo>
                      <a:pt x="52" y="47"/>
                    </a:moveTo>
                    <a:lnTo>
                      <a:pt x="49" y="47"/>
                    </a:lnTo>
                    <a:lnTo>
                      <a:pt x="46" y="49"/>
                    </a:lnTo>
                    <a:lnTo>
                      <a:pt x="46" y="49"/>
                    </a:lnTo>
                    <a:lnTo>
                      <a:pt x="48" y="49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54" y="47"/>
                    </a:lnTo>
                    <a:lnTo>
                      <a:pt x="54" y="47"/>
                    </a:lnTo>
                    <a:lnTo>
                      <a:pt x="53" y="47"/>
                    </a:lnTo>
                    <a:lnTo>
                      <a:pt x="52" y="47"/>
                    </a:lnTo>
                    <a:close/>
                    <a:moveTo>
                      <a:pt x="38" y="47"/>
                    </a:moveTo>
                    <a:lnTo>
                      <a:pt x="37" y="47"/>
                    </a:lnTo>
                    <a:lnTo>
                      <a:pt x="36" y="47"/>
                    </a:lnTo>
                    <a:lnTo>
                      <a:pt x="36" y="47"/>
                    </a:lnTo>
                    <a:lnTo>
                      <a:pt x="36" y="49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38" y="50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4" y="49"/>
                    </a:lnTo>
                    <a:lnTo>
                      <a:pt x="44" y="49"/>
                    </a:lnTo>
                    <a:lnTo>
                      <a:pt x="41" y="47"/>
                    </a:lnTo>
                    <a:lnTo>
                      <a:pt x="38" y="47"/>
                    </a:lnTo>
                    <a:close/>
                    <a:moveTo>
                      <a:pt x="38" y="41"/>
                    </a:moveTo>
                    <a:lnTo>
                      <a:pt x="38" y="42"/>
                    </a:lnTo>
                    <a:lnTo>
                      <a:pt x="38" y="44"/>
                    </a:lnTo>
                    <a:lnTo>
                      <a:pt x="38" y="45"/>
                    </a:lnTo>
                    <a:lnTo>
                      <a:pt x="41" y="46"/>
                    </a:lnTo>
                    <a:lnTo>
                      <a:pt x="42" y="46"/>
                    </a:lnTo>
                    <a:lnTo>
                      <a:pt x="44" y="47"/>
                    </a:lnTo>
                    <a:lnTo>
                      <a:pt x="44" y="47"/>
                    </a:lnTo>
                    <a:lnTo>
                      <a:pt x="42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38" y="41"/>
                    </a:lnTo>
                    <a:close/>
                    <a:moveTo>
                      <a:pt x="50" y="41"/>
                    </a:moveTo>
                    <a:lnTo>
                      <a:pt x="49" y="42"/>
                    </a:lnTo>
                    <a:lnTo>
                      <a:pt x="48" y="44"/>
                    </a:lnTo>
                    <a:lnTo>
                      <a:pt x="46" y="45"/>
                    </a:lnTo>
                    <a:lnTo>
                      <a:pt x="46" y="47"/>
                    </a:lnTo>
                    <a:lnTo>
                      <a:pt x="46" y="47"/>
                    </a:lnTo>
                    <a:lnTo>
                      <a:pt x="49" y="45"/>
                    </a:lnTo>
                    <a:lnTo>
                      <a:pt x="52" y="44"/>
                    </a:lnTo>
                    <a:lnTo>
                      <a:pt x="52" y="42"/>
                    </a:lnTo>
                    <a:lnTo>
                      <a:pt x="53" y="42"/>
                    </a:lnTo>
                    <a:lnTo>
                      <a:pt x="52" y="41"/>
                    </a:lnTo>
                    <a:lnTo>
                      <a:pt x="50" y="41"/>
                    </a:lnTo>
                    <a:close/>
                    <a:moveTo>
                      <a:pt x="45" y="38"/>
                    </a:moveTo>
                    <a:lnTo>
                      <a:pt x="44" y="40"/>
                    </a:lnTo>
                    <a:lnTo>
                      <a:pt x="44" y="41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5" y="46"/>
                    </a:lnTo>
                    <a:lnTo>
                      <a:pt x="45" y="47"/>
                    </a:lnTo>
                    <a:lnTo>
                      <a:pt x="46" y="44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5" y="38"/>
                    </a:lnTo>
                    <a:close/>
                    <a:moveTo>
                      <a:pt x="59" y="30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4" y="44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67" y="47"/>
                    </a:lnTo>
                    <a:lnTo>
                      <a:pt x="59" y="41"/>
                    </a:lnTo>
                    <a:lnTo>
                      <a:pt x="59" y="30"/>
                    </a:lnTo>
                    <a:close/>
                    <a:moveTo>
                      <a:pt x="33" y="29"/>
                    </a:moveTo>
                    <a:lnTo>
                      <a:pt x="33" y="29"/>
                    </a:lnTo>
                    <a:lnTo>
                      <a:pt x="31" y="40"/>
                    </a:lnTo>
                    <a:lnTo>
                      <a:pt x="23" y="47"/>
                    </a:lnTo>
                    <a:lnTo>
                      <a:pt x="23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6" y="45"/>
                    </a:lnTo>
                    <a:lnTo>
                      <a:pt x="37" y="42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33" y="29"/>
                    </a:lnTo>
                    <a:close/>
                    <a:moveTo>
                      <a:pt x="36" y="28"/>
                    </a:moveTo>
                    <a:lnTo>
                      <a:pt x="34" y="2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4" y="37"/>
                    </a:lnTo>
                    <a:lnTo>
                      <a:pt x="48" y="38"/>
                    </a:lnTo>
                    <a:lnTo>
                      <a:pt x="52" y="40"/>
                    </a:lnTo>
                    <a:lnTo>
                      <a:pt x="52" y="40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46" y="32"/>
                    </a:lnTo>
                    <a:lnTo>
                      <a:pt x="36" y="28"/>
                    </a:lnTo>
                    <a:close/>
                    <a:moveTo>
                      <a:pt x="63" y="24"/>
                    </a:moveTo>
                    <a:lnTo>
                      <a:pt x="62" y="25"/>
                    </a:lnTo>
                    <a:lnTo>
                      <a:pt x="62" y="27"/>
                    </a:lnTo>
                    <a:lnTo>
                      <a:pt x="63" y="28"/>
                    </a:lnTo>
                    <a:lnTo>
                      <a:pt x="63" y="29"/>
                    </a:lnTo>
                    <a:lnTo>
                      <a:pt x="62" y="29"/>
                    </a:lnTo>
                    <a:lnTo>
                      <a:pt x="62" y="30"/>
                    </a:lnTo>
                    <a:lnTo>
                      <a:pt x="62" y="40"/>
                    </a:lnTo>
                    <a:lnTo>
                      <a:pt x="67" y="37"/>
                    </a:lnTo>
                    <a:lnTo>
                      <a:pt x="69" y="32"/>
                    </a:lnTo>
                    <a:lnTo>
                      <a:pt x="69" y="30"/>
                    </a:lnTo>
                    <a:lnTo>
                      <a:pt x="69" y="30"/>
                    </a:lnTo>
                    <a:lnTo>
                      <a:pt x="70" y="30"/>
                    </a:lnTo>
                    <a:lnTo>
                      <a:pt x="70" y="32"/>
                    </a:lnTo>
                    <a:lnTo>
                      <a:pt x="70" y="36"/>
                    </a:lnTo>
                    <a:lnTo>
                      <a:pt x="72" y="34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4" y="32"/>
                    </a:lnTo>
                    <a:lnTo>
                      <a:pt x="74" y="33"/>
                    </a:lnTo>
                    <a:lnTo>
                      <a:pt x="78" y="30"/>
                    </a:lnTo>
                    <a:lnTo>
                      <a:pt x="79" y="30"/>
                    </a:lnTo>
                    <a:lnTo>
                      <a:pt x="79" y="32"/>
                    </a:lnTo>
                    <a:lnTo>
                      <a:pt x="79" y="32"/>
                    </a:lnTo>
                    <a:lnTo>
                      <a:pt x="79" y="33"/>
                    </a:lnTo>
                    <a:lnTo>
                      <a:pt x="75" y="34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6" y="37"/>
                    </a:lnTo>
                    <a:lnTo>
                      <a:pt x="76" y="37"/>
                    </a:lnTo>
                    <a:lnTo>
                      <a:pt x="75" y="37"/>
                    </a:lnTo>
                    <a:lnTo>
                      <a:pt x="72" y="36"/>
                    </a:lnTo>
                    <a:lnTo>
                      <a:pt x="70" y="37"/>
                    </a:lnTo>
                    <a:lnTo>
                      <a:pt x="74" y="40"/>
                    </a:lnTo>
                    <a:lnTo>
                      <a:pt x="75" y="40"/>
                    </a:lnTo>
                    <a:lnTo>
                      <a:pt x="75" y="41"/>
                    </a:lnTo>
                    <a:lnTo>
                      <a:pt x="74" y="41"/>
                    </a:lnTo>
                    <a:lnTo>
                      <a:pt x="74" y="41"/>
                    </a:lnTo>
                    <a:lnTo>
                      <a:pt x="69" y="38"/>
                    </a:lnTo>
                    <a:lnTo>
                      <a:pt x="62" y="41"/>
                    </a:lnTo>
                    <a:lnTo>
                      <a:pt x="70" y="46"/>
                    </a:lnTo>
                    <a:lnTo>
                      <a:pt x="71" y="46"/>
                    </a:lnTo>
                    <a:lnTo>
                      <a:pt x="72" y="46"/>
                    </a:lnTo>
                    <a:lnTo>
                      <a:pt x="72" y="47"/>
                    </a:lnTo>
                    <a:lnTo>
                      <a:pt x="76" y="47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63" y="24"/>
                    </a:lnTo>
                    <a:close/>
                    <a:moveTo>
                      <a:pt x="29" y="23"/>
                    </a:moveTo>
                    <a:lnTo>
                      <a:pt x="8" y="25"/>
                    </a:lnTo>
                    <a:lnTo>
                      <a:pt x="8" y="25"/>
                    </a:lnTo>
                    <a:lnTo>
                      <a:pt x="16" y="47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20" y="45"/>
                    </a:lnTo>
                    <a:lnTo>
                      <a:pt x="21" y="46"/>
                    </a:lnTo>
                    <a:lnTo>
                      <a:pt x="28" y="40"/>
                    </a:lnTo>
                    <a:lnTo>
                      <a:pt x="23" y="37"/>
                    </a:lnTo>
                    <a:lnTo>
                      <a:pt x="19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21" y="36"/>
                    </a:lnTo>
                    <a:lnTo>
                      <a:pt x="19" y="33"/>
                    </a:lnTo>
                    <a:lnTo>
                      <a:pt x="16" y="34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6" y="33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17" y="30"/>
                    </a:lnTo>
                    <a:lnTo>
                      <a:pt x="17" y="29"/>
                    </a:lnTo>
                    <a:lnTo>
                      <a:pt x="17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20" y="32"/>
                    </a:lnTo>
                    <a:lnTo>
                      <a:pt x="23" y="34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3" y="28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4" y="34"/>
                    </a:lnTo>
                    <a:lnTo>
                      <a:pt x="29" y="38"/>
                    </a:lnTo>
                    <a:lnTo>
                      <a:pt x="32" y="29"/>
                    </a:lnTo>
                    <a:lnTo>
                      <a:pt x="31" y="28"/>
                    </a:lnTo>
                    <a:lnTo>
                      <a:pt x="31" y="27"/>
                    </a:lnTo>
                    <a:lnTo>
                      <a:pt x="31" y="25"/>
                    </a:lnTo>
                    <a:lnTo>
                      <a:pt x="29" y="23"/>
                    </a:lnTo>
                    <a:close/>
                    <a:moveTo>
                      <a:pt x="46" y="4"/>
                    </a:moveTo>
                    <a:lnTo>
                      <a:pt x="46" y="4"/>
                    </a:lnTo>
                    <a:lnTo>
                      <a:pt x="45" y="4"/>
                    </a:lnTo>
                    <a:lnTo>
                      <a:pt x="32" y="23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6" y="25"/>
                    </a:lnTo>
                    <a:lnTo>
                      <a:pt x="36" y="25"/>
                    </a:lnTo>
                    <a:lnTo>
                      <a:pt x="45" y="29"/>
                    </a:lnTo>
                    <a:lnTo>
                      <a:pt x="45" y="23"/>
                    </a:lnTo>
                    <a:lnTo>
                      <a:pt x="41" y="20"/>
                    </a:lnTo>
                    <a:lnTo>
                      <a:pt x="41" y="20"/>
                    </a:lnTo>
                    <a:lnTo>
                      <a:pt x="41" y="19"/>
                    </a:lnTo>
                    <a:lnTo>
                      <a:pt x="41" y="19"/>
                    </a:lnTo>
                    <a:lnTo>
                      <a:pt x="42" y="19"/>
                    </a:lnTo>
                    <a:lnTo>
                      <a:pt x="45" y="21"/>
                    </a:lnTo>
                    <a:lnTo>
                      <a:pt x="45" y="17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2" y="15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5" y="16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1"/>
                    </a:lnTo>
                    <a:lnTo>
                      <a:pt x="48" y="11"/>
                    </a:lnTo>
                    <a:lnTo>
                      <a:pt x="48" y="16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50" y="15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48" y="19"/>
                    </a:lnTo>
                    <a:lnTo>
                      <a:pt x="48" y="21"/>
                    </a:lnTo>
                    <a:lnTo>
                      <a:pt x="50" y="19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2" y="20"/>
                    </a:lnTo>
                    <a:lnTo>
                      <a:pt x="52" y="20"/>
                    </a:lnTo>
                    <a:lnTo>
                      <a:pt x="48" y="24"/>
                    </a:lnTo>
                    <a:lnTo>
                      <a:pt x="48" y="29"/>
                    </a:lnTo>
                    <a:lnTo>
                      <a:pt x="58" y="27"/>
                    </a:lnTo>
                    <a:lnTo>
                      <a:pt x="58" y="27"/>
                    </a:lnTo>
                    <a:lnTo>
                      <a:pt x="58" y="25"/>
                    </a:lnTo>
                    <a:lnTo>
                      <a:pt x="61" y="25"/>
                    </a:lnTo>
                    <a:lnTo>
                      <a:pt x="62" y="23"/>
                    </a:lnTo>
                    <a:lnTo>
                      <a:pt x="46" y="4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6" y="2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63" y="21"/>
                    </a:lnTo>
                    <a:lnTo>
                      <a:pt x="66" y="17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5" y="12"/>
                    </a:lnTo>
                    <a:lnTo>
                      <a:pt x="66" y="11"/>
                    </a:lnTo>
                    <a:lnTo>
                      <a:pt x="69" y="9"/>
                    </a:lnTo>
                    <a:lnTo>
                      <a:pt x="70" y="9"/>
                    </a:lnTo>
                    <a:lnTo>
                      <a:pt x="72" y="12"/>
                    </a:lnTo>
                    <a:lnTo>
                      <a:pt x="72" y="13"/>
                    </a:lnTo>
                    <a:lnTo>
                      <a:pt x="72" y="16"/>
                    </a:lnTo>
                    <a:lnTo>
                      <a:pt x="71" y="17"/>
                    </a:lnTo>
                    <a:lnTo>
                      <a:pt x="69" y="19"/>
                    </a:lnTo>
                    <a:lnTo>
                      <a:pt x="67" y="19"/>
                    </a:lnTo>
                    <a:lnTo>
                      <a:pt x="65" y="21"/>
                    </a:lnTo>
                    <a:lnTo>
                      <a:pt x="84" y="27"/>
                    </a:lnTo>
                    <a:lnTo>
                      <a:pt x="86" y="25"/>
                    </a:lnTo>
                    <a:lnTo>
                      <a:pt x="87" y="27"/>
                    </a:lnTo>
                    <a:lnTo>
                      <a:pt x="88" y="28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6" y="29"/>
                    </a:lnTo>
                    <a:lnTo>
                      <a:pt x="78" y="47"/>
                    </a:lnTo>
                    <a:lnTo>
                      <a:pt x="83" y="47"/>
                    </a:lnTo>
                    <a:lnTo>
                      <a:pt x="84" y="45"/>
                    </a:lnTo>
                    <a:lnTo>
                      <a:pt x="87" y="44"/>
                    </a:lnTo>
                    <a:lnTo>
                      <a:pt x="88" y="44"/>
                    </a:lnTo>
                    <a:lnTo>
                      <a:pt x="91" y="45"/>
                    </a:lnTo>
                    <a:lnTo>
                      <a:pt x="91" y="47"/>
                    </a:lnTo>
                    <a:lnTo>
                      <a:pt x="91" y="50"/>
                    </a:lnTo>
                    <a:lnTo>
                      <a:pt x="89" y="51"/>
                    </a:lnTo>
                    <a:lnTo>
                      <a:pt x="87" y="53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83" y="49"/>
                    </a:lnTo>
                    <a:lnTo>
                      <a:pt x="78" y="49"/>
                    </a:lnTo>
                    <a:lnTo>
                      <a:pt x="87" y="67"/>
                    </a:lnTo>
                    <a:lnTo>
                      <a:pt x="88" y="67"/>
                    </a:lnTo>
                    <a:lnTo>
                      <a:pt x="89" y="68"/>
                    </a:lnTo>
                    <a:lnTo>
                      <a:pt x="88" y="70"/>
                    </a:lnTo>
                    <a:lnTo>
                      <a:pt x="87" y="71"/>
                    </a:lnTo>
                    <a:lnTo>
                      <a:pt x="86" y="70"/>
                    </a:lnTo>
                    <a:lnTo>
                      <a:pt x="63" y="74"/>
                    </a:lnTo>
                    <a:lnTo>
                      <a:pt x="66" y="79"/>
                    </a:lnTo>
                    <a:lnTo>
                      <a:pt x="67" y="78"/>
                    </a:lnTo>
                    <a:lnTo>
                      <a:pt x="70" y="79"/>
                    </a:lnTo>
                    <a:lnTo>
                      <a:pt x="71" y="80"/>
                    </a:lnTo>
                    <a:lnTo>
                      <a:pt x="71" y="81"/>
                    </a:lnTo>
                    <a:lnTo>
                      <a:pt x="71" y="84"/>
                    </a:lnTo>
                    <a:lnTo>
                      <a:pt x="70" y="85"/>
                    </a:lnTo>
                    <a:lnTo>
                      <a:pt x="67" y="87"/>
                    </a:lnTo>
                    <a:lnTo>
                      <a:pt x="66" y="87"/>
                    </a:lnTo>
                    <a:lnTo>
                      <a:pt x="65" y="85"/>
                    </a:lnTo>
                    <a:lnTo>
                      <a:pt x="63" y="83"/>
                    </a:lnTo>
                    <a:lnTo>
                      <a:pt x="63" y="81"/>
                    </a:lnTo>
                    <a:lnTo>
                      <a:pt x="65" y="79"/>
                    </a:lnTo>
                    <a:lnTo>
                      <a:pt x="62" y="75"/>
                    </a:lnTo>
                    <a:lnTo>
                      <a:pt x="48" y="92"/>
                    </a:lnTo>
                    <a:lnTo>
                      <a:pt x="48" y="93"/>
                    </a:lnTo>
                    <a:lnTo>
                      <a:pt x="48" y="95"/>
                    </a:lnTo>
                    <a:lnTo>
                      <a:pt x="46" y="95"/>
                    </a:lnTo>
                    <a:lnTo>
                      <a:pt x="45" y="95"/>
                    </a:lnTo>
                    <a:lnTo>
                      <a:pt x="44" y="93"/>
                    </a:lnTo>
                    <a:lnTo>
                      <a:pt x="44" y="92"/>
                    </a:lnTo>
                    <a:lnTo>
                      <a:pt x="29" y="75"/>
                    </a:lnTo>
                    <a:lnTo>
                      <a:pt x="27" y="79"/>
                    </a:lnTo>
                    <a:lnTo>
                      <a:pt x="27" y="80"/>
                    </a:lnTo>
                    <a:lnTo>
                      <a:pt x="28" y="81"/>
                    </a:lnTo>
                    <a:lnTo>
                      <a:pt x="27" y="84"/>
                    </a:lnTo>
                    <a:lnTo>
                      <a:pt x="25" y="85"/>
                    </a:lnTo>
                    <a:lnTo>
                      <a:pt x="24" y="87"/>
                    </a:lnTo>
                    <a:lnTo>
                      <a:pt x="21" y="85"/>
                    </a:lnTo>
                    <a:lnTo>
                      <a:pt x="20" y="84"/>
                    </a:lnTo>
                    <a:lnTo>
                      <a:pt x="19" y="83"/>
                    </a:lnTo>
                    <a:lnTo>
                      <a:pt x="20" y="80"/>
                    </a:lnTo>
                    <a:lnTo>
                      <a:pt x="21" y="79"/>
                    </a:lnTo>
                    <a:lnTo>
                      <a:pt x="23" y="78"/>
                    </a:lnTo>
                    <a:lnTo>
                      <a:pt x="25" y="78"/>
                    </a:lnTo>
                    <a:lnTo>
                      <a:pt x="28" y="74"/>
                    </a:lnTo>
                    <a:lnTo>
                      <a:pt x="7" y="71"/>
                    </a:lnTo>
                    <a:lnTo>
                      <a:pt x="6" y="71"/>
                    </a:lnTo>
                    <a:lnTo>
                      <a:pt x="4" y="71"/>
                    </a:lnTo>
                    <a:lnTo>
                      <a:pt x="3" y="70"/>
                    </a:lnTo>
                    <a:lnTo>
                      <a:pt x="4" y="68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14" y="49"/>
                    </a:lnTo>
                    <a:lnTo>
                      <a:pt x="10" y="49"/>
                    </a:lnTo>
                    <a:lnTo>
                      <a:pt x="8" y="51"/>
                    </a:lnTo>
                    <a:lnTo>
                      <a:pt x="6" y="51"/>
                    </a:lnTo>
                    <a:lnTo>
                      <a:pt x="3" y="51"/>
                    </a:lnTo>
                    <a:lnTo>
                      <a:pt x="2" y="50"/>
                    </a:lnTo>
                    <a:lnTo>
                      <a:pt x="0" y="49"/>
                    </a:lnTo>
                    <a:lnTo>
                      <a:pt x="2" y="46"/>
                    </a:lnTo>
                    <a:lnTo>
                      <a:pt x="3" y="45"/>
                    </a:lnTo>
                    <a:lnTo>
                      <a:pt x="4" y="44"/>
                    </a:lnTo>
                    <a:lnTo>
                      <a:pt x="7" y="44"/>
                    </a:lnTo>
                    <a:lnTo>
                      <a:pt x="8" y="45"/>
                    </a:lnTo>
                    <a:lnTo>
                      <a:pt x="10" y="47"/>
                    </a:lnTo>
                    <a:lnTo>
                      <a:pt x="14" y="47"/>
                    </a:lnTo>
                    <a:lnTo>
                      <a:pt x="6" y="27"/>
                    </a:lnTo>
                    <a:lnTo>
                      <a:pt x="6" y="25"/>
                    </a:lnTo>
                    <a:lnTo>
                      <a:pt x="4" y="25"/>
                    </a:lnTo>
                    <a:lnTo>
                      <a:pt x="6" y="24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8" y="24"/>
                    </a:lnTo>
                    <a:lnTo>
                      <a:pt x="29" y="21"/>
                    </a:lnTo>
                    <a:lnTo>
                      <a:pt x="27" y="17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3" y="15"/>
                    </a:lnTo>
                    <a:lnTo>
                      <a:pt x="21" y="13"/>
                    </a:lnTo>
                    <a:lnTo>
                      <a:pt x="23" y="11"/>
                    </a:lnTo>
                    <a:lnTo>
                      <a:pt x="24" y="9"/>
                    </a:lnTo>
                    <a:lnTo>
                      <a:pt x="25" y="8"/>
                    </a:lnTo>
                    <a:lnTo>
                      <a:pt x="28" y="9"/>
                    </a:lnTo>
                    <a:lnTo>
                      <a:pt x="29" y="11"/>
                    </a:lnTo>
                    <a:lnTo>
                      <a:pt x="31" y="12"/>
                    </a:lnTo>
                    <a:lnTo>
                      <a:pt x="31" y="15"/>
                    </a:lnTo>
                    <a:lnTo>
                      <a:pt x="29" y="16"/>
                    </a:lnTo>
                    <a:lnTo>
                      <a:pt x="31" y="2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9" name="Freeform 6549"/>
              <p:cNvSpPr>
                <a:spLocks noEditPoints="1"/>
              </p:cNvSpPr>
              <p:nvPr/>
            </p:nvSpPr>
            <p:spPr bwMode="auto">
              <a:xfrm>
                <a:off x="1267618" y="3880644"/>
                <a:ext cx="141288" cy="149225"/>
              </a:xfrm>
              <a:custGeom>
                <a:gdLst>
                  <a:gd name="T0" fmla="*/ 47 w 89"/>
                  <a:gd name="T1" fmla="*/ 79 h 94"/>
                  <a:gd name="T2" fmla="*/ 43 w 89"/>
                  <a:gd name="T3" fmla="*/ 85 h 94"/>
                  <a:gd name="T4" fmla="*/ 39 w 89"/>
                  <a:gd name="T5" fmla="*/ 76 h 94"/>
                  <a:gd name="T6" fmla="*/ 29 w 89"/>
                  <a:gd name="T7" fmla="*/ 71 h 94"/>
                  <a:gd name="T8" fmla="*/ 45 w 89"/>
                  <a:gd name="T9" fmla="*/ 65 h 94"/>
                  <a:gd name="T10" fmla="*/ 45 w 89"/>
                  <a:gd name="T11" fmla="*/ 63 h 94"/>
                  <a:gd name="T12" fmla="*/ 37 w 89"/>
                  <a:gd name="T13" fmla="*/ 55 h 94"/>
                  <a:gd name="T14" fmla="*/ 68 w 89"/>
                  <a:gd name="T15" fmla="*/ 50 h 94"/>
                  <a:gd name="T16" fmla="*/ 73 w 89"/>
                  <a:gd name="T17" fmla="*/ 59 h 94"/>
                  <a:gd name="T18" fmla="*/ 76 w 89"/>
                  <a:gd name="T19" fmla="*/ 65 h 94"/>
                  <a:gd name="T20" fmla="*/ 67 w 89"/>
                  <a:gd name="T21" fmla="*/ 65 h 94"/>
                  <a:gd name="T22" fmla="*/ 60 w 89"/>
                  <a:gd name="T23" fmla="*/ 68 h 94"/>
                  <a:gd name="T24" fmla="*/ 27 w 89"/>
                  <a:gd name="T25" fmla="*/ 72 h 94"/>
                  <a:gd name="T26" fmla="*/ 21 w 89"/>
                  <a:gd name="T27" fmla="*/ 67 h 94"/>
                  <a:gd name="T28" fmla="*/ 16 w 89"/>
                  <a:gd name="T29" fmla="*/ 65 h 94"/>
                  <a:gd name="T30" fmla="*/ 13 w 89"/>
                  <a:gd name="T31" fmla="*/ 60 h 94"/>
                  <a:gd name="T32" fmla="*/ 21 w 89"/>
                  <a:gd name="T33" fmla="*/ 59 h 94"/>
                  <a:gd name="T34" fmla="*/ 42 w 89"/>
                  <a:gd name="T35" fmla="*/ 52 h 94"/>
                  <a:gd name="T36" fmla="*/ 45 w 89"/>
                  <a:gd name="T37" fmla="*/ 47 h 94"/>
                  <a:gd name="T38" fmla="*/ 47 w 89"/>
                  <a:gd name="T39" fmla="*/ 50 h 94"/>
                  <a:gd name="T40" fmla="*/ 54 w 89"/>
                  <a:gd name="T41" fmla="*/ 48 h 94"/>
                  <a:gd name="T42" fmla="*/ 38 w 89"/>
                  <a:gd name="T43" fmla="*/ 54 h 94"/>
                  <a:gd name="T44" fmla="*/ 51 w 89"/>
                  <a:gd name="T45" fmla="*/ 48 h 94"/>
                  <a:gd name="T46" fmla="*/ 34 w 89"/>
                  <a:gd name="T47" fmla="*/ 47 h 94"/>
                  <a:gd name="T48" fmla="*/ 37 w 89"/>
                  <a:gd name="T49" fmla="*/ 46 h 94"/>
                  <a:gd name="T50" fmla="*/ 39 w 89"/>
                  <a:gd name="T51" fmla="*/ 42 h 94"/>
                  <a:gd name="T52" fmla="*/ 50 w 89"/>
                  <a:gd name="T53" fmla="*/ 43 h 94"/>
                  <a:gd name="T54" fmla="*/ 43 w 89"/>
                  <a:gd name="T55" fmla="*/ 46 h 94"/>
                  <a:gd name="T56" fmla="*/ 51 w 89"/>
                  <a:gd name="T57" fmla="*/ 41 h 94"/>
                  <a:gd name="T58" fmla="*/ 31 w 89"/>
                  <a:gd name="T59" fmla="*/ 29 h 94"/>
                  <a:gd name="T60" fmla="*/ 31 w 89"/>
                  <a:gd name="T61" fmla="*/ 27 h 94"/>
                  <a:gd name="T62" fmla="*/ 56 w 89"/>
                  <a:gd name="T63" fmla="*/ 27 h 94"/>
                  <a:gd name="T64" fmla="*/ 60 w 89"/>
                  <a:gd name="T65" fmla="*/ 29 h 94"/>
                  <a:gd name="T66" fmla="*/ 71 w 89"/>
                  <a:gd name="T67" fmla="*/ 30 h 94"/>
                  <a:gd name="T68" fmla="*/ 77 w 89"/>
                  <a:gd name="T69" fmla="*/ 31 h 94"/>
                  <a:gd name="T70" fmla="*/ 73 w 89"/>
                  <a:gd name="T71" fmla="*/ 39 h 94"/>
                  <a:gd name="T72" fmla="*/ 75 w 89"/>
                  <a:gd name="T73" fmla="*/ 46 h 94"/>
                  <a:gd name="T74" fmla="*/ 18 w 89"/>
                  <a:gd name="T75" fmla="*/ 44 h 94"/>
                  <a:gd name="T76" fmla="*/ 17 w 89"/>
                  <a:gd name="T77" fmla="*/ 33 h 94"/>
                  <a:gd name="T78" fmla="*/ 12 w 89"/>
                  <a:gd name="T79" fmla="*/ 27 h 94"/>
                  <a:gd name="T80" fmla="*/ 21 w 89"/>
                  <a:gd name="T81" fmla="*/ 29 h 94"/>
                  <a:gd name="T82" fmla="*/ 30 w 89"/>
                  <a:gd name="T83" fmla="*/ 24 h 94"/>
                  <a:gd name="T84" fmla="*/ 43 w 89"/>
                  <a:gd name="T85" fmla="*/ 29 h 94"/>
                  <a:gd name="T86" fmla="*/ 41 w 89"/>
                  <a:gd name="T87" fmla="*/ 14 h 94"/>
                  <a:gd name="T88" fmla="*/ 46 w 89"/>
                  <a:gd name="T89" fmla="*/ 10 h 94"/>
                  <a:gd name="T90" fmla="*/ 50 w 89"/>
                  <a:gd name="T91" fmla="*/ 17 h 94"/>
                  <a:gd name="T92" fmla="*/ 59 w 89"/>
                  <a:gd name="T93" fmla="*/ 24 h 94"/>
                  <a:gd name="T94" fmla="*/ 63 w 89"/>
                  <a:gd name="T95" fmla="*/ 14 h 94"/>
                  <a:gd name="T96" fmla="*/ 67 w 89"/>
                  <a:gd name="T97" fmla="*/ 17 h 94"/>
                  <a:gd name="T98" fmla="*/ 76 w 89"/>
                  <a:gd name="T99" fmla="*/ 46 h 94"/>
                  <a:gd name="T100" fmla="*/ 84 w 89"/>
                  <a:gd name="T101" fmla="*/ 51 h 94"/>
                  <a:gd name="T102" fmla="*/ 63 w 89"/>
                  <a:gd name="T103" fmla="*/ 73 h 94"/>
                  <a:gd name="T104" fmla="*/ 63 w 89"/>
                  <a:gd name="T105" fmla="*/ 84 h 94"/>
                  <a:gd name="T106" fmla="*/ 42 w 89"/>
                  <a:gd name="T107" fmla="*/ 92 h 94"/>
                  <a:gd name="T108" fmla="*/ 18 w 89"/>
                  <a:gd name="T109" fmla="*/ 84 h 94"/>
                  <a:gd name="T110" fmla="*/ 3 w 89"/>
                  <a:gd name="T111" fmla="*/ 69 h 94"/>
                  <a:gd name="T112" fmla="*/ 0 w 89"/>
                  <a:gd name="T113" fmla="*/ 47 h 94"/>
                  <a:gd name="T114" fmla="*/ 4 w 89"/>
                  <a:gd name="T115" fmla="*/ 24 h 94"/>
                  <a:gd name="T116" fmla="*/ 21 w 89"/>
                  <a:gd name="T117" fmla="*/ 12 h 94"/>
                  <a:gd name="T118" fmla="*/ 42 w 89"/>
                  <a:gd name="T119" fmla="*/ 3 h 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" h="94">
                    <a:moveTo>
                      <a:pt x="45" y="65"/>
                    </a:moveTo>
                    <a:lnTo>
                      <a:pt x="45" y="72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48" y="76"/>
                    </a:lnTo>
                    <a:lnTo>
                      <a:pt x="48" y="76"/>
                    </a:lnTo>
                    <a:lnTo>
                      <a:pt x="45" y="73"/>
                    </a:lnTo>
                    <a:lnTo>
                      <a:pt x="45" y="77"/>
                    </a:lnTo>
                    <a:lnTo>
                      <a:pt x="47" y="79"/>
                    </a:lnTo>
                    <a:lnTo>
                      <a:pt x="48" y="80"/>
                    </a:lnTo>
                    <a:lnTo>
                      <a:pt x="47" y="80"/>
                    </a:lnTo>
                    <a:lnTo>
                      <a:pt x="47" y="80"/>
                    </a:lnTo>
                    <a:lnTo>
                      <a:pt x="46" y="80"/>
                    </a:lnTo>
                    <a:lnTo>
                      <a:pt x="45" y="79"/>
                    </a:lnTo>
                    <a:lnTo>
                      <a:pt x="45" y="84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3" y="85"/>
                    </a:lnTo>
                    <a:lnTo>
                      <a:pt x="43" y="84"/>
                    </a:lnTo>
                    <a:lnTo>
                      <a:pt x="43" y="79"/>
                    </a:lnTo>
                    <a:lnTo>
                      <a:pt x="42" y="80"/>
                    </a:lnTo>
                    <a:lnTo>
                      <a:pt x="41" y="80"/>
                    </a:lnTo>
                    <a:lnTo>
                      <a:pt x="41" y="80"/>
                    </a:lnTo>
                    <a:lnTo>
                      <a:pt x="41" y="80"/>
                    </a:lnTo>
                    <a:lnTo>
                      <a:pt x="41" y="79"/>
                    </a:lnTo>
                    <a:lnTo>
                      <a:pt x="43" y="77"/>
                    </a:lnTo>
                    <a:lnTo>
                      <a:pt x="43" y="73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38" y="75"/>
                    </a:lnTo>
                    <a:lnTo>
                      <a:pt x="43" y="72"/>
                    </a:lnTo>
                    <a:lnTo>
                      <a:pt x="43" y="65"/>
                    </a:lnTo>
                    <a:lnTo>
                      <a:pt x="33" y="69"/>
                    </a:lnTo>
                    <a:lnTo>
                      <a:pt x="31" y="71"/>
                    </a:lnTo>
                    <a:lnTo>
                      <a:pt x="30" y="72"/>
                    </a:lnTo>
                    <a:lnTo>
                      <a:pt x="29" y="71"/>
                    </a:lnTo>
                    <a:lnTo>
                      <a:pt x="29" y="72"/>
                    </a:lnTo>
                    <a:lnTo>
                      <a:pt x="43" y="90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60" y="72"/>
                    </a:lnTo>
                    <a:lnTo>
                      <a:pt x="59" y="71"/>
                    </a:lnTo>
                    <a:lnTo>
                      <a:pt x="56" y="71"/>
                    </a:lnTo>
                    <a:lnTo>
                      <a:pt x="55" y="69"/>
                    </a:lnTo>
                    <a:lnTo>
                      <a:pt x="55" y="68"/>
                    </a:lnTo>
                    <a:lnTo>
                      <a:pt x="45" y="65"/>
                    </a:lnTo>
                    <a:close/>
                    <a:moveTo>
                      <a:pt x="50" y="55"/>
                    </a:moveTo>
                    <a:lnTo>
                      <a:pt x="47" y="56"/>
                    </a:lnTo>
                    <a:lnTo>
                      <a:pt x="45" y="58"/>
                    </a:lnTo>
                    <a:lnTo>
                      <a:pt x="42" y="56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45" y="63"/>
                    </a:lnTo>
                    <a:lnTo>
                      <a:pt x="55" y="67"/>
                    </a:lnTo>
                    <a:lnTo>
                      <a:pt x="56" y="65"/>
                    </a:lnTo>
                    <a:lnTo>
                      <a:pt x="50" y="55"/>
                    </a:lnTo>
                    <a:lnTo>
                      <a:pt x="50" y="55"/>
                    </a:lnTo>
                    <a:close/>
                    <a:moveTo>
                      <a:pt x="21" y="48"/>
                    </a:moveTo>
                    <a:lnTo>
                      <a:pt x="21" y="48"/>
                    </a:lnTo>
                    <a:lnTo>
                      <a:pt x="29" y="55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37" y="55"/>
                    </a:lnTo>
                    <a:lnTo>
                      <a:pt x="37" y="55"/>
                    </a:lnTo>
                    <a:lnTo>
                      <a:pt x="35" y="52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33" y="48"/>
                    </a:lnTo>
                    <a:lnTo>
                      <a:pt x="21" y="48"/>
                    </a:lnTo>
                    <a:close/>
                    <a:moveTo>
                      <a:pt x="72" y="48"/>
                    </a:moveTo>
                    <a:lnTo>
                      <a:pt x="71" y="50"/>
                    </a:lnTo>
                    <a:lnTo>
                      <a:pt x="69" y="50"/>
                    </a:lnTo>
                    <a:lnTo>
                      <a:pt x="68" y="50"/>
                    </a:lnTo>
                    <a:lnTo>
                      <a:pt x="60" y="55"/>
                    </a:lnTo>
                    <a:lnTo>
                      <a:pt x="65" y="58"/>
                    </a:lnTo>
                    <a:lnTo>
                      <a:pt x="71" y="56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68" y="59"/>
                    </a:lnTo>
                    <a:lnTo>
                      <a:pt x="71" y="60"/>
                    </a:lnTo>
                    <a:lnTo>
                      <a:pt x="73" y="59"/>
                    </a:lnTo>
                    <a:lnTo>
                      <a:pt x="75" y="59"/>
                    </a:lnTo>
                    <a:lnTo>
                      <a:pt x="75" y="60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2" y="62"/>
                    </a:lnTo>
                    <a:lnTo>
                      <a:pt x="76" y="64"/>
                    </a:lnTo>
                    <a:lnTo>
                      <a:pt x="77" y="64"/>
                    </a:lnTo>
                    <a:lnTo>
                      <a:pt x="77" y="65"/>
                    </a:lnTo>
                    <a:lnTo>
                      <a:pt x="76" y="65"/>
                    </a:lnTo>
                    <a:lnTo>
                      <a:pt x="76" y="65"/>
                    </a:lnTo>
                    <a:lnTo>
                      <a:pt x="72" y="63"/>
                    </a:lnTo>
                    <a:lnTo>
                      <a:pt x="72" y="65"/>
                    </a:lnTo>
                    <a:lnTo>
                      <a:pt x="72" y="65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69" y="65"/>
                    </a:lnTo>
                    <a:lnTo>
                      <a:pt x="69" y="63"/>
                    </a:lnTo>
                    <a:lnTo>
                      <a:pt x="67" y="60"/>
                    </a:lnTo>
                    <a:lnTo>
                      <a:pt x="67" y="65"/>
                    </a:lnTo>
                    <a:lnTo>
                      <a:pt x="67" y="65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5" y="67"/>
                    </a:lnTo>
                    <a:lnTo>
                      <a:pt x="65" y="65"/>
                    </a:lnTo>
                    <a:lnTo>
                      <a:pt x="65" y="60"/>
                    </a:lnTo>
                    <a:lnTo>
                      <a:pt x="59" y="56"/>
                    </a:lnTo>
                    <a:lnTo>
                      <a:pt x="59" y="65"/>
                    </a:lnTo>
                    <a:lnTo>
                      <a:pt x="60" y="67"/>
                    </a:lnTo>
                    <a:lnTo>
                      <a:pt x="60" y="68"/>
                    </a:lnTo>
                    <a:lnTo>
                      <a:pt x="60" y="69"/>
                    </a:lnTo>
                    <a:lnTo>
                      <a:pt x="62" y="72"/>
                    </a:lnTo>
                    <a:lnTo>
                      <a:pt x="84" y="67"/>
                    </a:lnTo>
                    <a:lnTo>
                      <a:pt x="84" y="67"/>
                    </a:lnTo>
                    <a:lnTo>
                      <a:pt x="75" y="48"/>
                    </a:lnTo>
                    <a:lnTo>
                      <a:pt x="72" y="48"/>
                    </a:lnTo>
                    <a:close/>
                    <a:moveTo>
                      <a:pt x="14" y="48"/>
                    </a:moveTo>
                    <a:lnTo>
                      <a:pt x="5" y="68"/>
                    </a:lnTo>
                    <a:lnTo>
                      <a:pt x="5" y="68"/>
                    </a:lnTo>
                    <a:lnTo>
                      <a:pt x="27" y="72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7" y="67"/>
                    </a:lnTo>
                    <a:lnTo>
                      <a:pt x="27" y="56"/>
                    </a:lnTo>
                    <a:lnTo>
                      <a:pt x="22" y="60"/>
                    </a:lnTo>
                    <a:lnTo>
                      <a:pt x="22" y="65"/>
                    </a:lnTo>
                    <a:lnTo>
                      <a:pt x="22" y="65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21" y="62"/>
                    </a:lnTo>
                    <a:lnTo>
                      <a:pt x="18" y="63"/>
                    </a:lnTo>
                    <a:lnTo>
                      <a:pt x="18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7"/>
                    </a:lnTo>
                    <a:lnTo>
                      <a:pt x="16" y="65"/>
                    </a:lnTo>
                    <a:lnTo>
                      <a:pt x="16" y="64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0" y="67"/>
                    </a:lnTo>
                    <a:lnTo>
                      <a:pt x="10" y="65"/>
                    </a:lnTo>
                    <a:lnTo>
                      <a:pt x="10" y="65"/>
                    </a:lnTo>
                    <a:lnTo>
                      <a:pt x="16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3" y="60"/>
                    </a:lnTo>
                    <a:lnTo>
                      <a:pt x="13" y="60"/>
                    </a:lnTo>
                    <a:lnTo>
                      <a:pt x="13" y="60"/>
                    </a:lnTo>
                    <a:lnTo>
                      <a:pt x="17" y="62"/>
                    </a:lnTo>
                    <a:lnTo>
                      <a:pt x="20" y="60"/>
                    </a:lnTo>
                    <a:lnTo>
                      <a:pt x="16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6" y="56"/>
                    </a:lnTo>
                    <a:lnTo>
                      <a:pt x="16" y="56"/>
                    </a:lnTo>
                    <a:lnTo>
                      <a:pt x="21" y="59"/>
                    </a:lnTo>
                    <a:lnTo>
                      <a:pt x="26" y="55"/>
                    </a:lnTo>
                    <a:lnTo>
                      <a:pt x="20" y="50"/>
                    </a:lnTo>
                    <a:lnTo>
                      <a:pt x="18" y="50"/>
                    </a:lnTo>
                    <a:lnTo>
                      <a:pt x="17" y="48"/>
                    </a:lnTo>
                    <a:lnTo>
                      <a:pt x="16" y="48"/>
                    </a:lnTo>
                    <a:lnTo>
                      <a:pt x="14" y="48"/>
                    </a:lnTo>
                    <a:close/>
                    <a:moveTo>
                      <a:pt x="43" y="48"/>
                    </a:moveTo>
                    <a:lnTo>
                      <a:pt x="43" y="48"/>
                    </a:lnTo>
                    <a:lnTo>
                      <a:pt x="43" y="50"/>
                    </a:lnTo>
                    <a:lnTo>
                      <a:pt x="42" y="52"/>
                    </a:lnTo>
                    <a:lnTo>
                      <a:pt x="42" y="54"/>
                    </a:lnTo>
                    <a:lnTo>
                      <a:pt x="42" y="55"/>
                    </a:lnTo>
                    <a:lnTo>
                      <a:pt x="43" y="56"/>
                    </a:lnTo>
                    <a:lnTo>
                      <a:pt x="43" y="56"/>
                    </a:lnTo>
                    <a:lnTo>
                      <a:pt x="45" y="56"/>
                    </a:lnTo>
                    <a:lnTo>
                      <a:pt x="45" y="55"/>
                    </a:lnTo>
                    <a:lnTo>
                      <a:pt x="45" y="54"/>
                    </a:lnTo>
                    <a:lnTo>
                      <a:pt x="45" y="51"/>
                    </a:lnTo>
                    <a:lnTo>
                      <a:pt x="43" y="48"/>
                    </a:lnTo>
                    <a:close/>
                    <a:moveTo>
                      <a:pt x="45" y="47"/>
                    </a:moveTo>
                    <a:lnTo>
                      <a:pt x="45" y="48"/>
                    </a:lnTo>
                    <a:lnTo>
                      <a:pt x="45" y="50"/>
                    </a:lnTo>
                    <a:lnTo>
                      <a:pt x="46" y="51"/>
                    </a:lnTo>
                    <a:lnTo>
                      <a:pt x="47" y="52"/>
                    </a:lnTo>
                    <a:lnTo>
                      <a:pt x="48" y="54"/>
                    </a:lnTo>
                    <a:lnTo>
                      <a:pt x="50" y="54"/>
                    </a:lnTo>
                    <a:lnTo>
                      <a:pt x="50" y="54"/>
                    </a:lnTo>
                    <a:lnTo>
                      <a:pt x="50" y="52"/>
                    </a:lnTo>
                    <a:lnTo>
                      <a:pt x="50" y="51"/>
                    </a:lnTo>
                    <a:lnTo>
                      <a:pt x="47" y="50"/>
                    </a:lnTo>
                    <a:lnTo>
                      <a:pt x="45" y="47"/>
                    </a:lnTo>
                    <a:close/>
                    <a:moveTo>
                      <a:pt x="54" y="47"/>
                    </a:moveTo>
                    <a:lnTo>
                      <a:pt x="52" y="51"/>
                    </a:lnTo>
                    <a:lnTo>
                      <a:pt x="51" y="54"/>
                    </a:lnTo>
                    <a:lnTo>
                      <a:pt x="51" y="54"/>
                    </a:lnTo>
                    <a:lnTo>
                      <a:pt x="58" y="65"/>
                    </a:lnTo>
                    <a:lnTo>
                      <a:pt x="58" y="55"/>
                    </a:lnTo>
                    <a:lnTo>
                      <a:pt x="67" y="48"/>
                    </a:lnTo>
                    <a:lnTo>
                      <a:pt x="67" y="48"/>
                    </a:lnTo>
                    <a:lnTo>
                      <a:pt x="54" y="48"/>
                    </a:lnTo>
                    <a:lnTo>
                      <a:pt x="54" y="47"/>
                    </a:lnTo>
                    <a:close/>
                    <a:moveTo>
                      <a:pt x="43" y="47"/>
                    </a:moveTo>
                    <a:lnTo>
                      <a:pt x="43" y="48"/>
                    </a:lnTo>
                    <a:lnTo>
                      <a:pt x="41" y="48"/>
                    </a:lnTo>
                    <a:lnTo>
                      <a:pt x="39" y="50"/>
                    </a:lnTo>
                    <a:lnTo>
                      <a:pt x="38" y="51"/>
                    </a:lnTo>
                    <a:lnTo>
                      <a:pt x="37" y="52"/>
                    </a:lnTo>
                    <a:lnTo>
                      <a:pt x="37" y="54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9" y="52"/>
                    </a:lnTo>
                    <a:lnTo>
                      <a:pt x="41" y="51"/>
                    </a:lnTo>
                    <a:lnTo>
                      <a:pt x="43" y="47"/>
                    </a:lnTo>
                    <a:close/>
                    <a:moveTo>
                      <a:pt x="50" y="46"/>
                    </a:moveTo>
                    <a:lnTo>
                      <a:pt x="47" y="46"/>
                    </a:lnTo>
                    <a:lnTo>
                      <a:pt x="45" y="47"/>
                    </a:lnTo>
                    <a:lnTo>
                      <a:pt x="45" y="47"/>
                    </a:lnTo>
                    <a:lnTo>
                      <a:pt x="47" y="48"/>
                    </a:lnTo>
                    <a:lnTo>
                      <a:pt x="48" y="48"/>
                    </a:lnTo>
                    <a:lnTo>
                      <a:pt x="51" y="48"/>
                    </a:lnTo>
                    <a:lnTo>
                      <a:pt x="52" y="48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51" y="46"/>
                    </a:lnTo>
                    <a:lnTo>
                      <a:pt x="50" y="46"/>
                    </a:lnTo>
                    <a:close/>
                    <a:moveTo>
                      <a:pt x="37" y="46"/>
                    </a:moveTo>
                    <a:lnTo>
                      <a:pt x="35" y="46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7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39" y="46"/>
                    </a:lnTo>
                    <a:lnTo>
                      <a:pt x="37" y="46"/>
                    </a:lnTo>
                    <a:close/>
                    <a:moveTo>
                      <a:pt x="37" y="41"/>
                    </a:moveTo>
                    <a:lnTo>
                      <a:pt x="37" y="41"/>
                    </a:lnTo>
                    <a:lnTo>
                      <a:pt x="37" y="42"/>
                    </a:lnTo>
                    <a:lnTo>
                      <a:pt x="38" y="43"/>
                    </a:lnTo>
                    <a:lnTo>
                      <a:pt x="39" y="44"/>
                    </a:lnTo>
                    <a:lnTo>
                      <a:pt x="41" y="46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1" y="43"/>
                    </a:lnTo>
                    <a:lnTo>
                      <a:pt x="39" y="42"/>
                    </a:lnTo>
                    <a:lnTo>
                      <a:pt x="38" y="41"/>
                    </a:lnTo>
                    <a:lnTo>
                      <a:pt x="37" y="41"/>
                    </a:lnTo>
                    <a:close/>
                    <a:moveTo>
                      <a:pt x="50" y="41"/>
                    </a:moveTo>
                    <a:lnTo>
                      <a:pt x="48" y="41"/>
                    </a:lnTo>
                    <a:lnTo>
                      <a:pt x="47" y="43"/>
                    </a:lnTo>
                    <a:lnTo>
                      <a:pt x="46" y="44"/>
                    </a:lnTo>
                    <a:lnTo>
                      <a:pt x="45" y="46"/>
                    </a:lnTo>
                    <a:lnTo>
                      <a:pt x="45" y="46"/>
                    </a:lnTo>
                    <a:lnTo>
                      <a:pt x="48" y="44"/>
                    </a:lnTo>
                    <a:lnTo>
                      <a:pt x="50" y="43"/>
                    </a:lnTo>
                    <a:lnTo>
                      <a:pt x="51" y="42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50" y="41"/>
                    </a:lnTo>
                    <a:close/>
                    <a:moveTo>
                      <a:pt x="43" y="38"/>
                    </a:moveTo>
                    <a:lnTo>
                      <a:pt x="42" y="38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3" y="44"/>
                    </a:lnTo>
                    <a:lnTo>
                      <a:pt x="43" y="46"/>
                    </a:lnTo>
                    <a:lnTo>
                      <a:pt x="43" y="46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39"/>
                    </a:lnTo>
                    <a:lnTo>
                      <a:pt x="45" y="38"/>
                    </a:lnTo>
                    <a:lnTo>
                      <a:pt x="43" y="38"/>
                    </a:lnTo>
                    <a:lnTo>
                      <a:pt x="43" y="38"/>
                    </a:lnTo>
                    <a:close/>
                    <a:moveTo>
                      <a:pt x="58" y="29"/>
                    </a:moveTo>
                    <a:lnTo>
                      <a:pt x="51" y="39"/>
                    </a:lnTo>
                    <a:lnTo>
                      <a:pt x="51" y="41"/>
                    </a:lnTo>
                    <a:lnTo>
                      <a:pt x="52" y="43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67" y="46"/>
                    </a:lnTo>
                    <a:lnTo>
                      <a:pt x="59" y="41"/>
                    </a:lnTo>
                    <a:lnTo>
                      <a:pt x="58" y="29"/>
                    </a:lnTo>
                    <a:close/>
                    <a:moveTo>
                      <a:pt x="31" y="27"/>
                    </a:moveTo>
                    <a:lnTo>
                      <a:pt x="31" y="29"/>
                    </a:lnTo>
                    <a:lnTo>
                      <a:pt x="30" y="39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33" y="46"/>
                    </a:lnTo>
                    <a:lnTo>
                      <a:pt x="34" y="46"/>
                    </a:lnTo>
                    <a:lnTo>
                      <a:pt x="34" y="43"/>
                    </a:lnTo>
                    <a:lnTo>
                      <a:pt x="35" y="41"/>
                    </a:lnTo>
                    <a:lnTo>
                      <a:pt x="38" y="39"/>
                    </a:lnTo>
                    <a:lnTo>
                      <a:pt x="37" y="38"/>
                    </a:lnTo>
                    <a:lnTo>
                      <a:pt x="31" y="27"/>
                    </a:lnTo>
                    <a:close/>
                    <a:moveTo>
                      <a:pt x="34" y="26"/>
                    </a:moveTo>
                    <a:lnTo>
                      <a:pt x="34" y="27"/>
                    </a:lnTo>
                    <a:lnTo>
                      <a:pt x="39" y="38"/>
                    </a:lnTo>
                    <a:lnTo>
                      <a:pt x="39" y="38"/>
                    </a:lnTo>
                    <a:lnTo>
                      <a:pt x="43" y="37"/>
                    </a:lnTo>
                    <a:lnTo>
                      <a:pt x="47" y="37"/>
                    </a:lnTo>
                    <a:lnTo>
                      <a:pt x="50" y="39"/>
                    </a:lnTo>
                    <a:lnTo>
                      <a:pt x="50" y="39"/>
                    </a:lnTo>
                    <a:lnTo>
                      <a:pt x="56" y="29"/>
                    </a:lnTo>
                    <a:lnTo>
                      <a:pt x="56" y="27"/>
                    </a:lnTo>
                    <a:lnTo>
                      <a:pt x="56" y="27"/>
                    </a:lnTo>
                    <a:lnTo>
                      <a:pt x="45" y="30"/>
                    </a:lnTo>
                    <a:lnTo>
                      <a:pt x="34" y="26"/>
                    </a:lnTo>
                    <a:close/>
                    <a:moveTo>
                      <a:pt x="63" y="22"/>
                    </a:moveTo>
                    <a:lnTo>
                      <a:pt x="60" y="25"/>
                    </a:lnTo>
                    <a:lnTo>
                      <a:pt x="62" y="25"/>
                    </a:lnTo>
                    <a:lnTo>
                      <a:pt x="62" y="26"/>
                    </a:lnTo>
                    <a:lnTo>
                      <a:pt x="62" y="27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60" y="38"/>
                    </a:lnTo>
                    <a:lnTo>
                      <a:pt x="65" y="35"/>
                    </a:lnTo>
                    <a:lnTo>
                      <a:pt x="67" y="30"/>
                    </a:lnTo>
                    <a:lnTo>
                      <a:pt x="67" y="30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8" y="34"/>
                    </a:lnTo>
                    <a:lnTo>
                      <a:pt x="71" y="33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2" y="29"/>
                    </a:lnTo>
                    <a:lnTo>
                      <a:pt x="72" y="30"/>
                    </a:lnTo>
                    <a:lnTo>
                      <a:pt x="73" y="30"/>
                    </a:lnTo>
                    <a:lnTo>
                      <a:pt x="72" y="33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7" y="30"/>
                    </a:lnTo>
                    <a:lnTo>
                      <a:pt x="77" y="31"/>
                    </a:lnTo>
                    <a:lnTo>
                      <a:pt x="77" y="31"/>
                    </a:lnTo>
                    <a:lnTo>
                      <a:pt x="73" y="34"/>
                    </a:lnTo>
                    <a:lnTo>
                      <a:pt x="75" y="34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75" y="37"/>
                    </a:lnTo>
                    <a:lnTo>
                      <a:pt x="75" y="37"/>
                    </a:lnTo>
                    <a:lnTo>
                      <a:pt x="71" y="35"/>
                    </a:lnTo>
                    <a:lnTo>
                      <a:pt x="68" y="37"/>
                    </a:lnTo>
                    <a:lnTo>
                      <a:pt x="72" y="38"/>
                    </a:lnTo>
                    <a:lnTo>
                      <a:pt x="73" y="39"/>
                    </a:lnTo>
                    <a:lnTo>
                      <a:pt x="73" y="39"/>
                    </a:lnTo>
                    <a:lnTo>
                      <a:pt x="72" y="41"/>
                    </a:lnTo>
                    <a:lnTo>
                      <a:pt x="72" y="39"/>
                    </a:lnTo>
                    <a:lnTo>
                      <a:pt x="67" y="37"/>
                    </a:lnTo>
                    <a:lnTo>
                      <a:pt x="62" y="41"/>
                    </a:lnTo>
                    <a:lnTo>
                      <a:pt x="68" y="44"/>
                    </a:lnTo>
                    <a:lnTo>
                      <a:pt x="69" y="44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5" y="46"/>
                    </a:lnTo>
                    <a:lnTo>
                      <a:pt x="82" y="27"/>
                    </a:lnTo>
                    <a:lnTo>
                      <a:pt x="82" y="27"/>
                    </a:lnTo>
                    <a:lnTo>
                      <a:pt x="63" y="22"/>
                    </a:lnTo>
                    <a:close/>
                    <a:moveTo>
                      <a:pt x="29" y="21"/>
                    </a:moveTo>
                    <a:lnTo>
                      <a:pt x="7" y="25"/>
                    </a:lnTo>
                    <a:lnTo>
                      <a:pt x="7" y="25"/>
                    </a:lnTo>
                    <a:lnTo>
                      <a:pt x="14" y="46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7" y="39"/>
                    </a:lnTo>
                    <a:lnTo>
                      <a:pt x="22" y="35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5"/>
                    </a:lnTo>
                    <a:lnTo>
                      <a:pt x="20" y="34"/>
                    </a:lnTo>
                    <a:lnTo>
                      <a:pt x="17" y="33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6" y="31"/>
                    </a:lnTo>
                    <a:lnTo>
                      <a:pt x="12" y="29"/>
                    </a:lnTo>
                    <a:lnTo>
                      <a:pt x="10" y="29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30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8" y="27"/>
                    </a:lnTo>
                    <a:lnTo>
                      <a:pt x="18" y="31"/>
                    </a:lnTo>
                    <a:lnTo>
                      <a:pt x="21" y="33"/>
                    </a:lnTo>
                    <a:lnTo>
                      <a:pt x="21" y="29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34"/>
                    </a:lnTo>
                    <a:lnTo>
                      <a:pt x="27" y="37"/>
                    </a:lnTo>
                    <a:lnTo>
                      <a:pt x="30" y="27"/>
                    </a:lnTo>
                    <a:lnTo>
                      <a:pt x="29" y="27"/>
                    </a:lnTo>
                    <a:lnTo>
                      <a:pt x="29" y="25"/>
                    </a:lnTo>
                    <a:lnTo>
                      <a:pt x="30" y="24"/>
                    </a:lnTo>
                    <a:lnTo>
                      <a:pt x="29" y="21"/>
                    </a:lnTo>
                    <a:close/>
                    <a:moveTo>
                      <a:pt x="45" y="4"/>
                    </a:moveTo>
                    <a:lnTo>
                      <a:pt x="45" y="4"/>
                    </a:lnTo>
                    <a:lnTo>
                      <a:pt x="43" y="4"/>
                    </a:lnTo>
                    <a:lnTo>
                      <a:pt x="30" y="21"/>
                    </a:lnTo>
                    <a:lnTo>
                      <a:pt x="31" y="22"/>
                    </a:lnTo>
                    <a:lnTo>
                      <a:pt x="33" y="22"/>
                    </a:lnTo>
                    <a:lnTo>
                      <a:pt x="34" y="24"/>
                    </a:lnTo>
                    <a:lnTo>
                      <a:pt x="34" y="25"/>
                    </a:lnTo>
                    <a:lnTo>
                      <a:pt x="43" y="29"/>
                    </a:lnTo>
                    <a:lnTo>
                      <a:pt x="43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3" y="20"/>
                    </a:lnTo>
                    <a:lnTo>
                      <a:pt x="43" y="17"/>
                    </a:lnTo>
                    <a:lnTo>
                      <a:pt x="41" y="16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3" y="14"/>
                    </a:lnTo>
                    <a:lnTo>
                      <a:pt x="43" y="10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6" y="9"/>
                    </a:lnTo>
                    <a:lnTo>
                      <a:pt x="46" y="10"/>
                    </a:lnTo>
                    <a:lnTo>
                      <a:pt x="46" y="14"/>
                    </a:lnTo>
                    <a:lnTo>
                      <a:pt x="47" y="13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7"/>
                    </a:lnTo>
                    <a:lnTo>
                      <a:pt x="46" y="20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0" y="18"/>
                    </a:lnTo>
                    <a:lnTo>
                      <a:pt x="46" y="22"/>
                    </a:lnTo>
                    <a:lnTo>
                      <a:pt x="46" y="29"/>
                    </a:lnTo>
                    <a:lnTo>
                      <a:pt x="56" y="26"/>
                    </a:lnTo>
                    <a:lnTo>
                      <a:pt x="56" y="25"/>
                    </a:lnTo>
                    <a:lnTo>
                      <a:pt x="58" y="25"/>
                    </a:lnTo>
                    <a:lnTo>
                      <a:pt x="58" y="24"/>
                    </a:lnTo>
                    <a:lnTo>
                      <a:pt x="59" y="24"/>
                    </a:lnTo>
                    <a:lnTo>
                      <a:pt x="60" y="22"/>
                    </a:lnTo>
                    <a:lnTo>
                      <a:pt x="45" y="4"/>
                    </a:lnTo>
                    <a:close/>
                    <a:moveTo>
                      <a:pt x="45" y="0"/>
                    </a:moveTo>
                    <a:lnTo>
                      <a:pt x="45" y="0"/>
                    </a:lnTo>
                    <a:lnTo>
                      <a:pt x="46" y="0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62" y="20"/>
                    </a:lnTo>
                    <a:lnTo>
                      <a:pt x="64" y="16"/>
                    </a:lnTo>
                    <a:lnTo>
                      <a:pt x="63" y="14"/>
                    </a:lnTo>
                    <a:lnTo>
                      <a:pt x="63" y="13"/>
                    </a:lnTo>
                    <a:lnTo>
                      <a:pt x="63" y="12"/>
                    </a:lnTo>
                    <a:lnTo>
                      <a:pt x="64" y="9"/>
                    </a:lnTo>
                    <a:lnTo>
                      <a:pt x="67" y="9"/>
                    </a:lnTo>
                    <a:lnTo>
                      <a:pt x="68" y="9"/>
                    </a:lnTo>
                    <a:lnTo>
                      <a:pt x="71" y="10"/>
                    </a:lnTo>
                    <a:lnTo>
                      <a:pt x="71" y="13"/>
                    </a:lnTo>
                    <a:lnTo>
                      <a:pt x="71" y="14"/>
                    </a:lnTo>
                    <a:lnTo>
                      <a:pt x="69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3" y="21"/>
                    </a:lnTo>
                    <a:lnTo>
                      <a:pt x="82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6"/>
                    </a:lnTo>
                    <a:lnTo>
                      <a:pt x="86" y="27"/>
                    </a:lnTo>
                    <a:lnTo>
                      <a:pt x="85" y="29"/>
                    </a:lnTo>
                    <a:lnTo>
                      <a:pt x="85" y="29"/>
                    </a:lnTo>
                    <a:lnTo>
                      <a:pt x="76" y="46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5" y="43"/>
                    </a:lnTo>
                    <a:lnTo>
                      <a:pt x="88" y="43"/>
                    </a:lnTo>
                    <a:lnTo>
                      <a:pt x="89" y="44"/>
                    </a:lnTo>
                    <a:lnTo>
                      <a:pt x="89" y="47"/>
                    </a:lnTo>
                    <a:lnTo>
                      <a:pt x="89" y="48"/>
                    </a:lnTo>
                    <a:lnTo>
                      <a:pt x="88" y="51"/>
                    </a:lnTo>
                    <a:lnTo>
                      <a:pt x="85" y="51"/>
                    </a:lnTo>
                    <a:lnTo>
                      <a:pt x="84" y="51"/>
                    </a:lnTo>
                    <a:lnTo>
                      <a:pt x="82" y="50"/>
                    </a:lnTo>
                    <a:lnTo>
                      <a:pt x="81" y="48"/>
                    </a:lnTo>
                    <a:lnTo>
                      <a:pt x="77" y="48"/>
                    </a:lnTo>
                    <a:lnTo>
                      <a:pt x="85" y="65"/>
                    </a:lnTo>
                    <a:lnTo>
                      <a:pt x="86" y="67"/>
                    </a:lnTo>
                    <a:lnTo>
                      <a:pt x="88" y="68"/>
                    </a:lnTo>
                    <a:lnTo>
                      <a:pt x="86" y="69"/>
                    </a:lnTo>
                    <a:lnTo>
                      <a:pt x="85" y="69"/>
                    </a:lnTo>
                    <a:lnTo>
                      <a:pt x="84" y="69"/>
                    </a:lnTo>
                    <a:lnTo>
                      <a:pt x="63" y="73"/>
                    </a:lnTo>
                    <a:lnTo>
                      <a:pt x="64" y="77"/>
                    </a:lnTo>
                    <a:lnTo>
                      <a:pt x="65" y="77"/>
                    </a:lnTo>
                    <a:lnTo>
                      <a:pt x="68" y="77"/>
                    </a:lnTo>
                    <a:lnTo>
                      <a:pt x="69" y="79"/>
                    </a:lnTo>
                    <a:lnTo>
                      <a:pt x="71" y="81"/>
                    </a:lnTo>
                    <a:lnTo>
                      <a:pt x="69" y="84"/>
                    </a:lnTo>
                    <a:lnTo>
                      <a:pt x="68" y="85"/>
                    </a:lnTo>
                    <a:lnTo>
                      <a:pt x="67" y="86"/>
                    </a:lnTo>
                    <a:lnTo>
                      <a:pt x="64" y="85"/>
                    </a:lnTo>
                    <a:lnTo>
                      <a:pt x="63" y="84"/>
                    </a:lnTo>
                    <a:lnTo>
                      <a:pt x="62" y="82"/>
                    </a:lnTo>
                    <a:lnTo>
                      <a:pt x="62" y="80"/>
                    </a:lnTo>
                    <a:lnTo>
                      <a:pt x="63" y="79"/>
                    </a:lnTo>
                    <a:lnTo>
                      <a:pt x="60" y="75"/>
                    </a:lnTo>
                    <a:lnTo>
                      <a:pt x="46" y="92"/>
                    </a:lnTo>
                    <a:lnTo>
                      <a:pt x="46" y="92"/>
                    </a:lnTo>
                    <a:lnTo>
                      <a:pt x="46" y="93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2" y="92"/>
                    </a:lnTo>
                    <a:lnTo>
                      <a:pt x="42" y="92"/>
                    </a:lnTo>
                    <a:lnTo>
                      <a:pt x="27" y="75"/>
                    </a:lnTo>
                    <a:lnTo>
                      <a:pt x="25" y="79"/>
                    </a:lnTo>
                    <a:lnTo>
                      <a:pt x="26" y="80"/>
                    </a:lnTo>
                    <a:lnTo>
                      <a:pt x="26" y="81"/>
                    </a:lnTo>
                    <a:lnTo>
                      <a:pt x="26" y="82"/>
                    </a:lnTo>
                    <a:lnTo>
                      <a:pt x="25" y="85"/>
                    </a:lnTo>
                    <a:lnTo>
                      <a:pt x="22" y="85"/>
                    </a:lnTo>
                    <a:lnTo>
                      <a:pt x="20" y="85"/>
                    </a:lnTo>
                    <a:lnTo>
                      <a:pt x="18" y="84"/>
                    </a:lnTo>
                    <a:lnTo>
                      <a:pt x="17" y="81"/>
                    </a:lnTo>
                    <a:lnTo>
                      <a:pt x="18" y="80"/>
                    </a:lnTo>
                    <a:lnTo>
                      <a:pt x="20" y="77"/>
                    </a:lnTo>
                    <a:lnTo>
                      <a:pt x="21" y="77"/>
                    </a:lnTo>
                    <a:lnTo>
                      <a:pt x="24" y="77"/>
                    </a:lnTo>
                    <a:lnTo>
                      <a:pt x="26" y="73"/>
                    </a:lnTo>
                    <a:lnTo>
                      <a:pt x="5" y="69"/>
                    </a:lnTo>
                    <a:lnTo>
                      <a:pt x="4" y="71"/>
                    </a:lnTo>
                    <a:lnTo>
                      <a:pt x="3" y="71"/>
                    </a:lnTo>
                    <a:lnTo>
                      <a:pt x="3" y="69"/>
                    </a:lnTo>
                    <a:lnTo>
                      <a:pt x="3" y="68"/>
                    </a:lnTo>
                    <a:lnTo>
                      <a:pt x="4" y="67"/>
                    </a:lnTo>
                    <a:lnTo>
                      <a:pt x="4" y="67"/>
                    </a:lnTo>
                    <a:lnTo>
                      <a:pt x="13" y="48"/>
                    </a:lnTo>
                    <a:lnTo>
                      <a:pt x="8" y="47"/>
                    </a:lnTo>
                    <a:lnTo>
                      <a:pt x="7" y="50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0" y="50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1" y="43"/>
                    </a:lnTo>
                    <a:lnTo>
                      <a:pt x="4" y="43"/>
                    </a:lnTo>
                    <a:lnTo>
                      <a:pt x="5" y="43"/>
                    </a:lnTo>
                    <a:lnTo>
                      <a:pt x="7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5" y="25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27" y="20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9" y="9"/>
                    </a:lnTo>
                    <a:lnTo>
                      <a:pt x="29" y="12"/>
                    </a:lnTo>
                    <a:lnTo>
                      <a:pt x="29" y="13"/>
                    </a:lnTo>
                    <a:lnTo>
                      <a:pt x="27" y="16"/>
                    </a:lnTo>
                    <a:lnTo>
                      <a:pt x="29" y="20"/>
                    </a:lnTo>
                    <a:lnTo>
                      <a:pt x="42" y="3"/>
                    </a:lnTo>
                    <a:lnTo>
                      <a:pt x="42" y="1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0" name="Freeform 6550"/>
              <p:cNvSpPr>
                <a:spLocks noEditPoints="1"/>
              </p:cNvSpPr>
              <p:nvPr/>
            </p:nvSpPr>
            <p:spPr bwMode="auto">
              <a:xfrm>
                <a:off x="1845468" y="4587081"/>
                <a:ext cx="109538" cy="114300"/>
              </a:xfrm>
              <a:custGeom>
                <a:gdLst>
                  <a:gd name="T0" fmla="*/ 35 w 69"/>
                  <a:gd name="T1" fmla="*/ 60 h 72"/>
                  <a:gd name="T2" fmla="*/ 34 w 69"/>
                  <a:gd name="T3" fmla="*/ 66 h 72"/>
                  <a:gd name="T4" fmla="*/ 34 w 69"/>
                  <a:gd name="T5" fmla="*/ 58 h 72"/>
                  <a:gd name="T6" fmla="*/ 25 w 69"/>
                  <a:gd name="T7" fmla="*/ 55 h 72"/>
                  <a:gd name="T8" fmla="*/ 43 w 69"/>
                  <a:gd name="T9" fmla="*/ 54 h 72"/>
                  <a:gd name="T10" fmla="*/ 25 w 69"/>
                  <a:gd name="T11" fmla="*/ 52 h 72"/>
                  <a:gd name="T12" fmla="*/ 17 w 69"/>
                  <a:gd name="T13" fmla="*/ 38 h 72"/>
                  <a:gd name="T14" fmla="*/ 26 w 69"/>
                  <a:gd name="T15" fmla="*/ 38 h 72"/>
                  <a:gd name="T16" fmla="*/ 55 w 69"/>
                  <a:gd name="T17" fmla="*/ 43 h 72"/>
                  <a:gd name="T18" fmla="*/ 58 w 69"/>
                  <a:gd name="T19" fmla="*/ 47 h 72"/>
                  <a:gd name="T20" fmla="*/ 55 w 69"/>
                  <a:gd name="T21" fmla="*/ 51 h 72"/>
                  <a:gd name="T22" fmla="*/ 50 w 69"/>
                  <a:gd name="T23" fmla="*/ 46 h 72"/>
                  <a:gd name="T24" fmla="*/ 58 w 69"/>
                  <a:gd name="T25" fmla="*/ 37 h 72"/>
                  <a:gd name="T26" fmla="*/ 22 w 69"/>
                  <a:gd name="T27" fmla="*/ 51 h 72"/>
                  <a:gd name="T28" fmla="*/ 14 w 69"/>
                  <a:gd name="T29" fmla="*/ 51 h 72"/>
                  <a:gd name="T30" fmla="*/ 9 w 69"/>
                  <a:gd name="T31" fmla="*/ 51 h 72"/>
                  <a:gd name="T32" fmla="*/ 12 w 69"/>
                  <a:gd name="T33" fmla="*/ 45 h 72"/>
                  <a:gd name="T34" fmla="*/ 13 w 69"/>
                  <a:gd name="T35" fmla="*/ 38 h 72"/>
                  <a:gd name="T36" fmla="*/ 34 w 69"/>
                  <a:gd name="T37" fmla="*/ 43 h 72"/>
                  <a:gd name="T38" fmla="*/ 38 w 69"/>
                  <a:gd name="T39" fmla="*/ 42 h 72"/>
                  <a:gd name="T40" fmla="*/ 39 w 69"/>
                  <a:gd name="T41" fmla="*/ 42 h 72"/>
                  <a:gd name="T42" fmla="*/ 33 w 69"/>
                  <a:gd name="T43" fmla="*/ 38 h 72"/>
                  <a:gd name="T44" fmla="*/ 34 w 69"/>
                  <a:gd name="T45" fmla="*/ 37 h 72"/>
                  <a:gd name="T46" fmla="*/ 33 w 69"/>
                  <a:gd name="T47" fmla="*/ 37 h 72"/>
                  <a:gd name="T48" fmla="*/ 38 w 69"/>
                  <a:gd name="T49" fmla="*/ 38 h 72"/>
                  <a:gd name="T50" fmla="*/ 30 w 69"/>
                  <a:gd name="T51" fmla="*/ 34 h 72"/>
                  <a:gd name="T52" fmla="*/ 37 w 69"/>
                  <a:gd name="T53" fmla="*/ 33 h 72"/>
                  <a:gd name="T54" fmla="*/ 38 w 69"/>
                  <a:gd name="T55" fmla="*/ 31 h 72"/>
                  <a:gd name="T56" fmla="*/ 34 w 69"/>
                  <a:gd name="T57" fmla="*/ 30 h 72"/>
                  <a:gd name="T58" fmla="*/ 42 w 69"/>
                  <a:gd name="T59" fmla="*/ 35 h 72"/>
                  <a:gd name="T60" fmla="*/ 17 w 69"/>
                  <a:gd name="T61" fmla="*/ 35 h 72"/>
                  <a:gd name="T62" fmla="*/ 30 w 69"/>
                  <a:gd name="T63" fmla="*/ 29 h 72"/>
                  <a:gd name="T64" fmla="*/ 34 w 69"/>
                  <a:gd name="T65" fmla="*/ 24 h 72"/>
                  <a:gd name="T66" fmla="*/ 51 w 69"/>
                  <a:gd name="T67" fmla="*/ 28 h 72"/>
                  <a:gd name="T68" fmla="*/ 56 w 69"/>
                  <a:gd name="T69" fmla="*/ 24 h 72"/>
                  <a:gd name="T70" fmla="*/ 59 w 69"/>
                  <a:gd name="T71" fmla="*/ 28 h 72"/>
                  <a:gd name="T72" fmla="*/ 56 w 69"/>
                  <a:gd name="T73" fmla="*/ 31 h 72"/>
                  <a:gd name="T74" fmla="*/ 64 w 69"/>
                  <a:gd name="T75" fmla="*/ 21 h 72"/>
                  <a:gd name="T76" fmla="*/ 14 w 69"/>
                  <a:gd name="T77" fmla="*/ 35 h 72"/>
                  <a:gd name="T78" fmla="*/ 16 w 69"/>
                  <a:gd name="T79" fmla="*/ 26 h 72"/>
                  <a:gd name="T80" fmla="*/ 9 w 69"/>
                  <a:gd name="T81" fmla="*/ 22 h 72"/>
                  <a:gd name="T82" fmla="*/ 16 w 69"/>
                  <a:gd name="T83" fmla="*/ 26 h 72"/>
                  <a:gd name="T84" fmla="*/ 23 w 69"/>
                  <a:gd name="T85" fmla="*/ 18 h 72"/>
                  <a:gd name="T86" fmla="*/ 26 w 69"/>
                  <a:gd name="T87" fmla="*/ 20 h 72"/>
                  <a:gd name="T88" fmla="*/ 34 w 69"/>
                  <a:gd name="T89" fmla="*/ 13 h 72"/>
                  <a:gd name="T90" fmla="*/ 35 w 69"/>
                  <a:gd name="T91" fmla="*/ 8 h 72"/>
                  <a:gd name="T92" fmla="*/ 38 w 69"/>
                  <a:gd name="T93" fmla="*/ 14 h 72"/>
                  <a:gd name="T94" fmla="*/ 47 w 69"/>
                  <a:gd name="T95" fmla="*/ 17 h 72"/>
                  <a:gd name="T96" fmla="*/ 48 w 69"/>
                  <a:gd name="T97" fmla="*/ 11 h 72"/>
                  <a:gd name="T98" fmla="*/ 52 w 69"/>
                  <a:gd name="T99" fmla="*/ 13 h 72"/>
                  <a:gd name="T100" fmla="*/ 65 w 69"/>
                  <a:gd name="T101" fmla="*/ 22 h 72"/>
                  <a:gd name="T102" fmla="*/ 68 w 69"/>
                  <a:gd name="T103" fmla="*/ 39 h 72"/>
                  <a:gd name="T104" fmla="*/ 67 w 69"/>
                  <a:gd name="T105" fmla="*/ 54 h 72"/>
                  <a:gd name="T106" fmla="*/ 54 w 69"/>
                  <a:gd name="T107" fmla="*/ 66 h 72"/>
                  <a:gd name="T108" fmla="*/ 35 w 69"/>
                  <a:gd name="T109" fmla="*/ 71 h 72"/>
                  <a:gd name="T110" fmla="*/ 20 w 69"/>
                  <a:gd name="T111" fmla="*/ 64 h 72"/>
                  <a:gd name="T112" fmla="*/ 18 w 69"/>
                  <a:gd name="T113" fmla="*/ 60 h 72"/>
                  <a:gd name="T114" fmla="*/ 10 w 69"/>
                  <a:gd name="T115" fmla="*/ 37 h 72"/>
                  <a:gd name="T116" fmla="*/ 3 w 69"/>
                  <a:gd name="T117" fmla="*/ 33 h 72"/>
                  <a:gd name="T118" fmla="*/ 21 w 69"/>
                  <a:gd name="T119" fmla="*/ 16 h 72"/>
                  <a:gd name="T120" fmla="*/ 21 w 69"/>
                  <a:gd name="T121" fmla="*/ 7 h 72"/>
                  <a:gd name="T122" fmla="*/ 34 w 69"/>
                  <a:gd name="T123" fmla="*/ 0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9" h="72">
                    <a:moveTo>
                      <a:pt x="35" y="51"/>
                    </a:moveTo>
                    <a:lnTo>
                      <a:pt x="35" y="55"/>
                    </a:lnTo>
                    <a:lnTo>
                      <a:pt x="38" y="58"/>
                    </a:lnTo>
                    <a:lnTo>
                      <a:pt x="38" y="59"/>
                    </a:lnTo>
                    <a:lnTo>
                      <a:pt x="38" y="59"/>
                    </a:lnTo>
                    <a:lnTo>
                      <a:pt x="38" y="59"/>
                    </a:lnTo>
                    <a:lnTo>
                      <a:pt x="38" y="59"/>
                    </a:lnTo>
                    <a:lnTo>
                      <a:pt x="35" y="58"/>
                    </a:lnTo>
                    <a:lnTo>
                      <a:pt x="35" y="60"/>
                    </a:lnTo>
                    <a:lnTo>
                      <a:pt x="37" y="62"/>
                    </a:lnTo>
                    <a:lnTo>
                      <a:pt x="37" y="62"/>
                    </a:lnTo>
                    <a:lnTo>
                      <a:pt x="37" y="62"/>
                    </a:lnTo>
                    <a:lnTo>
                      <a:pt x="37" y="63"/>
                    </a:lnTo>
                    <a:lnTo>
                      <a:pt x="37" y="63"/>
                    </a:lnTo>
                    <a:lnTo>
                      <a:pt x="35" y="62"/>
                    </a:lnTo>
                    <a:lnTo>
                      <a:pt x="35" y="66"/>
                    </a:lnTo>
                    <a:lnTo>
                      <a:pt x="34" y="66"/>
                    </a:lnTo>
                    <a:lnTo>
                      <a:pt x="34" y="66"/>
                    </a:lnTo>
                    <a:lnTo>
                      <a:pt x="34" y="66"/>
                    </a:lnTo>
                    <a:lnTo>
                      <a:pt x="34" y="62"/>
                    </a:lnTo>
                    <a:lnTo>
                      <a:pt x="33" y="63"/>
                    </a:lnTo>
                    <a:lnTo>
                      <a:pt x="31" y="63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4" y="60"/>
                    </a:lnTo>
                    <a:lnTo>
                      <a:pt x="34" y="58"/>
                    </a:lnTo>
                    <a:lnTo>
                      <a:pt x="31" y="59"/>
                    </a:lnTo>
                    <a:lnTo>
                      <a:pt x="30" y="59"/>
                    </a:lnTo>
                    <a:lnTo>
                      <a:pt x="30" y="59"/>
                    </a:lnTo>
                    <a:lnTo>
                      <a:pt x="30" y="59"/>
                    </a:lnTo>
                    <a:lnTo>
                      <a:pt x="30" y="58"/>
                    </a:lnTo>
                    <a:lnTo>
                      <a:pt x="34" y="55"/>
                    </a:lnTo>
                    <a:lnTo>
                      <a:pt x="34" y="51"/>
                    </a:lnTo>
                    <a:lnTo>
                      <a:pt x="25" y="54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2" y="56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46" y="56"/>
                    </a:lnTo>
                    <a:lnTo>
                      <a:pt x="46" y="55"/>
                    </a:lnTo>
                    <a:lnTo>
                      <a:pt x="44" y="55"/>
                    </a:lnTo>
                    <a:lnTo>
                      <a:pt x="43" y="54"/>
                    </a:lnTo>
                    <a:lnTo>
                      <a:pt x="43" y="54"/>
                    </a:lnTo>
                    <a:lnTo>
                      <a:pt x="35" y="51"/>
                    </a:lnTo>
                    <a:close/>
                    <a:moveTo>
                      <a:pt x="38" y="43"/>
                    </a:moveTo>
                    <a:lnTo>
                      <a:pt x="37" y="43"/>
                    </a:lnTo>
                    <a:lnTo>
                      <a:pt x="34" y="45"/>
                    </a:lnTo>
                    <a:lnTo>
                      <a:pt x="33" y="45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34" y="50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17" y="38"/>
                    </a:moveTo>
                    <a:lnTo>
                      <a:pt x="17" y="38"/>
                    </a:lnTo>
                    <a:lnTo>
                      <a:pt x="22" y="42"/>
                    </a:lnTo>
                    <a:lnTo>
                      <a:pt x="23" y="51"/>
                    </a:lnTo>
                    <a:lnTo>
                      <a:pt x="23" y="51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7" y="41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17" y="38"/>
                    </a:lnTo>
                    <a:close/>
                    <a:moveTo>
                      <a:pt x="55" y="37"/>
                    </a:moveTo>
                    <a:lnTo>
                      <a:pt x="55" y="38"/>
                    </a:lnTo>
                    <a:lnTo>
                      <a:pt x="54" y="39"/>
                    </a:lnTo>
                    <a:lnTo>
                      <a:pt x="52" y="38"/>
                    </a:lnTo>
                    <a:lnTo>
                      <a:pt x="47" y="43"/>
                    </a:lnTo>
                    <a:lnTo>
                      <a:pt x="51" y="46"/>
                    </a:lnTo>
                    <a:lnTo>
                      <a:pt x="55" y="43"/>
                    </a:lnTo>
                    <a:lnTo>
                      <a:pt x="55" y="43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5" y="45"/>
                    </a:lnTo>
                    <a:lnTo>
                      <a:pt x="52" y="46"/>
                    </a:lnTo>
                    <a:lnTo>
                      <a:pt x="55" y="47"/>
                    </a:lnTo>
                    <a:lnTo>
                      <a:pt x="56" y="46"/>
                    </a:lnTo>
                    <a:lnTo>
                      <a:pt x="58" y="47"/>
                    </a:lnTo>
                    <a:lnTo>
                      <a:pt x="58" y="47"/>
                    </a:lnTo>
                    <a:lnTo>
                      <a:pt x="58" y="47"/>
                    </a:lnTo>
                    <a:lnTo>
                      <a:pt x="56" y="49"/>
                    </a:lnTo>
                    <a:lnTo>
                      <a:pt x="59" y="50"/>
                    </a:lnTo>
                    <a:lnTo>
                      <a:pt x="60" y="50"/>
                    </a:lnTo>
                    <a:lnTo>
                      <a:pt x="60" y="51"/>
                    </a:lnTo>
                    <a:lnTo>
                      <a:pt x="59" y="51"/>
                    </a:lnTo>
                    <a:lnTo>
                      <a:pt x="59" y="51"/>
                    </a:lnTo>
                    <a:lnTo>
                      <a:pt x="55" y="50"/>
                    </a:lnTo>
                    <a:lnTo>
                      <a:pt x="55" y="51"/>
                    </a:lnTo>
                    <a:lnTo>
                      <a:pt x="55" y="51"/>
                    </a:lnTo>
                    <a:lnTo>
                      <a:pt x="55" y="51"/>
                    </a:lnTo>
                    <a:lnTo>
                      <a:pt x="54" y="51"/>
                    </a:lnTo>
                    <a:lnTo>
                      <a:pt x="54" y="49"/>
                    </a:lnTo>
                    <a:lnTo>
                      <a:pt x="52" y="47"/>
                    </a:lnTo>
                    <a:lnTo>
                      <a:pt x="52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0" y="46"/>
                    </a:lnTo>
                    <a:lnTo>
                      <a:pt x="46" y="45"/>
                    </a:lnTo>
                    <a:lnTo>
                      <a:pt x="46" y="51"/>
                    </a:lnTo>
                    <a:lnTo>
                      <a:pt x="47" y="51"/>
                    </a:lnTo>
                    <a:lnTo>
                      <a:pt x="47" y="52"/>
                    </a:lnTo>
                    <a:lnTo>
                      <a:pt x="47" y="54"/>
                    </a:lnTo>
                    <a:lnTo>
                      <a:pt x="47" y="55"/>
                    </a:lnTo>
                    <a:lnTo>
                      <a:pt x="65" y="52"/>
                    </a:lnTo>
                    <a:lnTo>
                      <a:pt x="65" y="52"/>
                    </a:lnTo>
                    <a:lnTo>
                      <a:pt x="58" y="37"/>
                    </a:lnTo>
                    <a:lnTo>
                      <a:pt x="55" y="37"/>
                    </a:lnTo>
                    <a:close/>
                    <a:moveTo>
                      <a:pt x="12" y="37"/>
                    </a:moveTo>
                    <a:lnTo>
                      <a:pt x="4" y="52"/>
                    </a:lnTo>
                    <a:lnTo>
                      <a:pt x="4" y="52"/>
                    </a:lnTo>
                    <a:lnTo>
                      <a:pt x="21" y="55"/>
                    </a:lnTo>
                    <a:lnTo>
                      <a:pt x="21" y="55"/>
                    </a:lnTo>
                    <a:lnTo>
                      <a:pt x="21" y="55"/>
                    </a:lnTo>
                    <a:lnTo>
                      <a:pt x="21" y="52"/>
                    </a:lnTo>
                    <a:lnTo>
                      <a:pt x="22" y="51"/>
                    </a:lnTo>
                    <a:lnTo>
                      <a:pt x="21" y="45"/>
                    </a:lnTo>
                    <a:lnTo>
                      <a:pt x="17" y="47"/>
                    </a:lnTo>
                    <a:lnTo>
                      <a:pt x="17" y="51"/>
                    </a:lnTo>
                    <a:lnTo>
                      <a:pt x="17" y="51"/>
                    </a:lnTo>
                    <a:lnTo>
                      <a:pt x="17" y="51"/>
                    </a:lnTo>
                    <a:lnTo>
                      <a:pt x="16" y="51"/>
                    </a:lnTo>
                    <a:lnTo>
                      <a:pt x="16" y="47"/>
                    </a:lnTo>
                    <a:lnTo>
                      <a:pt x="14" y="49"/>
                    </a:lnTo>
                    <a:lnTo>
                      <a:pt x="14" y="51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3" y="51"/>
                    </a:lnTo>
                    <a:lnTo>
                      <a:pt x="13" y="50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12" y="49"/>
                    </a:lnTo>
                    <a:lnTo>
                      <a:pt x="10" y="49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7" y="46"/>
                    </a:lnTo>
                    <a:lnTo>
                      <a:pt x="21" y="43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3" y="38"/>
                    </a:lnTo>
                    <a:lnTo>
                      <a:pt x="13" y="37"/>
                    </a:lnTo>
                    <a:lnTo>
                      <a:pt x="12" y="37"/>
                    </a:lnTo>
                    <a:close/>
                    <a:moveTo>
                      <a:pt x="34" y="37"/>
                    </a:moveTo>
                    <a:lnTo>
                      <a:pt x="34" y="38"/>
                    </a:lnTo>
                    <a:lnTo>
                      <a:pt x="33" y="39"/>
                    </a:lnTo>
                    <a:lnTo>
                      <a:pt x="33" y="42"/>
                    </a:lnTo>
                    <a:lnTo>
                      <a:pt x="33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37"/>
                    </a:lnTo>
                    <a:close/>
                    <a:moveTo>
                      <a:pt x="34" y="37"/>
                    </a:moveTo>
                    <a:lnTo>
                      <a:pt x="34" y="38"/>
                    </a:lnTo>
                    <a:lnTo>
                      <a:pt x="35" y="39"/>
                    </a:lnTo>
                    <a:lnTo>
                      <a:pt x="37" y="41"/>
                    </a:lnTo>
                    <a:lnTo>
                      <a:pt x="38" y="42"/>
                    </a:lnTo>
                    <a:lnTo>
                      <a:pt x="39" y="42"/>
                    </a:lnTo>
                    <a:lnTo>
                      <a:pt x="39" y="42"/>
                    </a:lnTo>
                    <a:lnTo>
                      <a:pt x="39" y="41"/>
                    </a:lnTo>
                    <a:lnTo>
                      <a:pt x="38" y="41"/>
                    </a:lnTo>
                    <a:lnTo>
                      <a:pt x="37" y="39"/>
                    </a:lnTo>
                    <a:lnTo>
                      <a:pt x="34" y="37"/>
                    </a:lnTo>
                    <a:close/>
                    <a:moveTo>
                      <a:pt x="42" y="37"/>
                    </a:moveTo>
                    <a:lnTo>
                      <a:pt x="41" y="39"/>
                    </a:lnTo>
                    <a:lnTo>
                      <a:pt x="39" y="42"/>
                    </a:lnTo>
                    <a:lnTo>
                      <a:pt x="39" y="42"/>
                    </a:lnTo>
                    <a:lnTo>
                      <a:pt x="44" y="51"/>
                    </a:lnTo>
                    <a:lnTo>
                      <a:pt x="44" y="43"/>
                    </a:lnTo>
                    <a:lnTo>
                      <a:pt x="51" y="38"/>
                    </a:lnTo>
                    <a:lnTo>
                      <a:pt x="51" y="37"/>
                    </a:lnTo>
                    <a:lnTo>
                      <a:pt x="42" y="37"/>
                    </a:lnTo>
                    <a:lnTo>
                      <a:pt x="42" y="37"/>
                    </a:lnTo>
                    <a:close/>
                    <a:moveTo>
                      <a:pt x="34" y="37"/>
                    </a:moveTo>
                    <a:lnTo>
                      <a:pt x="33" y="38"/>
                    </a:lnTo>
                    <a:lnTo>
                      <a:pt x="31" y="38"/>
                    </a:lnTo>
                    <a:lnTo>
                      <a:pt x="30" y="39"/>
                    </a:lnTo>
                    <a:lnTo>
                      <a:pt x="29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1" y="39"/>
                    </a:lnTo>
                    <a:lnTo>
                      <a:pt x="34" y="37"/>
                    </a:lnTo>
                    <a:close/>
                    <a:moveTo>
                      <a:pt x="27" y="35"/>
                    </a:moveTo>
                    <a:lnTo>
                      <a:pt x="27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7" y="38"/>
                    </a:lnTo>
                    <a:lnTo>
                      <a:pt x="29" y="38"/>
                    </a:lnTo>
                    <a:lnTo>
                      <a:pt x="31" y="38"/>
                    </a:lnTo>
                    <a:lnTo>
                      <a:pt x="33" y="37"/>
                    </a:lnTo>
                    <a:lnTo>
                      <a:pt x="33" y="37"/>
                    </a:lnTo>
                    <a:lnTo>
                      <a:pt x="30" y="37"/>
                    </a:lnTo>
                    <a:lnTo>
                      <a:pt x="27" y="35"/>
                    </a:lnTo>
                    <a:close/>
                    <a:moveTo>
                      <a:pt x="39" y="35"/>
                    </a:moveTo>
                    <a:lnTo>
                      <a:pt x="38" y="37"/>
                    </a:lnTo>
                    <a:lnTo>
                      <a:pt x="34" y="37"/>
                    </a:lnTo>
                    <a:lnTo>
                      <a:pt x="35" y="37"/>
                    </a:lnTo>
                    <a:lnTo>
                      <a:pt x="37" y="38"/>
                    </a:lnTo>
                    <a:lnTo>
                      <a:pt x="38" y="38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39" y="35"/>
                    </a:lnTo>
                    <a:close/>
                    <a:moveTo>
                      <a:pt x="29" y="31"/>
                    </a:moveTo>
                    <a:lnTo>
                      <a:pt x="29" y="31"/>
                    </a:lnTo>
                    <a:lnTo>
                      <a:pt x="29" y="33"/>
                    </a:lnTo>
                    <a:lnTo>
                      <a:pt x="30" y="34"/>
                    </a:lnTo>
                    <a:lnTo>
                      <a:pt x="31" y="35"/>
                    </a:lnTo>
                    <a:lnTo>
                      <a:pt x="33" y="35"/>
                    </a:lnTo>
                    <a:lnTo>
                      <a:pt x="33" y="37"/>
                    </a:lnTo>
                    <a:lnTo>
                      <a:pt x="31" y="34"/>
                    </a:lnTo>
                    <a:lnTo>
                      <a:pt x="30" y="33"/>
                    </a:lnTo>
                    <a:lnTo>
                      <a:pt x="29" y="31"/>
                    </a:lnTo>
                    <a:lnTo>
                      <a:pt x="29" y="31"/>
                    </a:lnTo>
                    <a:close/>
                    <a:moveTo>
                      <a:pt x="38" y="31"/>
                    </a:moveTo>
                    <a:lnTo>
                      <a:pt x="37" y="33"/>
                    </a:lnTo>
                    <a:lnTo>
                      <a:pt x="35" y="34"/>
                    </a:lnTo>
                    <a:lnTo>
                      <a:pt x="35" y="35"/>
                    </a:lnTo>
                    <a:lnTo>
                      <a:pt x="34" y="37"/>
                    </a:lnTo>
                    <a:lnTo>
                      <a:pt x="37" y="34"/>
                    </a:lnTo>
                    <a:lnTo>
                      <a:pt x="39" y="33"/>
                    </a:lnTo>
                    <a:lnTo>
                      <a:pt x="39" y="33"/>
                    </a:lnTo>
                    <a:lnTo>
                      <a:pt x="39" y="31"/>
                    </a:lnTo>
                    <a:lnTo>
                      <a:pt x="39" y="31"/>
                    </a:lnTo>
                    <a:lnTo>
                      <a:pt x="38" y="31"/>
                    </a:lnTo>
                    <a:close/>
                    <a:moveTo>
                      <a:pt x="34" y="29"/>
                    </a:moveTo>
                    <a:lnTo>
                      <a:pt x="33" y="30"/>
                    </a:lnTo>
                    <a:lnTo>
                      <a:pt x="33" y="31"/>
                    </a:lnTo>
                    <a:lnTo>
                      <a:pt x="33" y="34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4" y="33"/>
                    </a:lnTo>
                    <a:lnTo>
                      <a:pt x="34" y="31"/>
                    </a:lnTo>
                    <a:lnTo>
                      <a:pt x="34" y="30"/>
                    </a:lnTo>
                    <a:lnTo>
                      <a:pt x="34" y="29"/>
                    </a:lnTo>
                    <a:lnTo>
                      <a:pt x="34" y="29"/>
                    </a:lnTo>
                    <a:close/>
                    <a:moveTo>
                      <a:pt x="44" y="24"/>
                    </a:moveTo>
                    <a:lnTo>
                      <a:pt x="41" y="31"/>
                    </a:lnTo>
                    <a:lnTo>
                      <a:pt x="39" y="31"/>
                    </a:lnTo>
                    <a:lnTo>
                      <a:pt x="41" y="33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51" y="35"/>
                    </a:lnTo>
                    <a:lnTo>
                      <a:pt x="46" y="31"/>
                    </a:lnTo>
                    <a:lnTo>
                      <a:pt x="44" y="24"/>
                    </a:lnTo>
                    <a:close/>
                    <a:moveTo>
                      <a:pt x="25" y="22"/>
                    </a:moveTo>
                    <a:lnTo>
                      <a:pt x="25" y="22"/>
                    </a:lnTo>
                    <a:lnTo>
                      <a:pt x="23" y="30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7" y="33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5" y="22"/>
                    </a:lnTo>
                    <a:close/>
                    <a:moveTo>
                      <a:pt x="26" y="21"/>
                    </a:moveTo>
                    <a:lnTo>
                      <a:pt x="26" y="21"/>
                    </a:lnTo>
                    <a:lnTo>
                      <a:pt x="30" y="29"/>
                    </a:lnTo>
                    <a:lnTo>
                      <a:pt x="30" y="30"/>
                    </a:lnTo>
                    <a:lnTo>
                      <a:pt x="33" y="29"/>
                    </a:lnTo>
                    <a:lnTo>
                      <a:pt x="37" y="29"/>
                    </a:lnTo>
                    <a:lnTo>
                      <a:pt x="39" y="30"/>
                    </a:lnTo>
                    <a:lnTo>
                      <a:pt x="39" y="30"/>
                    </a:lnTo>
                    <a:lnTo>
                      <a:pt x="44" y="22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34" y="24"/>
                    </a:lnTo>
                    <a:lnTo>
                      <a:pt x="26" y="21"/>
                    </a:lnTo>
                    <a:close/>
                    <a:moveTo>
                      <a:pt x="48" y="18"/>
                    </a:moveTo>
                    <a:lnTo>
                      <a:pt x="47" y="20"/>
                    </a:lnTo>
                    <a:lnTo>
                      <a:pt x="47" y="20"/>
                    </a:lnTo>
                    <a:lnTo>
                      <a:pt x="47" y="21"/>
                    </a:lnTo>
                    <a:lnTo>
                      <a:pt x="47" y="22"/>
                    </a:lnTo>
                    <a:lnTo>
                      <a:pt x="46" y="22"/>
                    </a:lnTo>
                    <a:lnTo>
                      <a:pt x="47" y="30"/>
                    </a:lnTo>
                    <a:lnTo>
                      <a:pt x="51" y="28"/>
                    </a:lnTo>
                    <a:lnTo>
                      <a:pt x="51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4" y="24"/>
                    </a:lnTo>
                    <a:lnTo>
                      <a:pt x="52" y="28"/>
                    </a:lnTo>
                    <a:lnTo>
                      <a:pt x="55" y="26"/>
                    </a:lnTo>
                    <a:lnTo>
                      <a:pt x="55" y="24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6" y="25"/>
                    </a:lnTo>
                    <a:lnTo>
                      <a:pt x="59" y="24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60" y="25"/>
                    </a:lnTo>
                    <a:lnTo>
                      <a:pt x="56" y="26"/>
                    </a:lnTo>
                    <a:lnTo>
                      <a:pt x="58" y="28"/>
                    </a:lnTo>
                    <a:lnTo>
                      <a:pt x="59" y="28"/>
                    </a:lnTo>
                    <a:lnTo>
                      <a:pt x="59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5" y="28"/>
                    </a:lnTo>
                    <a:lnTo>
                      <a:pt x="54" y="29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56" y="31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1" y="29"/>
                    </a:lnTo>
                    <a:lnTo>
                      <a:pt x="47" y="31"/>
                    </a:lnTo>
                    <a:lnTo>
                      <a:pt x="52" y="35"/>
                    </a:lnTo>
                    <a:lnTo>
                      <a:pt x="54" y="35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8" y="35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48" y="18"/>
                    </a:lnTo>
                    <a:close/>
                    <a:moveTo>
                      <a:pt x="22" y="17"/>
                    </a:moveTo>
                    <a:lnTo>
                      <a:pt x="5" y="20"/>
                    </a:lnTo>
                    <a:lnTo>
                      <a:pt x="5" y="20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6" y="35"/>
                    </a:lnTo>
                    <a:lnTo>
                      <a:pt x="21" y="30"/>
                    </a:lnTo>
                    <a:lnTo>
                      <a:pt x="17" y="28"/>
                    </a:lnTo>
                    <a:lnTo>
                      <a:pt x="13" y="29"/>
                    </a:lnTo>
                    <a:lnTo>
                      <a:pt x="13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3" y="28"/>
                    </a:lnTo>
                    <a:lnTo>
                      <a:pt x="16" y="26"/>
                    </a:lnTo>
                    <a:lnTo>
                      <a:pt x="13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1"/>
                    </a:lnTo>
                    <a:lnTo>
                      <a:pt x="9" y="22"/>
                    </a:lnTo>
                    <a:lnTo>
                      <a:pt x="13" y="24"/>
                    </a:lnTo>
                    <a:lnTo>
                      <a:pt x="13" y="22"/>
                    </a:lnTo>
                    <a:lnTo>
                      <a:pt x="13" y="21"/>
                    </a:lnTo>
                    <a:lnTo>
                      <a:pt x="14" y="22"/>
                    </a:lnTo>
                    <a:lnTo>
                      <a:pt x="14" y="25"/>
                    </a:lnTo>
                    <a:lnTo>
                      <a:pt x="16" y="26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22"/>
                    </a:lnTo>
                    <a:lnTo>
                      <a:pt x="18" y="26"/>
                    </a:lnTo>
                    <a:lnTo>
                      <a:pt x="22" y="29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2" y="17"/>
                    </a:lnTo>
                    <a:close/>
                    <a:moveTo>
                      <a:pt x="35" y="3"/>
                    </a:moveTo>
                    <a:lnTo>
                      <a:pt x="34" y="3"/>
                    </a:lnTo>
                    <a:lnTo>
                      <a:pt x="34" y="3"/>
                    </a:lnTo>
                    <a:lnTo>
                      <a:pt x="23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6" y="18"/>
                    </a:lnTo>
                    <a:lnTo>
                      <a:pt x="26" y="20"/>
                    </a:lnTo>
                    <a:lnTo>
                      <a:pt x="34" y="22"/>
                    </a:lnTo>
                    <a:lnTo>
                      <a:pt x="34" y="17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4" y="16"/>
                    </a:lnTo>
                    <a:lnTo>
                      <a:pt x="34" y="13"/>
                    </a:lnTo>
                    <a:lnTo>
                      <a:pt x="33" y="12"/>
                    </a:lnTo>
                    <a:lnTo>
                      <a:pt x="31" y="12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4" y="12"/>
                    </a:lnTo>
                    <a:lnTo>
                      <a:pt x="34" y="8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38" y="11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5" y="16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5" y="17"/>
                    </a:lnTo>
                    <a:lnTo>
                      <a:pt x="35" y="22"/>
                    </a:lnTo>
                    <a:lnTo>
                      <a:pt x="43" y="21"/>
                    </a:lnTo>
                    <a:lnTo>
                      <a:pt x="44" y="20"/>
                    </a:lnTo>
                    <a:lnTo>
                      <a:pt x="46" y="18"/>
                    </a:lnTo>
                    <a:lnTo>
                      <a:pt x="47" y="17"/>
                    </a:lnTo>
                    <a:lnTo>
                      <a:pt x="35" y="3"/>
                    </a:lnTo>
                    <a:close/>
                    <a:moveTo>
                      <a:pt x="34" y="0"/>
                    </a:moveTo>
                    <a:lnTo>
                      <a:pt x="34" y="0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47" y="16"/>
                    </a:lnTo>
                    <a:lnTo>
                      <a:pt x="50" y="13"/>
                    </a:lnTo>
                    <a:lnTo>
                      <a:pt x="48" y="11"/>
                    </a:lnTo>
                    <a:lnTo>
                      <a:pt x="48" y="9"/>
                    </a:lnTo>
                    <a:lnTo>
                      <a:pt x="50" y="8"/>
                    </a:lnTo>
                    <a:lnTo>
                      <a:pt x="51" y="7"/>
                    </a:lnTo>
                    <a:lnTo>
                      <a:pt x="54" y="8"/>
                    </a:lnTo>
                    <a:lnTo>
                      <a:pt x="55" y="8"/>
                    </a:lnTo>
                    <a:lnTo>
                      <a:pt x="55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2" y="13"/>
                    </a:lnTo>
                    <a:lnTo>
                      <a:pt x="51" y="13"/>
                    </a:lnTo>
                    <a:lnTo>
                      <a:pt x="48" y="17"/>
                    </a:lnTo>
                    <a:lnTo>
                      <a:pt x="64" y="20"/>
                    </a:lnTo>
                    <a:lnTo>
                      <a:pt x="65" y="20"/>
                    </a:lnTo>
                    <a:lnTo>
                      <a:pt x="67" y="20"/>
                    </a:lnTo>
                    <a:lnTo>
                      <a:pt x="67" y="21"/>
                    </a:lnTo>
                    <a:lnTo>
                      <a:pt x="67" y="22"/>
                    </a:lnTo>
                    <a:lnTo>
                      <a:pt x="65" y="22"/>
                    </a:lnTo>
                    <a:lnTo>
                      <a:pt x="65" y="22"/>
                    </a:lnTo>
                    <a:lnTo>
                      <a:pt x="59" y="35"/>
                    </a:lnTo>
                    <a:lnTo>
                      <a:pt x="63" y="35"/>
                    </a:lnTo>
                    <a:lnTo>
                      <a:pt x="64" y="34"/>
                    </a:lnTo>
                    <a:lnTo>
                      <a:pt x="65" y="33"/>
                    </a:lnTo>
                    <a:lnTo>
                      <a:pt x="68" y="34"/>
                    </a:lnTo>
                    <a:lnTo>
                      <a:pt x="69" y="35"/>
                    </a:lnTo>
                    <a:lnTo>
                      <a:pt x="69" y="37"/>
                    </a:lnTo>
                    <a:lnTo>
                      <a:pt x="69" y="38"/>
                    </a:lnTo>
                    <a:lnTo>
                      <a:pt x="68" y="39"/>
                    </a:lnTo>
                    <a:lnTo>
                      <a:pt x="67" y="39"/>
                    </a:lnTo>
                    <a:lnTo>
                      <a:pt x="64" y="39"/>
                    </a:lnTo>
                    <a:lnTo>
                      <a:pt x="63" y="38"/>
                    </a:lnTo>
                    <a:lnTo>
                      <a:pt x="59" y="37"/>
                    </a:lnTo>
                    <a:lnTo>
                      <a:pt x="67" y="51"/>
                    </a:lnTo>
                    <a:lnTo>
                      <a:pt x="67" y="51"/>
                    </a:lnTo>
                    <a:lnTo>
                      <a:pt x="68" y="52"/>
                    </a:lnTo>
                    <a:lnTo>
                      <a:pt x="67" y="54"/>
                    </a:lnTo>
                    <a:lnTo>
                      <a:pt x="67" y="54"/>
                    </a:lnTo>
                    <a:lnTo>
                      <a:pt x="65" y="54"/>
                    </a:lnTo>
                    <a:lnTo>
                      <a:pt x="48" y="56"/>
                    </a:lnTo>
                    <a:lnTo>
                      <a:pt x="50" y="60"/>
                    </a:lnTo>
                    <a:lnTo>
                      <a:pt x="51" y="60"/>
                    </a:lnTo>
                    <a:lnTo>
                      <a:pt x="52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4" y="64"/>
                    </a:lnTo>
                    <a:lnTo>
                      <a:pt x="54" y="66"/>
                    </a:lnTo>
                    <a:lnTo>
                      <a:pt x="51" y="67"/>
                    </a:lnTo>
                    <a:lnTo>
                      <a:pt x="50" y="67"/>
                    </a:lnTo>
                    <a:lnTo>
                      <a:pt x="48" y="66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48" y="60"/>
                    </a:lnTo>
                    <a:lnTo>
                      <a:pt x="47" y="58"/>
                    </a:lnTo>
                    <a:lnTo>
                      <a:pt x="35" y="71"/>
                    </a:lnTo>
                    <a:lnTo>
                      <a:pt x="35" y="71"/>
                    </a:lnTo>
                    <a:lnTo>
                      <a:pt x="35" y="72"/>
                    </a:lnTo>
                    <a:lnTo>
                      <a:pt x="34" y="72"/>
                    </a:lnTo>
                    <a:lnTo>
                      <a:pt x="34" y="72"/>
                    </a:lnTo>
                    <a:lnTo>
                      <a:pt x="33" y="71"/>
                    </a:lnTo>
                    <a:lnTo>
                      <a:pt x="33" y="71"/>
                    </a:lnTo>
                    <a:lnTo>
                      <a:pt x="21" y="58"/>
                    </a:lnTo>
                    <a:lnTo>
                      <a:pt x="20" y="60"/>
                    </a:lnTo>
                    <a:lnTo>
                      <a:pt x="21" y="63"/>
                    </a:lnTo>
                    <a:lnTo>
                      <a:pt x="20" y="64"/>
                    </a:lnTo>
                    <a:lnTo>
                      <a:pt x="20" y="66"/>
                    </a:lnTo>
                    <a:lnTo>
                      <a:pt x="17" y="66"/>
                    </a:lnTo>
                    <a:lnTo>
                      <a:pt x="16" y="66"/>
                    </a:lnTo>
                    <a:lnTo>
                      <a:pt x="14" y="64"/>
                    </a:lnTo>
                    <a:lnTo>
                      <a:pt x="14" y="63"/>
                    </a:lnTo>
                    <a:lnTo>
                      <a:pt x="14" y="62"/>
                    </a:lnTo>
                    <a:lnTo>
                      <a:pt x="16" y="60"/>
                    </a:lnTo>
                    <a:lnTo>
                      <a:pt x="17" y="59"/>
                    </a:lnTo>
                    <a:lnTo>
                      <a:pt x="18" y="60"/>
                    </a:lnTo>
                    <a:lnTo>
                      <a:pt x="20" y="56"/>
                    </a:lnTo>
                    <a:lnTo>
                      <a:pt x="4" y="54"/>
                    </a:lnTo>
                    <a:lnTo>
                      <a:pt x="4" y="55"/>
                    </a:lnTo>
                    <a:lnTo>
                      <a:pt x="3" y="55"/>
                    </a:lnTo>
                    <a:lnTo>
                      <a:pt x="3" y="54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4" y="52"/>
                    </a:lnTo>
                    <a:lnTo>
                      <a:pt x="10" y="37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4" y="39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1" y="34"/>
                    </a:lnTo>
                    <a:lnTo>
                      <a:pt x="3" y="33"/>
                    </a:lnTo>
                    <a:lnTo>
                      <a:pt x="5" y="34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5" y="18"/>
                    </a:lnTo>
                    <a:lnTo>
                      <a:pt x="21" y="16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6" y="11"/>
                    </a:lnTo>
                    <a:lnTo>
                      <a:pt x="17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1" y="7"/>
                    </a:lnTo>
                    <a:lnTo>
                      <a:pt x="22" y="8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2" y="16"/>
                    </a:lnTo>
                    <a:lnTo>
                      <a:pt x="33" y="3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1" name="Freeform 6551"/>
              <p:cNvSpPr/>
              <p:nvPr/>
            </p:nvSpPr>
            <p:spPr bwMode="auto">
              <a:xfrm>
                <a:off x="1708943" y="4669631"/>
                <a:ext cx="38100" cy="38100"/>
              </a:xfrm>
              <a:custGeom>
                <a:gdLst>
                  <a:gd name="T0" fmla="*/ 11 w 24"/>
                  <a:gd name="T1" fmla="*/ 0 h 24"/>
                  <a:gd name="T2" fmla="*/ 15 w 24"/>
                  <a:gd name="T3" fmla="*/ 8 h 24"/>
                  <a:gd name="T4" fmla="*/ 24 w 24"/>
                  <a:gd name="T5" fmla="*/ 10 h 24"/>
                  <a:gd name="T6" fmla="*/ 18 w 24"/>
                  <a:gd name="T7" fmla="*/ 15 h 24"/>
                  <a:gd name="T8" fmla="*/ 19 w 24"/>
                  <a:gd name="T9" fmla="*/ 24 h 24"/>
                  <a:gd name="T10" fmla="*/ 11 w 24"/>
                  <a:gd name="T11" fmla="*/ 20 h 24"/>
                  <a:gd name="T12" fmla="*/ 5 w 24"/>
                  <a:gd name="T13" fmla="*/ 24 h 24"/>
                  <a:gd name="T14" fmla="*/ 6 w 24"/>
                  <a:gd name="T15" fmla="*/ 16 h 24"/>
                  <a:gd name="T16" fmla="*/ 0 w 24"/>
                  <a:gd name="T17" fmla="*/ 10 h 24"/>
                  <a:gd name="T18" fmla="*/ 7 w 24"/>
                  <a:gd name="T19" fmla="*/ 8 h 24"/>
                  <a:gd name="T20" fmla="*/ 11 w 24"/>
                  <a:gd name="T21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11" y="0"/>
                    </a:moveTo>
                    <a:lnTo>
                      <a:pt x="15" y="8"/>
                    </a:lnTo>
                    <a:lnTo>
                      <a:pt x="24" y="10"/>
                    </a:lnTo>
                    <a:lnTo>
                      <a:pt x="18" y="15"/>
                    </a:lnTo>
                    <a:lnTo>
                      <a:pt x="19" y="24"/>
                    </a:lnTo>
                    <a:lnTo>
                      <a:pt x="11" y="20"/>
                    </a:lnTo>
                    <a:lnTo>
                      <a:pt x="5" y="24"/>
                    </a:lnTo>
                    <a:lnTo>
                      <a:pt x="6" y="16"/>
                    </a:lnTo>
                    <a:lnTo>
                      <a:pt x="0" y="10"/>
                    </a:lnTo>
                    <a:lnTo>
                      <a:pt x="7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2" name="Freeform 6552"/>
              <p:cNvSpPr/>
              <p:nvPr/>
            </p:nvSpPr>
            <p:spPr bwMode="auto">
              <a:xfrm>
                <a:off x="1461293" y="3874294"/>
                <a:ext cx="26988" cy="26988"/>
              </a:xfrm>
              <a:custGeom>
                <a:gdLst>
                  <a:gd name="T0" fmla="*/ 10 w 17"/>
                  <a:gd name="T1" fmla="*/ 0 h 17"/>
                  <a:gd name="T2" fmla="*/ 12 w 17"/>
                  <a:gd name="T3" fmla="*/ 5 h 17"/>
                  <a:gd name="T4" fmla="*/ 17 w 17"/>
                  <a:gd name="T5" fmla="*/ 9 h 17"/>
                  <a:gd name="T6" fmla="*/ 12 w 17"/>
                  <a:gd name="T7" fmla="*/ 11 h 17"/>
                  <a:gd name="T8" fmla="*/ 10 w 17"/>
                  <a:gd name="T9" fmla="*/ 17 h 17"/>
                  <a:gd name="T10" fmla="*/ 6 w 17"/>
                  <a:gd name="T11" fmla="*/ 13 h 17"/>
                  <a:gd name="T12" fmla="*/ 0 w 17"/>
                  <a:gd name="T13" fmla="*/ 13 h 17"/>
                  <a:gd name="T14" fmla="*/ 4 w 17"/>
                  <a:gd name="T15" fmla="*/ 8 h 17"/>
                  <a:gd name="T16" fmla="*/ 1 w 17"/>
                  <a:gd name="T17" fmla="*/ 3 h 17"/>
                  <a:gd name="T18" fmla="*/ 6 w 17"/>
                  <a:gd name="T19" fmla="*/ 4 h 17"/>
                  <a:gd name="T20" fmla="*/ 10 w 17"/>
                  <a:gd name="T21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12" y="5"/>
                    </a:lnTo>
                    <a:lnTo>
                      <a:pt x="17" y="9"/>
                    </a:lnTo>
                    <a:lnTo>
                      <a:pt x="12" y="11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3"/>
                    </a:lnTo>
                    <a:lnTo>
                      <a:pt x="4" y="8"/>
                    </a:lnTo>
                    <a:lnTo>
                      <a:pt x="1" y="3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3" name="Freeform 6553"/>
              <p:cNvSpPr/>
              <p:nvPr/>
            </p:nvSpPr>
            <p:spPr bwMode="auto">
              <a:xfrm>
                <a:off x="1259680" y="4028281"/>
                <a:ext cx="7938" cy="6350"/>
              </a:xfrm>
              <a:custGeom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1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0 h 4"/>
                  <a:gd name="T16" fmla="*/ 2 w 5"/>
                  <a:gd name="T17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1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4" name="Freeform 6554"/>
              <p:cNvSpPr/>
              <p:nvPr/>
            </p:nvSpPr>
            <p:spPr bwMode="auto">
              <a:xfrm>
                <a:off x="1256505" y="4123531"/>
                <a:ext cx="9525" cy="7938"/>
              </a:xfrm>
              <a:custGeom>
                <a:gdLst>
                  <a:gd name="T0" fmla="*/ 3 w 6"/>
                  <a:gd name="T1" fmla="*/ 0 h 5"/>
                  <a:gd name="T2" fmla="*/ 4 w 6"/>
                  <a:gd name="T3" fmla="*/ 1 h 5"/>
                  <a:gd name="T4" fmla="*/ 6 w 6"/>
                  <a:gd name="T5" fmla="*/ 3 h 5"/>
                  <a:gd name="T6" fmla="*/ 4 w 6"/>
                  <a:gd name="T7" fmla="*/ 4 h 5"/>
                  <a:gd name="T8" fmla="*/ 3 w 6"/>
                  <a:gd name="T9" fmla="*/ 5 h 5"/>
                  <a:gd name="T10" fmla="*/ 2 w 6"/>
                  <a:gd name="T11" fmla="*/ 4 h 5"/>
                  <a:gd name="T12" fmla="*/ 0 w 6"/>
                  <a:gd name="T13" fmla="*/ 3 h 5"/>
                  <a:gd name="T14" fmla="*/ 2 w 6"/>
                  <a:gd name="T15" fmla="*/ 1 h 5"/>
                  <a:gd name="T16" fmla="*/ 3 w 6"/>
                  <a:gd name="T1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4" y="1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5" name="Freeform 6555"/>
              <p:cNvSpPr/>
              <p:nvPr/>
            </p:nvSpPr>
            <p:spPr bwMode="auto">
              <a:xfrm>
                <a:off x="1342230" y="4174331"/>
                <a:ext cx="7938" cy="4763"/>
              </a:xfrm>
              <a:custGeom>
                <a:gdLst>
                  <a:gd name="T0" fmla="*/ 3 w 5"/>
                  <a:gd name="T1" fmla="*/ 0 h 3"/>
                  <a:gd name="T2" fmla="*/ 4 w 5"/>
                  <a:gd name="T3" fmla="*/ 0 h 3"/>
                  <a:gd name="T4" fmla="*/ 5 w 5"/>
                  <a:gd name="T5" fmla="*/ 1 h 3"/>
                  <a:gd name="T6" fmla="*/ 5 w 5"/>
                  <a:gd name="T7" fmla="*/ 3 h 3"/>
                  <a:gd name="T8" fmla="*/ 3 w 5"/>
                  <a:gd name="T9" fmla="*/ 3 h 3"/>
                  <a:gd name="T10" fmla="*/ 1 w 5"/>
                  <a:gd name="T11" fmla="*/ 3 h 3"/>
                  <a:gd name="T12" fmla="*/ 0 w 5"/>
                  <a:gd name="T13" fmla="*/ 2 h 3"/>
                  <a:gd name="T14" fmla="*/ 1 w 5"/>
                  <a:gd name="T15" fmla="*/ 0 h 3"/>
                  <a:gd name="T16" fmla="*/ 3 w 5"/>
                  <a:gd name="T17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4" y="0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6" name="Freeform 6556"/>
              <p:cNvSpPr/>
              <p:nvPr/>
            </p:nvSpPr>
            <p:spPr bwMode="auto">
              <a:xfrm>
                <a:off x="1431130" y="4121944"/>
                <a:ext cx="9525" cy="7938"/>
              </a:xfrm>
              <a:custGeom>
                <a:gdLst>
                  <a:gd name="T0" fmla="*/ 3 w 6"/>
                  <a:gd name="T1" fmla="*/ 0 h 5"/>
                  <a:gd name="T2" fmla="*/ 4 w 6"/>
                  <a:gd name="T3" fmla="*/ 0 h 5"/>
                  <a:gd name="T4" fmla="*/ 6 w 6"/>
                  <a:gd name="T5" fmla="*/ 2 h 5"/>
                  <a:gd name="T6" fmla="*/ 4 w 6"/>
                  <a:gd name="T7" fmla="*/ 4 h 5"/>
                  <a:gd name="T8" fmla="*/ 3 w 6"/>
                  <a:gd name="T9" fmla="*/ 5 h 5"/>
                  <a:gd name="T10" fmla="*/ 2 w 6"/>
                  <a:gd name="T11" fmla="*/ 4 h 5"/>
                  <a:gd name="T12" fmla="*/ 0 w 6"/>
                  <a:gd name="T13" fmla="*/ 2 h 5"/>
                  <a:gd name="T14" fmla="*/ 0 w 6"/>
                  <a:gd name="T15" fmla="*/ 1 h 5"/>
                  <a:gd name="T16" fmla="*/ 3 w 6"/>
                  <a:gd name="T1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4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7" name="Freeform 6557"/>
              <p:cNvSpPr/>
              <p:nvPr/>
            </p:nvSpPr>
            <p:spPr bwMode="auto">
              <a:xfrm>
                <a:off x="1429543" y="4034631"/>
                <a:ext cx="7938" cy="6350"/>
              </a:xfrm>
              <a:custGeom>
                <a:gdLst>
                  <a:gd name="T0" fmla="*/ 3 w 5"/>
                  <a:gd name="T1" fmla="*/ 0 h 4"/>
                  <a:gd name="T2" fmla="*/ 4 w 5"/>
                  <a:gd name="T3" fmla="*/ 0 h 4"/>
                  <a:gd name="T4" fmla="*/ 5 w 5"/>
                  <a:gd name="T5" fmla="*/ 1 h 4"/>
                  <a:gd name="T6" fmla="*/ 4 w 5"/>
                  <a:gd name="T7" fmla="*/ 4 h 4"/>
                  <a:gd name="T8" fmla="*/ 3 w 5"/>
                  <a:gd name="T9" fmla="*/ 4 h 4"/>
                  <a:gd name="T10" fmla="*/ 1 w 5"/>
                  <a:gd name="T11" fmla="*/ 4 h 4"/>
                  <a:gd name="T12" fmla="*/ 0 w 5"/>
                  <a:gd name="T13" fmla="*/ 2 h 4"/>
                  <a:gd name="T14" fmla="*/ 0 w 5"/>
                  <a:gd name="T15" fmla="*/ 0 h 4"/>
                  <a:gd name="T16" fmla="*/ 3 w 5"/>
                  <a:gd name="T17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4" y="0"/>
                    </a:lnTo>
                    <a:lnTo>
                      <a:pt x="5" y="1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8" name="Freeform 6558"/>
              <p:cNvSpPr>
                <a:spLocks noEditPoints="1"/>
              </p:cNvSpPr>
              <p:nvPr/>
            </p:nvSpPr>
            <p:spPr bwMode="auto">
              <a:xfrm>
                <a:off x="1251743" y="3996531"/>
                <a:ext cx="192088" cy="166688"/>
              </a:xfrm>
              <a:custGeom>
                <a:gdLst>
                  <a:gd name="T0" fmla="*/ 44 w 121"/>
                  <a:gd name="T1" fmla="*/ 80 h 105"/>
                  <a:gd name="T2" fmla="*/ 41 w 121"/>
                  <a:gd name="T3" fmla="*/ 79 h 105"/>
                  <a:gd name="T4" fmla="*/ 30 w 121"/>
                  <a:gd name="T5" fmla="*/ 54 h 105"/>
                  <a:gd name="T6" fmla="*/ 60 w 121"/>
                  <a:gd name="T7" fmla="*/ 66 h 105"/>
                  <a:gd name="T8" fmla="*/ 62 w 121"/>
                  <a:gd name="T9" fmla="*/ 59 h 105"/>
                  <a:gd name="T10" fmla="*/ 60 w 121"/>
                  <a:gd name="T11" fmla="*/ 54 h 105"/>
                  <a:gd name="T12" fmla="*/ 74 w 121"/>
                  <a:gd name="T13" fmla="*/ 54 h 105"/>
                  <a:gd name="T14" fmla="*/ 51 w 121"/>
                  <a:gd name="T15" fmla="*/ 62 h 105"/>
                  <a:gd name="T16" fmla="*/ 47 w 121"/>
                  <a:gd name="T17" fmla="*/ 53 h 105"/>
                  <a:gd name="T18" fmla="*/ 58 w 121"/>
                  <a:gd name="T19" fmla="*/ 54 h 105"/>
                  <a:gd name="T20" fmla="*/ 65 w 121"/>
                  <a:gd name="T21" fmla="*/ 55 h 105"/>
                  <a:gd name="T22" fmla="*/ 51 w 121"/>
                  <a:gd name="T23" fmla="*/ 45 h 105"/>
                  <a:gd name="T24" fmla="*/ 56 w 121"/>
                  <a:gd name="T25" fmla="*/ 49 h 105"/>
                  <a:gd name="T26" fmla="*/ 61 w 121"/>
                  <a:gd name="T27" fmla="*/ 53 h 105"/>
                  <a:gd name="T28" fmla="*/ 57 w 121"/>
                  <a:gd name="T29" fmla="*/ 41 h 105"/>
                  <a:gd name="T30" fmla="*/ 61 w 121"/>
                  <a:gd name="T31" fmla="*/ 42 h 105"/>
                  <a:gd name="T32" fmla="*/ 73 w 121"/>
                  <a:gd name="T33" fmla="*/ 53 h 105"/>
                  <a:gd name="T34" fmla="*/ 30 w 121"/>
                  <a:gd name="T35" fmla="*/ 51 h 105"/>
                  <a:gd name="T36" fmla="*/ 47 w 121"/>
                  <a:gd name="T37" fmla="*/ 26 h 105"/>
                  <a:gd name="T38" fmla="*/ 68 w 121"/>
                  <a:gd name="T39" fmla="*/ 42 h 105"/>
                  <a:gd name="T40" fmla="*/ 40 w 121"/>
                  <a:gd name="T41" fmla="*/ 6 h 105"/>
                  <a:gd name="T42" fmla="*/ 53 w 121"/>
                  <a:gd name="T43" fmla="*/ 16 h 105"/>
                  <a:gd name="T44" fmla="*/ 56 w 121"/>
                  <a:gd name="T45" fmla="*/ 8 h 105"/>
                  <a:gd name="T46" fmla="*/ 62 w 121"/>
                  <a:gd name="T47" fmla="*/ 4 h 105"/>
                  <a:gd name="T48" fmla="*/ 68 w 121"/>
                  <a:gd name="T49" fmla="*/ 13 h 105"/>
                  <a:gd name="T50" fmla="*/ 78 w 121"/>
                  <a:gd name="T51" fmla="*/ 23 h 105"/>
                  <a:gd name="T52" fmla="*/ 92 w 121"/>
                  <a:gd name="T53" fmla="*/ 3 h 105"/>
                  <a:gd name="T54" fmla="*/ 83 w 121"/>
                  <a:gd name="T55" fmla="*/ 25 h 105"/>
                  <a:gd name="T56" fmla="*/ 92 w 121"/>
                  <a:gd name="T57" fmla="*/ 30 h 105"/>
                  <a:gd name="T58" fmla="*/ 98 w 121"/>
                  <a:gd name="T59" fmla="*/ 33 h 105"/>
                  <a:gd name="T60" fmla="*/ 102 w 121"/>
                  <a:gd name="T61" fmla="*/ 38 h 105"/>
                  <a:gd name="T62" fmla="*/ 98 w 121"/>
                  <a:gd name="T63" fmla="*/ 43 h 105"/>
                  <a:gd name="T64" fmla="*/ 111 w 121"/>
                  <a:gd name="T65" fmla="*/ 50 h 105"/>
                  <a:gd name="T66" fmla="*/ 113 w 121"/>
                  <a:gd name="T67" fmla="*/ 59 h 105"/>
                  <a:gd name="T68" fmla="*/ 90 w 121"/>
                  <a:gd name="T69" fmla="*/ 68 h 105"/>
                  <a:gd name="T70" fmla="*/ 100 w 121"/>
                  <a:gd name="T71" fmla="*/ 70 h 105"/>
                  <a:gd name="T72" fmla="*/ 103 w 121"/>
                  <a:gd name="T73" fmla="*/ 79 h 105"/>
                  <a:gd name="T74" fmla="*/ 91 w 121"/>
                  <a:gd name="T75" fmla="*/ 72 h 105"/>
                  <a:gd name="T76" fmla="*/ 81 w 121"/>
                  <a:gd name="T77" fmla="*/ 78 h 105"/>
                  <a:gd name="T78" fmla="*/ 95 w 121"/>
                  <a:gd name="T79" fmla="*/ 102 h 105"/>
                  <a:gd name="T80" fmla="*/ 77 w 121"/>
                  <a:gd name="T81" fmla="*/ 84 h 105"/>
                  <a:gd name="T82" fmla="*/ 65 w 121"/>
                  <a:gd name="T83" fmla="*/ 93 h 105"/>
                  <a:gd name="T84" fmla="*/ 61 w 121"/>
                  <a:gd name="T85" fmla="*/ 102 h 105"/>
                  <a:gd name="T86" fmla="*/ 55 w 121"/>
                  <a:gd name="T87" fmla="*/ 97 h 105"/>
                  <a:gd name="T88" fmla="*/ 52 w 121"/>
                  <a:gd name="T89" fmla="*/ 91 h 105"/>
                  <a:gd name="T90" fmla="*/ 35 w 121"/>
                  <a:gd name="T91" fmla="*/ 97 h 105"/>
                  <a:gd name="T92" fmla="*/ 27 w 121"/>
                  <a:gd name="T93" fmla="*/ 95 h 105"/>
                  <a:gd name="T94" fmla="*/ 31 w 121"/>
                  <a:gd name="T95" fmla="*/ 71 h 105"/>
                  <a:gd name="T96" fmla="*/ 24 w 121"/>
                  <a:gd name="T97" fmla="*/ 79 h 105"/>
                  <a:gd name="T98" fmla="*/ 15 w 121"/>
                  <a:gd name="T99" fmla="*/ 80 h 105"/>
                  <a:gd name="T100" fmla="*/ 23 w 121"/>
                  <a:gd name="T101" fmla="*/ 72 h 105"/>
                  <a:gd name="T102" fmla="*/ 28 w 121"/>
                  <a:gd name="T103" fmla="*/ 57 h 105"/>
                  <a:gd name="T104" fmla="*/ 3 w 121"/>
                  <a:gd name="T105" fmla="*/ 58 h 105"/>
                  <a:gd name="T106" fmla="*/ 23 w 121"/>
                  <a:gd name="T107" fmla="*/ 53 h 105"/>
                  <a:gd name="T108" fmla="*/ 22 w 121"/>
                  <a:gd name="T109" fmla="*/ 40 h 105"/>
                  <a:gd name="T110" fmla="*/ 18 w 121"/>
                  <a:gd name="T111" fmla="*/ 34 h 105"/>
                  <a:gd name="T112" fmla="*/ 22 w 121"/>
                  <a:gd name="T113" fmla="*/ 28 h 105"/>
                  <a:gd name="T114" fmla="*/ 30 w 121"/>
                  <a:gd name="T115" fmla="*/ 26 h 105"/>
                  <a:gd name="T116" fmla="*/ 35 w 121"/>
                  <a:gd name="T117" fmla="*/ 12 h 10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0" h="105">
                    <a:moveTo>
                      <a:pt x="68" y="64"/>
                    </a:moveTo>
                    <a:lnTo>
                      <a:pt x="64" y="66"/>
                    </a:lnTo>
                    <a:lnTo>
                      <a:pt x="61" y="67"/>
                    </a:lnTo>
                    <a:lnTo>
                      <a:pt x="57" y="67"/>
                    </a:lnTo>
                    <a:lnTo>
                      <a:pt x="53" y="64"/>
                    </a:lnTo>
                    <a:lnTo>
                      <a:pt x="53" y="64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60" y="75"/>
                    </a:lnTo>
                    <a:lnTo>
                      <a:pt x="75" y="80"/>
                    </a:lnTo>
                    <a:lnTo>
                      <a:pt x="75" y="79"/>
                    </a:lnTo>
                    <a:lnTo>
                      <a:pt x="68" y="64"/>
                    </a:lnTo>
                    <a:lnTo>
                      <a:pt x="68" y="64"/>
                    </a:lnTo>
                    <a:close/>
                    <a:moveTo>
                      <a:pt x="30" y="54"/>
                    </a:moveTo>
                    <a:lnTo>
                      <a:pt x="30" y="55"/>
                    </a:lnTo>
                    <a:lnTo>
                      <a:pt x="40" y="63"/>
                    </a:lnTo>
                    <a:lnTo>
                      <a:pt x="41" y="79"/>
                    </a:lnTo>
                    <a:lnTo>
                      <a:pt x="41" y="79"/>
                    </a:lnTo>
                    <a:lnTo>
                      <a:pt x="51" y="64"/>
                    </a:lnTo>
                    <a:lnTo>
                      <a:pt x="51" y="63"/>
                    </a:lnTo>
                    <a:lnTo>
                      <a:pt x="48" y="62"/>
                    </a:lnTo>
                    <a:lnTo>
                      <a:pt x="47" y="58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30" y="54"/>
                    </a:lnTo>
                    <a:close/>
                    <a:moveTo>
                      <a:pt x="60" y="54"/>
                    </a:moveTo>
                    <a:lnTo>
                      <a:pt x="58" y="55"/>
                    </a:lnTo>
                    <a:lnTo>
                      <a:pt x="58" y="57"/>
                    </a:lnTo>
                    <a:lnTo>
                      <a:pt x="57" y="59"/>
                    </a:lnTo>
                    <a:lnTo>
                      <a:pt x="57" y="61"/>
                    </a:lnTo>
                    <a:lnTo>
                      <a:pt x="57" y="63"/>
                    </a:lnTo>
                    <a:lnTo>
                      <a:pt x="57" y="64"/>
                    </a:lnTo>
                    <a:lnTo>
                      <a:pt x="58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61" y="64"/>
                    </a:lnTo>
                    <a:lnTo>
                      <a:pt x="61" y="62"/>
                    </a:lnTo>
                    <a:lnTo>
                      <a:pt x="60" y="59"/>
                    </a:lnTo>
                    <a:lnTo>
                      <a:pt x="60" y="54"/>
                    </a:lnTo>
                    <a:close/>
                    <a:moveTo>
                      <a:pt x="60" y="54"/>
                    </a:moveTo>
                    <a:lnTo>
                      <a:pt x="60" y="55"/>
                    </a:lnTo>
                    <a:lnTo>
                      <a:pt x="61" y="57"/>
                    </a:lnTo>
                    <a:lnTo>
                      <a:pt x="62" y="59"/>
                    </a:lnTo>
                    <a:lnTo>
                      <a:pt x="65" y="62"/>
                    </a:lnTo>
                    <a:lnTo>
                      <a:pt x="66" y="63"/>
                    </a:lnTo>
                    <a:lnTo>
                      <a:pt x="68" y="62"/>
                    </a:lnTo>
                    <a:lnTo>
                      <a:pt x="69" y="62"/>
                    </a:lnTo>
                    <a:lnTo>
                      <a:pt x="69" y="61"/>
                    </a:lnTo>
                    <a:lnTo>
                      <a:pt x="68" y="61"/>
                    </a:lnTo>
                    <a:lnTo>
                      <a:pt x="66" y="58"/>
                    </a:lnTo>
                    <a:lnTo>
                      <a:pt x="64" y="57"/>
                    </a:lnTo>
                    <a:lnTo>
                      <a:pt x="60" y="54"/>
                    </a:lnTo>
                    <a:close/>
                    <a:moveTo>
                      <a:pt x="73" y="54"/>
                    </a:moveTo>
                    <a:lnTo>
                      <a:pt x="72" y="59"/>
                    </a:lnTo>
                    <a:lnTo>
                      <a:pt x="69" y="63"/>
                    </a:lnTo>
                    <a:lnTo>
                      <a:pt x="70" y="63"/>
                    </a:lnTo>
                    <a:lnTo>
                      <a:pt x="78" y="78"/>
                    </a:lnTo>
                    <a:lnTo>
                      <a:pt x="78" y="64"/>
                    </a:lnTo>
                    <a:lnTo>
                      <a:pt x="90" y="55"/>
                    </a:lnTo>
                    <a:lnTo>
                      <a:pt x="90" y="54"/>
                    </a:lnTo>
                    <a:lnTo>
                      <a:pt x="74" y="54"/>
                    </a:lnTo>
                    <a:lnTo>
                      <a:pt x="73" y="54"/>
                    </a:lnTo>
                    <a:close/>
                    <a:moveTo>
                      <a:pt x="58" y="54"/>
                    </a:moveTo>
                    <a:lnTo>
                      <a:pt x="58" y="54"/>
                    </a:lnTo>
                    <a:lnTo>
                      <a:pt x="56" y="55"/>
                    </a:lnTo>
                    <a:lnTo>
                      <a:pt x="53" y="57"/>
                    </a:lnTo>
                    <a:lnTo>
                      <a:pt x="52" y="58"/>
                    </a:lnTo>
                    <a:lnTo>
                      <a:pt x="51" y="61"/>
                    </a:lnTo>
                    <a:lnTo>
                      <a:pt x="51" y="62"/>
                    </a:lnTo>
                    <a:lnTo>
                      <a:pt x="51" y="62"/>
                    </a:lnTo>
                    <a:lnTo>
                      <a:pt x="52" y="62"/>
                    </a:lnTo>
                    <a:lnTo>
                      <a:pt x="53" y="62"/>
                    </a:lnTo>
                    <a:lnTo>
                      <a:pt x="55" y="61"/>
                    </a:lnTo>
                    <a:lnTo>
                      <a:pt x="56" y="58"/>
                    </a:lnTo>
                    <a:lnTo>
                      <a:pt x="58" y="54"/>
                    </a:lnTo>
                    <a:close/>
                    <a:moveTo>
                      <a:pt x="49" y="53"/>
                    </a:moveTo>
                    <a:lnTo>
                      <a:pt x="48" y="53"/>
                    </a:lnTo>
                    <a:lnTo>
                      <a:pt x="47" y="53"/>
                    </a:lnTo>
                    <a:lnTo>
                      <a:pt x="47" y="53"/>
                    </a:lnTo>
                    <a:lnTo>
                      <a:pt x="47" y="54"/>
                    </a:lnTo>
                    <a:lnTo>
                      <a:pt x="47" y="54"/>
                    </a:lnTo>
                    <a:lnTo>
                      <a:pt x="48" y="55"/>
                    </a:lnTo>
                    <a:lnTo>
                      <a:pt x="49" y="55"/>
                    </a:lnTo>
                    <a:lnTo>
                      <a:pt x="52" y="55"/>
                    </a:lnTo>
                    <a:lnTo>
                      <a:pt x="55" y="55"/>
                    </a:lnTo>
                    <a:lnTo>
                      <a:pt x="56" y="54"/>
                    </a:lnTo>
                    <a:lnTo>
                      <a:pt x="57" y="54"/>
                    </a:lnTo>
                    <a:lnTo>
                      <a:pt x="58" y="54"/>
                    </a:lnTo>
                    <a:lnTo>
                      <a:pt x="55" y="53"/>
                    </a:lnTo>
                    <a:lnTo>
                      <a:pt x="51" y="53"/>
                    </a:lnTo>
                    <a:lnTo>
                      <a:pt x="49" y="53"/>
                    </a:lnTo>
                    <a:close/>
                    <a:moveTo>
                      <a:pt x="68" y="53"/>
                    </a:moveTo>
                    <a:lnTo>
                      <a:pt x="65" y="53"/>
                    </a:lnTo>
                    <a:lnTo>
                      <a:pt x="60" y="54"/>
                    </a:lnTo>
                    <a:lnTo>
                      <a:pt x="61" y="54"/>
                    </a:lnTo>
                    <a:lnTo>
                      <a:pt x="62" y="54"/>
                    </a:lnTo>
                    <a:lnTo>
                      <a:pt x="65" y="55"/>
                    </a:lnTo>
                    <a:lnTo>
                      <a:pt x="68" y="55"/>
                    </a:lnTo>
                    <a:lnTo>
                      <a:pt x="69" y="55"/>
                    </a:lnTo>
                    <a:lnTo>
                      <a:pt x="72" y="55"/>
                    </a:lnTo>
                    <a:lnTo>
                      <a:pt x="72" y="54"/>
                    </a:lnTo>
                    <a:lnTo>
                      <a:pt x="72" y="53"/>
                    </a:lnTo>
                    <a:lnTo>
                      <a:pt x="72" y="53"/>
                    </a:lnTo>
                    <a:lnTo>
                      <a:pt x="70" y="53"/>
                    </a:lnTo>
                    <a:lnTo>
                      <a:pt x="68" y="53"/>
                    </a:lnTo>
                    <a:close/>
                    <a:moveTo>
                      <a:pt x="51" y="45"/>
                    </a:moveTo>
                    <a:lnTo>
                      <a:pt x="51" y="45"/>
                    </a:lnTo>
                    <a:lnTo>
                      <a:pt x="49" y="45"/>
                    </a:lnTo>
                    <a:lnTo>
                      <a:pt x="49" y="46"/>
                    </a:lnTo>
                    <a:lnTo>
                      <a:pt x="51" y="49"/>
                    </a:lnTo>
                    <a:lnTo>
                      <a:pt x="53" y="50"/>
                    </a:lnTo>
                    <a:lnTo>
                      <a:pt x="56" y="51"/>
                    </a:lnTo>
                    <a:lnTo>
                      <a:pt x="57" y="53"/>
                    </a:lnTo>
                    <a:lnTo>
                      <a:pt x="58" y="53"/>
                    </a:lnTo>
                    <a:lnTo>
                      <a:pt x="56" y="49"/>
                    </a:lnTo>
                    <a:lnTo>
                      <a:pt x="53" y="46"/>
                    </a:lnTo>
                    <a:lnTo>
                      <a:pt x="52" y="45"/>
                    </a:lnTo>
                    <a:lnTo>
                      <a:pt x="51" y="45"/>
                    </a:lnTo>
                    <a:close/>
                    <a:moveTo>
                      <a:pt x="66" y="45"/>
                    </a:moveTo>
                    <a:lnTo>
                      <a:pt x="65" y="46"/>
                    </a:lnTo>
                    <a:lnTo>
                      <a:pt x="64" y="47"/>
                    </a:lnTo>
                    <a:lnTo>
                      <a:pt x="62" y="50"/>
                    </a:lnTo>
                    <a:lnTo>
                      <a:pt x="61" y="51"/>
                    </a:lnTo>
                    <a:lnTo>
                      <a:pt x="61" y="53"/>
                    </a:lnTo>
                    <a:lnTo>
                      <a:pt x="65" y="50"/>
                    </a:lnTo>
                    <a:lnTo>
                      <a:pt x="68" y="49"/>
                    </a:lnTo>
                    <a:lnTo>
                      <a:pt x="69" y="47"/>
                    </a:lnTo>
                    <a:lnTo>
                      <a:pt x="69" y="46"/>
                    </a:lnTo>
                    <a:lnTo>
                      <a:pt x="69" y="45"/>
                    </a:lnTo>
                    <a:lnTo>
                      <a:pt x="69" y="45"/>
                    </a:lnTo>
                    <a:lnTo>
                      <a:pt x="66" y="45"/>
                    </a:lnTo>
                    <a:close/>
                    <a:moveTo>
                      <a:pt x="58" y="41"/>
                    </a:moveTo>
                    <a:lnTo>
                      <a:pt x="57" y="41"/>
                    </a:lnTo>
                    <a:lnTo>
                      <a:pt x="57" y="43"/>
                    </a:lnTo>
                    <a:lnTo>
                      <a:pt x="57" y="45"/>
                    </a:lnTo>
                    <a:lnTo>
                      <a:pt x="57" y="47"/>
                    </a:lnTo>
                    <a:lnTo>
                      <a:pt x="58" y="50"/>
                    </a:lnTo>
                    <a:lnTo>
                      <a:pt x="58" y="51"/>
                    </a:lnTo>
                    <a:lnTo>
                      <a:pt x="60" y="53"/>
                    </a:lnTo>
                    <a:lnTo>
                      <a:pt x="60" y="47"/>
                    </a:lnTo>
                    <a:lnTo>
                      <a:pt x="61" y="45"/>
                    </a:lnTo>
                    <a:lnTo>
                      <a:pt x="61" y="42"/>
                    </a:lnTo>
                    <a:lnTo>
                      <a:pt x="60" y="41"/>
                    </a:lnTo>
                    <a:lnTo>
                      <a:pt x="60" y="41"/>
                    </a:lnTo>
                    <a:lnTo>
                      <a:pt x="58" y="41"/>
                    </a:lnTo>
                    <a:close/>
                    <a:moveTo>
                      <a:pt x="79" y="29"/>
                    </a:moveTo>
                    <a:lnTo>
                      <a:pt x="70" y="43"/>
                    </a:lnTo>
                    <a:lnTo>
                      <a:pt x="70" y="43"/>
                    </a:lnTo>
                    <a:lnTo>
                      <a:pt x="72" y="47"/>
                    </a:lnTo>
                    <a:lnTo>
                      <a:pt x="73" y="51"/>
                    </a:lnTo>
                    <a:lnTo>
                      <a:pt x="73" y="53"/>
                    </a:lnTo>
                    <a:lnTo>
                      <a:pt x="74" y="51"/>
                    </a:lnTo>
                    <a:lnTo>
                      <a:pt x="74" y="51"/>
                    </a:lnTo>
                    <a:lnTo>
                      <a:pt x="90" y="53"/>
                    </a:lnTo>
                    <a:lnTo>
                      <a:pt x="79" y="45"/>
                    </a:lnTo>
                    <a:lnTo>
                      <a:pt x="79" y="29"/>
                    </a:lnTo>
                    <a:close/>
                    <a:moveTo>
                      <a:pt x="44" y="28"/>
                    </a:moveTo>
                    <a:lnTo>
                      <a:pt x="43" y="28"/>
                    </a:lnTo>
                    <a:lnTo>
                      <a:pt x="40" y="42"/>
                    </a:lnTo>
                    <a:lnTo>
                      <a:pt x="30" y="51"/>
                    </a:lnTo>
                    <a:lnTo>
                      <a:pt x="30" y="53"/>
                    </a:lnTo>
                    <a:lnTo>
                      <a:pt x="45" y="53"/>
                    </a:lnTo>
                    <a:lnTo>
                      <a:pt x="45" y="53"/>
                    </a:lnTo>
                    <a:lnTo>
                      <a:pt x="47" y="49"/>
                    </a:lnTo>
                    <a:lnTo>
                      <a:pt x="48" y="45"/>
                    </a:lnTo>
                    <a:lnTo>
                      <a:pt x="51" y="42"/>
                    </a:lnTo>
                    <a:lnTo>
                      <a:pt x="51" y="42"/>
                    </a:lnTo>
                    <a:lnTo>
                      <a:pt x="44" y="28"/>
                    </a:lnTo>
                    <a:close/>
                    <a:moveTo>
                      <a:pt x="47" y="26"/>
                    </a:moveTo>
                    <a:lnTo>
                      <a:pt x="45" y="26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6" y="40"/>
                    </a:lnTo>
                    <a:lnTo>
                      <a:pt x="58" y="40"/>
                    </a:lnTo>
                    <a:lnTo>
                      <a:pt x="62" y="40"/>
                    </a:lnTo>
                    <a:lnTo>
                      <a:pt x="65" y="41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60" y="32"/>
                    </a:lnTo>
                    <a:lnTo>
                      <a:pt x="47" y="26"/>
                    </a:lnTo>
                    <a:close/>
                    <a:moveTo>
                      <a:pt x="34" y="0"/>
                    </a:moveTo>
                    <a:lnTo>
                      <a:pt x="36" y="0"/>
                    </a:lnTo>
                    <a:lnTo>
                      <a:pt x="39" y="3"/>
                    </a:lnTo>
                    <a:lnTo>
                      <a:pt x="40" y="6"/>
                    </a:lnTo>
                    <a:lnTo>
                      <a:pt x="39" y="8"/>
                    </a:lnTo>
                    <a:lnTo>
                      <a:pt x="37" y="11"/>
                    </a:lnTo>
                    <a:lnTo>
                      <a:pt x="43" y="21"/>
                    </a:lnTo>
                    <a:lnTo>
                      <a:pt x="44" y="21"/>
                    </a:lnTo>
                    <a:lnTo>
                      <a:pt x="47" y="23"/>
                    </a:lnTo>
                    <a:lnTo>
                      <a:pt x="47" y="24"/>
                    </a:lnTo>
                    <a:lnTo>
                      <a:pt x="60" y="28"/>
                    </a:lnTo>
                    <a:lnTo>
                      <a:pt x="60" y="20"/>
                    </a:lnTo>
                    <a:lnTo>
                      <a:pt x="53" y="16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55" y="13"/>
                    </a:lnTo>
                    <a:lnTo>
                      <a:pt x="56" y="13"/>
                    </a:lnTo>
                    <a:lnTo>
                      <a:pt x="60" y="17"/>
                    </a:lnTo>
                    <a:lnTo>
                      <a:pt x="60" y="13"/>
                    </a:lnTo>
                    <a:lnTo>
                      <a:pt x="56" y="11"/>
                    </a:lnTo>
                    <a:lnTo>
                      <a:pt x="56" y="9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60" y="9"/>
                    </a:lnTo>
                    <a:lnTo>
                      <a:pt x="60" y="4"/>
                    </a:lnTo>
                    <a:lnTo>
                      <a:pt x="60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2" y="4"/>
                    </a:lnTo>
                    <a:lnTo>
                      <a:pt x="62" y="9"/>
                    </a:lnTo>
                    <a:lnTo>
                      <a:pt x="64" y="8"/>
                    </a:lnTo>
                    <a:lnTo>
                      <a:pt x="65" y="8"/>
                    </a:lnTo>
                    <a:lnTo>
                      <a:pt x="66" y="8"/>
                    </a:lnTo>
                    <a:lnTo>
                      <a:pt x="66" y="9"/>
                    </a:lnTo>
                    <a:lnTo>
                      <a:pt x="66" y="11"/>
                    </a:lnTo>
                    <a:lnTo>
                      <a:pt x="62" y="13"/>
                    </a:lnTo>
                    <a:lnTo>
                      <a:pt x="62" y="17"/>
                    </a:lnTo>
                    <a:lnTo>
                      <a:pt x="68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62" y="20"/>
                    </a:lnTo>
                    <a:lnTo>
                      <a:pt x="62" y="28"/>
                    </a:lnTo>
                    <a:lnTo>
                      <a:pt x="75" y="25"/>
                    </a:lnTo>
                    <a:lnTo>
                      <a:pt x="77" y="24"/>
                    </a:lnTo>
                    <a:lnTo>
                      <a:pt x="78" y="23"/>
                    </a:lnTo>
                    <a:lnTo>
                      <a:pt x="79" y="23"/>
                    </a:lnTo>
                    <a:lnTo>
                      <a:pt x="81" y="23"/>
                    </a:lnTo>
                    <a:lnTo>
                      <a:pt x="87" y="12"/>
                    </a:lnTo>
                    <a:lnTo>
                      <a:pt x="86" y="11"/>
                    </a:lnTo>
                    <a:lnTo>
                      <a:pt x="85" y="8"/>
                    </a:lnTo>
                    <a:lnTo>
                      <a:pt x="86" y="6"/>
                    </a:lnTo>
                    <a:lnTo>
                      <a:pt x="87" y="3"/>
                    </a:lnTo>
                    <a:lnTo>
                      <a:pt x="90" y="2"/>
                    </a:lnTo>
                    <a:lnTo>
                      <a:pt x="92" y="3"/>
                    </a:lnTo>
                    <a:lnTo>
                      <a:pt x="95" y="4"/>
                    </a:lnTo>
                    <a:lnTo>
                      <a:pt x="96" y="7"/>
                    </a:lnTo>
                    <a:lnTo>
                      <a:pt x="96" y="9"/>
                    </a:lnTo>
                    <a:lnTo>
                      <a:pt x="94" y="12"/>
                    </a:lnTo>
                    <a:lnTo>
                      <a:pt x="91" y="13"/>
                    </a:lnTo>
                    <a:lnTo>
                      <a:pt x="89" y="13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3" y="25"/>
                    </a:lnTo>
                    <a:lnTo>
                      <a:pt x="83" y="28"/>
                    </a:lnTo>
                    <a:lnTo>
                      <a:pt x="82" y="29"/>
                    </a:lnTo>
                    <a:lnTo>
                      <a:pt x="81" y="29"/>
                    </a:lnTo>
                    <a:lnTo>
                      <a:pt x="82" y="42"/>
                    </a:lnTo>
                    <a:lnTo>
                      <a:pt x="89" y="38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1" y="30"/>
                    </a:lnTo>
                    <a:lnTo>
                      <a:pt x="92" y="30"/>
                    </a:lnTo>
                    <a:lnTo>
                      <a:pt x="92" y="32"/>
                    </a:lnTo>
                    <a:lnTo>
                      <a:pt x="91" y="37"/>
                    </a:lnTo>
                    <a:lnTo>
                      <a:pt x="95" y="34"/>
                    </a:lnTo>
                    <a:lnTo>
                      <a:pt x="96" y="30"/>
                    </a:lnTo>
                    <a:lnTo>
                      <a:pt x="96" y="29"/>
                    </a:lnTo>
                    <a:lnTo>
                      <a:pt x="98" y="29"/>
                    </a:lnTo>
                    <a:lnTo>
                      <a:pt x="98" y="30"/>
                    </a:lnTo>
                    <a:lnTo>
                      <a:pt x="99" y="30"/>
                    </a:lnTo>
                    <a:lnTo>
                      <a:pt x="98" y="33"/>
                    </a:lnTo>
                    <a:lnTo>
                      <a:pt x="103" y="30"/>
                    </a:lnTo>
                    <a:lnTo>
                      <a:pt x="104" y="30"/>
                    </a:lnTo>
                    <a:lnTo>
                      <a:pt x="106" y="30"/>
                    </a:lnTo>
                    <a:lnTo>
                      <a:pt x="106" y="32"/>
                    </a:lnTo>
                    <a:lnTo>
                      <a:pt x="104" y="33"/>
                    </a:lnTo>
                    <a:lnTo>
                      <a:pt x="99" y="36"/>
                    </a:lnTo>
                    <a:lnTo>
                      <a:pt x="102" y="37"/>
                    </a:lnTo>
                    <a:lnTo>
                      <a:pt x="102" y="37"/>
                    </a:lnTo>
                    <a:lnTo>
                      <a:pt x="102" y="38"/>
                    </a:lnTo>
                    <a:lnTo>
                      <a:pt x="102" y="40"/>
                    </a:lnTo>
                    <a:lnTo>
                      <a:pt x="100" y="38"/>
                    </a:lnTo>
                    <a:lnTo>
                      <a:pt x="96" y="37"/>
                    </a:lnTo>
                    <a:lnTo>
                      <a:pt x="92" y="38"/>
                    </a:lnTo>
                    <a:lnTo>
                      <a:pt x="98" y="42"/>
                    </a:lnTo>
                    <a:lnTo>
                      <a:pt x="99" y="42"/>
                    </a:lnTo>
                    <a:lnTo>
                      <a:pt x="99" y="43"/>
                    </a:lnTo>
                    <a:lnTo>
                      <a:pt x="98" y="43"/>
                    </a:lnTo>
                    <a:lnTo>
                      <a:pt x="98" y="43"/>
                    </a:lnTo>
                    <a:lnTo>
                      <a:pt x="90" y="40"/>
                    </a:lnTo>
                    <a:lnTo>
                      <a:pt x="83" y="43"/>
                    </a:lnTo>
                    <a:lnTo>
                      <a:pt x="92" y="50"/>
                    </a:lnTo>
                    <a:lnTo>
                      <a:pt x="94" y="50"/>
                    </a:lnTo>
                    <a:lnTo>
                      <a:pt x="95" y="50"/>
                    </a:lnTo>
                    <a:lnTo>
                      <a:pt x="96" y="51"/>
                    </a:lnTo>
                    <a:lnTo>
                      <a:pt x="96" y="53"/>
                    </a:lnTo>
                    <a:lnTo>
                      <a:pt x="109" y="53"/>
                    </a:lnTo>
                    <a:lnTo>
                      <a:pt x="111" y="50"/>
                    </a:lnTo>
                    <a:lnTo>
                      <a:pt x="112" y="49"/>
                    </a:lnTo>
                    <a:lnTo>
                      <a:pt x="115" y="47"/>
                    </a:lnTo>
                    <a:lnTo>
                      <a:pt x="117" y="49"/>
                    </a:lnTo>
                    <a:lnTo>
                      <a:pt x="120" y="50"/>
                    </a:lnTo>
                    <a:lnTo>
                      <a:pt x="121" y="53"/>
                    </a:lnTo>
                    <a:lnTo>
                      <a:pt x="121" y="55"/>
                    </a:lnTo>
                    <a:lnTo>
                      <a:pt x="119" y="58"/>
                    </a:lnTo>
                    <a:lnTo>
                      <a:pt x="116" y="59"/>
                    </a:lnTo>
                    <a:lnTo>
                      <a:pt x="113" y="59"/>
                    </a:lnTo>
                    <a:lnTo>
                      <a:pt x="111" y="57"/>
                    </a:lnTo>
                    <a:lnTo>
                      <a:pt x="109" y="54"/>
                    </a:lnTo>
                    <a:lnTo>
                      <a:pt x="98" y="54"/>
                    </a:lnTo>
                    <a:lnTo>
                      <a:pt x="96" y="55"/>
                    </a:lnTo>
                    <a:lnTo>
                      <a:pt x="96" y="57"/>
                    </a:lnTo>
                    <a:lnTo>
                      <a:pt x="94" y="58"/>
                    </a:lnTo>
                    <a:lnTo>
                      <a:pt x="91" y="57"/>
                    </a:lnTo>
                    <a:lnTo>
                      <a:pt x="82" y="64"/>
                    </a:lnTo>
                    <a:lnTo>
                      <a:pt x="90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8" y="66"/>
                    </a:lnTo>
                    <a:lnTo>
                      <a:pt x="98" y="67"/>
                    </a:lnTo>
                    <a:lnTo>
                      <a:pt x="96" y="67"/>
                    </a:lnTo>
                    <a:lnTo>
                      <a:pt x="92" y="70"/>
                    </a:lnTo>
                    <a:lnTo>
                      <a:pt x="95" y="72"/>
                    </a:lnTo>
                    <a:lnTo>
                      <a:pt x="99" y="70"/>
                    </a:lnTo>
                    <a:lnTo>
                      <a:pt x="100" y="70"/>
                    </a:lnTo>
                    <a:lnTo>
                      <a:pt x="102" y="71"/>
                    </a:lnTo>
                    <a:lnTo>
                      <a:pt x="102" y="71"/>
                    </a:lnTo>
                    <a:lnTo>
                      <a:pt x="100" y="72"/>
                    </a:lnTo>
                    <a:lnTo>
                      <a:pt x="98" y="74"/>
                    </a:lnTo>
                    <a:lnTo>
                      <a:pt x="104" y="76"/>
                    </a:lnTo>
                    <a:lnTo>
                      <a:pt x="104" y="78"/>
                    </a:lnTo>
                    <a:lnTo>
                      <a:pt x="104" y="78"/>
                    </a:lnTo>
                    <a:lnTo>
                      <a:pt x="103" y="79"/>
                    </a:lnTo>
                    <a:lnTo>
                      <a:pt x="103" y="79"/>
                    </a:lnTo>
                    <a:lnTo>
                      <a:pt x="96" y="75"/>
                    </a:lnTo>
                    <a:lnTo>
                      <a:pt x="98" y="78"/>
                    </a:lnTo>
                    <a:lnTo>
                      <a:pt x="96" y="79"/>
                    </a:lnTo>
                    <a:lnTo>
                      <a:pt x="96" y="79"/>
                    </a:lnTo>
                    <a:lnTo>
                      <a:pt x="96" y="79"/>
                    </a:lnTo>
                    <a:lnTo>
                      <a:pt x="95" y="79"/>
                    </a:lnTo>
                    <a:lnTo>
                      <a:pt x="95" y="79"/>
                    </a:lnTo>
                    <a:lnTo>
                      <a:pt x="94" y="74"/>
                    </a:lnTo>
                    <a:lnTo>
                      <a:pt x="91" y="72"/>
                    </a:lnTo>
                    <a:lnTo>
                      <a:pt x="91" y="78"/>
                    </a:lnTo>
                    <a:lnTo>
                      <a:pt x="91" y="79"/>
                    </a:lnTo>
                    <a:lnTo>
                      <a:pt x="90" y="79"/>
                    </a:lnTo>
                    <a:lnTo>
                      <a:pt x="90" y="79"/>
                    </a:lnTo>
                    <a:lnTo>
                      <a:pt x="90" y="79"/>
                    </a:lnTo>
                    <a:lnTo>
                      <a:pt x="89" y="79"/>
                    </a:lnTo>
                    <a:lnTo>
                      <a:pt x="89" y="71"/>
                    </a:lnTo>
                    <a:lnTo>
                      <a:pt x="81" y="66"/>
                    </a:lnTo>
                    <a:lnTo>
                      <a:pt x="81" y="78"/>
                    </a:lnTo>
                    <a:lnTo>
                      <a:pt x="82" y="79"/>
                    </a:lnTo>
                    <a:lnTo>
                      <a:pt x="82" y="81"/>
                    </a:lnTo>
                    <a:lnTo>
                      <a:pt x="82" y="84"/>
                    </a:lnTo>
                    <a:lnTo>
                      <a:pt x="87" y="95"/>
                    </a:lnTo>
                    <a:lnTo>
                      <a:pt x="89" y="95"/>
                    </a:lnTo>
                    <a:lnTo>
                      <a:pt x="92" y="95"/>
                    </a:lnTo>
                    <a:lnTo>
                      <a:pt x="94" y="96"/>
                    </a:lnTo>
                    <a:lnTo>
                      <a:pt x="95" y="98"/>
                    </a:lnTo>
                    <a:lnTo>
                      <a:pt x="95" y="102"/>
                    </a:lnTo>
                    <a:lnTo>
                      <a:pt x="92" y="104"/>
                    </a:lnTo>
                    <a:lnTo>
                      <a:pt x="90" y="105"/>
                    </a:lnTo>
                    <a:lnTo>
                      <a:pt x="87" y="105"/>
                    </a:lnTo>
                    <a:lnTo>
                      <a:pt x="85" y="102"/>
                    </a:lnTo>
                    <a:lnTo>
                      <a:pt x="83" y="100"/>
                    </a:lnTo>
                    <a:lnTo>
                      <a:pt x="85" y="97"/>
                    </a:lnTo>
                    <a:lnTo>
                      <a:pt x="86" y="96"/>
                    </a:lnTo>
                    <a:lnTo>
                      <a:pt x="79" y="85"/>
                    </a:lnTo>
                    <a:lnTo>
                      <a:pt x="77" y="84"/>
                    </a:lnTo>
                    <a:lnTo>
                      <a:pt x="75" y="83"/>
                    </a:lnTo>
                    <a:lnTo>
                      <a:pt x="75" y="81"/>
                    </a:lnTo>
                    <a:lnTo>
                      <a:pt x="61" y="79"/>
                    </a:lnTo>
                    <a:lnTo>
                      <a:pt x="61" y="87"/>
                    </a:lnTo>
                    <a:lnTo>
                      <a:pt x="68" y="91"/>
                    </a:lnTo>
                    <a:lnTo>
                      <a:pt x="68" y="92"/>
                    </a:lnTo>
                    <a:lnTo>
                      <a:pt x="68" y="92"/>
                    </a:lnTo>
                    <a:lnTo>
                      <a:pt x="66" y="93"/>
                    </a:lnTo>
                    <a:lnTo>
                      <a:pt x="65" y="93"/>
                    </a:lnTo>
                    <a:lnTo>
                      <a:pt x="61" y="89"/>
                    </a:lnTo>
                    <a:lnTo>
                      <a:pt x="61" y="93"/>
                    </a:lnTo>
                    <a:lnTo>
                      <a:pt x="65" y="96"/>
                    </a:lnTo>
                    <a:lnTo>
                      <a:pt x="65" y="97"/>
                    </a:lnTo>
                    <a:lnTo>
                      <a:pt x="65" y="97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1" y="97"/>
                    </a:lnTo>
                    <a:lnTo>
                      <a:pt x="61" y="102"/>
                    </a:lnTo>
                    <a:lnTo>
                      <a:pt x="61" y="104"/>
                    </a:lnTo>
                    <a:lnTo>
                      <a:pt x="60" y="104"/>
                    </a:lnTo>
                    <a:lnTo>
                      <a:pt x="60" y="104"/>
                    </a:lnTo>
                    <a:lnTo>
                      <a:pt x="60" y="104"/>
                    </a:lnTo>
                    <a:lnTo>
                      <a:pt x="58" y="102"/>
                    </a:lnTo>
                    <a:lnTo>
                      <a:pt x="58" y="96"/>
                    </a:lnTo>
                    <a:lnTo>
                      <a:pt x="57" y="98"/>
                    </a:lnTo>
                    <a:lnTo>
                      <a:pt x="56" y="98"/>
                    </a:lnTo>
                    <a:lnTo>
                      <a:pt x="55" y="97"/>
                    </a:lnTo>
                    <a:lnTo>
                      <a:pt x="55" y="97"/>
                    </a:lnTo>
                    <a:lnTo>
                      <a:pt x="55" y="96"/>
                    </a:lnTo>
                    <a:lnTo>
                      <a:pt x="58" y="93"/>
                    </a:lnTo>
                    <a:lnTo>
                      <a:pt x="58" y="89"/>
                    </a:lnTo>
                    <a:lnTo>
                      <a:pt x="55" y="93"/>
                    </a:lnTo>
                    <a:lnTo>
                      <a:pt x="53" y="93"/>
                    </a:lnTo>
                    <a:lnTo>
                      <a:pt x="52" y="92"/>
                    </a:lnTo>
                    <a:lnTo>
                      <a:pt x="52" y="92"/>
                    </a:lnTo>
                    <a:lnTo>
                      <a:pt x="52" y="91"/>
                    </a:lnTo>
                    <a:lnTo>
                      <a:pt x="58" y="87"/>
                    </a:lnTo>
                    <a:lnTo>
                      <a:pt x="58" y="79"/>
                    </a:lnTo>
                    <a:lnTo>
                      <a:pt x="44" y="83"/>
                    </a:lnTo>
                    <a:lnTo>
                      <a:pt x="44" y="84"/>
                    </a:lnTo>
                    <a:lnTo>
                      <a:pt x="43" y="85"/>
                    </a:lnTo>
                    <a:lnTo>
                      <a:pt x="41" y="85"/>
                    </a:lnTo>
                    <a:lnTo>
                      <a:pt x="40" y="85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98"/>
                    </a:lnTo>
                    <a:lnTo>
                      <a:pt x="35" y="101"/>
                    </a:lnTo>
                    <a:lnTo>
                      <a:pt x="34" y="104"/>
                    </a:lnTo>
                    <a:lnTo>
                      <a:pt x="31" y="105"/>
                    </a:lnTo>
                    <a:lnTo>
                      <a:pt x="27" y="104"/>
                    </a:lnTo>
                    <a:lnTo>
                      <a:pt x="26" y="102"/>
                    </a:lnTo>
                    <a:lnTo>
                      <a:pt x="24" y="100"/>
                    </a:lnTo>
                    <a:lnTo>
                      <a:pt x="24" y="97"/>
                    </a:lnTo>
                    <a:lnTo>
                      <a:pt x="27" y="95"/>
                    </a:lnTo>
                    <a:lnTo>
                      <a:pt x="30" y="93"/>
                    </a:lnTo>
                    <a:lnTo>
                      <a:pt x="32" y="93"/>
                    </a:lnTo>
                    <a:lnTo>
                      <a:pt x="37" y="84"/>
                    </a:lnTo>
                    <a:lnTo>
                      <a:pt x="37" y="84"/>
                    </a:lnTo>
                    <a:lnTo>
                      <a:pt x="37" y="83"/>
                    </a:lnTo>
                    <a:lnTo>
                      <a:pt x="37" y="81"/>
                    </a:lnTo>
                    <a:lnTo>
                      <a:pt x="39" y="79"/>
                    </a:lnTo>
                    <a:lnTo>
                      <a:pt x="37" y="66"/>
                    </a:lnTo>
                    <a:lnTo>
                      <a:pt x="31" y="71"/>
                    </a:lnTo>
                    <a:lnTo>
                      <a:pt x="30" y="78"/>
                    </a:lnTo>
                    <a:lnTo>
                      <a:pt x="30" y="79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28" y="78"/>
                    </a:lnTo>
                    <a:lnTo>
                      <a:pt x="28" y="72"/>
                    </a:lnTo>
                    <a:lnTo>
                      <a:pt x="24" y="75"/>
                    </a:lnTo>
                    <a:lnTo>
                      <a:pt x="24" y="79"/>
                    </a:lnTo>
                    <a:lnTo>
                      <a:pt x="24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2" y="80"/>
                    </a:lnTo>
                    <a:lnTo>
                      <a:pt x="22" y="79"/>
                    </a:lnTo>
                    <a:lnTo>
                      <a:pt x="22" y="76"/>
                    </a:lnTo>
                    <a:lnTo>
                      <a:pt x="17" y="80"/>
                    </a:lnTo>
                    <a:lnTo>
                      <a:pt x="17" y="80"/>
                    </a:lnTo>
                    <a:lnTo>
                      <a:pt x="15" y="80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20" y="75"/>
                    </a:lnTo>
                    <a:lnTo>
                      <a:pt x="18" y="74"/>
                    </a:lnTo>
                    <a:lnTo>
                      <a:pt x="18" y="72"/>
                    </a:lnTo>
                    <a:lnTo>
                      <a:pt x="18" y="72"/>
                    </a:lnTo>
                    <a:lnTo>
                      <a:pt x="18" y="71"/>
                    </a:lnTo>
                    <a:lnTo>
                      <a:pt x="19" y="71"/>
                    </a:lnTo>
                    <a:lnTo>
                      <a:pt x="23" y="72"/>
                    </a:lnTo>
                    <a:lnTo>
                      <a:pt x="27" y="70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20" y="67"/>
                    </a:lnTo>
                    <a:lnTo>
                      <a:pt x="20" y="66"/>
                    </a:lnTo>
                    <a:lnTo>
                      <a:pt x="22" y="66"/>
                    </a:lnTo>
                    <a:lnTo>
                      <a:pt x="30" y="68"/>
                    </a:lnTo>
                    <a:lnTo>
                      <a:pt x="36" y="64"/>
                    </a:lnTo>
                    <a:lnTo>
                      <a:pt x="28" y="57"/>
                    </a:lnTo>
                    <a:lnTo>
                      <a:pt x="26" y="58"/>
                    </a:lnTo>
                    <a:lnTo>
                      <a:pt x="24" y="57"/>
                    </a:lnTo>
                    <a:lnTo>
                      <a:pt x="23" y="55"/>
                    </a:lnTo>
                    <a:lnTo>
                      <a:pt x="23" y="54"/>
                    </a:lnTo>
                    <a:lnTo>
                      <a:pt x="11" y="54"/>
                    </a:lnTo>
                    <a:lnTo>
                      <a:pt x="10" y="57"/>
                    </a:lnTo>
                    <a:lnTo>
                      <a:pt x="9" y="58"/>
                    </a:lnTo>
                    <a:lnTo>
                      <a:pt x="6" y="59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9"/>
                    </a:lnTo>
                    <a:lnTo>
                      <a:pt x="5" y="47"/>
                    </a:lnTo>
                    <a:lnTo>
                      <a:pt x="9" y="47"/>
                    </a:lnTo>
                    <a:lnTo>
                      <a:pt x="10" y="49"/>
                    </a:lnTo>
                    <a:lnTo>
                      <a:pt x="11" y="51"/>
                    </a:lnTo>
                    <a:lnTo>
                      <a:pt x="23" y="53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7" y="50"/>
                    </a:lnTo>
                    <a:lnTo>
                      <a:pt x="37" y="42"/>
                    </a:lnTo>
                    <a:lnTo>
                      <a:pt x="30" y="38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7" y="36"/>
                    </a:lnTo>
                    <a:lnTo>
                      <a:pt x="24" y="34"/>
                    </a:lnTo>
                    <a:lnTo>
                      <a:pt x="20" y="36"/>
                    </a:lnTo>
                    <a:lnTo>
                      <a:pt x="19" y="36"/>
                    </a:lnTo>
                    <a:lnTo>
                      <a:pt x="19" y="36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9" y="33"/>
                    </a:lnTo>
                    <a:lnTo>
                      <a:pt x="22" y="33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5" y="28"/>
                    </a:lnTo>
                    <a:lnTo>
                      <a:pt x="17" y="26"/>
                    </a:lnTo>
                    <a:lnTo>
                      <a:pt x="17" y="28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4" y="26"/>
                    </a:lnTo>
                    <a:lnTo>
                      <a:pt x="24" y="28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1" y="28"/>
                    </a:lnTo>
                    <a:lnTo>
                      <a:pt x="31" y="36"/>
                    </a:lnTo>
                    <a:lnTo>
                      <a:pt x="39" y="40"/>
                    </a:lnTo>
                    <a:lnTo>
                      <a:pt x="41" y="28"/>
                    </a:lnTo>
                    <a:lnTo>
                      <a:pt x="40" y="26"/>
                    </a:lnTo>
                    <a:lnTo>
                      <a:pt x="39" y="24"/>
                    </a:lnTo>
                    <a:lnTo>
                      <a:pt x="40" y="21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2" y="11"/>
                    </a:lnTo>
                    <a:lnTo>
                      <a:pt x="30" y="9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9" name="Freeform 6559"/>
              <p:cNvSpPr>
                <a:spLocks noEditPoints="1"/>
              </p:cNvSpPr>
              <p:nvPr/>
            </p:nvSpPr>
            <p:spPr bwMode="auto">
              <a:xfrm>
                <a:off x="1370805" y="3780631"/>
                <a:ext cx="193675" cy="215900"/>
              </a:xfrm>
              <a:custGeom>
                <a:gdLst>
                  <a:gd name="T0" fmla="*/ 20 w 122"/>
                  <a:gd name="T1" fmla="*/ 67 h 136"/>
                  <a:gd name="T2" fmla="*/ 37 w 122"/>
                  <a:gd name="T3" fmla="*/ 104 h 136"/>
                  <a:gd name="T4" fmla="*/ 83 w 122"/>
                  <a:gd name="T5" fmla="*/ 102 h 136"/>
                  <a:gd name="T6" fmla="*/ 101 w 122"/>
                  <a:gd name="T7" fmla="*/ 67 h 136"/>
                  <a:gd name="T8" fmla="*/ 83 w 122"/>
                  <a:gd name="T9" fmla="*/ 34 h 136"/>
                  <a:gd name="T10" fmla="*/ 63 w 122"/>
                  <a:gd name="T11" fmla="*/ 1 h 136"/>
                  <a:gd name="T12" fmla="*/ 70 w 122"/>
                  <a:gd name="T13" fmla="*/ 9 h 136"/>
                  <a:gd name="T14" fmla="*/ 71 w 122"/>
                  <a:gd name="T15" fmla="*/ 15 h 136"/>
                  <a:gd name="T16" fmla="*/ 63 w 122"/>
                  <a:gd name="T17" fmla="*/ 35 h 136"/>
                  <a:gd name="T18" fmla="*/ 89 w 122"/>
                  <a:gd name="T19" fmla="*/ 28 h 136"/>
                  <a:gd name="T20" fmla="*/ 89 w 122"/>
                  <a:gd name="T21" fmla="*/ 37 h 136"/>
                  <a:gd name="T22" fmla="*/ 104 w 122"/>
                  <a:gd name="T23" fmla="*/ 37 h 136"/>
                  <a:gd name="T24" fmla="*/ 109 w 122"/>
                  <a:gd name="T25" fmla="*/ 38 h 136"/>
                  <a:gd name="T26" fmla="*/ 112 w 122"/>
                  <a:gd name="T27" fmla="*/ 42 h 136"/>
                  <a:gd name="T28" fmla="*/ 121 w 122"/>
                  <a:gd name="T29" fmla="*/ 41 h 136"/>
                  <a:gd name="T30" fmla="*/ 117 w 122"/>
                  <a:gd name="T31" fmla="*/ 49 h 136"/>
                  <a:gd name="T32" fmla="*/ 112 w 122"/>
                  <a:gd name="T33" fmla="*/ 53 h 136"/>
                  <a:gd name="T34" fmla="*/ 110 w 122"/>
                  <a:gd name="T35" fmla="*/ 55 h 136"/>
                  <a:gd name="T36" fmla="*/ 108 w 122"/>
                  <a:gd name="T37" fmla="*/ 64 h 136"/>
                  <a:gd name="T38" fmla="*/ 106 w 122"/>
                  <a:gd name="T39" fmla="*/ 73 h 136"/>
                  <a:gd name="T40" fmla="*/ 110 w 122"/>
                  <a:gd name="T41" fmla="*/ 85 h 136"/>
                  <a:gd name="T42" fmla="*/ 109 w 122"/>
                  <a:gd name="T43" fmla="*/ 93 h 136"/>
                  <a:gd name="T44" fmla="*/ 116 w 122"/>
                  <a:gd name="T45" fmla="*/ 94 h 136"/>
                  <a:gd name="T46" fmla="*/ 120 w 122"/>
                  <a:gd name="T47" fmla="*/ 102 h 136"/>
                  <a:gd name="T48" fmla="*/ 110 w 122"/>
                  <a:gd name="T49" fmla="*/ 102 h 136"/>
                  <a:gd name="T50" fmla="*/ 106 w 122"/>
                  <a:gd name="T51" fmla="*/ 96 h 136"/>
                  <a:gd name="T52" fmla="*/ 101 w 122"/>
                  <a:gd name="T53" fmla="*/ 104 h 136"/>
                  <a:gd name="T54" fmla="*/ 88 w 122"/>
                  <a:gd name="T55" fmla="*/ 101 h 136"/>
                  <a:gd name="T56" fmla="*/ 87 w 122"/>
                  <a:gd name="T57" fmla="*/ 111 h 136"/>
                  <a:gd name="T58" fmla="*/ 63 w 122"/>
                  <a:gd name="T59" fmla="*/ 113 h 136"/>
                  <a:gd name="T60" fmla="*/ 69 w 122"/>
                  <a:gd name="T61" fmla="*/ 122 h 136"/>
                  <a:gd name="T62" fmla="*/ 67 w 122"/>
                  <a:gd name="T63" fmla="*/ 128 h 136"/>
                  <a:gd name="T64" fmla="*/ 62 w 122"/>
                  <a:gd name="T65" fmla="*/ 136 h 136"/>
                  <a:gd name="T66" fmla="*/ 59 w 122"/>
                  <a:gd name="T67" fmla="*/ 126 h 136"/>
                  <a:gd name="T68" fmla="*/ 54 w 122"/>
                  <a:gd name="T69" fmla="*/ 126 h 136"/>
                  <a:gd name="T70" fmla="*/ 50 w 122"/>
                  <a:gd name="T71" fmla="*/ 121 h 136"/>
                  <a:gd name="T72" fmla="*/ 40 w 122"/>
                  <a:gd name="T73" fmla="*/ 109 h 136"/>
                  <a:gd name="T74" fmla="*/ 31 w 122"/>
                  <a:gd name="T75" fmla="*/ 110 h 136"/>
                  <a:gd name="T76" fmla="*/ 21 w 122"/>
                  <a:gd name="T77" fmla="*/ 92 h 136"/>
                  <a:gd name="T78" fmla="*/ 19 w 122"/>
                  <a:gd name="T79" fmla="*/ 102 h 136"/>
                  <a:gd name="T80" fmla="*/ 14 w 122"/>
                  <a:gd name="T81" fmla="*/ 104 h 136"/>
                  <a:gd name="T82" fmla="*/ 11 w 122"/>
                  <a:gd name="T83" fmla="*/ 100 h 136"/>
                  <a:gd name="T84" fmla="*/ 2 w 122"/>
                  <a:gd name="T85" fmla="*/ 101 h 136"/>
                  <a:gd name="T86" fmla="*/ 6 w 122"/>
                  <a:gd name="T87" fmla="*/ 92 h 136"/>
                  <a:gd name="T88" fmla="*/ 8 w 122"/>
                  <a:gd name="T89" fmla="*/ 88 h 136"/>
                  <a:gd name="T90" fmla="*/ 29 w 122"/>
                  <a:gd name="T91" fmla="*/ 83 h 136"/>
                  <a:gd name="T92" fmla="*/ 11 w 122"/>
                  <a:gd name="T93" fmla="*/ 70 h 136"/>
                  <a:gd name="T94" fmla="*/ 31 w 122"/>
                  <a:gd name="T95" fmla="*/ 54 h 136"/>
                  <a:gd name="T96" fmla="*/ 10 w 122"/>
                  <a:gd name="T97" fmla="*/ 50 h 136"/>
                  <a:gd name="T98" fmla="*/ 7 w 122"/>
                  <a:gd name="T99" fmla="*/ 45 h 136"/>
                  <a:gd name="T100" fmla="*/ 6 w 122"/>
                  <a:gd name="T101" fmla="*/ 42 h 136"/>
                  <a:gd name="T102" fmla="*/ 2 w 122"/>
                  <a:gd name="T103" fmla="*/ 33 h 136"/>
                  <a:gd name="T104" fmla="*/ 12 w 122"/>
                  <a:gd name="T105" fmla="*/ 33 h 136"/>
                  <a:gd name="T106" fmla="*/ 19 w 122"/>
                  <a:gd name="T107" fmla="*/ 34 h 136"/>
                  <a:gd name="T108" fmla="*/ 23 w 122"/>
                  <a:gd name="T109" fmla="*/ 45 h 136"/>
                  <a:gd name="T110" fmla="*/ 34 w 122"/>
                  <a:gd name="T111" fmla="*/ 28 h 136"/>
                  <a:gd name="T112" fmla="*/ 44 w 122"/>
                  <a:gd name="T113" fmla="*/ 29 h 136"/>
                  <a:gd name="T114" fmla="*/ 53 w 122"/>
                  <a:gd name="T115" fmla="*/ 16 h 136"/>
                  <a:gd name="T116" fmla="*/ 55 w 122"/>
                  <a:gd name="T117" fmla="*/ 11 h 136"/>
                  <a:gd name="T118" fmla="*/ 61 w 122"/>
                  <a:gd name="T119" fmla="*/ 11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2" h="136">
                    <a:moveTo>
                      <a:pt x="42" y="32"/>
                    </a:moveTo>
                    <a:lnTo>
                      <a:pt x="41" y="34"/>
                    </a:lnTo>
                    <a:lnTo>
                      <a:pt x="38" y="34"/>
                    </a:lnTo>
                    <a:lnTo>
                      <a:pt x="34" y="54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0" y="71"/>
                    </a:lnTo>
                    <a:lnTo>
                      <a:pt x="34" y="81"/>
                    </a:lnTo>
                    <a:lnTo>
                      <a:pt x="36" y="102"/>
                    </a:lnTo>
                    <a:lnTo>
                      <a:pt x="37" y="104"/>
                    </a:lnTo>
                    <a:lnTo>
                      <a:pt x="40" y="105"/>
                    </a:lnTo>
                    <a:lnTo>
                      <a:pt x="40" y="105"/>
                    </a:lnTo>
                    <a:lnTo>
                      <a:pt x="61" y="98"/>
                    </a:lnTo>
                    <a:lnTo>
                      <a:pt x="82" y="104"/>
                    </a:lnTo>
                    <a:lnTo>
                      <a:pt x="83" y="102"/>
                    </a:lnTo>
                    <a:lnTo>
                      <a:pt x="86" y="101"/>
                    </a:lnTo>
                    <a:lnTo>
                      <a:pt x="86" y="83"/>
                    </a:lnTo>
                    <a:lnTo>
                      <a:pt x="101" y="71"/>
                    </a:lnTo>
                    <a:lnTo>
                      <a:pt x="101" y="68"/>
                    </a:lnTo>
                    <a:lnTo>
                      <a:pt x="101" y="67"/>
                    </a:lnTo>
                    <a:lnTo>
                      <a:pt x="87" y="56"/>
                    </a:lnTo>
                    <a:lnTo>
                      <a:pt x="87" y="37"/>
                    </a:lnTo>
                    <a:lnTo>
                      <a:pt x="84" y="35"/>
                    </a:lnTo>
                    <a:lnTo>
                      <a:pt x="83" y="34"/>
                    </a:lnTo>
                    <a:lnTo>
                      <a:pt x="83" y="34"/>
                    </a:lnTo>
                    <a:lnTo>
                      <a:pt x="62" y="39"/>
                    </a:lnTo>
                    <a:lnTo>
                      <a:pt x="42" y="32"/>
                    </a:lnTo>
                    <a:close/>
                    <a:moveTo>
                      <a:pt x="62" y="0"/>
                    </a:moveTo>
                    <a:lnTo>
                      <a:pt x="63" y="1"/>
                    </a:lnTo>
                    <a:lnTo>
                      <a:pt x="63" y="1"/>
                    </a:lnTo>
                    <a:lnTo>
                      <a:pt x="63" y="11"/>
                    </a:lnTo>
                    <a:lnTo>
                      <a:pt x="67" y="8"/>
                    </a:lnTo>
                    <a:lnTo>
                      <a:pt x="69" y="8"/>
                    </a:lnTo>
                    <a:lnTo>
                      <a:pt x="69" y="9"/>
                    </a:lnTo>
                    <a:lnTo>
                      <a:pt x="70" y="9"/>
                    </a:lnTo>
                    <a:lnTo>
                      <a:pt x="69" y="11"/>
                    </a:lnTo>
                    <a:lnTo>
                      <a:pt x="63" y="15"/>
                    </a:lnTo>
                    <a:lnTo>
                      <a:pt x="63" y="20"/>
                    </a:lnTo>
                    <a:lnTo>
                      <a:pt x="70" y="16"/>
                    </a:lnTo>
                    <a:lnTo>
                      <a:pt x="71" y="15"/>
                    </a:lnTo>
                    <a:lnTo>
                      <a:pt x="72" y="16"/>
                    </a:lnTo>
                    <a:lnTo>
                      <a:pt x="72" y="17"/>
                    </a:lnTo>
                    <a:lnTo>
                      <a:pt x="72" y="18"/>
                    </a:lnTo>
                    <a:lnTo>
                      <a:pt x="63" y="24"/>
                    </a:lnTo>
                    <a:lnTo>
                      <a:pt x="63" y="35"/>
                    </a:lnTo>
                    <a:lnTo>
                      <a:pt x="83" y="30"/>
                    </a:lnTo>
                    <a:lnTo>
                      <a:pt x="83" y="29"/>
                    </a:lnTo>
                    <a:lnTo>
                      <a:pt x="84" y="28"/>
                    </a:lnTo>
                    <a:lnTo>
                      <a:pt x="87" y="26"/>
                    </a:lnTo>
                    <a:lnTo>
                      <a:pt x="89" y="28"/>
                    </a:lnTo>
                    <a:lnTo>
                      <a:pt x="92" y="29"/>
                    </a:lnTo>
                    <a:lnTo>
                      <a:pt x="92" y="32"/>
                    </a:lnTo>
                    <a:lnTo>
                      <a:pt x="92" y="34"/>
                    </a:lnTo>
                    <a:lnTo>
                      <a:pt x="91" y="35"/>
                    </a:lnTo>
                    <a:lnTo>
                      <a:pt x="89" y="37"/>
                    </a:lnTo>
                    <a:lnTo>
                      <a:pt x="89" y="54"/>
                    </a:lnTo>
                    <a:lnTo>
                      <a:pt x="100" y="49"/>
                    </a:lnTo>
                    <a:lnTo>
                      <a:pt x="101" y="38"/>
                    </a:lnTo>
                    <a:lnTo>
                      <a:pt x="103" y="37"/>
                    </a:lnTo>
                    <a:lnTo>
                      <a:pt x="104" y="37"/>
                    </a:lnTo>
                    <a:lnTo>
                      <a:pt x="105" y="38"/>
                    </a:lnTo>
                    <a:lnTo>
                      <a:pt x="105" y="39"/>
                    </a:lnTo>
                    <a:lnTo>
                      <a:pt x="104" y="46"/>
                    </a:lnTo>
                    <a:lnTo>
                      <a:pt x="108" y="43"/>
                    </a:lnTo>
                    <a:lnTo>
                      <a:pt x="109" y="38"/>
                    </a:lnTo>
                    <a:lnTo>
                      <a:pt x="110" y="37"/>
                    </a:lnTo>
                    <a:lnTo>
                      <a:pt x="112" y="37"/>
                    </a:lnTo>
                    <a:lnTo>
                      <a:pt x="112" y="37"/>
                    </a:lnTo>
                    <a:lnTo>
                      <a:pt x="113" y="38"/>
                    </a:lnTo>
                    <a:lnTo>
                      <a:pt x="112" y="42"/>
                    </a:lnTo>
                    <a:lnTo>
                      <a:pt x="120" y="38"/>
                    </a:lnTo>
                    <a:lnTo>
                      <a:pt x="121" y="38"/>
                    </a:lnTo>
                    <a:lnTo>
                      <a:pt x="122" y="38"/>
                    </a:lnTo>
                    <a:lnTo>
                      <a:pt x="122" y="39"/>
                    </a:lnTo>
                    <a:lnTo>
                      <a:pt x="121" y="41"/>
                    </a:lnTo>
                    <a:lnTo>
                      <a:pt x="113" y="45"/>
                    </a:lnTo>
                    <a:lnTo>
                      <a:pt x="117" y="46"/>
                    </a:lnTo>
                    <a:lnTo>
                      <a:pt x="118" y="47"/>
                    </a:lnTo>
                    <a:lnTo>
                      <a:pt x="117" y="49"/>
                    </a:lnTo>
                    <a:lnTo>
                      <a:pt x="117" y="49"/>
                    </a:lnTo>
                    <a:lnTo>
                      <a:pt x="116" y="50"/>
                    </a:lnTo>
                    <a:lnTo>
                      <a:pt x="116" y="49"/>
                    </a:lnTo>
                    <a:lnTo>
                      <a:pt x="110" y="46"/>
                    </a:lnTo>
                    <a:lnTo>
                      <a:pt x="105" y="49"/>
                    </a:lnTo>
                    <a:lnTo>
                      <a:pt x="112" y="53"/>
                    </a:lnTo>
                    <a:lnTo>
                      <a:pt x="113" y="54"/>
                    </a:lnTo>
                    <a:lnTo>
                      <a:pt x="113" y="55"/>
                    </a:lnTo>
                    <a:lnTo>
                      <a:pt x="113" y="55"/>
                    </a:lnTo>
                    <a:lnTo>
                      <a:pt x="112" y="56"/>
                    </a:lnTo>
                    <a:lnTo>
                      <a:pt x="110" y="55"/>
                    </a:lnTo>
                    <a:lnTo>
                      <a:pt x="101" y="51"/>
                    </a:lnTo>
                    <a:lnTo>
                      <a:pt x="91" y="56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8" y="64"/>
                    </a:lnTo>
                    <a:lnTo>
                      <a:pt x="110" y="66"/>
                    </a:lnTo>
                    <a:lnTo>
                      <a:pt x="112" y="68"/>
                    </a:lnTo>
                    <a:lnTo>
                      <a:pt x="110" y="71"/>
                    </a:lnTo>
                    <a:lnTo>
                      <a:pt x="109" y="73"/>
                    </a:lnTo>
                    <a:lnTo>
                      <a:pt x="106" y="73"/>
                    </a:lnTo>
                    <a:lnTo>
                      <a:pt x="104" y="73"/>
                    </a:lnTo>
                    <a:lnTo>
                      <a:pt x="91" y="84"/>
                    </a:lnTo>
                    <a:lnTo>
                      <a:pt x="100" y="89"/>
                    </a:lnTo>
                    <a:lnTo>
                      <a:pt x="109" y="85"/>
                    </a:lnTo>
                    <a:lnTo>
                      <a:pt x="110" y="85"/>
                    </a:lnTo>
                    <a:lnTo>
                      <a:pt x="112" y="85"/>
                    </a:lnTo>
                    <a:lnTo>
                      <a:pt x="112" y="87"/>
                    </a:lnTo>
                    <a:lnTo>
                      <a:pt x="110" y="88"/>
                    </a:lnTo>
                    <a:lnTo>
                      <a:pt x="104" y="90"/>
                    </a:lnTo>
                    <a:lnTo>
                      <a:pt x="109" y="93"/>
                    </a:lnTo>
                    <a:lnTo>
                      <a:pt x="114" y="90"/>
                    </a:lnTo>
                    <a:lnTo>
                      <a:pt x="116" y="90"/>
                    </a:lnTo>
                    <a:lnTo>
                      <a:pt x="116" y="92"/>
                    </a:lnTo>
                    <a:lnTo>
                      <a:pt x="116" y="93"/>
                    </a:lnTo>
                    <a:lnTo>
                      <a:pt x="116" y="94"/>
                    </a:lnTo>
                    <a:lnTo>
                      <a:pt x="112" y="96"/>
                    </a:lnTo>
                    <a:lnTo>
                      <a:pt x="120" y="100"/>
                    </a:lnTo>
                    <a:lnTo>
                      <a:pt x="121" y="100"/>
                    </a:lnTo>
                    <a:lnTo>
                      <a:pt x="120" y="101"/>
                    </a:lnTo>
                    <a:lnTo>
                      <a:pt x="120" y="102"/>
                    </a:lnTo>
                    <a:lnTo>
                      <a:pt x="118" y="102"/>
                    </a:lnTo>
                    <a:lnTo>
                      <a:pt x="118" y="102"/>
                    </a:lnTo>
                    <a:lnTo>
                      <a:pt x="110" y="98"/>
                    </a:lnTo>
                    <a:lnTo>
                      <a:pt x="110" y="102"/>
                    </a:lnTo>
                    <a:lnTo>
                      <a:pt x="110" y="102"/>
                    </a:lnTo>
                    <a:lnTo>
                      <a:pt x="109" y="104"/>
                    </a:lnTo>
                    <a:lnTo>
                      <a:pt x="109" y="104"/>
                    </a:lnTo>
                    <a:lnTo>
                      <a:pt x="108" y="104"/>
                    </a:lnTo>
                    <a:lnTo>
                      <a:pt x="108" y="102"/>
                    </a:lnTo>
                    <a:lnTo>
                      <a:pt x="106" y="96"/>
                    </a:lnTo>
                    <a:lnTo>
                      <a:pt x="103" y="93"/>
                    </a:lnTo>
                    <a:lnTo>
                      <a:pt x="103" y="101"/>
                    </a:lnTo>
                    <a:lnTo>
                      <a:pt x="103" y="102"/>
                    </a:lnTo>
                    <a:lnTo>
                      <a:pt x="101" y="104"/>
                    </a:lnTo>
                    <a:lnTo>
                      <a:pt x="101" y="104"/>
                    </a:lnTo>
                    <a:lnTo>
                      <a:pt x="100" y="104"/>
                    </a:lnTo>
                    <a:lnTo>
                      <a:pt x="100" y="102"/>
                    </a:lnTo>
                    <a:lnTo>
                      <a:pt x="99" y="92"/>
                    </a:lnTo>
                    <a:lnTo>
                      <a:pt x="89" y="87"/>
                    </a:lnTo>
                    <a:lnTo>
                      <a:pt x="88" y="101"/>
                    </a:lnTo>
                    <a:lnTo>
                      <a:pt x="89" y="104"/>
                    </a:lnTo>
                    <a:lnTo>
                      <a:pt x="91" y="105"/>
                    </a:lnTo>
                    <a:lnTo>
                      <a:pt x="91" y="107"/>
                    </a:lnTo>
                    <a:lnTo>
                      <a:pt x="88" y="110"/>
                    </a:lnTo>
                    <a:lnTo>
                      <a:pt x="87" y="111"/>
                    </a:lnTo>
                    <a:lnTo>
                      <a:pt x="84" y="110"/>
                    </a:lnTo>
                    <a:lnTo>
                      <a:pt x="82" y="109"/>
                    </a:lnTo>
                    <a:lnTo>
                      <a:pt x="82" y="107"/>
                    </a:lnTo>
                    <a:lnTo>
                      <a:pt x="63" y="102"/>
                    </a:lnTo>
                    <a:lnTo>
                      <a:pt x="63" y="113"/>
                    </a:lnTo>
                    <a:lnTo>
                      <a:pt x="70" y="119"/>
                    </a:lnTo>
                    <a:lnTo>
                      <a:pt x="71" y="119"/>
                    </a:lnTo>
                    <a:lnTo>
                      <a:pt x="71" y="121"/>
                    </a:lnTo>
                    <a:lnTo>
                      <a:pt x="70" y="122"/>
                    </a:lnTo>
                    <a:lnTo>
                      <a:pt x="69" y="122"/>
                    </a:lnTo>
                    <a:lnTo>
                      <a:pt x="63" y="117"/>
                    </a:lnTo>
                    <a:lnTo>
                      <a:pt x="63" y="122"/>
                    </a:lnTo>
                    <a:lnTo>
                      <a:pt x="67" y="126"/>
                    </a:lnTo>
                    <a:lnTo>
                      <a:pt x="69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6" y="128"/>
                    </a:lnTo>
                    <a:lnTo>
                      <a:pt x="63" y="126"/>
                    </a:lnTo>
                    <a:lnTo>
                      <a:pt x="63" y="135"/>
                    </a:lnTo>
                    <a:lnTo>
                      <a:pt x="62" y="136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59" y="136"/>
                    </a:lnTo>
                    <a:lnTo>
                      <a:pt x="59" y="135"/>
                    </a:lnTo>
                    <a:lnTo>
                      <a:pt x="59" y="126"/>
                    </a:lnTo>
                    <a:lnTo>
                      <a:pt x="57" y="128"/>
                    </a:lnTo>
                    <a:lnTo>
                      <a:pt x="55" y="128"/>
                    </a:lnTo>
                    <a:lnTo>
                      <a:pt x="54" y="128"/>
                    </a:lnTo>
                    <a:lnTo>
                      <a:pt x="54" y="127"/>
                    </a:lnTo>
                    <a:lnTo>
                      <a:pt x="54" y="126"/>
                    </a:lnTo>
                    <a:lnTo>
                      <a:pt x="59" y="122"/>
                    </a:lnTo>
                    <a:lnTo>
                      <a:pt x="59" y="117"/>
                    </a:lnTo>
                    <a:lnTo>
                      <a:pt x="53" y="122"/>
                    </a:lnTo>
                    <a:lnTo>
                      <a:pt x="52" y="122"/>
                    </a:lnTo>
                    <a:lnTo>
                      <a:pt x="50" y="121"/>
                    </a:lnTo>
                    <a:lnTo>
                      <a:pt x="50" y="119"/>
                    </a:lnTo>
                    <a:lnTo>
                      <a:pt x="52" y="119"/>
                    </a:lnTo>
                    <a:lnTo>
                      <a:pt x="59" y="113"/>
                    </a:lnTo>
                    <a:lnTo>
                      <a:pt x="59" y="102"/>
                    </a:lnTo>
                    <a:lnTo>
                      <a:pt x="40" y="109"/>
                    </a:lnTo>
                    <a:lnTo>
                      <a:pt x="40" y="110"/>
                    </a:lnTo>
                    <a:lnTo>
                      <a:pt x="38" y="111"/>
                    </a:lnTo>
                    <a:lnTo>
                      <a:pt x="36" y="113"/>
                    </a:lnTo>
                    <a:lnTo>
                      <a:pt x="33" y="111"/>
                    </a:lnTo>
                    <a:lnTo>
                      <a:pt x="31" y="110"/>
                    </a:lnTo>
                    <a:lnTo>
                      <a:pt x="31" y="107"/>
                    </a:lnTo>
                    <a:lnTo>
                      <a:pt x="31" y="105"/>
                    </a:lnTo>
                    <a:lnTo>
                      <a:pt x="32" y="104"/>
                    </a:lnTo>
                    <a:lnTo>
                      <a:pt x="31" y="85"/>
                    </a:lnTo>
                    <a:lnTo>
                      <a:pt x="21" y="92"/>
                    </a:lnTo>
                    <a:lnTo>
                      <a:pt x="21" y="101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19" y="104"/>
                    </a:lnTo>
                    <a:lnTo>
                      <a:pt x="19" y="102"/>
                    </a:lnTo>
                    <a:lnTo>
                      <a:pt x="17" y="101"/>
                    </a:lnTo>
                    <a:lnTo>
                      <a:pt x="19" y="94"/>
                    </a:lnTo>
                    <a:lnTo>
                      <a:pt x="14" y="97"/>
                    </a:lnTo>
                    <a:lnTo>
                      <a:pt x="14" y="102"/>
                    </a:lnTo>
                    <a:lnTo>
                      <a:pt x="14" y="104"/>
                    </a:lnTo>
                    <a:lnTo>
                      <a:pt x="12" y="105"/>
                    </a:lnTo>
                    <a:lnTo>
                      <a:pt x="12" y="105"/>
                    </a:lnTo>
                    <a:lnTo>
                      <a:pt x="11" y="104"/>
                    </a:lnTo>
                    <a:lnTo>
                      <a:pt x="11" y="102"/>
                    </a:lnTo>
                    <a:lnTo>
                      <a:pt x="11" y="100"/>
                    </a:lnTo>
                    <a:lnTo>
                      <a:pt x="3" y="104"/>
                    </a:lnTo>
                    <a:lnTo>
                      <a:pt x="3" y="105"/>
                    </a:lnTo>
                    <a:lnTo>
                      <a:pt x="2" y="104"/>
                    </a:lnTo>
                    <a:lnTo>
                      <a:pt x="0" y="102"/>
                    </a:lnTo>
                    <a:lnTo>
                      <a:pt x="2" y="101"/>
                    </a:lnTo>
                    <a:lnTo>
                      <a:pt x="8" y="97"/>
                    </a:lnTo>
                    <a:lnTo>
                      <a:pt x="6" y="96"/>
                    </a:lnTo>
                    <a:lnTo>
                      <a:pt x="4" y="94"/>
                    </a:lnTo>
                    <a:lnTo>
                      <a:pt x="4" y="93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12" y="94"/>
                    </a:lnTo>
                    <a:lnTo>
                      <a:pt x="16" y="92"/>
                    </a:lnTo>
                    <a:lnTo>
                      <a:pt x="10" y="88"/>
                    </a:lnTo>
                    <a:lnTo>
                      <a:pt x="8" y="88"/>
                    </a:lnTo>
                    <a:lnTo>
                      <a:pt x="8" y="87"/>
                    </a:lnTo>
                    <a:lnTo>
                      <a:pt x="8" y="85"/>
                    </a:lnTo>
                    <a:lnTo>
                      <a:pt x="10" y="85"/>
                    </a:lnTo>
                    <a:lnTo>
                      <a:pt x="20" y="89"/>
                    </a:lnTo>
                    <a:lnTo>
                      <a:pt x="29" y="83"/>
                    </a:lnTo>
                    <a:lnTo>
                      <a:pt x="17" y="73"/>
                    </a:lnTo>
                    <a:lnTo>
                      <a:pt x="16" y="73"/>
                    </a:lnTo>
                    <a:lnTo>
                      <a:pt x="14" y="73"/>
                    </a:lnTo>
                    <a:lnTo>
                      <a:pt x="12" y="72"/>
                    </a:lnTo>
                    <a:lnTo>
                      <a:pt x="11" y="70"/>
                    </a:lnTo>
                    <a:lnTo>
                      <a:pt x="11" y="67"/>
                    </a:lnTo>
                    <a:lnTo>
                      <a:pt x="14" y="64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31" y="54"/>
                    </a:lnTo>
                    <a:lnTo>
                      <a:pt x="20" y="47"/>
                    </a:lnTo>
                    <a:lnTo>
                      <a:pt x="12" y="51"/>
                    </a:lnTo>
                    <a:lnTo>
                      <a:pt x="11" y="51"/>
                    </a:lnTo>
                    <a:lnTo>
                      <a:pt x="10" y="51"/>
                    </a:lnTo>
                    <a:lnTo>
                      <a:pt x="10" y="50"/>
                    </a:lnTo>
                    <a:lnTo>
                      <a:pt x="10" y="49"/>
                    </a:lnTo>
                    <a:lnTo>
                      <a:pt x="11" y="49"/>
                    </a:lnTo>
                    <a:lnTo>
                      <a:pt x="17" y="46"/>
                    </a:lnTo>
                    <a:lnTo>
                      <a:pt x="12" y="43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6" y="45"/>
                    </a:lnTo>
                    <a:lnTo>
                      <a:pt x="6" y="43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10" y="41"/>
                    </a:lnTo>
                    <a:lnTo>
                      <a:pt x="2" y="37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2" y="33"/>
                    </a:lnTo>
                    <a:lnTo>
                      <a:pt x="3" y="33"/>
                    </a:lnTo>
                    <a:lnTo>
                      <a:pt x="11" y="38"/>
                    </a:lnTo>
                    <a:lnTo>
                      <a:pt x="11" y="34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4" y="33"/>
                    </a:lnTo>
                    <a:lnTo>
                      <a:pt x="14" y="34"/>
                    </a:lnTo>
                    <a:lnTo>
                      <a:pt x="15" y="39"/>
                    </a:lnTo>
                    <a:lnTo>
                      <a:pt x="19" y="43"/>
                    </a:lnTo>
                    <a:lnTo>
                      <a:pt x="19" y="34"/>
                    </a:lnTo>
                    <a:lnTo>
                      <a:pt x="19" y="33"/>
                    </a:lnTo>
                    <a:lnTo>
                      <a:pt x="20" y="33"/>
                    </a:lnTo>
                    <a:lnTo>
                      <a:pt x="21" y="33"/>
                    </a:lnTo>
                    <a:lnTo>
                      <a:pt x="21" y="34"/>
                    </a:lnTo>
                    <a:lnTo>
                      <a:pt x="23" y="45"/>
                    </a:lnTo>
                    <a:lnTo>
                      <a:pt x="32" y="51"/>
                    </a:lnTo>
                    <a:lnTo>
                      <a:pt x="36" y="33"/>
                    </a:lnTo>
                    <a:lnTo>
                      <a:pt x="34" y="33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41" y="25"/>
                    </a:lnTo>
                    <a:lnTo>
                      <a:pt x="42" y="26"/>
                    </a:lnTo>
                    <a:lnTo>
                      <a:pt x="44" y="29"/>
                    </a:lnTo>
                    <a:lnTo>
                      <a:pt x="61" y="35"/>
                    </a:lnTo>
                    <a:lnTo>
                      <a:pt x="61" y="24"/>
                    </a:lnTo>
                    <a:lnTo>
                      <a:pt x="53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5" y="16"/>
                    </a:lnTo>
                    <a:lnTo>
                      <a:pt x="61" y="20"/>
                    </a:lnTo>
                    <a:lnTo>
                      <a:pt x="61" y="15"/>
                    </a:lnTo>
                    <a:lnTo>
                      <a:pt x="55" y="11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7" y="8"/>
                    </a:lnTo>
                    <a:lnTo>
                      <a:pt x="58" y="8"/>
                    </a:lnTo>
                    <a:lnTo>
                      <a:pt x="61" y="11"/>
                    </a:lnTo>
                    <a:lnTo>
                      <a:pt x="61" y="1"/>
                    </a:lnTo>
                    <a:lnTo>
                      <a:pt x="61" y="1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0" name="Freeform 6560"/>
              <p:cNvSpPr/>
              <p:nvPr/>
            </p:nvSpPr>
            <p:spPr bwMode="auto">
              <a:xfrm>
                <a:off x="1413668" y="3845719"/>
                <a:ext cx="107950" cy="90488"/>
              </a:xfrm>
              <a:custGeom>
                <a:gdLst>
                  <a:gd name="T0" fmla="*/ 17 w 68"/>
                  <a:gd name="T1" fmla="*/ 0 h 57"/>
                  <a:gd name="T2" fmla="*/ 34 w 68"/>
                  <a:gd name="T3" fmla="*/ 10 h 57"/>
                  <a:gd name="T4" fmla="*/ 52 w 68"/>
                  <a:gd name="T5" fmla="*/ 1 h 57"/>
                  <a:gd name="T6" fmla="*/ 49 w 68"/>
                  <a:gd name="T7" fmla="*/ 19 h 57"/>
                  <a:gd name="T8" fmla="*/ 68 w 68"/>
                  <a:gd name="T9" fmla="*/ 29 h 57"/>
                  <a:gd name="T10" fmla="*/ 49 w 68"/>
                  <a:gd name="T11" fmla="*/ 38 h 57"/>
                  <a:gd name="T12" fmla="*/ 52 w 68"/>
                  <a:gd name="T13" fmla="*/ 57 h 57"/>
                  <a:gd name="T14" fmla="*/ 32 w 68"/>
                  <a:gd name="T15" fmla="*/ 46 h 57"/>
                  <a:gd name="T16" fmla="*/ 14 w 68"/>
                  <a:gd name="T17" fmla="*/ 57 h 57"/>
                  <a:gd name="T18" fmla="*/ 15 w 68"/>
                  <a:gd name="T19" fmla="*/ 36 h 57"/>
                  <a:gd name="T20" fmla="*/ 0 w 68"/>
                  <a:gd name="T21" fmla="*/ 27 h 57"/>
                  <a:gd name="T22" fmla="*/ 18 w 68"/>
                  <a:gd name="T23" fmla="*/ 19 h 57"/>
                  <a:gd name="T24" fmla="*/ 17 w 68"/>
                  <a:gd name="T25" fmla="*/ 0 h 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57">
                    <a:moveTo>
                      <a:pt x="17" y="0"/>
                    </a:moveTo>
                    <a:lnTo>
                      <a:pt x="34" y="10"/>
                    </a:lnTo>
                    <a:lnTo>
                      <a:pt x="52" y="1"/>
                    </a:lnTo>
                    <a:lnTo>
                      <a:pt x="49" y="19"/>
                    </a:lnTo>
                    <a:lnTo>
                      <a:pt x="68" y="29"/>
                    </a:lnTo>
                    <a:lnTo>
                      <a:pt x="49" y="38"/>
                    </a:lnTo>
                    <a:lnTo>
                      <a:pt x="52" y="57"/>
                    </a:lnTo>
                    <a:lnTo>
                      <a:pt x="32" y="46"/>
                    </a:lnTo>
                    <a:lnTo>
                      <a:pt x="14" y="57"/>
                    </a:lnTo>
                    <a:lnTo>
                      <a:pt x="15" y="36"/>
                    </a:lnTo>
                    <a:lnTo>
                      <a:pt x="0" y="27"/>
                    </a:lnTo>
                    <a:lnTo>
                      <a:pt x="18" y="1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1" name="Freeform 6561"/>
              <p:cNvSpPr>
                <a:spLocks noEditPoints="1"/>
              </p:cNvSpPr>
              <p:nvPr/>
            </p:nvSpPr>
            <p:spPr bwMode="auto">
              <a:xfrm>
                <a:off x="2115343" y="4204494"/>
                <a:ext cx="142875" cy="161925"/>
              </a:xfrm>
              <a:custGeom>
                <a:gdLst>
                  <a:gd name="T0" fmla="*/ 15 w 90"/>
                  <a:gd name="T1" fmla="*/ 50 h 102"/>
                  <a:gd name="T2" fmla="*/ 28 w 90"/>
                  <a:gd name="T3" fmla="*/ 77 h 102"/>
                  <a:gd name="T4" fmla="*/ 62 w 90"/>
                  <a:gd name="T5" fmla="*/ 76 h 102"/>
                  <a:gd name="T6" fmla="*/ 76 w 90"/>
                  <a:gd name="T7" fmla="*/ 50 h 102"/>
                  <a:gd name="T8" fmla="*/ 62 w 90"/>
                  <a:gd name="T9" fmla="*/ 25 h 102"/>
                  <a:gd name="T10" fmla="*/ 47 w 90"/>
                  <a:gd name="T11" fmla="*/ 2 h 102"/>
                  <a:gd name="T12" fmla="*/ 51 w 90"/>
                  <a:gd name="T13" fmla="*/ 8 h 102"/>
                  <a:gd name="T14" fmla="*/ 52 w 90"/>
                  <a:gd name="T15" fmla="*/ 11 h 102"/>
                  <a:gd name="T16" fmla="*/ 47 w 90"/>
                  <a:gd name="T17" fmla="*/ 26 h 102"/>
                  <a:gd name="T18" fmla="*/ 67 w 90"/>
                  <a:gd name="T19" fmla="*/ 20 h 102"/>
                  <a:gd name="T20" fmla="*/ 67 w 90"/>
                  <a:gd name="T21" fmla="*/ 28 h 102"/>
                  <a:gd name="T22" fmla="*/ 77 w 90"/>
                  <a:gd name="T23" fmla="*/ 28 h 102"/>
                  <a:gd name="T24" fmla="*/ 81 w 90"/>
                  <a:gd name="T25" fmla="*/ 29 h 102"/>
                  <a:gd name="T26" fmla="*/ 83 w 90"/>
                  <a:gd name="T27" fmla="*/ 32 h 102"/>
                  <a:gd name="T28" fmla="*/ 90 w 90"/>
                  <a:gd name="T29" fmla="*/ 30 h 102"/>
                  <a:gd name="T30" fmla="*/ 87 w 90"/>
                  <a:gd name="T31" fmla="*/ 37 h 102"/>
                  <a:gd name="T32" fmla="*/ 84 w 90"/>
                  <a:gd name="T33" fmla="*/ 41 h 102"/>
                  <a:gd name="T34" fmla="*/ 68 w 90"/>
                  <a:gd name="T35" fmla="*/ 42 h 102"/>
                  <a:gd name="T36" fmla="*/ 83 w 90"/>
                  <a:gd name="T37" fmla="*/ 51 h 102"/>
                  <a:gd name="T38" fmla="*/ 67 w 90"/>
                  <a:gd name="T39" fmla="*/ 63 h 102"/>
                  <a:gd name="T40" fmla="*/ 83 w 90"/>
                  <a:gd name="T41" fmla="*/ 66 h 102"/>
                  <a:gd name="T42" fmla="*/ 85 w 90"/>
                  <a:gd name="T43" fmla="*/ 68 h 102"/>
                  <a:gd name="T44" fmla="*/ 89 w 90"/>
                  <a:gd name="T45" fmla="*/ 75 h 102"/>
                  <a:gd name="T46" fmla="*/ 83 w 90"/>
                  <a:gd name="T47" fmla="*/ 74 h 102"/>
                  <a:gd name="T48" fmla="*/ 80 w 90"/>
                  <a:gd name="T49" fmla="*/ 77 h 102"/>
                  <a:gd name="T50" fmla="*/ 76 w 90"/>
                  <a:gd name="T51" fmla="*/ 77 h 102"/>
                  <a:gd name="T52" fmla="*/ 73 w 90"/>
                  <a:gd name="T53" fmla="*/ 68 h 102"/>
                  <a:gd name="T54" fmla="*/ 67 w 90"/>
                  <a:gd name="T55" fmla="*/ 81 h 102"/>
                  <a:gd name="T56" fmla="*/ 60 w 90"/>
                  <a:gd name="T57" fmla="*/ 80 h 102"/>
                  <a:gd name="T58" fmla="*/ 52 w 90"/>
                  <a:gd name="T59" fmla="*/ 92 h 102"/>
                  <a:gd name="T60" fmla="*/ 50 w 90"/>
                  <a:gd name="T61" fmla="*/ 94 h 102"/>
                  <a:gd name="T62" fmla="*/ 46 w 90"/>
                  <a:gd name="T63" fmla="*/ 96 h 102"/>
                  <a:gd name="T64" fmla="*/ 45 w 90"/>
                  <a:gd name="T65" fmla="*/ 102 h 102"/>
                  <a:gd name="T66" fmla="*/ 39 w 90"/>
                  <a:gd name="T67" fmla="*/ 97 h 102"/>
                  <a:gd name="T68" fmla="*/ 38 w 90"/>
                  <a:gd name="T69" fmla="*/ 92 h 102"/>
                  <a:gd name="T70" fmla="*/ 43 w 90"/>
                  <a:gd name="T71" fmla="*/ 85 h 102"/>
                  <a:gd name="T72" fmla="*/ 25 w 90"/>
                  <a:gd name="T73" fmla="*/ 85 h 102"/>
                  <a:gd name="T74" fmla="*/ 24 w 90"/>
                  <a:gd name="T75" fmla="*/ 77 h 102"/>
                  <a:gd name="T76" fmla="*/ 13 w 90"/>
                  <a:gd name="T77" fmla="*/ 77 h 102"/>
                  <a:gd name="T78" fmla="*/ 9 w 90"/>
                  <a:gd name="T79" fmla="*/ 74 h 102"/>
                  <a:gd name="T80" fmla="*/ 7 w 90"/>
                  <a:gd name="T81" fmla="*/ 79 h 102"/>
                  <a:gd name="T82" fmla="*/ 0 w 90"/>
                  <a:gd name="T83" fmla="*/ 79 h 102"/>
                  <a:gd name="T84" fmla="*/ 1 w 90"/>
                  <a:gd name="T85" fmla="*/ 71 h 102"/>
                  <a:gd name="T86" fmla="*/ 12 w 90"/>
                  <a:gd name="T87" fmla="*/ 68 h 102"/>
                  <a:gd name="T88" fmla="*/ 7 w 90"/>
                  <a:gd name="T89" fmla="*/ 64 h 102"/>
                  <a:gd name="T90" fmla="*/ 9 w 90"/>
                  <a:gd name="T91" fmla="*/ 55 h 102"/>
                  <a:gd name="T92" fmla="*/ 11 w 90"/>
                  <a:gd name="T93" fmla="*/ 49 h 102"/>
                  <a:gd name="T94" fmla="*/ 7 w 90"/>
                  <a:gd name="T95" fmla="*/ 38 h 102"/>
                  <a:gd name="T96" fmla="*/ 12 w 90"/>
                  <a:gd name="T97" fmla="*/ 34 h 102"/>
                  <a:gd name="T98" fmla="*/ 3 w 90"/>
                  <a:gd name="T99" fmla="*/ 33 h 102"/>
                  <a:gd name="T100" fmla="*/ 0 w 90"/>
                  <a:gd name="T101" fmla="*/ 26 h 102"/>
                  <a:gd name="T102" fmla="*/ 7 w 90"/>
                  <a:gd name="T103" fmla="*/ 25 h 102"/>
                  <a:gd name="T104" fmla="*/ 9 w 90"/>
                  <a:gd name="T105" fmla="*/ 30 h 102"/>
                  <a:gd name="T106" fmla="*/ 15 w 90"/>
                  <a:gd name="T107" fmla="*/ 25 h 102"/>
                  <a:gd name="T108" fmla="*/ 25 w 90"/>
                  <a:gd name="T109" fmla="*/ 25 h 102"/>
                  <a:gd name="T110" fmla="*/ 29 w 90"/>
                  <a:gd name="T111" fmla="*/ 19 h 102"/>
                  <a:gd name="T112" fmla="*/ 38 w 90"/>
                  <a:gd name="T113" fmla="*/ 13 h 102"/>
                  <a:gd name="T114" fmla="*/ 45 w 90"/>
                  <a:gd name="T115" fmla="*/ 15 h 102"/>
                  <a:gd name="T116" fmla="*/ 42 w 90"/>
                  <a:gd name="T117" fmla="*/ 5 h 102"/>
                  <a:gd name="T118" fmla="*/ 46 w 90"/>
                  <a:gd name="T119" fmla="*/ 0 h 1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102">
                    <a:moveTo>
                      <a:pt x="32" y="24"/>
                    </a:moveTo>
                    <a:lnTo>
                      <a:pt x="30" y="25"/>
                    </a:lnTo>
                    <a:lnTo>
                      <a:pt x="28" y="26"/>
                    </a:lnTo>
                    <a:lnTo>
                      <a:pt x="25" y="41"/>
                    </a:lnTo>
                    <a:lnTo>
                      <a:pt x="15" y="50"/>
                    </a:lnTo>
                    <a:lnTo>
                      <a:pt x="15" y="51"/>
                    </a:lnTo>
                    <a:lnTo>
                      <a:pt x="15" y="54"/>
                    </a:lnTo>
                    <a:lnTo>
                      <a:pt x="25" y="62"/>
                    </a:lnTo>
                    <a:lnTo>
                      <a:pt x="25" y="77"/>
                    </a:lnTo>
                    <a:lnTo>
                      <a:pt x="28" y="77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45" y="74"/>
                    </a:lnTo>
                    <a:lnTo>
                      <a:pt x="60" y="79"/>
                    </a:lnTo>
                    <a:lnTo>
                      <a:pt x="62" y="76"/>
                    </a:lnTo>
                    <a:lnTo>
                      <a:pt x="63" y="76"/>
                    </a:lnTo>
                    <a:lnTo>
                      <a:pt x="63" y="63"/>
                    </a:lnTo>
                    <a:lnTo>
                      <a:pt x="75" y="54"/>
                    </a:lnTo>
                    <a:lnTo>
                      <a:pt x="75" y="51"/>
                    </a:lnTo>
                    <a:lnTo>
                      <a:pt x="76" y="50"/>
                    </a:lnTo>
                    <a:lnTo>
                      <a:pt x="64" y="43"/>
                    </a:lnTo>
                    <a:lnTo>
                      <a:pt x="64" y="28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2" y="25"/>
                    </a:lnTo>
                    <a:lnTo>
                      <a:pt x="45" y="29"/>
                    </a:lnTo>
                    <a:lnTo>
                      <a:pt x="32" y="24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7" y="2"/>
                    </a:lnTo>
                    <a:lnTo>
                      <a:pt x="47" y="8"/>
                    </a:lnTo>
                    <a:lnTo>
                      <a:pt x="49" y="7"/>
                    </a:lnTo>
                    <a:lnTo>
                      <a:pt x="50" y="5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1" y="8"/>
                    </a:lnTo>
                    <a:lnTo>
                      <a:pt x="47" y="11"/>
                    </a:lnTo>
                    <a:lnTo>
                      <a:pt x="47" y="15"/>
                    </a:lnTo>
                    <a:lnTo>
                      <a:pt x="52" y="12"/>
                    </a:lnTo>
                    <a:lnTo>
                      <a:pt x="52" y="11"/>
                    </a:lnTo>
                    <a:lnTo>
                      <a:pt x="54" y="12"/>
                    </a:lnTo>
                    <a:lnTo>
                      <a:pt x="54" y="13"/>
                    </a:lnTo>
                    <a:lnTo>
                      <a:pt x="54" y="13"/>
                    </a:lnTo>
                    <a:lnTo>
                      <a:pt x="47" y="19"/>
                    </a:lnTo>
                    <a:lnTo>
                      <a:pt x="47" y="26"/>
                    </a:lnTo>
                    <a:lnTo>
                      <a:pt x="62" y="24"/>
                    </a:lnTo>
                    <a:lnTo>
                      <a:pt x="62" y="22"/>
                    </a:lnTo>
                    <a:lnTo>
                      <a:pt x="63" y="21"/>
                    </a:lnTo>
                    <a:lnTo>
                      <a:pt x="64" y="20"/>
                    </a:lnTo>
                    <a:lnTo>
                      <a:pt x="67" y="20"/>
                    </a:lnTo>
                    <a:lnTo>
                      <a:pt x="68" y="21"/>
                    </a:lnTo>
                    <a:lnTo>
                      <a:pt x="68" y="24"/>
                    </a:lnTo>
                    <a:lnTo>
                      <a:pt x="68" y="25"/>
                    </a:lnTo>
                    <a:lnTo>
                      <a:pt x="67" y="26"/>
                    </a:lnTo>
                    <a:lnTo>
                      <a:pt x="67" y="28"/>
                    </a:lnTo>
                    <a:lnTo>
                      <a:pt x="67" y="41"/>
                    </a:lnTo>
                    <a:lnTo>
                      <a:pt x="75" y="36"/>
                    </a:lnTo>
                    <a:lnTo>
                      <a:pt x="76" y="29"/>
                    </a:lnTo>
                    <a:lnTo>
                      <a:pt x="76" y="28"/>
                    </a:lnTo>
                    <a:lnTo>
                      <a:pt x="77" y="28"/>
                    </a:lnTo>
                    <a:lnTo>
                      <a:pt x="77" y="29"/>
                    </a:lnTo>
                    <a:lnTo>
                      <a:pt x="77" y="29"/>
                    </a:lnTo>
                    <a:lnTo>
                      <a:pt x="77" y="34"/>
                    </a:lnTo>
                    <a:lnTo>
                      <a:pt x="80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8"/>
                    </a:lnTo>
                    <a:lnTo>
                      <a:pt x="84" y="28"/>
                    </a:lnTo>
                    <a:lnTo>
                      <a:pt x="84" y="29"/>
                    </a:lnTo>
                    <a:lnTo>
                      <a:pt x="83" y="32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9"/>
                    </a:lnTo>
                    <a:lnTo>
                      <a:pt x="90" y="30"/>
                    </a:lnTo>
                    <a:lnTo>
                      <a:pt x="90" y="30"/>
                    </a:lnTo>
                    <a:lnTo>
                      <a:pt x="84" y="33"/>
                    </a:lnTo>
                    <a:lnTo>
                      <a:pt x="87" y="34"/>
                    </a:lnTo>
                    <a:lnTo>
                      <a:pt x="88" y="36"/>
                    </a:lnTo>
                    <a:lnTo>
                      <a:pt x="88" y="37"/>
                    </a:lnTo>
                    <a:lnTo>
                      <a:pt x="87" y="37"/>
                    </a:lnTo>
                    <a:lnTo>
                      <a:pt x="85" y="37"/>
                    </a:lnTo>
                    <a:lnTo>
                      <a:pt x="81" y="36"/>
                    </a:lnTo>
                    <a:lnTo>
                      <a:pt x="77" y="37"/>
                    </a:lnTo>
                    <a:lnTo>
                      <a:pt x="84" y="39"/>
                    </a:lnTo>
                    <a:lnTo>
                      <a:pt x="84" y="41"/>
                    </a:lnTo>
                    <a:lnTo>
                      <a:pt x="84" y="41"/>
                    </a:lnTo>
                    <a:lnTo>
                      <a:pt x="83" y="42"/>
                    </a:lnTo>
                    <a:lnTo>
                      <a:pt x="83" y="42"/>
                    </a:lnTo>
                    <a:lnTo>
                      <a:pt x="75" y="38"/>
                    </a:lnTo>
                    <a:lnTo>
                      <a:pt x="68" y="42"/>
                    </a:lnTo>
                    <a:lnTo>
                      <a:pt x="77" y="49"/>
                    </a:lnTo>
                    <a:lnTo>
                      <a:pt x="79" y="49"/>
                    </a:lnTo>
                    <a:lnTo>
                      <a:pt x="80" y="49"/>
                    </a:lnTo>
                    <a:lnTo>
                      <a:pt x="81" y="50"/>
                    </a:lnTo>
                    <a:lnTo>
                      <a:pt x="83" y="51"/>
                    </a:lnTo>
                    <a:lnTo>
                      <a:pt x="83" y="54"/>
                    </a:lnTo>
                    <a:lnTo>
                      <a:pt x="81" y="55"/>
                    </a:lnTo>
                    <a:lnTo>
                      <a:pt x="79" y="55"/>
                    </a:lnTo>
                    <a:lnTo>
                      <a:pt x="77" y="55"/>
                    </a:lnTo>
                    <a:lnTo>
                      <a:pt x="67" y="63"/>
                    </a:lnTo>
                    <a:lnTo>
                      <a:pt x="75" y="67"/>
                    </a:lnTo>
                    <a:lnTo>
                      <a:pt x="81" y="64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3" y="66"/>
                    </a:lnTo>
                    <a:lnTo>
                      <a:pt x="83" y="66"/>
                    </a:lnTo>
                    <a:lnTo>
                      <a:pt x="77" y="68"/>
                    </a:lnTo>
                    <a:lnTo>
                      <a:pt x="81" y="70"/>
                    </a:lnTo>
                    <a:lnTo>
                      <a:pt x="85" y="68"/>
                    </a:lnTo>
                    <a:lnTo>
                      <a:pt x="85" y="68"/>
                    </a:lnTo>
                    <a:lnTo>
                      <a:pt x="87" y="70"/>
                    </a:lnTo>
                    <a:lnTo>
                      <a:pt x="87" y="70"/>
                    </a:lnTo>
                    <a:lnTo>
                      <a:pt x="85" y="71"/>
                    </a:lnTo>
                    <a:lnTo>
                      <a:pt x="84" y="72"/>
                    </a:lnTo>
                    <a:lnTo>
                      <a:pt x="89" y="75"/>
                    </a:lnTo>
                    <a:lnTo>
                      <a:pt x="89" y="75"/>
                    </a:lnTo>
                    <a:lnTo>
                      <a:pt x="89" y="76"/>
                    </a:lnTo>
                    <a:lnTo>
                      <a:pt x="88" y="77"/>
                    </a:lnTo>
                    <a:lnTo>
                      <a:pt x="88" y="77"/>
                    </a:lnTo>
                    <a:lnTo>
                      <a:pt x="83" y="74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1" y="77"/>
                    </a:lnTo>
                    <a:lnTo>
                      <a:pt x="81" y="77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0" y="72"/>
                    </a:lnTo>
                    <a:lnTo>
                      <a:pt x="76" y="71"/>
                    </a:lnTo>
                    <a:lnTo>
                      <a:pt x="76" y="76"/>
                    </a:lnTo>
                    <a:lnTo>
                      <a:pt x="76" y="77"/>
                    </a:lnTo>
                    <a:lnTo>
                      <a:pt x="76" y="77"/>
                    </a:lnTo>
                    <a:lnTo>
                      <a:pt x="75" y="77"/>
                    </a:lnTo>
                    <a:lnTo>
                      <a:pt x="75" y="77"/>
                    </a:lnTo>
                    <a:lnTo>
                      <a:pt x="75" y="77"/>
                    </a:lnTo>
                    <a:lnTo>
                      <a:pt x="73" y="68"/>
                    </a:lnTo>
                    <a:lnTo>
                      <a:pt x="66" y="64"/>
                    </a:lnTo>
                    <a:lnTo>
                      <a:pt x="66" y="76"/>
                    </a:lnTo>
                    <a:lnTo>
                      <a:pt x="67" y="77"/>
                    </a:lnTo>
                    <a:lnTo>
                      <a:pt x="67" y="80"/>
                    </a:lnTo>
                    <a:lnTo>
                      <a:pt x="67" y="81"/>
                    </a:lnTo>
                    <a:lnTo>
                      <a:pt x="66" y="83"/>
                    </a:lnTo>
                    <a:lnTo>
                      <a:pt x="64" y="84"/>
                    </a:lnTo>
                    <a:lnTo>
                      <a:pt x="62" y="83"/>
                    </a:lnTo>
                    <a:lnTo>
                      <a:pt x="60" y="81"/>
                    </a:lnTo>
                    <a:lnTo>
                      <a:pt x="60" y="80"/>
                    </a:lnTo>
                    <a:lnTo>
                      <a:pt x="46" y="77"/>
                    </a:lnTo>
                    <a:lnTo>
                      <a:pt x="46" y="85"/>
                    </a:lnTo>
                    <a:lnTo>
                      <a:pt x="52" y="89"/>
                    </a:lnTo>
                    <a:lnTo>
                      <a:pt x="52" y="91"/>
                    </a:lnTo>
                    <a:lnTo>
                      <a:pt x="52" y="92"/>
                    </a:lnTo>
                    <a:lnTo>
                      <a:pt x="51" y="92"/>
                    </a:lnTo>
                    <a:lnTo>
                      <a:pt x="50" y="92"/>
                    </a:lnTo>
                    <a:lnTo>
                      <a:pt x="46" y="88"/>
                    </a:lnTo>
                    <a:lnTo>
                      <a:pt x="46" y="92"/>
                    </a:lnTo>
                    <a:lnTo>
                      <a:pt x="50" y="94"/>
                    </a:lnTo>
                    <a:lnTo>
                      <a:pt x="50" y="96"/>
                    </a:lnTo>
                    <a:lnTo>
                      <a:pt x="50" y="97"/>
                    </a:lnTo>
                    <a:lnTo>
                      <a:pt x="49" y="97"/>
                    </a:lnTo>
                    <a:lnTo>
                      <a:pt x="49" y="97"/>
                    </a:lnTo>
                    <a:lnTo>
                      <a:pt x="46" y="96"/>
                    </a:lnTo>
                    <a:lnTo>
                      <a:pt x="46" y="102"/>
                    </a:lnTo>
                    <a:lnTo>
                      <a:pt x="46" y="102"/>
                    </a:lnTo>
                    <a:lnTo>
                      <a:pt x="45" y="102"/>
                    </a:lnTo>
                    <a:lnTo>
                      <a:pt x="45" y="102"/>
                    </a:lnTo>
                    <a:lnTo>
                      <a:pt x="45" y="102"/>
                    </a:lnTo>
                    <a:lnTo>
                      <a:pt x="43" y="101"/>
                    </a:lnTo>
                    <a:lnTo>
                      <a:pt x="43" y="96"/>
                    </a:lnTo>
                    <a:lnTo>
                      <a:pt x="41" y="97"/>
                    </a:lnTo>
                    <a:lnTo>
                      <a:pt x="41" y="97"/>
                    </a:lnTo>
                    <a:lnTo>
                      <a:pt x="39" y="97"/>
                    </a:lnTo>
                    <a:lnTo>
                      <a:pt x="39" y="96"/>
                    </a:lnTo>
                    <a:lnTo>
                      <a:pt x="39" y="94"/>
                    </a:lnTo>
                    <a:lnTo>
                      <a:pt x="43" y="92"/>
                    </a:lnTo>
                    <a:lnTo>
                      <a:pt x="43" y="88"/>
                    </a:lnTo>
                    <a:lnTo>
                      <a:pt x="38" y="92"/>
                    </a:lnTo>
                    <a:lnTo>
                      <a:pt x="38" y="92"/>
                    </a:lnTo>
                    <a:lnTo>
                      <a:pt x="37" y="92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43" y="85"/>
                    </a:lnTo>
                    <a:lnTo>
                      <a:pt x="43" y="77"/>
                    </a:lnTo>
                    <a:lnTo>
                      <a:pt x="29" y="81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5" y="85"/>
                    </a:lnTo>
                    <a:lnTo>
                      <a:pt x="24" y="84"/>
                    </a:lnTo>
                    <a:lnTo>
                      <a:pt x="22" y="83"/>
                    </a:lnTo>
                    <a:lnTo>
                      <a:pt x="21" y="81"/>
                    </a:lnTo>
                    <a:lnTo>
                      <a:pt x="22" y="80"/>
                    </a:lnTo>
                    <a:lnTo>
                      <a:pt x="24" y="77"/>
                    </a:lnTo>
                    <a:lnTo>
                      <a:pt x="22" y="64"/>
                    </a:lnTo>
                    <a:lnTo>
                      <a:pt x="16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3" y="77"/>
                    </a:lnTo>
                    <a:lnTo>
                      <a:pt x="13" y="77"/>
                    </a:lnTo>
                    <a:lnTo>
                      <a:pt x="13" y="77"/>
                    </a:lnTo>
                    <a:lnTo>
                      <a:pt x="12" y="76"/>
                    </a:lnTo>
                    <a:lnTo>
                      <a:pt x="13" y="71"/>
                    </a:lnTo>
                    <a:lnTo>
                      <a:pt x="9" y="74"/>
                    </a:lnTo>
                    <a:lnTo>
                      <a:pt x="9" y="77"/>
                    </a:lnTo>
                    <a:lnTo>
                      <a:pt x="8" y="79"/>
                    </a:lnTo>
                    <a:lnTo>
                      <a:pt x="8" y="79"/>
                    </a:lnTo>
                    <a:lnTo>
                      <a:pt x="8" y="79"/>
                    </a:lnTo>
                    <a:lnTo>
                      <a:pt x="7" y="79"/>
                    </a:lnTo>
                    <a:lnTo>
                      <a:pt x="7" y="77"/>
                    </a:lnTo>
                    <a:lnTo>
                      <a:pt x="7" y="75"/>
                    </a:lnTo>
                    <a:lnTo>
                      <a:pt x="1" y="79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77"/>
                    </a:lnTo>
                    <a:lnTo>
                      <a:pt x="0" y="76"/>
                    </a:lnTo>
                    <a:lnTo>
                      <a:pt x="5" y="74"/>
                    </a:lnTo>
                    <a:lnTo>
                      <a:pt x="3" y="72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3" y="70"/>
                    </a:lnTo>
                    <a:lnTo>
                      <a:pt x="4" y="70"/>
                    </a:lnTo>
                    <a:lnTo>
                      <a:pt x="8" y="71"/>
                    </a:lnTo>
                    <a:lnTo>
                      <a:pt x="12" y="68"/>
                    </a:lnTo>
                    <a:lnTo>
                      <a:pt x="5" y="67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15" y="67"/>
                    </a:lnTo>
                    <a:lnTo>
                      <a:pt x="21" y="62"/>
                    </a:lnTo>
                    <a:lnTo>
                      <a:pt x="12" y="55"/>
                    </a:lnTo>
                    <a:lnTo>
                      <a:pt x="11" y="55"/>
                    </a:lnTo>
                    <a:lnTo>
                      <a:pt x="9" y="55"/>
                    </a:lnTo>
                    <a:lnTo>
                      <a:pt x="8" y="54"/>
                    </a:lnTo>
                    <a:lnTo>
                      <a:pt x="7" y="53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1" y="49"/>
                    </a:lnTo>
                    <a:lnTo>
                      <a:pt x="12" y="49"/>
                    </a:lnTo>
                    <a:lnTo>
                      <a:pt x="21" y="41"/>
                    </a:lnTo>
                    <a:lnTo>
                      <a:pt x="15" y="36"/>
                    </a:lnTo>
                    <a:lnTo>
                      <a:pt x="8" y="38"/>
                    </a:lnTo>
                    <a:lnTo>
                      <a:pt x="7" y="38"/>
                    </a:lnTo>
                    <a:lnTo>
                      <a:pt x="7" y="38"/>
                    </a:lnTo>
                    <a:lnTo>
                      <a:pt x="7" y="38"/>
                    </a:lnTo>
                    <a:lnTo>
                      <a:pt x="7" y="37"/>
                    </a:lnTo>
                    <a:lnTo>
                      <a:pt x="7" y="37"/>
                    </a:lnTo>
                    <a:lnTo>
                      <a:pt x="12" y="34"/>
                    </a:lnTo>
                    <a:lnTo>
                      <a:pt x="8" y="32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3" y="34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0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25"/>
                    </a:lnTo>
                    <a:lnTo>
                      <a:pt x="7" y="29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8" y="24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30"/>
                    </a:lnTo>
                    <a:lnTo>
                      <a:pt x="13" y="33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5" y="26"/>
                    </a:lnTo>
                    <a:lnTo>
                      <a:pt x="16" y="34"/>
                    </a:lnTo>
                    <a:lnTo>
                      <a:pt x="22" y="38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4" y="22"/>
                    </a:lnTo>
                    <a:lnTo>
                      <a:pt x="25" y="21"/>
                    </a:lnTo>
                    <a:lnTo>
                      <a:pt x="25" y="20"/>
                    </a:lnTo>
                    <a:lnTo>
                      <a:pt x="28" y="19"/>
                    </a:lnTo>
                    <a:lnTo>
                      <a:pt x="29" y="19"/>
                    </a:lnTo>
                    <a:lnTo>
                      <a:pt x="30" y="20"/>
                    </a:lnTo>
                    <a:lnTo>
                      <a:pt x="32" y="21"/>
                    </a:lnTo>
                    <a:lnTo>
                      <a:pt x="45" y="26"/>
                    </a:lnTo>
                    <a:lnTo>
                      <a:pt x="45" y="19"/>
                    </a:lnTo>
                    <a:lnTo>
                      <a:pt x="38" y="13"/>
                    </a:lnTo>
                    <a:lnTo>
                      <a:pt x="38" y="13"/>
                    </a:lnTo>
                    <a:lnTo>
                      <a:pt x="38" y="12"/>
                    </a:lnTo>
                    <a:lnTo>
                      <a:pt x="39" y="12"/>
                    </a:lnTo>
                    <a:lnTo>
                      <a:pt x="41" y="12"/>
                    </a:lnTo>
                    <a:lnTo>
                      <a:pt x="45" y="15"/>
                    </a:lnTo>
                    <a:lnTo>
                      <a:pt x="45" y="11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41" y="7"/>
                    </a:lnTo>
                    <a:lnTo>
                      <a:pt x="42" y="5"/>
                    </a:lnTo>
                    <a:lnTo>
                      <a:pt x="42" y="7"/>
                    </a:lnTo>
                    <a:lnTo>
                      <a:pt x="45" y="8"/>
                    </a:lnTo>
                    <a:lnTo>
                      <a:pt x="45" y="2"/>
                    </a:lnTo>
                    <a:lnTo>
                      <a:pt x="45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2" name="Freeform 6562"/>
              <p:cNvSpPr/>
              <p:nvPr/>
            </p:nvSpPr>
            <p:spPr bwMode="auto">
              <a:xfrm>
                <a:off x="2143918" y="4252119"/>
                <a:ext cx="80963" cy="69850"/>
              </a:xfrm>
              <a:custGeom>
                <a:gdLst>
                  <a:gd name="T0" fmla="*/ 14 w 51"/>
                  <a:gd name="T1" fmla="*/ 0 h 44"/>
                  <a:gd name="T2" fmla="*/ 27 w 51"/>
                  <a:gd name="T3" fmla="*/ 8 h 44"/>
                  <a:gd name="T4" fmla="*/ 41 w 51"/>
                  <a:gd name="T5" fmla="*/ 2 h 44"/>
                  <a:gd name="T6" fmla="*/ 38 w 51"/>
                  <a:gd name="T7" fmla="*/ 15 h 44"/>
                  <a:gd name="T8" fmla="*/ 51 w 51"/>
                  <a:gd name="T9" fmla="*/ 23 h 44"/>
                  <a:gd name="T10" fmla="*/ 38 w 51"/>
                  <a:gd name="T11" fmla="*/ 29 h 44"/>
                  <a:gd name="T12" fmla="*/ 40 w 51"/>
                  <a:gd name="T13" fmla="*/ 44 h 44"/>
                  <a:gd name="T14" fmla="*/ 25 w 51"/>
                  <a:gd name="T15" fmla="*/ 36 h 44"/>
                  <a:gd name="T16" fmla="*/ 12 w 51"/>
                  <a:gd name="T17" fmla="*/ 44 h 44"/>
                  <a:gd name="T18" fmla="*/ 14 w 51"/>
                  <a:gd name="T19" fmla="*/ 29 h 44"/>
                  <a:gd name="T20" fmla="*/ 0 w 51"/>
                  <a:gd name="T21" fmla="*/ 21 h 44"/>
                  <a:gd name="T22" fmla="*/ 15 w 51"/>
                  <a:gd name="T23" fmla="*/ 15 h 44"/>
                  <a:gd name="T24" fmla="*/ 14 w 51"/>
                  <a:gd name="T25" fmla="*/ 0 h 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44">
                    <a:moveTo>
                      <a:pt x="14" y="0"/>
                    </a:moveTo>
                    <a:lnTo>
                      <a:pt x="27" y="8"/>
                    </a:lnTo>
                    <a:lnTo>
                      <a:pt x="41" y="2"/>
                    </a:lnTo>
                    <a:lnTo>
                      <a:pt x="38" y="15"/>
                    </a:lnTo>
                    <a:lnTo>
                      <a:pt x="51" y="23"/>
                    </a:lnTo>
                    <a:lnTo>
                      <a:pt x="38" y="29"/>
                    </a:lnTo>
                    <a:lnTo>
                      <a:pt x="40" y="44"/>
                    </a:lnTo>
                    <a:lnTo>
                      <a:pt x="25" y="36"/>
                    </a:lnTo>
                    <a:lnTo>
                      <a:pt x="12" y="44"/>
                    </a:lnTo>
                    <a:lnTo>
                      <a:pt x="14" y="29"/>
                    </a:lnTo>
                    <a:lnTo>
                      <a:pt x="0" y="21"/>
                    </a:lnTo>
                    <a:lnTo>
                      <a:pt x="15" y="1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3" name="Freeform 6563"/>
              <p:cNvSpPr>
                <a:spLocks noEditPoints="1"/>
              </p:cNvSpPr>
              <p:nvPr/>
            </p:nvSpPr>
            <p:spPr bwMode="auto">
              <a:xfrm>
                <a:off x="2012155" y="4426744"/>
                <a:ext cx="150813" cy="171450"/>
              </a:xfrm>
              <a:custGeom>
                <a:gdLst>
                  <a:gd name="T0" fmla="*/ 14 w 95"/>
                  <a:gd name="T1" fmla="*/ 53 h 108"/>
                  <a:gd name="T2" fmla="*/ 28 w 95"/>
                  <a:gd name="T3" fmla="*/ 81 h 108"/>
                  <a:gd name="T4" fmla="*/ 64 w 95"/>
                  <a:gd name="T5" fmla="*/ 80 h 108"/>
                  <a:gd name="T6" fmla="*/ 78 w 95"/>
                  <a:gd name="T7" fmla="*/ 53 h 108"/>
                  <a:gd name="T8" fmla="*/ 64 w 95"/>
                  <a:gd name="T9" fmla="*/ 26 h 108"/>
                  <a:gd name="T10" fmla="*/ 48 w 95"/>
                  <a:gd name="T11" fmla="*/ 2 h 108"/>
                  <a:gd name="T12" fmla="*/ 53 w 95"/>
                  <a:gd name="T13" fmla="*/ 8 h 108"/>
                  <a:gd name="T14" fmla="*/ 55 w 95"/>
                  <a:gd name="T15" fmla="*/ 12 h 108"/>
                  <a:gd name="T16" fmla="*/ 48 w 95"/>
                  <a:gd name="T17" fmla="*/ 28 h 108"/>
                  <a:gd name="T18" fmla="*/ 69 w 95"/>
                  <a:gd name="T19" fmla="*/ 21 h 108"/>
                  <a:gd name="T20" fmla="*/ 69 w 95"/>
                  <a:gd name="T21" fmla="*/ 29 h 108"/>
                  <a:gd name="T22" fmla="*/ 80 w 95"/>
                  <a:gd name="T23" fmla="*/ 29 h 108"/>
                  <a:gd name="T24" fmla="*/ 85 w 95"/>
                  <a:gd name="T25" fmla="*/ 30 h 108"/>
                  <a:gd name="T26" fmla="*/ 87 w 95"/>
                  <a:gd name="T27" fmla="*/ 33 h 108"/>
                  <a:gd name="T28" fmla="*/ 94 w 95"/>
                  <a:gd name="T29" fmla="*/ 32 h 108"/>
                  <a:gd name="T30" fmla="*/ 90 w 95"/>
                  <a:gd name="T31" fmla="*/ 40 h 108"/>
                  <a:gd name="T32" fmla="*/ 87 w 95"/>
                  <a:gd name="T33" fmla="*/ 42 h 108"/>
                  <a:gd name="T34" fmla="*/ 70 w 95"/>
                  <a:gd name="T35" fmla="*/ 45 h 108"/>
                  <a:gd name="T36" fmla="*/ 86 w 95"/>
                  <a:gd name="T37" fmla="*/ 54 h 108"/>
                  <a:gd name="T38" fmla="*/ 70 w 95"/>
                  <a:gd name="T39" fmla="*/ 66 h 108"/>
                  <a:gd name="T40" fmla="*/ 86 w 95"/>
                  <a:gd name="T41" fmla="*/ 68 h 108"/>
                  <a:gd name="T42" fmla="*/ 89 w 95"/>
                  <a:gd name="T43" fmla="*/ 72 h 108"/>
                  <a:gd name="T44" fmla="*/ 93 w 95"/>
                  <a:gd name="T45" fmla="*/ 79 h 108"/>
                  <a:gd name="T46" fmla="*/ 86 w 95"/>
                  <a:gd name="T47" fmla="*/ 78 h 108"/>
                  <a:gd name="T48" fmla="*/ 83 w 95"/>
                  <a:gd name="T49" fmla="*/ 81 h 108"/>
                  <a:gd name="T50" fmla="*/ 80 w 95"/>
                  <a:gd name="T51" fmla="*/ 81 h 108"/>
                  <a:gd name="T52" fmla="*/ 76 w 95"/>
                  <a:gd name="T53" fmla="*/ 72 h 108"/>
                  <a:gd name="T54" fmla="*/ 70 w 95"/>
                  <a:gd name="T55" fmla="*/ 85 h 108"/>
                  <a:gd name="T56" fmla="*/ 62 w 95"/>
                  <a:gd name="T57" fmla="*/ 84 h 108"/>
                  <a:gd name="T58" fmla="*/ 55 w 95"/>
                  <a:gd name="T59" fmla="*/ 96 h 108"/>
                  <a:gd name="T60" fmla="*/ 52 w 95"/>
                  <a:gd name="T61" fmla="*/ 100 h 108"/>
                  <a:gd name="T62" fmla="*/ 48 w 95"/>
                  <a:gd name="T63" fmla="*/ 100 h 108"/>
                  <a:gd name="T64" fmla="*/ 45 w 95"/>
                  <a:gd name="T65" fmla="*/ 108 h 108"/>
                  <a:gd name="T66" fmla="*/ 42 w 95"/>
                  <a:gd name="T67" fmla="*/ 101 h 108"/>
                  <a:gd name="T68" fmla="*/ 40 w 95"/>
                  <a:gd name="T69" fmla="*/ 96 h 108"/>
                  <a:gd name="T70" fmla="*/ 45 w 95"/>
                  <a:gd name="T71" fmla="*/ 89 h 108"/>
                  <a:gd name="T72" fmla="*/ 26 w 95"/>
                  <a:gd name="T73" fmla="*/ 89 h 108"/>
                  <a:gd name="T74" fmla="*/ 23 w 95"/>
                  <a:gd name="T75" fmla="*/ 81 h 108"/>
                  <a:gd name="T76" fmla="*/ 14 w 95"/>
                  <a:gd name="T77" fmla="*/ 81 h 108"/>
                  <a:gd name="T78" fmla="*/ 9 w 95"/>
                  <a:gd name="T79" fmla="*/ 76 h 108"/>
                  <a:gd name="T80" fmla="*/ 6 w 95"/>
                  <a:gd name="T81" fmla="*/ 81 h 108"/>
                  <a:gd name="T82" fmla="*/ 0 w 95"/>
                  <a:gd name="T83" fmla="*/ 81 h 108"/>
                  <a:gd name="T84" fmla="*/ 2 w 95"/>
                  <a:gd name="T85" fmla="*/ 75 h 108"/>
                  <a:gd name="T86" fmla="*/ 11 w 95"/>
                  <a:gd name="T87" fmla="*/ 72 h 108"/>
                  <a:gd name="T88" fmla="*/ 6 w 95"/>
                  <a:gd name="T89" fmla="*/ 67 h 108"/>
                  <a:gd name="T90" fmla="*/ 9 w 95"/>
                  <a:gd name="T91" fmla="*/ 58 h 108"/>
                  <a:gd name="T92" fmla="*/ 10 w 95"/>
                  <a:gd name="T93" fmla="*/ 50 h 108"/>
                  <a:gd name="T94" fmla="*/ 8 w 95"/>
                  <a:gd name="T95" fmla="*/ 41 h 108"/>
                  <a:gd name="T96" fmla="*/ 11 w 95"/>
                  <a:gd name="T97" fmla="*/ 36 h 108"/>
                  <a:gd name="T98" fmla="*/ 2 w 95"/>
                  <a:gd name="T99" fmla="*/ 34 h 108"/>
                  <a:gd name="T100" fmla="*/ 0 w 95"/>
                  <a:gd name="T101" fmla="*/ 28 h 108"/>
                  <a:gd name="T102" fmla="*/ 6 w 95"/>
                  <a:gd name="T103" fmla="*/ 26 h 108"/>
                  <a:gd name="T104" fmla="*/ 10 w 95"/>
                  <a:gd name="T105" fmla="*/ 32 h 108"/>
                  <a:gd name="T106" fmla="*/ 15 w 95"/>
                  <a:gd name="T107" fmla="*/ 26 h 108"/>
                  <a:gd name="T108" fmla="*/ 26 w 95"/>
                  <a:gd name="T109" fmla="*/ 25 h 108"/>
                  <a:gd name="T110" fmla="*/ 30 w 95"/>
                  <a:gd name="T111" fmla="*/ 20 h 108"/>
                  <a:gd name="T112" fmla="*/ 40 w 95"/>
                  <a:gd name="T113" fmla="*/ 15 h 108"/>
                  <a:gd name="T114" fmla="*/ 45 w 95"/>
                  <a:gd name="T115" fmla="*/ 16 h 108"/>
                  <a:gd name="T116" fmla="*/ 43 w 95"/>
                  <a:gd name="T117" fmla="*/ 7 h 108"/>
                  <a:gd name="T118" fmla="*/ 47 w 95"/>
                  <a:gd name="T119" fmla="*/ 0 h 10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5" h="108">
                    <a:moveTo>
                      <a:pt x="32" y="25"/>
                    </a:moveTo>
                    <a:lnTo>
                      <a:pt x="31" y="26"/>
                    </a:lnTo>
                    <a:lnTo>
                      <a:pt x="28" y="28"/>
                    </a:lnTo>
                    <a:lnTo>
                      <a:pt x="26" y="42"/>
                    </a:lnTo>
                    <a:lnTo>
                      <a:pt x="14" y="53"/>
                    </a:lnTo>
                    <a:lnTo>
                      <a:pt x="14" y="54"/>
                    </a:lnTo>
                    <a:lnTo>
                      <a:pt x="14" y="55"/>
                    </a:lnTo>
                    <a:lnTo>
                      <a:pt x="25" y="64"/>
                    </a:lnTo>
                    <a:lnTo>
                      <a:pt x="26" y="81"/>
                    </a:lnTo>
                    <a:lnTo>
                      <a:pt x="28" y="81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47" y="78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6" y="66"/>
                    </a:lnTo>
                    <a:lnTo>
                      <a:pt x="78" y="55"/>
                    </a:lnTo>
                    <a:lnTo>
                      <a:pt x="78" y="54"/>
                    </a:lnTo>
                    <a:lnTo>
                      <a:pt x="78" y="53"/>
                    </a:lnTo>
                    <a:lnTo>
                      <a:pt x="66" y="45"/>
                    </a:lnTo>
                    <a:lnTo>
                      <a:pt x="66" y="29"/>
                    </a:lnTo>
                    <a:lnTo>
                      <a:pt x="65" y="28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47" y="30"/>
                    </a:lnTo>
                    <a:lnTo>
                      <a:pt x="32" y="25"/>
                    </a:lnTo>
                    <a:close/>
                    <a:moveTo>
                      <a:pt x="47" y="0"/>
                    </a:moveTo>
                    <a:lnTo>
                      <a:pt x="48" y="0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51" y="7"/>
                    </a:lnTo>
                    <a:lnTo>
                      <a:pt x="52" y="7"/>
                    </a:lnTo>
                    <a:lnTo>
                      <a:pt x="53" y="7"/>
                    </a:lnTo>
                    <a:lnTo>
                      <a:pt x="53" y="8"/>
                    </a:lnTo>
                    <a:lnTo>
                      <a:pt x="52" y="8"/>
                    </a:lnTo>
                    <a:lnTo>
                      <a:pt x="48" y="11"/>
                    </a:lnTo>
                    <a:lnTo>
                      <a:pt x="48" y="16"/>
                    </a:lnTo>
                    <a:lnTo>
                      <a:pt x="53" y="12"/>
                    </a:lnTo>
                    <a:lnTo>
                      <a:pt x="55" y="12"/>
                    </a:lnTo>
                    <a:lnTo>
                      <a:pt x="56" y="12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48" y="19"/>
                    </a:lnTo>
                    <a:lnTo>
                      <a:pt x="48" y="28"/>
                    </a:lnTo>
                    <a:lnTo>
                      <a:pt x="64" y="24"/>
                    </a:lnTo>
                    <a:lnTo>
                      <a:pt x="64" y="23"/>
                    </a:lnTo>
                    <a:lnTo>
                      <a:pt x="65" y="21"/>
                    </a:lnTo>
                    <a:lnTo>
                      <a:pt x="68" y="21"/>
                    </a:lnTo>
                    <a:lnTo>
                      <a:pt x="69" y="21"/>
                    </a:lnTo>
                    <a:lnTo>
                      <a:pt x="70" y="23"/>
                    </a:lnTo>
                    <a:lnTo>
                      <a:pt x="72" y="25"/>
                    </a:lnTo>
                    <a:lnTo>
                      <a:pt x="72" y="26"/>
                    </a:lnTo>
                    <a:lnTo>
                      <a:pt x="70" y="28"/>
                    </a:lnTo>
                    <a:lnTo>
                      <a:pt x="69" y="29"/>
                    </a:lnTo>
                    <a:lnTo>
                      <a:pt x="69" y="42"/>
                    </a:lnTo>
                    <a:lnTo>
                      <a:pt x="77" y="38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0" y="29"/>
                    </a:lnTo>
                    <a:lnTo>
                      <a:pt x="81" y="30"/>
                    </a:lnTo>
                    <a:lnTo>
                      <a:pt x="81" y="30"/>
                    </a:lnTo>
                    <a:lnTo>
                      <a:pt x="81" y="36"/>
                    </a:lnTo>
                    <a:lnTo>
                      <a:pt x="83" y="34"/>
                    </a:lnTo>
                    <a:lnTo>
                      <a:pt x="85" y="30"/>
                    </a:lnTo>
                    <a:lnTo>
                      <a:pt x="85" y="29"/>
                    </a:lnTo>
                    <a:lnTo>
                      <a:pt x="86" y="29"/>
                    </a:lnTo>
                    <a:lnTo>
                      <a:pt x="87" y="29"/>
                    </a:lnTo>
                    <a:lnTo>
                      <a:pt x="87" y="30"/>
                    </a:lnTo>
                    <a:lnTo>
                      <a:pt x="87" y="33"/>
                    </a:lnTo>
                    <a:lnTo>
                      <a:pt x="93" y="29"/>
                    </a:lnTo>
                    <a:lnTo>
                      <a:pt x="94" y="29"/>
                    </a:lnTo>
                    <a:lnTo>
                      <a:pt x="94" y="30"/>
                    </a:lnTo>
                    <a:lnTo>
                      <a:pt x="95" y="32"/>
                    </a:lnTo>
                    <a:lnTo>
                      <a:pt x="94" y="32"/>
                    </a:lnTo>
                    <a:lnTo>
                      <a:pt x="87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1" y="38"/>
                    </a:lnTo>
                    <a:lnTo>
                      <a:pt x="90" y="40"/>
                    </a:lnTo>
                    <a:lnTo>
                      <a:pt x="90" y="38"/>
                    </a:lnTo>
                    <a:lnTo>
                      <a:pt x="85" y="37"/>
                    </a:lnTo>
                    <a:lnTo>
                      <a:pt x="81" y="38"/>
                    </a:lnTo>
                    <a:lnTo>
                      <a:pt x="87" y="42"/>
                    </a:lnTo>
                    <a:lnTo>
                      <a:pt x="87" y="42"/>
                    </a:lnTo>
                    <a:lnTo>
                      <a:pt x="87" y="43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78" y="40"/>
                    </a:lnTo>
                    <a:lnTo>
                      <a:pt x="70" y="45"/>
                    </a:lnTo>
                    <a:lnTo>
                      <a:pt x="81" y="51"/>
                    </a:lnTo>
                    <a:lnTo>
                      <a:pt x="82" y="50"/>
                    </a:lnTo>
                    <a:lnTo>
                      <a:pt x="83" y="51"/>
                    </a:lnTo>
                    <a:lnTo>
                      <a:pt x="86" y="53"/>
                    </a:lnTo>
                    <a:lnTo>
                      <a:pt x="86" y="54"/>
                    </a:lnTo>
                    <a:lnTo>
                      <a:pt x="86" y="57"/>
                    </a:lnTo>
                    <a:lnTo>
                      <a:pt x="85" y="58"/>
                    </a:lnTo>
                    <a:lnTo>
                      <a:pt x="82" y="58"/>
                    </a:lnTo>
                    <a:lnTo>
                      <a:pt x="81" y="58"/>
                    </a:lnTo>
                    <a:lnTo>
                      <a:pt x="70" y="66"/>
                    </a:lnTo>
                    <a:lnTo>
                      <a:pt x="78" y="70"/>
                    </a:lnTo>
                    <a:lnTo>
                      <a:pt x="85" y="67"/>
                    </a:lnTo>
                    <a:lnTo>
                      <a:pt x="86" y="67"/>
                    </a:lnTo>
                    <a:lnTo>
                      <a:pt x="86" y="67"/>
                    </a:lnTo>
                    <a:lnTo>
                      <a:pt x="86" y="68"/>
                    </a:lnTo>
                    <a:lnTo>
                      <a:pt x="86" y="70"/>
                    </a:lnTo>
                    <a:lnTo>
                      <a:pt x="81" y="71"/>
                    </a:lnTo>
                    <a:lnTo>
                      <a:pt x="85" y="74"/>
                    </a:lnTo>
                    <a:lnTo>
                      <a:pt x="89" y="72"/>
                    </a:lnTo>
                    <a:lnTo>
                      <a:pt x="89" y="72"/>
                    </a:lnTo>
                    <a:lnTo>
                      <a:pt x="90" y="72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7" y="75"/>
                    </a:lnTo>
                    <a:lnTo>
                      <a:pt x="93" y="79"/>
                    </a:lnTo>
                    <a:lnTo>
                      <a:pt x="94" y="79"/>
                    </a:lnTo>
                    <a:lnTo>
                      <a:pt x="94" y="80"/>
                    </a:lnTo>
                    <a:lnTo>
                      <a:pt x="93" y="80"/>
                    </a:lnTo>
                    <a:lnTo>
                      <a:pt x="91" y="80"/>
                    </a:lnTo>
                    <a:lnTo>
                      <a:pt x="86" y="78"/>
                    </a:lnTo>
                    <a:lnTo>
                      <a:pt x="86" y="80"/>
                    </a:lnTo>
                    <a:lnTo>
                      <a:pt x="86" y="81"/>
                    </a:lnTo>
                    <a:lnTo>
                      <a:pt x="85" y="81"/>
                    </a:lnTo>
                    <a:lnTo>
                      <a:pt x="85" y="81"/>
                    </a:lnTo>
                    <a:lnTo>
                      <a:pt x="83" y="81"/>
                    </a:lnTo>
                    <a:lnTo>
                      <a:pt x="83" y="80"/>
                    </a:lnTo>
                    <a:lnTo>
                      <a:pt x="83" y="7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7" y="80"/>
                    </a:lnTo>
                    <a:lnTo>
                      <a:pt x="76" y="72"/>
                    </a:lnTo>
                    <a:lnTo>
                      <a:pt x="69" y="68"/>
                    </a:lnTo>
                    <a:lnTo>
                      <a:pt x="68" y="80"/>
                    </a:lnTo>
                    <a:lnTo>
                      <a:pt x="69" y="81"/>
                    </a:lnTo>
                    <a:lnTo>
                      <a:pt x="70" y="83"/>
                    </a:lnTo>
                    <a:lnTo>
                      <a:pt x="70" y="85"/>
                    </a:lnTo>
                    <a:lnTo>
                      <a:pt x="69" y="87"/>
                    </a:lnTo>
                    <a:lnTo>
                      <a:pt x="66" y="88"/>
                    </a:lnTo>
                    <a:lnTo>
                      <a:pt x="65" y="87"/>
                    </a:lnTo>
                    <a:lnTo>
                      <a:pt x="62" y="85"/>
                    </a:lnTo>
                    <a:lnTo>
                      <a:pt x="62" y="84"/>
                    </a:lnTo>
                    <a:lnTo>
                      <a:pt x="48" y="80"/>
                    </a:lnTo>
                    <a:lnTo>
                      <a:pt x="48" y="89"/>
                    </a:lnTo>
                    <a:lnTo>
                      <a:pt x="55" y="93"/>
                    </a:lnTo>
                    <a:lnTo>
                      <a:pt x="55" y="95"/>
                    </a:lnTo>
                    <a:lnTo>
                      <a:pt x="55" y="96"/>
                    </a:lnTo>
                    <a:lnTo>
                      <a:pt x="53" y="96"/>
                    </a:lnTo>
                    <a:lnTo>
                      <a:pt x="52" y="96"/>
                    </a:lnTo>
                    <a:lnTo>
                      <a:pt x="48" y="92"/>
                    </a:lnTo>
                    <a:lnTo>
                      <a:pt x="48" y="97"/>
                    </a:lnTo>
                    <a:lnTo>
                      <a:pt x="52" y="100"/>
                    </a:lnTo>
                    <a:lnTo>
                      <a:pt x="52" y="100"/>
                    </a:lnTo>
                    <a:lnTo>
                      <a:pt x="52" y="101"/>
                    </a:lnTo>
                    <a:lnTo>
                      <a:pt x="51" y="101"/>
                    </a:lnTo>
                    <a:lnTo>
                      <a:pt x="49" y="101"/>
                    </a:lnTo>
                    <a:lnTo>
                      <a:pt x="48" y="100"/>
                    </a:lnTo>
                    <a:lnTo>
                      <a:pt x="48" y="106"/>
                    </a:lnTo>
                    <a:lnTo>
                      <a:pt x="48" y="108"/>
                    </a:lnTo>
                    <a:lnTo>
                      <a:pt x="47" y="108"/>
                    </a:lnTo>
                    <a:lnTo>
                      <a:pt x="47" y="108"/>
                    </a:lnTo>
                    <a:lnTo>
                      <a:pt x="45" y="108"/>
                    </a:lnTo>
                    <a:lnTo>
                      <a:pt x="45" y="106"/>
                    </a:lnTo>
                    <a:lnTo>
                      <a:pt x="45" y="100"/>
                    </a:lnTo>
                    <a:lnTo>
                      <a:pt x="43" y="101"/>
                    </a:lnTo>
                    <a:lnTo>
                      <a:pt x="42" y="101"/>
                    </a:lnTo>
                    <a:lnTo>
                      <a:pt x="42" y="101"/>
                    </a:lnTo>
                    <a:lnTo>
                      <a:pt x="40" y="100"/>
                    </a:lnTo>
                    <a:lnTo>
                      <a:pt x="42" y="100"/>
                    </a:lnTo>
                    <a:lnTo>
                      <a:pt x="45" y="97"/>
                    </a:lnTo>
                    <a:lnTo>
                      <a:pt x="45" y="92"/>
                    </a:lnTo>
                    <a:lnTo>
                      <a:pt x="40" y="96"/>
                    </a:lnTo>
                    <a:lnTo>
                      <a:pt x="39" y="96"/>
                    </a:lnTo>
                    <a:lnTo>
                      <a:pt x="39" y="96"/>
                    </a:lnTo>
                    <a:lnTo>
                      <a:pt x="38" y="95"/>
                    </a:lnTo>
                    <a:lnTo>
                      <a:pt x="39" y="93"/>
                    </a:lnTo>
                    <a:lnTo>
                      <a:pt x="45" y="89"/>
                    </a:lnTo>
                    <a:lnTo>
                      <a:pt x="45" y="80"/>
                    </a:lnTo>
                    <a:lnTo>
                      <a:pt x="30" y="85"/>
                    </a:lnTo>
                    <a:lnTo>
                      <a:pt x="30" y="87"/>
                    </a:lnTo>
                    <a:lnTo>
                      <a:pt x="28" y="88"/>
                    </a:lnTo>
                    <a:lnTo>
                      <a:pt x="26" y="89"/>
                    </a:lnTo>
                    <a:lnTo>
                      <a:pt x="25" y="88"/>
                    </a:lnTo>
                    <a:lnTo>
                      <a:pt x="23" y="87"/>
                    </a:lnTo>
                    <a:lnTo>
                      <a:pt x="22" y="85"/>
                    </a:lnTo>
                    <a:lnTo>
                      <a:pt x="22" y="83"/>
                    </a:lnTo>
                    <a:lnTo>
                      <a:pt x="23" y="81"/>
                    </a:lnTo>
                    <a:lnTo>
                      <a:pt x="23" y="67"/>
                    </a:lnTo>
                    <a:lnTo>
                      <a:pt x="15" y="72"/>
                    </a:lnTo>
                    <a:lnTo>
                      <a:pt x="15" y="80"/>
                    </a:lnTo>
                    <a:lnTo>
                      <a:pt x="14" y="81"/>
                    </a:lnTo>
                    <a:lnTo>
                      <a:pt x="14" y="81"/>
                    </a:lnTo>
                    <a:lnTo>
                      <a:pt x="14" y="81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3" y="75"/>
                    </a:lnTo>
                    <a:lnTo>
                      <a:pt x="9" y="76"/>
                    </a:lnTo>
                    <a:lnTo>
                      <a:pt x="9" y="81"/>
                    </a:lnTo>
                    <a:lnTo>
                      <a:pt x="9" y="81"/>
                    </a:lnTo>
                    <a:lnTo>
                      <a:pt x="8" y="83"/>
                    </a:lnTo>
                    <a:lnTo>
                      <a:pt x="8" y="83"/>
                    </a:lnTo>
                    <a:lnTo>
                      <a:pt x="6" y="81"/>
                    </a:lnTo>
                    <a:lnTo>
                      <a:pt x="6" y="81"/>
                    </a:lnTo>
                    <a:lnTo>
                      <a:pt x="6" y="79"/>
                    </a:lnTo>
                    <a:lnTo>
                      <a:pt x="1" y="83"/>
                    </a:lnTo>
                    <a:lnTo>
                      <a:pt x="1" y="83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5" y="76"/>
                    </a:lnTo>
                    <a:lnTo>
                      <a:pt x="2" y="75"/>
                    </a:lnTo>
                    <a:lnTo>
                      <a:pt x="2" y="75"/>
                    </a:lnTo>
                    <a:lnTo>
                      <a:pt x="1" y="74"/>
                    </a:lnTo>
                    <a:lnTo>
                      <a:pt x="2" y="72"/>
                    </a:lnTo>
                    <a:lnTo>
                      <a:pt x="4" y="72"/>
                    </a:lnTo>
                    <a:lnTo>
                      <a:pt x="8" y="75"/>
                    </a:lnTo>
                    <a:lnTo>
                      <a:pt x="11" y="72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8"/>
                    </a:lnTo>
                    <a:lnTo>
                      <a:pt x="5" y="67"/>
                    </a:lnTo>
                    <a:lnTo>
                      <a:pt x="6" y="67"/>
                    </a:lnTo>
                    <a:lnTo>
                      <a:pt x="14" y="70"/>
                    </a:lnTo>
                    <a:lnTo>
                      <a:pt x="22" y="66"/>
                    </a:lnTo>
                    <a:lnTo>
                      <a:pt x="13" y="58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8" y="57"/>
                    </a:lnTo>
                    <a:lnTo>
                      <a:pt x="6" y="55"/>
                    </a:lnTo>
                    <a:lnTo>
                      <a:pt x="8" y="53"/>
                    </a:lnTo>
                    <a:lnTo>
                      <a:pt x="9" y="51"/>
                    </a:lnTo>
                    <a:lnTo>
                      <a:pt x="10" y="50"/>
                    </a:lnTo>
                    <a:lnTo>
                      <a:pt x="13" y="51"/>
                    </a:lnTo>
                    <a:lnTo>
                      <a:pt x="22" y="42"/>
                    </a:lnTo>
                    <a:lnTo>
                      <a:pt x="14" y="37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11" y="36"/>
                    </a:lnTo>
                    <a:lnTo>
                      <a:pt x="9" y="34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5" y="32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" y="26"/>
                    </a:lnTo>
                    <a:lnTo>
                      <a:pt x="8" y="30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10" y="32"/>
                    </a:lnTo>
                    <a:lnTo>
                      <a:pt x="14" y="34"/>
                    </a:lnTo>
                    <a:lnTo>
                      <a:pt x="13" y="28"/>
                    </a:lnTo>
                    <a:lnTo>
                      <a:pt x="13" y="26"/>
                    </a:lnTo>
                    <a:lnTo>
                      <a:pt x="14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7" y="36"/>
                    </a:lnTo>
                    <a:lnTo>
                      <a:pt x="23" y="40"/>
                    </a:lnTo>
                    <a:lnTo>
                      <a:pt x="26" y="26"/>
                    </a:lnTo>
                    <a:lnTo>
                      <a:pt x="26" y="25"/>
                    </a:lnTo>
                    <a:lnTo>
                      <a:pt x="25" y="24"/>
                    </a:lnTo>
                    <a:lnTo>
                      <a:pt x="25" y="21"/>
                    </a:lnTo>
                    <a:lnTo>
                      <a:pt x="26" y="20"/>
                    </a:lnTo>
                    <a:lnTo>
                      <a:pt x="28" y="20"/>
                    </a:lnTo>
                    <a:lnTo>
                      <a:pt x="30" y="20"/>
                    </a:lnTo>
                    <a:lnTo>
                      <a:pt x="32" y="21"/>
                    </a:lnTo>
                    <a:lnTo>
                      <a:pt x="32" y="23"/>
                    </a:lnTo>
                    <a:lnTo>
                      <a:pt x="45" y="28"/>
                    </a:lnTo>
                    <a:lnTo>
                      <a:pt x="45" y="19"/>
                    </a:lnTo>
                    <a:lnTo>
                      <a:pt x="40" y="15"/>
                    </a:lnTo>
                    <a:lnTo>
                      <a:pt x="39" y="13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2" y="12"/>
                    </a:lnTo>
                    <a:lnTo>
                      <a:pt x="45" y="16"/>
                    </a:lnTo>
                    <a:lnTo>
                      <a:pt x="45" y="11"/>
                    </a:lnTo>
                    <a:lnTo>
                      <a:pt x="43" y="8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4" y="7"/>
                    </a:lnTo>
                    <a:lnTo>
                      <a:pt x="45" y="8"/>
                    </a:lnTo>
                    <a:lnTo>
                      <a:pt x="45" y="2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4" name="Freeform 6564"/>
              <p:cNvSpPr/>
              <p:nvPr/>
            </p:nvSpPr>
            <p:spPr bwMode="auto">
              <a:xfrm>
                <a:off x="2042318" y="4477544"/>
                <a:ext cx="85725" cy="73025"/>
              </a:xfrm>
              <a:custGeom>
                <a:gdLst>
                  <a:gd name="T0" fmla="*/ 13 w 54"/>
                  <a:gd name="T1" fmla="*/ 0 h 46"/>
                  <a:gd name="T2" fmla="*/ 28 w 54"/>
                  <a:gd name="T3" fmla="*/ 9 h 46"/>
                  <a:gd name="T4" fmla="*/ 42 w 54"/>
                  <a:gd name="T5" fmla="*/ 1 h 46"/>
                  <a:gd name="T6" fmla="*/ 40 w 54"/>
                  <a:gd name="T7" fmla="*/ 15 h 46"/>
                  <a:gd name="T8" fmla="*/ 54 w 54"/>
                  <a:gd name="T9" fmla="*/ 23 h 46"/>
                  <a:gd name="T10" fmla="*/ 40 w 54"/>
                  <a:gd name="T11" fmla="*/ 30 h 46"/>
                  <a:gd name="T12" fmla="*/ 41 w 54"/>
                  <a:gd name="T13" fmla="*/ 46 h 46"/>
                  <a:gd name="T14" fmla="*/ 26 w 54"/>
                  <a:gd name="T15" fmla="*/ 36 h 46"/>
                  <a:gd name="T16" fmla="*/ 12 w 54"/>
                  <a:gd name="T17" fmla="*/ 46 h 46"/>
                  <a:gd name="T18" fmla="*/ 13 w 54"/>
                  <a:gd name="T19" fmla="*/ 30 h 46"/>
                  <a:gd name="T20" fmla="*/ 0 w 54"/>
                  <a:gd name="T21" fmla="*/ 22 h 46"/>
                  <a:gd name="T22" fmla="*/ 15 w 54"/>
                  <a:gd name="T23" fmla="*/ 15 h 46"/>
                  <a:gd name="T24" fmla="*/ 13 w 54"/>
                  <a:gd name="T25" fmla="*/ 0 h 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46">
                    <a:moveTo>
                      <a:pt x="13" y="0"/>
                    </a:moveTo>
                    <a:lnTo>
                      <a:pt x="28" y="9"/>
                    </a:lnTo>
                    <a:lnTo>
                      <a:pt x="42" y="1"/>
                    </a:lnTo>
                    <a:lnTo>
                      <a:pt x="40" y="15"/>
                    </a:lnTo>
                    <a:lnTo>
                      <a:pt x="54" y="23"/>
                    </a:lnTo>
                    <a:lnTo>
                      <a:pt x="40" y="30"/>
                    </a:lnTo>
                    <a:lnTo>
                      <a:pt x="41" y="46"/>
                    </a:lnTo>
                    <a:lnTo>
                      <a:pt x="26" y="36"/>
                    </a:lnTo>
                    <a:lnTo>
                      <a:pt x="12" y="46"/>
                    </a:lnTo>
                    <a:lnTo>
                      <a:pt x="13" y="30"/>
                    </a:lnTo>
                    <a:lnTo>
                      <a:pt x="0" y="22"/>
                    </a:lnTo>
                    <a:lnTo>
                      <a:pt x="15" y="1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5" name="Freeform 6565"/>
              <p:cNvSpPr>
                <a:spLocks noEditPoints="1"/>
              </p:cNvSpPr>
              <p:nvPr/>
            </p:nvSpPr>
            <p:spPr bwMode="auto">
              <a:xfrm>
                <a:off x="1481930" y="4402931"/>
                <a:ext cx="60325" cy="65088"/>
              </a:xfrm>
              <a:custGeom>
                <a:gdLst>
                  <a:gd name="T0" fmla="*/ 17 w 38"/>
                  <a:gd name="T1" fmla="*/ 1 h 41"/>
                  <a:gd name="T2" fmla="*/ 4 w 38"/>
                  <a:gd name="T3" fmla="*/ 10 h 41"/>
                  <a:gd name="T4" fmla="*/ 2 w 38"/>
                  <a:gd name="T5" fmla="*/ 28 h 41"/>
                  <a:gd name="T6" fmla="*/ 6 w 38"/>
                  <a:gd name="T7" fmla="*/ 35 h 41"/>
                  <a:gd name="T8" fmla="*/ 12 w 38"/>
                  <a:gd name="T9" fmla="*/ 39 h 41"/>
                  <a:gd name="T10" fmla="*/ 22 w 38"/>
                  <a:gd name="T11" fmla="*/ 40 h 41"/>
                  <a:gd name="T12" fmla="*/ 29 w 38"/>
                  <a:gd name="T13" fmla="*/ 38 h 41"/>
                  <a:gd name="T14" fmla="*/ 33 w 38"/>
                  <a:gd name="T15" fmla="*/ 35 h 41"/>
                  <a:gd name="T16" fmla="*/ 35 w 38"/>
                  <a:gd name="T17" fmla="*/ 31 h 41"/>
                  <a:gd name="T18" fmla="*/ 31 w 38"/>
                  <a:gd name="T19" fmla="*/ 27 h 41"/>
                  <a:gd name="T20" fmla="*/ 27 w 38"/>
                  <a:gd name="T21" fmla="*/ 26 h 41"/>
                  <a:gd name="T22" fmla="*/ 26 w 38"/>
                  <a:gd name="T23" fmla="*/ 27 h 41"/>
                  <a:gd name="T24" fmla="*/ 22 w 38"/>
                  <a:gd name="T25" fmla="*/ 31 h 41"/>
                  <a:gd name="T26" fmla="*/ 17 w 38"/>
                  <a:gd name="T27" fmla="*/ 32 h 41"/>
                  <a:gd name="T28" fmla="*/ 12 w 38"/>
                  <a:gd name="T29" fmla="*/ 28 h 41"/>
                  <a:gd name="T30" fmla="*/ 10 w 38"/>
                  <a:gd name="T31" fmla="*/ 22 h 41"/>
                  <a:gd name="T32" fmla="*/ 12 w 38"/>
                  <a:gd name="T33" fmla="*/ 17 h 41"/>
                  <a:gd name="T34" fmla="*/ 17 w 38"/>
                  <a:gd name="T35" fmla="*/ 11 h 41"/>
                  <a:gd name="T36" fmla="*/ 23 w 38"/>
                  <a:gd name="T37" fmla="*/ 11 h 41"/>
                  <a:gd name="T38" fmla="*/ 25 w 38"/>
                  <a:gd name="T39" fmla="*/ 14 h 41"/>
                  <a:gd name="T40" fmla="*/ 26 w 38"/>
                  <a:gd name="T41" fmla="*/ 15 h 41"/>
                  <a:gd name="T42" fmla="*/ 29 w 38"/>
                  <a:gd name="T43" fmla="*/ 15 h 41"/>
                  <a:gd name="T44" fmla="*/ 35 w 38"/>
                  <a:gd name="T45" fmla="*/ 13 h 41"/>
                  <a:gd name="T46" fmla="*/ 35 w 38"/>
                  <a:gd name="T47" fmla="*/ 7 h 41"/>
                  <a:gd name="T48" fmla="*/ 30 w 38"/>
                  <a:gd name="T49" fmla="*/ 3 h 41"/>
                  <a:gd name="T50" fmla="*/ 22 w 38"/>
                  <a:gd name="T51" fmla="*/ 1 h 41"/>
                  <a:gd name="T52" fmla="*/ 26 w 38"/>
                  <a:gd name="T53" fmla="*/ 0 h 41"/>
                  <a:gd name="T54" fmla="*/ 34 w 38"/>
                  <a:gd name="T55" fmla="*/ 3 h 41"/>
                  <a:gd name="T56" fmla="*/ 36 w 38"/>
                  <a:gd name="T57" fmla="*/ 9 h 41"/>
                  <a:gd name="T58" fmla="*/ 36 w 38"/>
                  <a:gd name="T59" fmla="*/ 14 h 41"/>
                  <a:gd name="T60" fmla="*/ 35 w 38"/>
                  <a:gd name="T61" fmla="*/ 14 h 41"/>
                  <a:gd name="T62" fmla="*/ 30 w 38"/>
                  <a:gd name="T63" fmla="*/ 15 h 41"/>
                  <a:gd name="T64" fmla="*/ 25 w 38"/>
                  <a:gd name="T65" fmla="*/ 17 h 41"/>
                  <a:gd name="T66" fmla="*/ 23 w 38"/>
                  <a:gd name="T67" fmla="*/ 14 h 41"/>
                  <a:gd name="T68" fmla="*/ 19 w 38"/>
                  <a:gd name="T69" fmla="*/ 13 h 41"/>
                  <a:gd name="T70" fmla="*/ 16 w 38"/>
                  <a:gd name="T71" fmla="*/ 14 h 41"/>
                  <a:gd name="T72" fmla="*/ 13 w 38"/>
                  <a:gd name="T73" fmla="*/ 18 h 41"/>
                  <a:gd name="T74" fmla="*/ 12 w 38"/>
                  <a:gd name="T75" fmla="*/ 23 h 41"/>
                  <a:gd name="T76" fmla="*/ 13 w 38"/>
                  <a:gd name="T77" fmla="*/ 28 h 41"/>
                  <a:gd name="T78" fmla="*/ 18 w 38"/>
                  <a:gd name="T79" fmla="*/ 31 h 41"/>
                  <a:gd name="T80" fmla="*/ 23 w 38"/>
                  <a:gd name="T81" fmla="*/ 30 h 41"/>
                  <a:gd name="T82" fmla="*/ 25 w 38"/>
                  <a:gd name="T83" fmla="*/ 24 h 41"/>
                  <a:gd name="T84" fmla="*/ 26 w 38"/>
                  <a:gd name="T85" fmla="*/ 24 h 41"/>
                  <a:gd name="T86" fmla="*/ 30 w 38"/>
                  <a:gd name="T87" fmla="*/ 26 h 41"/>
                  <a:gd name="T88" fmla="*/ 35 w 38"/>
                  <a:gd name="T89" fmla="*/ 27 h 41"/>
                  <a:gd name="T90" fmla="*/ 35 w 38"/>
                  <a:gd name="T91" fmla="*/ 32 h 41"/>
                  <a:gd name="T92" fmla="*/ 31 w 38"/>
                  <a:gd name="T93" fmla="*/ 36 h 41"/>
                  <a:gd name="T94" fmla="*/ 22 w 38"/>
                  <a:gd name="T95" fmla="*/ 41 h 41"/>
                  <a:gd name="T96" fmla="*/ 8 w 38"/>
                  <a:gd name="T97" fmla="*/ 39 h 41"/>
                  <a:gd name="T98" fmla="*/ 0 w 38"/>
                  <a:gd name="T99" fmla="*/ 22 h 41"/>
                  <a:gd name="T100" fmla="*/ 4 w 38"/>
                  <a:gd name="T101" fmla="*/ 9 h 41"/>
                  <a:gd name="T102" fmla="*/ 12 w 38"/>
                  <a:gd name="T103" fmla="*/ 2 h 41"/>
                  <a:gd name="T104" fmla="*/ 21 w 38"/>
                  <a:gd name="T105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" h="41">
                    <a:moveTo>
                      <a:pt x="22" y="1"/>
                    </a:moveTo>
                    <a:lnTo>
                      <a:pt x="17" y="1"/>
                    </a:lnTo>
                    <a:lnTo>
                      <a:pt x="12" y="3"/>
                    </a:lnTo>
                    <a:lnTo>
                      <a:pt x="4" y="10"/>
                    </a:lnTo>
                    <a:lnTo>
                      <a:pt x="1" y="19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6" y="35"/>
                    </a:lnTo>
                    <a:lnTo>
                      <a:pt x="9" y="38"/>
                    </a:lnTo>
                    <a:lnTo>
                      <a:pt x="12" y="39"/>
                    </a:lnTo>
                    <a:lnTo>
                      <a:pt x="17" y="40"/>
                    </a:lnTo>
                    <a:lnTo>
                      <a:pt x="22" y="40"/>
                    </a:lnTo>
                    <a:lnTo>
                      <a:pt x="26" y="39"/>
                    </a:lnTo>
                    <a:lnTo>
                      <a:pt x="29" y="38"/>
                    </a:lnTo>
                    <a:lnTo>
                      <a:pt x="30" y="36"/>
                    </a:lnTo>
                    <a:lnTo>
                      <a:pt x="33" y="35"/>
                    </a:lnTo>
                    <a:lnTo>
                      <a:pt x="34" y="32"/>
                    </a:lnTo>
                    <a:lnTo>
                      <a:pt x="35" y="31"/>
                    </a:lnTo>
                    <a:lnTo>
                      <a:pt x="34" y="28"/>
                    </a:lnTo>
                    <a:lnTo>
                      <a:pt x="31" y="27"/>
                    </a:lnTo>
                    <a:lnTo>
                      <a:pt x="30" y="26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9" y="32"/>
                    </a:lnTo>
                    <a:lnTo>
                      <a:pt x="17" y="32"/>
                    </a:lnTo>
                    <a:lnTo>
                      <a:pt x="13" y="31"/>
                    </a:lnTo>
                    <a:lnTo>
                      <a:pt x="12" y="28"/>
                    </a:lnTo>
                    <a:lnTo>
                      <a:pt x="10" y="26"/>
                    </a:lnTo>
                    <a:lnTo>
                      <a:pt x="10" y="22"/>
                    </a:lnTo>
                    <a:lnTo>
                      <a:pt x="10" y="19"/>
                    </a:lnTo>
                    <a:lnTo>
                      <a:pt x="12" y="17"/>
                    </a:lnTo>
                    <a:lnTo>
                      <a:pt x="14" y="13"/>
                    </a:lnTo>
                    <a:lnTo>
                      <a:pt x="17" y="11"/>
                    </a:lnTo>
                    <a:lnTo>
                      <a:pt x="21" y="11"/>
                    </a:lnTo>
                    <a:lnTo>
                      <a:pt x="23" y="11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5" y="13"/>
                    </a:lnTo>
                    <a:lnTo>
                      <a:pt x="35" y="13"/>
                    </a:lnTo>
                    <a:lnTo>
                      <a:pt x="36" y="11"/>
                    </a:lnTo>
                    <a:lnTo>
                      <a:pt x="35" y="7"/>
                    </a:lnTo>
                    <a:lnTo>
                      <a:pt x="33" y="5"/>
                    </a:lnTo>
                    <a:lnTo>
                      <a:pt x="30" y="3"/>
                    </a:lnTo>
                    <a:lnTo>
                      <a:pt x="27" y="2"/>
                    </a:lnTo>
                    <a:lnTo>
                      <a:pt x="22" y="1"/>
                    </a:lnTo>
                    <a:close/>
                    <a:moveTo>
                      <a:pt x="21" y="0"/>
                    </a:moveTo>
                    <a:lnTo>
                      <a:pt x="26" y="0"/>
                    </a:lnTo>
                    <a:lnTo>
                      <a:pt x="30" y="1"/>
                    </a:lnTo>
                    <a:lnTo>
                      <a:pt x="34" y="3"/>
                    </a:lnTo>
                    <a:lnTo>
                      <a:pt x="35" y="6"/>
                    </a:lnTo>
                    <a:lnTo>
                      <a:pt x="36" y="9"/>
                    </a:lnTo>
                    <a:lnTo>
                      <a:pt x="38" y="11"/>
                    </a:lnTo>
                    <a:lnTo>
                      <a:pt x="36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0" y="15"/>
                    </a:lnTo>
                    <a:lnTo>
                      <a:pt x="25" y="18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3" y="14"/>
                    </a:lnTo>
                    <a:lnTo>
                      <a:pt x="22" y="13"/>
                    </a:lnTo>
                    <a:lnTo>
                      <a:pt x="19" y="13"/>
                    </a:lnTo>
                    <a:lnTo>
                      <a:pt x="18" y="13"/>
                    </a:lnTo>
                    <a:lnTo>
                      <a:pt x="16" y="14"/>
                    </a:lnTo>
                    <a:lnTo>
                      <a:pt x="14" y="15"/>
                    </a:lnTo>
                    <a:lnTo>
                      <a:pt x="13" y="18"/>
                    </a:lnTo>
                    <a:lnTo>
                      <a:pt x="12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6" y="31"/>
                    </a:lnTo>
                    <a:lnTo>
                      <a:pt x="18" y="31"/>
                    </a:lnTo>
                    <a:lnTo>
                      <a:pt x="21" y="31"/>
                    </a:lnTo>
                    <a:lnTo>
                      <a:pt x="23" y="30"/>
                    </a:lnTo>
                    <a:lnTo>
                      <a:pt x="25" y="27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6" y="24"/>
                    </a:lnTo>
                    <a:lnTo>
                      <a:pt x="27" y="24"/>
                    </a:lnTo>
                    <a:lnTo>
                      <a:pt x="30" y="26"/>
                    </a:lnTo>
                    <a:lnTo>
                      <a:pt x="33" y="26"/>
                    </a:lnTo>
                    <a:lnTo>
                      <a:pt x="35" y="27"/>
                    </a:lnTo>
                    <a:lnTo>
                      <a:pt x="36" y="30"/>
                    </a:lnTo>
                    <a:lnTo>
                      <a:pt x="35" y="32"/>
                    </a:lnTo>
                    <a:lnTo>
                      <a:pt x="34" y="35"/>
                    </a:lnTo>
                    <a:lnTo>
                      <a:pt x="31" y="36"/>
                    </a:lnTo>
                    <a:lnTo>
                      <a:pt x="30" y="38"/>
                    </a:lnTo>
                    <a:lnTo>
                      <a:pt x="22" y="41"/>
                    </a:lnTo>
                    <a:lnTo>
                      <a:pt x="14" y="41"/>
                    </a:lnTo>
                    <a:lnTo>
                      <a:pt x="8" y="39"/>
                    </a:lnTo>
                    <a:lnTo>
                      <a:pt x="1" y="31"/>
                    </a:lnTo>
                    <a:lnTo>
                      <a:pt x="0" y="22"/>
                    </a:lnTo>
                    <a:lnTo>
                      <a:pt x="1" y="13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6" name="Rectangle 6566"/>
              <p:cNvSpPr>
                <a:spLocks noChangeArrowheads="1"/>
              </p:cNvSpPr>
              <p:nvPr/>
            </p:nvSpPr>
            <p:spPr bwMode="auto">
              <a:xfrm>
                <a:off x="1483518" y="4426744"/>
                <a:ext cx="19050" cy="158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" name="Freeform 6567"/>
              <p:cNvSpPr/>
              <p:nvPr/>
            </p:nvSpPr>
            <p:spPr bwMode="auto">
              <a:xfrm>
                <a:off x="1489868" y="4410869"/>
                <a:ext cx="47625" cy="3175"/>
              </a:xfrm>
              <a:custGeom>
                <a:gdLst>
                  <a:gd name="T0" fmla="*/ 29 w 30"/>
                  <a:gd name="T1" fmla="*/ 0 h 2"/>
                  <a:gd name="T2" fmla="*/ 30 w 30"/>
                  <a:gd name="T3" fmla="*/ 2 h 2"/>
                  <a:gd name="T4" fmla="*/ 0 w 30"/>
                  <a:gd name="T5" fmla="*/ 2 h 2"/>
                  <a:gd name="T6" fmla="*/ 1 w 30"/>
                  <a:gd name="T7" fmla="*/ 0 h 2"/>
                  <a:gd name="T8" fmla="*/ 29 w 30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">
                    <a:moveTo>
                      <a:pt x="29" y="0"/>
                    </a:moveTo>
                    <a:lnTo>
                      <a:pt x="3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8" name="Freeform 6568"/>
              <p:cNvSpPr/>
              <p:nvPr/>
            </p:nvSpPr>
            <p:spPr bwMode="auto">
              <a:xfrm>
                <a:off x="1518443" y="4423569"/>
                <a:ext cx="20638" cy="1588"/>
              </a:xfrm>
              <a:custGeom>
                <a:gdLst>
                  <a:gd name="T0" fmla="*/ 0 w 13"/>
                  <a:gd name="T1" fmla="*/ 0 h 1"/>
                  <a:gd name="T2" fmla="*/ 13 w 13"/>
                  <a:gd name="T3" fmla="*/ 0 h 1"/>
                  <a:gd name="T4" fmla="*/ 12 w 13"/>
                  <a:gd name="T5" fmla="*/ 1 h 1"/>
                  <a:gd name="T6" fmla="*/ 12 w 13"/>
                  <a:gd name="T7" fmla="*/ 0 h 1"/>
                  <a:gd name="T8" fmla="*/ 10 w 13"/>
                  <a:gd name="T9" fmla="*/ 1 h 1"/>
                  <a:gd name="T10" fmla="*/ 2 w 13"/>
                  <a:gd name="T11" fmla="*/ 1 h 1"/>
                  <a:gd name="T12" fmla="*/ 0 w 13"/>
                  <a:gd name="T13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">
                    <a:moveTo>
                      <a:pt x="0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9" name="Freeform 6569"/>
              <p:cNvSpPr/>
              <p:nvPr/>
            </p:nvSpPr>
            <p:spPr bwMode="auto">
              <a:xfrm>
                <a:off x="1485105" y="4417219"/>
                <a:ext cx="53975" cy="3175"/>
              </a:xfrm>
              <a:custGeom>
                <a:gdLst>
                  <a:gd name="T0" fmla="*/ 34 w 34"/>
                  <a:gd name="T1" fmla="*/ 0 h 2"/>
                  <a:gd name="T2" fmla="*/ 34 w 34"/>
                  <a:gd name="T3" fmla="*/ 2 h 2"/>
                  <a:gd name="T4" fmla="*/ 0 w 34"/>
                  <a:gd name="T5" fmla="*/ 1 h 2"/>
                  <a:gd name="T6" fmla="*/ 2 w 34"/>
                  <a:gd name="T7" fmla="*/ 0 h 2"/>
                  <a:gd name="T8" fmla="*/ 34 w 3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">
                    <a:moveTo>
                      <a:pt x="34" y="0"/>
                    </a:moveTo>
                    <a:lnTo>
                      <a:pt x="34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0" name="Freeform 6570"/>
              <p:cNvSpPr/>
              <p:nvPr/>
            </p:nvSpPr>
            <p:spPr bwMode="auto">
              <a:xfrm>
                <a:off x="1483518" y="4423569"/>
                <a:ext cx="25400" cy="1588"/>
              </a:xfrm>
              <a:custGeom>
                <a:gdLst>
                  <a:gd name="T0" fmla="*/ 0 w 16"/>
                  <a:gd name="T1" fmla="*/ 0 h 1"/>
                  <a:gd name="T2" fmla="*/ 16 w 16"/>
                  <a:gd name="T3" fmla="*/ 0 h 1"/>
                  <a:gd name="T4" fmla="*/ 13 w 16"/>
                  <a:gd name="T5" fmla="*/ 1 h 1"/>
                  <a:gd name="T6" fmla="*/ 0 w 16"/>
                  <a:gd name="T7" fmla="*/ 1 h 1"/>
                  <a:gd name="T8" fmla="*/ 0 w 16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16" y="0"/>
                    </a:lnTo>
                    <a:lnTo>
                      <a:pt x="1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1" name="Freeform 6571"/>
              <p:cNvSpPr/>
              <p:nvPr/>
            </p:nvSpPr>
            <p:spPr bwMode="auto">
              <a:xfrm>
                <a:off x="1521618" y="4426744"/>
                <a:ext cx="6350" cy="0"/>
              </a:xfrm>
              <a:custGeom>
                <a:gdLst>
                  <a:gd name="T0" fmla="*/ 4 w 4"/>
                  <a:gd name="T1" fmla="*/ 1 w 4"/>
                  <a:gd name="T2" fmla="*/ 0 w 4"/>
                  <a:gd name="T3" fmla="*/ 0 w 4"/>
                  <a:gd name="T4" fmla="*/ 4 w 4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2" name="Freeform 6572"/>
              <p:cNvSpPr/>
              <p:nvPr/>
            </p:nvSpPr>
            <p:spPr bwMode="auto">
              <a:xfrm>
                <a:off x="1489868" y="4456906"/>
                <a:ext cx="44450" cy="3175"/>
              </a:xfrm>
              <a:custGeom>
                <a:gdLst>
                  <a:gd name="T0" fmla="*/ 28 w 28"/>
                  <a:gd name="T1" fmla="*/ 0 h 2"/>
                  <a:gd name="T2" fmla="*/ 26 w 28"/>
                  <a:gd name="T3" fmla="*/ 2 h 2"/>
                  <a:gd name="T4" fmla="*/ 0 w 28"/>
                  <a:gd name="T5" fmla="*/ 2 h 2"/>
                  <a:gd name="T6" fmla="*/ 0 w 28"/>
                  <a:gd name="T7" fmla="*/ 1 h 2"/>
                  <a:gd name="T8" fmla="*/ 0 w 28"/>
                  <a:gd name="T9" fmla="*/ 1 h 2"/>
                  <a:gd name="T10" fmla="*/ 28 w 28"/>
                  <a:gd name="T11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">
                    <a:moveTo>
                      <a:pt x="28" y="0"/>
                    </a:moveTo>
                    <a:lnTo>
                      <a:pt x="2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3" name="Freeform 6573"/>
              <p:cNvSpPr/>
              <p:nvPr/>
            </p:nvSpPr>
            <p:spPr bwMode="auto">
              <a:xfrm>
                <a:off x="1494630" y="4463256"/>
                <a:ext cx="34925" cy="3175"/>
              </a:xfrm>
              <a:custGeom>
                <a:gdLst>
                  <a:gd name="T0" fmla="*/ 22 w 22"/>
                  <a:gd name="T1" fmla="*/ 0 h 2"/>
                  <a:gd name="T2" fmla="*/ 21 w 22"/>
                  <a:gd name="T3" fmla="*/ 0 h 2"/>
                  <a:gd name="T4" fmla="*/ 19 w 22"/>
                  <a:gd name="T5" fmla="*/ 1 h 2"/>
                  <a:gd name="T6" fmla="*/ 17 w 22"/>
                  <a:gd name="T7" fmla="*/ 1 h 2"/>
                  <a:gd name="T8" fmla="*/ 5 w 22"/>
                  <a:gd name="T9" fmla="*/ 2 h 2"/>
                  <a:gd name="T10" fmla="*/ 2 w 22"/>
                  <a:gd name="T11" fmla="*/ 1 h 2"/>
                  <a:gd name="T12" fmla="*/ 0 w 22"/>
                  <a:gd name="T13" fmla="*/ 0 h 2"/>
                  <a:gd name="T14" fmla="*/ 22 w 22"/>
                  <a:gd name="T15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">
                    <a:moveTo>
                      <a:pt x="22" y="0"/>
                    </a:moveTo>
                    <a:lnTo>
                      <a:pt x="21" y="0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4" name="Freeform 6574"/>
              <p:cNvSpPr/>
              <p:nvPr/>
            </p:nvSpPr>
            <p:spPr bwMode="auto">
              <a:xfrm>
                <a:off x="1485105" y="4450556"/>
                <a:ext cx="52388" cy="6350"/>
              </a:xfrm>
              <a:custGeom>
                <a:gdLst>
                  <a:gd name="T0" fmla="*/ 33 w 33"/>
                  <a:gd name="T1" fmla="*/ 0 h 4"/>
                  <a:gd name="T2" fmla="*/ 32 w 33"/>
                  <a:gd name="T3" fmla="*/ 2 h 4"/>
                  <a:gd name="T4" fmla="*/ 2 w 33"/>
                  <a:gd name="T5" fmla="*/ 4 h 4"/>
                  <a:gd name="T6" fmla="*/ 0 w 33"/>
                  <a:gd name="T7" fmla="*/ 1 h 4"/>
                  <a:gd name="T8" fmla="*/ 14 w 33"/>
                  <a:gd name="T9" fmla="*/ 1 h 4"/>
                  <a:gd name="T10" fmla="*/ 15 w 33"/>
                  <a:gd name="T11" fmla="*/ 1 h 4"/>
                  <a:gd name="T12" fmla="*/ 16 w 33"/>
                  <a:gd name="T13" fmla="*/ 1 h 4"/>
                  <a:gd name="T14" fmla="*/ 19 w 33"/>
                  <a:gd name="T15" fmla="*/ 1 h 4"/>
                  <a:gd name="T16" fmla="*/ 20 w 33"/>
                  <a:gd name="T17" fmla="*/ 1 h 4"/>
                  <a:gd name="T18" fmla="*/ 33 w 33"/>
                  <a:gd name="T19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4">
                    <a:moveTo>
                      <a:pt x="33" y="0"/>
                    </a:moveTo>
                    <a:lnTo>
                      <a:pt x="32" y="2"/>
                    </a:lnTo>
                    <a:lnTo>
                      <a:pt x="2" y="4"/>
                    </a:lnTo>
                    <a:lnTo>
                      <a:pt x="0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9" y="1"/>
                    </a:lnTo>
                    <a:lnTo>
                      <a:pt x="20" y="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5" name="Freeform 6575"/>
              <p:cNvSpPr/>
              <p:nvPr/>
            </p:nvSpPr>
            <p:spPr bwMode="auto">
              <a:xfrm>
                <a:off x="1523205" y="4441031"/>
                <a:ext cx="7938" cy="3175"/>
              </a:xfrm>
              <a:custGeom>
                <a:gdLst>
                  <a:gd name="T0" fmla="*/ 0 w 5"/>
                  <a:gd name="T1" fmla="*/ 0 h 2"/>
                  <a:gd name="T2" fmla="*/ 3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6" name="Freeform 6576"/>
              <p:cNvSpPr/>
              <p:nvPr/>
            </p:nvSpPr>
            <p:spPr bwMode="auto">
              <a:xfrm>
                <a:off x="1504155" y="4402931"/>
                <a:ext cx="20638" cy="1588"/>
              </a:xfrm>
              <a:custGeom>
                <a:gdLst>
                  <a:gd name="T0" fmla="*/ 7 w 13"/>
                  <a:gd name="T1" fmla="*/ 0 h 1"/>
                  <a:gd name="T2" fmla="*/ 13 w 13"/>
                  <a:gd name="T3" fmla="*/ 1 h 1"/>
                  <a:gd name="T4" fmla="*/ 0 w 13"/>
                  <a:gd name="T5" fmla="*/ 1 h 1"/>
                  <a:gd name="T6" fmla="*/ 3 w 13"/>
                  <a:gd name="T7" fmla="*/ 0 h 1"/>
                  <a:gd name="T8" fmla="*/ 7 w 13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7" y="0"/>
                    </a:moveTo>
                    <a:lnTo>
                      <a:pt x="13" y="1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7" name="Rectangle 6577"/>
              <p:cNvSpPr>
                <a:spLocks noChangeArrowheads="1"/>
              </p:cNvSpPr>
              <p:nvPr/>
            </p:nvSpPr>
            <p:spPr bwMode="auto">
              <a:xfrm>
                <a:off x="1481930" y="4433094"/>
                <a:ext cx="15875" cy="3175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8" name="Freeform 6578"/>
              <p:cNvSpPr/>
              <p:nvPr/>
            </p:nvSpPr>
            <p:spPr bwMode="auto">
              <a:xfrm>
                <a:off x="1518443" y="4445794"/>
                <a:ext cx="19050" cy="1588"/>
              </a:xfrm>
              <a:custGeom>
                <a:gdLst>
                  <a:gd name="T0" fmla="*/ 2 w 12"/>
                  <a:gd name="T1" fmla="*/ 0 h 1"/>
                  <a:gd name="T2" fmla="*/ 11 w 12"/>
                  <a:gd name="T3" fmla="*/ 0 h 1"/>
                  <a:gd name="T4" fmla="*/ 12 w 12"/>
                  <a:gd name="T5" fmla="*/ 1 h 1"/>
                  <a:gd name="T6" fmla="*/ 12 w 12"/>
                  <a:gd name="T7" fmla="*/ 1 h 1"/>
                  <a:gd name="T8" fmla="*/ 0 w 12"/>
                  <a:gd name="T9" fmla="*/ 1 h 1"/>
                  <a:gd name="T10" fmla="*/ 2 w 12"/>
                  <a:gd name="T11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">
                    <a:moveTo>
                      <a:pt x="2" y="0"/>
                    </a:moveTo>
                    <a:lnTo>
                      <a:pt x="11" y="0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9" name="Freeform 6579"/>
              <p:cNvSpPr/>
              <p:nvPr/>
            </p:nvSpPr>
            <p:spPr bwMode="auto">
              <a:xfrm>
                <a:off x="1481930" y="4429919"/>
                <a:ext cx="19050" cy="1588"/>
              </a:xfrm>
              <a:custGeom>
                <a:gdLst>
                  <a:gd name="T0" fmla="*/ 0 w 12"/>
                  <a:gd name="T1" fmla="*/ 0 h 1"/>
                  <a:gd name="T2" fmla="*/ 12 w 12"/>
                  <a:gd name="T3" fmla="*/ 1 h 1"/>
                  <a:gd name="T4" fmla="*/ 12 w 12"/>
                  <a:gd name="T5" fmla="*/ 1 h 1"/>
                  <a:gd name="T6" fmla="*/ 12 w 12"/>
                  <a:gd name="T7" fmla="*/ 1 h 1"/>
                  <a:gd name="T8" fmla="*/ 0 w 12"/>
                  <a:gd name="T9" fmla="*/ 1 h 1"/>
                  <a:gd name="T10" fmla="*/ 0 w 12"/>
                  <a:gd name="T11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">
                    <a:moveTo>
                      <a:pt x="0" y="0"/>
                    </a:move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0" name="Rectangle 6580"/>
              <p:cNvSpPr>
                <a:spLocks noChangeArrowheads="1"/>
              </p:cNvSpPr>
              <p:nvPr/>
            </p:nvSpPr>
            <p:spPr bwMode="auto">
              <a:xfrm>
                <a:off x="1481930" y="4437856"/>
                <a:ext cx="15875" cy="158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1" name="Freeform 6581"/>
              <p:cNvSpPr/>
              <p:nvPr/>
            </p:nvSpPr>
            <p:spPr bwMode="auto">
              <a:xfrm>
                <a:off x="1483518" y="4441031"/>
                <a:ext cx="17463" cy="3175"/>
              </a:xfrm>
              <a:custGeom>
                <a:gdLst>
                  <a:gd name="T0" fmla="*/ 9 w 11"/>
                  <a:gd name="T1" fmla="*/ 0 h 2"/>
                  <a:gd name="T2" fmla="*/ 11 w 11"/>
                  <a:gd name="T3" fmla="*/ 2 h 2"/>
                  <a:gd name="T4" fmla="*/ 0 w 11"/>
                  <a:gd name="T5" fmla="*/ 2 h 2"/>
                  <a:gd name="T6" fmla="*/ 0 w 11"/>
                  <a:gd name="T7" fmla="*/ 2 h 2"/>
                  <a:gd name="T8" fmla="*/ 0 w 11"/>
                  <a:gd name="T9" fmla="*/ 0 h 2"/>
                  <a:gd name="T10" fmla="*/ 9 w 11"/>
                  <a:gd name="T11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9" y="0"/>
                    </a:moveTo>
                    <a:lnTo>
                      <a:pt x="1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2" name="Freeform 6582"/>
              <p:cNvSpPr/>
              <p:nvPr/>
            </p:nvSpPr>
            <p:spPr bwMode="auto">
              <a:xfrm>
                <a:off x="1496218" y="4406106"/>
                <a:ext cx="38100" cy="1588"/>
              </a:xfrm>
              <a:custGeom>
                <a:gdLst>
                  <a:gd name="T0" fmla="*/ 1 w 24"/>
                  <a:gd name="T1" fmla="*/ 0 h 1"/>
                  <a:gd name="T2" fmla="*/ 22 w 24"/>
                  <a:gd name="T3" fmla="*/ 0 h 1"/>
                  <a:gd name="T4" fmla="*/ 22 w 24"/>
                  <a:gd name="T5" fmla="*/ 0 h 1"/>
                  <a:gd name="T6" fmla="*/ 24 w 24"/>
                  <a:gd name="T7" fmla="*/ 1 h 1"/>
                  <a:gd name="T8" fmla="*/ 0 w 24"/>
                  <a:gd name="T9" fmla="*/ 1 h 1"/>
                  <a:gd name="T10" fmla="*/ 1 w 24"/>
                  <a:gd name="T11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">
                    <a:moveTo>
                      <a:pt x="1" y="0"/>
                    </a:moveTo>
                    <a:lnTo>
                      <a:pt x="22" y="0"/>
                    </a:lnTo>
                    <a:lnTo>
                      <a:pt x="22" y="0"/>
                    </a:lnTo>
                    <a:lnTo>
                      <a:pt x="24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3" name="Freeform 6583"/>
              <p:cNvSpPr/>
              <p:nvPr/>
            </p:nvSpPr>
            <p:spPr bwMode="auto">
              <a:xfrm>
                <a:off x="1483518" y="4445794"/>
                <a:ext cx="19050" cy="4763"/>
              </a:xfrm>
              <a:custGeom>
                <a:gdLst>
                  <a:gd name="T0" fmla="*/ 11 w 12"/>
                  <a:gd name="T1" fmla="*/ 0 h 3"/>
                  <a:gd name="T2" fmla="*/ 12 w 12"/>
                  <a:gd name="T3" fmla="*/ 3 h 3"/>
                  <a:gd name="T4" fmla="*/ 1 w 12"/>
                  <a:gd name="T5" fmla="*/ 3 h 3"/>
                  <a:gd name="T6" fmla="*/ 0 w 12"/>
                  <a:gd name="T7" fmla="*/ 0 h 3"/>
                  <a:gd name="T8" fmla="*/ 0 w 12"/>
                  <a:gd name="T9" fmla="*/ 0 h 3"/>
                  <a:gd name="T10" fmla="*/ 11 w 12"/>
                  <a:gd name="T11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">
                    <a:moveTo>
                      <a:pt x="11" y="0"/>
                    </a:moveTo>
                    <a:lnTo>
                      <a:pt x="12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4" name="Freeform 6584"/>
              <p:cNvSpPr>
                <a:spLocks noEditPoints="1"/>
              </p:cNvSpPr>
              <p:nvPr/>
            </p:nvSpPr>
            <p:spPr bwMode="auto">
              <a:xfrm>
                <a:off x="1548605" y="4402931"/>
                <a:ext cx="61913" cy="65088"/>
              </a:xfrm>
              <a:custGeom>
                <a:gdLst>
                  <a:gd name="T0" fmla="*/ 38 w 39"/>
                  <a:gd name="T1" fmla="*/ 39 h 41"/>
                  <a:gd name="T2" fmla="*/ 4 w 39"/>
                  <a:gd name="T3" fmla="*/ 38 h 41"/>
                  <a:gd name="T4" fmla="*/ 13 w 39"/>
                  <a:gd name="T5" fmla="*/ 39 h 41"/>
                  <a:gd name="T6" fmla="*/ 4 w 39"/>
                  <a:gd name="T7" fmla="*/ 36 h 41"/>
                  <a:gd name="T8" fmla="*/ 38 w 39"/>
                  <a:gd name="T9" fmla="*/ 35 h 41"/>
                  <a:gd name="T10" fmla="*/ 38 w 39"/>
                  <a:gd name="T11" fmla="*/ 36 h 41"/>
                  <a:gd name="T12" fmla="*/ 4 w 39"/>
                  <a:gd name="T13" fmla="*/ 31 h 41"/>
                  <a:gd name="T14" fmla="*/ 27 w 39"/>
                  <a:gd name="T15" fmla="*/ 31 h 41"/>
                  <a:gd name="T16" fmla="*/ 27 w 39"/>
                  <a:gd name="T17" fmla="*/ 31 h 41"/>
                  <a:gd name="T18" fmla="*/ 38 w 39"/>
                  <a:gd name="T19" fmla="*/ 28 h 41"/>
                  <a:gd name="T20" fmla="*/ 4 w 39"/>
                  <a:gd name="T21" fmla="*/ 30 h 41"/>
                  <a:gd name="T22" fmla="*/ 27 w 39"/>
                  <a:gd name="T23" fmla="*/ 26 h 41"/>
                  <a:gd name="T24" fmla="*/ 2 w 39"/>
                  <a:gd name="T25" fmla="*/ 26 h 41"/>
                  <a:gd name="T26" fmla="*/ 2 w 39"/>
                  <a:gd name="T27" fmla="*/ 26 h 41"/>
                  <a:gd name="T28" fmla="*/ 2 w 39"/>
                  <a:gd name="T29" fmla="*/ 24 h 41"/>
                  <a:gd name="T30" fmla="*/ 14 w 39"/>
                  <a:gd name="T31" fmla="*/ 24 h 41"/>
                  <a:gd name="T32" fmla="*/ 36 w 39"/>
                  <a:gd name="T33" fmla="*/ 21 h 41"/>
                  <a:gd name="T34" fmla="*/ 36 w 39"/>
                  <a:gd name="T35" fmla="*/ 21 h 41"/>
                  <a:gd name="T36" fmla="*/ 36 w 39"/>
                  <a:gd name="T37" fmla="*/ 21 h 41"/>
                  <a:gd name="T38" fmla="*/ 2 w 39"/>
                  <a:gd name="T39" fmla="*/ 18 h 41"/>
                  <a:gd name="T40" fmla="*/ 26 w 39"/>
                  <a:gd name="T41" fmla="*/ 15 h 41"/>
                  <a:gd name="T42" fmla="*/ 27 w 39"/>
                  <a:gd name="T43" fmla="*/ 14 h 41"/>
                  <a:gd name="T44" fmla="*/ 12 w 39"/>
                  <a:gd name="T45" fmla="*/ 14 h 41"/>
                  <a:gd name="T46" fmla="*/ 2 w 39"/>
                  <a:gd name="T47" fmla="*/ 11 h 41"/>
                  <a:gd name="T48" fmla="*/ 27 w 39"/>
                  <a:gd name="T49" fmla="*/ 11 h 41"/>
                  <a:gd name="T50" fmla="*/ 27 w 39"/>
                  <a:gd name="T51" fmla="*/ 6 h 41"/>
                  <a:gd name="T52" fmla="*/ 27 w 39"/>
                  <a:gd name="T53" fmla="*/ 6 h 41"/>
                  <a:gd name="T54" fmla="*/ 12 w 39"/>
                  <a:gd name="T55" fmla="*/ 7 h 41"/>
                  <a:gd name="T56" fmla="*/ 26 w 39"/>
                  <a:gd name="T57" fmla="*/ 6 h 41"/>
                  <a:gd name="T58" fmla="*/ 26 w 39"/>
                  <a:gd name="T59" fmla="*/ 5 h 41"/>
                  <a:gd name="T60" fmla="*/ 12 w 39"/>
                  <a:gd name="T61" fmla="*/ 6 h 41"/>
                  <a:gd name="T62" fmla="*/ 35 w 39"/>
                  <a:gd name="T63" fmla="*/ 2 h 41"/>
                  <a:gd name="T64" fmla="*/ 2 w 39"/>
                  <a:gd name="T65" fmla="*/ 1 h 41"/>
                  <a:gd name="T66" fmla="*/ 10 w 39"/>
                  <a:gd name="T67" fmla="*/ 1 h 41"/>
                  <a:gd name="T68" fmla="*/ 36 w 39"/>
                  <a:gd name="T69" fmla="*/ 1 h 41"/>
                  <a:gd name="T70" fmla="*/ 39 w 39"/>
                  <a:gd name="T71" fmla="*/ 27 h 41"/>
                  <a:gd name="T72" fmla="*/ 38 w 39"/>
                  <a:gd name="T73" fmla="*/ 40 h 41"/>
                  <a:gd name="T74" fmla="*/ 26 w 39"/>
                  <a:gd name="T75" fmla="*/ 40 h 41"/>
                  <a:gd name="T76" fmla="*/ 26 w 39"/>
                  <a:gd name="T77" fmla="*/ 27 h 41"/>
                  <a:gd name="T78" fmla="*/ 21 w 39"/>
                  <a:gd name="T79" fmla="*/ 26 h 41"/>
                  <a:gd name="T80" fmla="*/ 13 w 39"/>
                  <a:gd name="T81" fmla="*/ 40 h 41"/>
                  <a:gd name="T82" fmla="*/ 1 w 39"/>
                  <a:gd name="T83" fmla="*/ 40 h 41"/>
                  <a:gd name="T84" fmla="*/ 1 w 39"/>
                  <a:gd name="T85" fmla="*/ 17 h 41"/>
                  <a:gd name="T86" fmla="*/ 0 w 39"/>
                  <a:gd name="T87" fmla="*/ 1 h 41"/>
                  <a:gd name="T88" fmla="*/ 2 w 39"/>
                  <a:gd name="T89" fmla="*/ 1 h 41"/>
                  <a:gd name="T90" fmla="*/ 8 w 39"/>
                  <a:gd name="T91" fmla="*/ 0 h 41"/>
                  <a:gd name="T92" fmla="*/ 14 w 39"/>
                  <a:gd name="T93" fmla="*/ 5 h 41"/>
                  <a:gd name="T94" fmla="*/ 14 w 39"/>
                  <a:gd name="T95" fmla="*/ 14 h 41"/>
                  <a:gd name="T96" fmla="*/ 22 w 39"/>
                  <a:gd name="T97" fmla="*/ 15 h 41"/>
                  <a:gd name="T98" fmla="*/ 26 w 39"/>
                  <a:gd name="T99" fmla="*/ 10 h 41"/>
                  <a:gd name="T100" fmla="*/ 26 w 39"/>
                  <a:gd name="T101" fmla="*/ 1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" h="41">
                    <a:moveTo>
                      <a:pt x="27" y="38"/>
                    </a:moveTo>
                    <a:lnTo>
                      <a:pt x="27" y="39"/>
                    </a:lnTo>
                    <a:lnTo>
                      <a:pt x="27" y="39"/>
                    </a:lnTo>
                    <a:lnTo>
                      <a:pt x="38" y="39"/>
                    </a:lnTo>
                    <a:lnTo>
                      <a:pt x="38" y="38"/>
                    </a:lnTo>
                    <a:lnTo>
                      <a:pt x="27" y="38"/>
                    </a:lnTo>
                    <a:close/>
                    <a:moveTo>
                      <a:pt x="13" y="38"/>
                    </a:moveTo>
                    <a:lnTo>
                      <a:pt x="4" y="38"/>
                    </a:lnTo>
                    <a:lnTo>
                      <a:pt x="2" y="39"/>
                    </a:lnTo>
                    <a:lnTo>
                      <a:pt x="2" y="39"/>
                    </a:lnTo>
                    <a:lnTo>
                      <a:pt x="2" y="39"/>
                    </a:lnTo>
                    <a:lnTo>
                      <a:pt x="13" y="39"/>
                    </a:lnTo>
                    <a:lnTo>
                      <a:pt x="13" y="38"/>
                    </a:lnTo>
                    <a:close/>
                    <a:moveTo>
                      <a:pt x="13" y="35"/>
                    </a:moveTo>
                    <a:lnTo>
                      <a:pt x="4" y="35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13" y="36"/>
                    </a:lnTo>
                    <a:lnTo>
                      <a:pt x="13" y="35"/>
                    </a:lnTo>
                    <a:close/>
                    <a:moveTo>
                      <a:pt x="38" y="35"/>
                    </a:moveTo>
                    <a:lnTo>
                      <a:pt x="27" y="35"/>
                    </a:lnTo>
                    <a:lnTo>
                      <a:pt x="27" y="35"/>
                    </a:lnTo>
                    <a:lnTo>
                      <a:pt x="27" y="36"/>
                    </a:lnTo>
                    <a:lnTo>
                      <a:pt x="38" y="36"/>
                    </a:lnTo>
                    <a:lnTo>
                      <a:pt x="38" y="35"/>
                    </a:lnTo>
                    <a:lnTo>
                      <a:pt x="38" y="35"/>
                    </a:lnTo>
                    <a:close/>
                    <a:moveTo>
                      <a:pt x="13" y="31"/>
                    </a:moveTo>
                    <a:lnTo>
                      <a:pt x="4" y="31"/>
                    </a:lnTo>
                    <a:lnTo>
                      <a:pt x="4" y="32"/>
                    </a:lnTo>
                    <a:lnTo>
                      <a:pt x="13" y="32"/>
                    </a:lnTo>
                    <a:lnTo>
                      <a:pt x="13" y="31"/>
                    </a:lnTo>
                    <a:close/>
                    <a:moveTo>
                      <a:pt x="27" y="31"/>
                    </a:moveTo>
                    <a:lnTo>
                      <a:pt x="27" y="32"/>
                    </a:lnTo>
                    <a:lnTo>
                      <a:pt x="38" y="32"/>
                    </a:lnTo>
                    <a:lnTo>
                      <a:pt x="38" y="31"/>
                    </a:lnTo>
                    <a:lnTo>
                      <a:pt x="27" y="31"/>
                    </a:lnTo>
                    <a:close/>
                    <a:moveTo>
                      <a:pt x="27" y="28"/>
                    </a:moveTo>
                    <a:lnTo>
                      <a:pt x="27" y="30"/>
                    </a:lnTo>
                    <a:lnTo>
                      <a:pt x="38" y="30"/>
                    </a:lnTo>
                    <a:lnTo>
                      <a:pt x="38" y="28"/>
                    </a:lnTo>
                    <a:lnTo>
                      <a:pt x="27" y="28"/>
                    </a:lnTo>
                    <a:close/>
                    <a:moveTo>
                      <a:pt x="13" y="28"/>
                    </a:moveTo>
                    <a:lnTo>
                      <a:pt x="4" y="28"/>
                    </a:lnTo>
                    <a:lnTo>
                      <a:pt x="4" y="30"/>
                    </a:lnTo>
                    <a:lnTo>
                      <a:pt x="13" y="30"/>
                    </a:lnTo>
                    <a:lnTo>
                      <a:pt x="13" y="28"/>
                    </a:lnTo>
                    <a:close/>
                    <a:moveTo>
                      <a:pt x="38" y="26"/>
                    </a:moveTo>
                    <a:lnTo>
                      <a:pt x="27" y="26"/>
                    </a:lnTo>
                    <a:lnTo>
                      <a:pt x="27" y="27"/>
                    </a:lnTo>
                    <a:lnTo>
                      <a:pt x="38" y="27"/>
                    </a:lnTo>
                    <a:lnTo>
                      <a:pt x="38" y="26"/>
                    </a:lnTo>
                    <a:close/>
                    <a:moveTo>
                      <a:pt x="2" y="26"/>
                    </a:moveTo>
                    <a:lnTo>
                      <a:pt x="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2" y="26"/>
                    </a:lnTo>
                    <a:close/>
                    <a:moveTo>
                      <a:pt x="38" y="23"/>
                    </a:moveTo>
                    <a:lnTo>
                      <a:pt x="2" y="23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4" y="24"/>
                    </a:lnTo>
                    <a:lnTo>
                      <a:pt x="19" y="24"/>
                    </a:lnTo>
                    <a:lnTo>
                      <a:pt x="38" y="24"/>
                    </a:lnTo>
                    <a:lnTo>
                      <a:pt x="38" y="23"/>
                    </a:lnTo>
                    <a:close/>
                    <a:moveTo>
                      <a:pt x="36" y="21"/>
                    </a:moveTo>
                    <a:lnTo>
                      <a:pt x="2" y="21"/>
                    </a:lnTo>
                    <a:lnTo>
                      <a:pt x="2" y="22"/>
                    </a:lnTo>
                    <a:lnTo>
                      <a:pt x="36" y="22"/>
                    </a:lnTo>
                    <a:lnTo>
                      <a:pt x="36" y="21"/>
                    </a:lnTo>
                    <a:close/>
                    <a:moveTo>
                      <a:pt x="36" y="18"/>
                    </a:moveTo>
                    <a:lnTo>
                      <a:pt x="2" y="19"/>
                    </a:lnTo>
                    <a:lnTo>
                      <a:pt x="2" y="21"/>
                    </a:lnTo>
                    <a:lnTo>
                      <a:pt x="36" y="21"/>
                    </a:lnTo>
                    <a:lnTo>
                      <a:pt x="36" y="18"/>
                    </a:lnTo>
                    <a:close/>
                    <a:moveTo>
                      <a:pt x="36" y="17"/>
                    </a:moveTo>
                    <a:lnTo>
                      <a:pt x="2" y="17"/>
                    </a:lnTo>
                    <a:lnTo>
                      <a:pt x="2" y="18"/>
                    </a:lnTo>
                    <a:lnTo>
                      <a:pt x="36" y="18"/>
                    </a:lnTo>
                    <a:lnTo>
                      <a:pt x="36" y="17"/>
                    </a:lnTo>
                    <a:close/>
                    <a:moveTo>
                      <a:pt x="27" y="14"/>
                    </a:moveTo>
                    <a:lnTo>
                      <a:pt x="26" y="15"/>
                    </a:lnTo>
                    <a:lnTo>
                      <a:pt x="26" y="15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27" y="14"/>
                    </a:lnTo>
                    <a:close/>
                    <a:moveTo>
                      <a:pt x="2" y="14"/>
                    </a:moveTo>
                    <a:lnTo>
                      <a:pt x="2" y="15"/>
                    </a:lnTo>
                    <a:lnTo>
                      <a:pt x="13" y="15"/>
                    </a:lnTo>
                    <a:lnTo>
                      <a:pt x="12" y="14"/>
                    </a:lnTo>
                    <a:lnTo>
                      <a:pt x="2" y="14"/>
                    </a:lnTo>
                    <a:close/>
                    <a:moveTo>
                      <a:pt x="12" y="10"/>
                    </a:moveTo>
                    <a:lnTo>
                      <a:pt x="2" y="10"/>
                    </a:lnTo>
                    <a:lnTo>
                      <a:pt x="2" y="11"/>
                    </a:lnTo>
                    <a:lnTo>
                      <a:pt x="12" y="11"/>
                    </a:lnTo>
                    <a:lnTo>
                      <a:pt x="12" y="10"/>
                    </a:lnTo>
                    <a:close/>
                    <a:moveTo>
                      <a:pt x="27" y="10"/>
                    </a:moveTo>
                    <a:lnTo>
                      <a:pt x="27" y="11"/>
                    </a:lnTo>
                    <a:lnTo>
                      <a:pt x="36" y="11"/>
                    </a:lnTo>
                    <a:lnTo>
                      <a:pt x="36" y="10"/>
                    </a:lnTo>
                    <a:lnTo>
                      <a:pt x="27" y="10"/>
                    </a:lnTo>
                    <a:close/>
                    <a:moveTo>
                      <a:pt x="27" y="6"/>
                    </a:moveTo>
                    <a:lnTo>
                      <a:pt x="27" y="7"/>
                    </a:lnTo>
                    <a:lnTo>
                      <a:pt x="35" y="9"/>
                    </a:lnTo>
                    <a:lnTo>
                      <a:pt x="35" y="6"/>
                    </a:lnTo>
                    <a:lnTo>
                      <a:pt x="27" y="6"/>
                    </a:lnTo>
                    <a:close/>
                    <a:moveTo>
                      <a:pt x="12" y="6"/>
                    </a:moveTo>
                    <a:lnTo>
                      <a:pt x="2" y="7"/>
                    </a:lnTo>
                    <a:lnTo>
                      <a:pt x="2" y="9"/>
                    </a:lnTo>
                    <a:lnTo>
                      <a:pt x="12" y="7"/>
                    </a:lnTo>
                    <a:lnTo>
                      <a:pt x="12" y="6"/>
                    </a:lnTo>
                    <a:close/>
                    <a:moveTo>
                      <a:pt x="26" y="5"/>
                    </a:moveTo>
                    <a:lnTo>
                      <a:pt x="26" y="5"/>
                    </a:lnTo>
                    <a:lnTo>
                      <a:pt x="26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5" y="5"/>
                    </a:lnTo>
                    <a:lnTo>
                      <a:pt x="26" y="5"/>
                    </a:lnTo>
                    <a:close/>
                    <a:moveTo>
                      <a:pt x="12" y="5"/>
                    </a:moveTo>
                    <a:lnTo>
                      <a:pt x="1" y="5"/>
                    </a:lnTo>
                    <a:lnTo>
                      <a:pt x="2" y="6"/>
                    </a:lnTo>
                    <a:lnTo>
                      <a:pt x="12" y="6"/>
                    </a:lnTo>
                    <a:lnTo>
                      <a:pt x="12" y="5"/>
                    </a:lnTo>
                    <a:close/>
                    <a:moveTo>
                      <a:pt x="29" y="1"/>
                    </a:moveTo>
                    <a:lnTo>
                      <a:pt x="27" y="2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29" y="1"/>
                    </a:lnTo>
                    <a:close/>
                    <a:moveTo>
                      <a:pt x="5" y="1"/>
                    </a:moveTo>
                    <a:lnTo>
                      <a:pt x="2" y="1"/>
                    </a:lnTo>
                    <a:lnTo>
                      <a:pt x="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5" y="1"/>
                    </a:lnTo>
                    <a:close/>
                    <a:moveTo>
                      <a:pt x="32" y="0"/>
                    </a:moveTo>
                    <a:lnTo>
                      <a:pt x="35" y="0"/>
                    </a:lnTo>
                    <a:lnTo>
                      <a:pt x="36" y="1"/>
                    </a:lnTo>
                    <a:lnTo>
                      <a:pt x="36" y="3"/>
                    </a:lnTo>
                    <a:lnTo>
                      <a:pt x="38" y="5"/>
                    </a:lnTo>
                    <a:lnTo>
                      <a:pt x="38" y="7"/>
                    </a:lnTo>
                    <a:lnTo>
                      <a:pt x="39" y="27"/>
                    </a:lnTo>
                    <a:lnTo>
                      <a:pt x="39" y="32"/>
                    </a:lnTo>
                    <a:lnTo>
                      <a:pt x="39" y="38"/>
                    </a:lnTo>
                    <a:lnTo>
                      <a:pt x="39" y="40"/>
                    </a:lnTo>
                    <a:lnTo>
                      <a:pt x="38" y="40"/>
                    </a:lnTo>
                    <a:lnTo>
                      <a:pt x="36" y="41"/>
                    </a:lnTo>
                    <a:lnTo>
                      <a:pt x="31" y="41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32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3" y="26"/>
                    </a:lnTo>
                    <a:lnTo>
                      <a:pt x="22" y="26"/>
                    </a:lnTo>
                    <a:lnTo>
                      <a:pt x="21" y="26"/>
                    </a:lnTo>
                    <a:lnTo>
                      <a:pt x="14" y="24"/>
                    </a:lnTo>
                    <a:lnTo>
                      <a:pt x="14" y="40"/>
                    </a:lnTo>
                    <a:lnTo>
                      <a:pt x="13" y="40"/>
                    </a:lnTo>
                    <a:lnTo>
                      <a:pt x="13" y="40"/>
                    </a:lnTo>
                    <a:lnTo>
                      <a:pt x="8" y="40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2" y="36"/>
                    </a:lnTo>
                    <a:lnTo>
                      <a:pt x="2" y="32"/>
                    </a:lnTo>
                    <a:lnTo>
                      <a:pt x="1" y="28"/>
                    </a:lnTo>
                    <a:lnTo>
                      <a:pt x="1" y="17"/>
                    </a:lnTo>
                    <a:lnTo>
                      <a:pt x="1" y="11"/>
                    </a:lnTo>
                    <a:lnTo>
                      <a:pt x="0" y="6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3" y="2"/>
                    </a:lnTo>
                    <a:lnTo>
                      <a:pt x="14" y="5"/>
                    </a:lnTo>
                    <a:lnTo>
                      <a:pt x="13" y="7"/>
                    </a:lnTo>
                    <a:lnTo>
                      <a:pt x="13" y="10"/>
                    </a:lnTo>
                    <a:lnTo>
                      <a:pt x="13" y="13"/>
                    </a:lnTo>
                    <a:lnTo>
                      <a:pt x="14" y="14"/>
                    </a:lnTo>
                    <a:lnTo>
                      <a:pt x="15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22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6" y="13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5" y="3"/>
                    </a:lnTo>
                    <a:lnTo>
                      <a:pt x="26" y="1"/>
                    </a:lnTo>
                    <a:lnTo>
                      <a:pt x="27" y="1"/>
                    </a:lnTo>
                    <a:lnTo>
                      <a:pt x="3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5" name="Freeform 6585"/>
              <p:cNvSpPr>
                <a:spLocks noEditPoints="1"/>
              </p:cNvSpPr>
              <p:nvPr/>
            </p:nvSpPr>
            <p:spPr bwMode="auto">
              <a:xfrm>
                <a:off x="1937543" y="4402931"/>
                <a:ext cx="61913" cy="65088"/>
              </a:xfrm>
              <a:custGeom>
                <a:gdLst>
                  <a:gd name="T0" fmla="*/ 30 w 39"/>
                  <a:gd name="T1" fmla="*/ 40 h 41"/>
                  <a:gd name="T2" fmla="*/ 28 w 39"/>
                  <a:gd name="T3" fmla="*/ 40 h 41"/>
                  <a:gd name="T4" fmla="*/ 2 w 39"/>
                  <a:gd name="T5" fmla="*/ 39 h 41"/>
                  <a:gd name="T6" fmla="*/ 37 w 39"/>
                  <a:gd name="T7" fmla="*/ 36 h 41"/>
                  <a:gd name="T8" fmla="*/ 37 w 39"/>
                  <a:gd name="T9" fmla="*/ 39 h 41"/>
                  <a:gd name="T10" fmla="*/ 3 w 39"/>
                  <a:gd name="T11" fmla="*/ 34 h 41"/>
                  <a:gd name="T12" fmla="*/ 14 w 39"/>
                  <a:gd name="T13" fmla="*/ 34 h 41"/>
                  <a:gd name="T14" fmla="*/ 26 w 39"/>
                  <a:gd name="T15" fmla="*/ 34 h 41"/>
                  <a:gd name="T16" fmla="*/ 36 w 39"/>
                  <a:gd name="T17" fmla="*/ 32 h 41"/>
                  <a:gd name="T18" fmla="*/ 5 w 39"/>
                  <a:gd name="T19" fmla="*/ 31 h 41"/>
                  <a:gd name="T20" fmla="*/ 23 w 39"/>
                  <a:gd name="T21" fmla="*/ 31 h 41"/>
                  <a:gd name="T22" fmla="*/ 35 w 39"/>
                  <a:gd name="T23" fmla="*/ 30 h 41"/>
                  <a:gd name="T24" fmla="*/ 6 w 39"/>
                  <a:gd name="T25" fmla="*/ 28 h 41"/>
                  <a:gd name="T26" fmla="*/ 6 w 39"/>
                  <a:gd name="T27" fmla="*/ 27 h 41"/>
                  <a:gd name="T28" fmla="*/ 6 w 39"/>
                  <a:gd name="T29" fmla="*/ 26 h 41"/>
                  <a:gd name="T30" fmla="*/ 32 w 39"/>
                  <a:gd name="T31" fmla="*/ 24 h 41"/>
                  <a:gd name="T32" fmla="*/ 24 w 39"/>
                  <a:gd name="T33" fmla="*/ 24 h 41"/>
                  <a:gd name="T34" fmla="*/ 32 w 39"/>
                  <a:gd name="T35" fmla="*/ 26 h 41"/>
                  <a:gd name="T36" fmla="*/ 7 w 39"/>
                  <a:gd name="T37" fmla="*/ 23 h 41"/>
                  <a:gd name="T38" fmla="*/ 7 w 39"/>
                  <a:gd name="T39" fmla="*/ 21 h 41"/>
                  <a:gd name="T40" fmla="*/ 23 w 39"/>
                  <a:gd name="T41" fmla="*/ 23 h 41"/>
                  <a:gd name="T42" fmla="*/ 30 w 39"/>
                  <a:gd name="T43" fmla="*/ 19 h 41"/>
                  <a:gd name="T44" fmla="*/ 31 w 39"/>
                  <a:gd name="T45" fmla="*/ 21 h 41"/>
                  <a:gd name="T46" fmla="*/ 7 w 39"/>
                  <a:gd name="T47" fmla="*/ 21 h 41"/>
                  <a:gd name="T48" fmla="*/ 9 w 39"/>
                  <a:gd name="T49" fmla="*/ 19 h 41"/>
                  <a:gd name="T50" fmla="*/ 22 w 39"/>
                  <a:gd name="T51" fmla="*/ 18 h 41"/>
                  <a:gd name="T52" fmla="*/ 9 w 39"/>
                  <a:gd name="T53" fmla="*/ 17 h 41"/>
                  <a:gd name="T54" fmla="*/ 18 w 39"/>
                  <a:gd name="T55" fmla="*/ 17 h 41"/>
                  <a:gd name="T56" fmla="*/ 18 w 39"/>
                  <a:gd name="T57" fmla="*/ 21 h 41"/>
                  <a:gd name="T58" fmla="*/ 23 w 39"/>
                  <a:gd name="T59" fmla="*/ 24 h 41"/>
                  <a:gd name="T60" fmla="*/ 20 w 39"/>
                  <a:gd name="T61" fmla="*/ 13 h 41"/>
                  <a:gd name="T62" fmla="*/ 28 w 39"/>
                  <a:gd name="T63" fmla="*/ 13 h 41"/>
                  <a:gd name="T64" fmla="*/ 10 w 39"/>
                  <a:gd name="T65" fmla="*/ 15 h 41"/>
                  <a:gd name="T66" fmla="*/ 10 w 39"/>
                  <a:gd name="T67" fmla="*/ 13 h 41"/>
                  <a:gd name="T68" fmla="*/ 10 w 39"/>
                  <a:gd name="T69" fmla="*/ 11 h 41"/>
                  <a:gd name="T70" fmla="*/ 19 w 39"/>
                  <a:gd name="T71" fmla="*/ 11 h 41"/>
                  <a:gd name="T72" fmla="*/ 27 w 39"/>
                  <a:gd name="T73" fmla="*/ 9 h 41"/>
                  <a:gd name="T74" fmla="*/ 11 w 39"/>
                  <a:gd name="T75" fmla="*/ 7 h 41"/>
                  <a:gd name="T76" fmla="*/ 13 w 39"/>
                  <a:gd name="T77" fmla="*/ 2 h 41"/>
                  <a:gd name="T78" fmla="*/ 24 w 39"/>
                  <a:gd name="T79" fmla="*/ 2 h 41"/>
                  <a:gd name="T80" fmla="*/ 22 w 39"/>
                  <a:gd name="T81" fmla="*/ 1 h 41"/>
                  <a:gd name="T82" fmla="*/ 26 w 39"/>
                  <a:gd name="T83" fmla="*/ 0 h 41"/>
                  <a:gd name="T84" fmla="*/ 26 w 39"/>
                  <a:gd name="T85" fmla="*/ 0 h 41"/>
                  <a:gd name="T86" fmla="*/ 35 w 39"/>
                  <a:gd name="T87" fmla="*/ 27 h 41"/>
                  <a:gd name="T88" fmla="*/ 39 w 39"/>
                  <a:gd name="T89" fmla="*/ 40 h 41"/>
                  <a:gd name="T90" fmla="*/ 27 w 39"/>
                  <a:gd name="T91" fmla="*/ 41 h 41"/>
                  <a:gd name="T92" fmla="*/ 26 w 39"/>
                  <a:gd name="T93" fmla="*/ 35 h 41"/>
                  <a:gd name="T94" fmla="*/ 18 w 39"/>
                  <a:gd name="T95" fmla="*/ 32 h 41"/>
                  <a:gd name="T96" fmla="*/ 14 w 39"/>
                  <a:gd name="T97" fmla="*/ 38 h 41"/>
                  <a:gd name="T98" fmla="*/ 7 w 39"/>
                  <a:gd name="T99" fmla="*/ 41 h 41"/>
                  <a:gd name="T100" fmla="*/ 1 w 39"/>
                  <a:gd name="T101" fmla="*/ 41 h 41"/>
                  <a:gd name="T102" fmla="*/ 0 w 39"/>
                  <a:gd name="T103" fmla="*/ 41 h 41"/>
                  <a:gd name="T104" fmla="*/ 10 w 39"/>
                  <a:gd name="T105" fmla="*/ 10 h 41"/>
                  <a:gd name="T106" fmla="*/ 14 w 39"/>
                  <a:gd name="T107" fmla="*/ 0 h 41"/>
                  <a:gd name="T108" fmla="*/ 26 w 39"/>
                  <a:gd name="T109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9" h="41">
                    <a:moveTo>
                      <a:pt x="28" y="40"/>
                    </a:moveTo>
                    <a:lnTo>
                      <a:pt x="28" y="40"/>
                    </a:lnTo>
                    <a:lnTo>
                      <a:pt x="30" y="40"/>
                    </a:lnTo>
                    <a:lnTo>
                      <a:pt x="31" y="40"/>
                    </a:lnTo>
                    <a:lnTo>
                      <a:pt x="32" y="40"/>
                    </a:lnTo>
                    <a:lnTo>
                      <a:pt x="28" y="40"/>
                    </a:lnTo>
                    <a:close/>
                    <a:moveTo>
                      <a:pt x="13" y="38"/>
                    </a:moveTo>
                    <a:lnTo>
                      <a:pt x="2" y="38"/>
                    </a:lnTo>
                    <a:lnTo>
                      <a:pt x="2" y="39"/>
                    </a:lnTo>
                    <a:lnTo>
                      <a:pt x="11" y="39"/>
                    </a:lnTo>
                    <a:lnTo>
                      <a:pt x="13" y="38"/>
                    </a:lnTo>
                    <a:close/>
                    <a:moveTo>
                      <a:pt x="37" y="36"/>
                    </a:moveTo>
                    <a:lnTo>
                      <a:pt x="27" y="38"/>
                    </a:lnTo>
                    <a:lnTo>
                      <a:pt x="27" y="39"/>
                    </a:lnTo>
                    <a:lnTo>
                      <a:pt x="37" y="39"/>
                    </a:lnTo>
                    <a:lnTo>
                      <a:pt x="37" y="36"/>
                    </a:lnTo>
                    <a:close/>
                    <a:moveTo>
                      <a:pt x="14" y="34"/>
                    </a:moveTo>
                    <a:lnTo>
                      <a:pt x="3" y="34"/>
                    </a:lnTo>
                    <a:lnTo>
                      <a:pt x="3" y="35"/>
                    </a:lnTo>
                    <a:lnTo>
                      <a:pt x="14" y="35"/>
                    </a:lnTo>
                    <a:lnTo>
                      <a:pt x="14" y="34"/>
                    </a:lnTo>
                    <a:close/>
                    <a:moveTo>
                      <a:pt x="36" y="32"/>
                    </a:moveTo>
                    <a:lnTo>
                      <a:pt x="26" y="32"/>
                    </a:lnTo>
                    <a:lnTo>
                      <a:pt x="26" y="34"/>
                    </a:lnTo>
                    <a:lnTo>
                      <a:pt x="27" y="35"/>
                    </a:lnTo>
                    <a:lnTo>
                      <a:pt x="37" y="35"/>
                    </a:lnTo>
                    <a:lnTo>
                      <a:pt x="36" y="32"/>
                    </a:lnTo>
                    <a:close/>
                    <a:moveTo>
                      <a:pt x="18" y="30"/>
                    </a:moveTo>
                    <a:lnTo>
                      <a:pt x="5" y="30"/>
                    </a:lnTo>
                    <a:lnTo>
                      <a:pt x="5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31"/>
                    </a:lnTo>
                    <a:lnTo>
                      <a:pt x="36" y="31"/>
                    </a:lnTo>
                    <a:lnTo>
                      <a:pt x="35" y="30"/>
                    </a:lnTo>
                    <a:lnTo>
                      <a:pt x="35" y="30"/>
                    </a:lnTo>
                    <a:lnTo>
                      <a:pt x="18" y="30"/>
                    </a:lnTo>
                    <a:close/>
                    <a:moveTo>
                      <a:pt x="6" y="27"/>
                    </a:moveTo>
                    <a:lnTo>
                      <a:pt x="6" y="28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6" y="27"/>
                    </a:lnTo>
                    <a:close/>
                    <a:moveTo>
                      <a:pt x="15" y="24"/>
                    </a:moveTo>
                    <a:lnTo>
                      <a:pt x="7" y="24"/>
                    </a:lnTo>
                    <a:lnTo>
                      <a:pt x="6" y="26"/>
                    </a:lnTo>
                    <a:lnTo>
                      <a:pt x="14" y="26"/>
                    </a:lnTo>
                    <a:lnTo>
                      <a:pt x="15" y="24"/>
                    </a:lnTo>
                    <a:close/>
                    <a:moveTo>
                      <a:pt x="32" y="24"/>
                    </a:move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6"/>
                    </a:lnTo>
                    <a:lnTo>
                      <a:pt x="20" y="26"/>
                    </a:lnTo>
                    <a:lnTo>
                      <a:pt x="32" y="26"/>
                    </a:lnTo>
                    <a:lnTo>
                      <a:pt x="32" y="24"/>
                    </a:lnTo>
                    <a:close/>
                    <a:moveTo>
                      <a:pt x="7" y="21"/>
                    </a:moveTo>
                    <a:lnTo>
                      <a:pt x="7" y="23"/>
                    </a:lnTo>
                    <a:lnTo>
                      <a:pt x="15" y="23"/>
                    </a:lnTo>
                    <a:lnTo>
                      <a:pt x="17" y="21"/>
                    </a:lnTo>
                    <a:lnTo>
                      <a:pt x="7" y="21"/>
                    </a:lnTo>
                    <a:close/>
                    <a:moveTo>
                      <a:pt x="31" y="21"/>
                    </a:moveTo>
                    <a:lnTo>
                      <a:pt x="23" y="21"/>
                    </a:lnTo>
                    <a:lnTo>
                      <a:pt x="23" y="23"/>
                    </a:lnTo>
                    <a:lnTo>
                      <a:pt x="31" y="23"/>
                    </a:lnTo>
                    <a:lnTo>
                      <a:pt x="31" y="21"/>
                    </a:lnTo>
                    <a:close/>
                    <a:moveTo>
                      <a:pt x="30" y="19"/>
                    </a:moveTo>
                    <a:lnTo>
                      <a:pt x="22" y="19"/>
                    </a:lnTo>
                    <a:lnTo>
                      <a:pt x="22" y="21"/>
                    </a:lnTo>
                    <a:lnTo>
                      <a:pt x="31" y="21"/>
                    </a:lnTo>
                    <a:lnTo>
                      <a:pt x="30" y="19"/>
                    </a:lnTo>
                    <a:close/>
                    <a:moveTo>
                      <a:pt x="9" y="19"/>
                    </a:moveTo>
                    <a:lnTo>
                      <a:pt x="7" y="21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9" y="19"/>
                    </a:lnTo>
                    <a:close/>
                    <a:moveTo>
                      <a:pt x="30" y="17"/>
                    </a:moveTo>
                    <a:lnTo>
                      <a:pt x="20" y="17"/>
                    </a:lnTo>
                    <a:lnTo>
                      <a:pt x="22" y="18"/>
                    </a:lnTo>
                    <a:lnTo>
                      <a:pt x="30" y="18"/>
                    </a:lnTo>
                    <a:lnTo>
                      <a:pt x="30" y="17"/>
                    </a:lnTo>
                    <a:close/>
                    <a:moveTo>
                      <a:pt x="9" y="17"/>
                    </a:moveTo>
                    <a:lnTo>
                      <a:pt x="9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9" y="17"/>
                    </a:lnTo>
                    <a:close/>
                    <a:moveTo>
                      <a:pt x="19" y="15"/>
                    </a:moveTo>
                    <a:lnTo>
                      <a:pt x="18" y="21"/>
                    </a:lnTo>
                    <a:lnTo>
                      <a:pt x="15" y="26"/>
                    </a:lnTo>
                    <a:lnTo>
                      <a:pt x="19" y="26"/>
                    </a:lnTo>
                    <a:lnTo>
                      <a:pt x="23" y="24"/>
                    </a:lnTo>
                    <a:lnTo>
                      <a:pt x="20" y="21"/>
                    </a:lnTo>
                    <a:lnTo>
                      <a:pt x="19" y="15"/>
                    </a:lnTo>
                    <a:close/>
                    <a:moveTo>
                      <a:pt x="20" y="13"/>
                    </a:moveTo>
                    <a:lnTo>
                      <a:pt x="20" y="15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0" y="13"/>
                    </a:lnTo>
                    <a:close/>
                    <a:moveTo>
                      <a:pt x="10" y="13"/>
                    </a:moveTo>
                    <a:lnTo>
                      <a:pt x="10" y="15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0" y="13"/>
                    </a:lnTo>
                    <a:close/>
                    <a:moveTo>
                      <a:pt x="27" y="9"/>
                    </a:moveTo>
                    <a:lnTo>
                      <a:pt x="11" y="10"/>
                    </a:lnTo>
                    <a:lnTo>
                      <a:pt x="10" y="11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27" y="11"/>
                    </a:lnTo>
                    <a:lnTo>
                      <a:pt x="27" y="9"/>
                    </a:lnTo>
                    <a:close/>
                    <a:moveTo>
                      <a:pt x="26" y="5"/>
                    </a:moveTo>
                    <a:lnTo>
                      <a:pt x="13" y="5"/>
                    </a:lnTo>
                    <a:lnTo>
                      <a:pt x="11" y="7"/>
                    </a:lnTo>
                    <a:lnTo>
                      <a:pt x="26" y="6"/>
                    </a:lnTo>
                    <a:lnTo>
                      <a:pt x="26" y="5"/>
                    </a:lnTo>
                    <a:close/>
                    <a:moveTo>
                      <a:pt x="13" y="2"/>
                    </a:moveTo>
                    <a:lnTo>
                      <a:pt x="13" y="3"/>
                    </a:lnTo>
                    <a:lnTo>
                      <a:pt x="26" y="3"/>
                    </a:lnTo>
                    <a:lnTo>
                      <a:pt x="24" y="2"/>
                    </a:lnTo>
                    <a:lnTo>
                      <a:pt x="13" y="2"/>
                    </a:lnTo>
                    <a:close/>
                    <a:moveTo>
                      <a:pt x="24" y="1"/>
                    </a:moveTo>
                    <a:lnTo>
                      <a:pt x="22" y="1"/>
                    </a:lnTo>
                    <a:lnTo>
                      <a:pt x="24" y="1"/>
                    </a:lnTo>
                    <a:lnTo>
                      <a:pt x="24" y="1"/>
                    </a:lnTo>
                    <a:close/>
                    <a:moveTo>
                      <a:pt x="26" y="0"/>
                    </a:moveTo>
                    <a:lnTo>
                      <a:pt x="27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0" y="13"/>
                    </a:lnTo>
                    <a:lnTo>
                      <a:pt x="34" y="23"/>
                    </a:lnTo>
                    <a:lnTo>
                      <a:pt x="35" y="27"/>
                    </a:lnTo>
                    <a:lnTo>
                      <a:pt x="37" y="32"/>
                    </a:lnTo>
                    <a:lnTo>
                      <a:pt x="39" y="36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27" y="41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5"/>
                    </a:lnTo>
                    <a:lnTo>
                      <a:pt x="24" y="34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5" y="32"/>
                    </a:lnTo>
                    <a:lnTo>
                      <a:pt x="15" y="35"/>
                    </a:lnTo>
                    <a:lnTo>
                      <a:pt x="14" y="38"/>
                    </a:lnTo>
                    <a:lnTo>
                      <a:pt x="13" y="40"/>
                    </a:lnTo>
                    <a:lnTo>
                      <a:pt x="10" y="41"/>
                    </a:lnTo>
                    <a:lnTo>
                      <a:pt x="7" y="41"/>
                    </a:lnTo>
                    <a:lnTo>
                      <a:pt x="5" y="41"/>
                    </a:lnTo>
                    <a:lnTo>
                      <a:pt x="2" y="40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3" y="31"/>
                    </a:lnTo>
                    <a:lnTo>
                      <a:pt x="6" y="19"/>
                    </a:lnTo>
                    <a:lnTo>
                      <a:pt x="10" y="1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6" name="Freeform 6586"/>
              <p:cNvSpPr>
                <a:spLocks noEditPoints="1"/>
              </p:cNvSpPr>
              <p:nvPr/>
            </p:nvSpPr>
            <p:spPr bwMode="auto">
              <a:xfrm>
                <a:off x="1623218" y="4402931"/>
                <a:ext cx="58738" cy="65088"/>
              </a:xfrm>
              <a:custGeom>
                <a:gdLst>
                  <a:gd name="T0" fmla="*/ 2 w 37"/>
                  <a:gd name="T1" fmla="*/ 40 h 41"/>
                  <a:gd name="T2" fmla="*/ 8 w 37"/>
                  <a:gd name="T3" fmla="*/ 40 h 41"/>
                  <a:gd name="T4" fmla="*/ 12 w 37"/>
                  <a:gd name="T5" fmla="*/ 40 h 41"/>
                  <a:gd name="T6" fmla="*/ 23 w 37"/>
                  <a:gd name="T7" fmla="*/ 40 h 41"/>
                  <a:gd name="T8" fmla="*/ 30 w 37"/>
                  <a:gd name="T9" fmla="*/ 40 h 41"/>
                  <a:gd name="T10" fmla="*/ 35 w 37"/>
                  <a:gd name="T11" fmla="*/ 39 h 41"/>
                  <a:gd name="T12" fmla="*/ 2 w 37"/>
                  <a:gd name="T13" fmla="*/ 36 h 41"/>
                  <a:gd name="T14" fmla="*/ 12 w 37"/>
                  <a:gd name="T15" fmla="*/ 36 h 41"/>
                  <a:gd name="T16" fmla="*/ 23 w 37"/>
                  <a:gd name="T17" fmla="*/ 38 h 41"/>
                  <a:gd name="T18" fmla="*/ 12 w 37"/>
                  <a:gd name="T19" fmla="*/ 32 h 41"/>
                  <a:gd name="T20" fmla="*/ 2 w 37"/>
                  <a:gd name="T21" fmla="*/ 34 h 41"/>
                  <a:gd name="T22" fmla="*/ 31 w 37"/>
                  <a:gd name="T23" fmla="*/ 32 h 41"/>
                  <a:gd name="T24" fmla="*/ 33 w 37"/>
                  <a:gd name="T25" fmla="*/ 34 h 41"/>
                  <a:gd name="T26" fmla="*/ 2 w 37"/>
                  <a:gd name="T27" fmla="*/ 30 h 41"/>
                  <a:gd name="T28" fmla="*/ 12 w 37"/>
                  <a:gd name="T29" fmla="*/ 28 h 41"/>
                  <a:gd name="T30" fmla="*/ 30 w 37"/>
                  <a:gd name="T31" fmla="*/ 31 h 41"/>
                  <a:gd name="T32" fmla="*/ 18 w 37"/>
                  <a:gd name="T33" fmla="*/ 27 h 41"/>
                  <a:gd name="T34" fmla="*/ 26 w 37"/>
                  <a:gd name="T35" fmla="*/ 27 h 41"/>
                  <a:gd name="T36" fmla="*/ 2 w 37"/>
                  <a:gd name="T37" fmla="*/ 28 h 41"/>
                  <a:gd name="T38" fmla="*/ 2 w 37"/>
                  <a:gd name="T39" fmla="*/ 27 h 41"/>
                  <a:gd name="T40" fmla="*/ 2 w 37"/>
                  <a:gd name="T41" fmla="*/ 26 h 41"/>
                  <a:gd name="T42" fmla="*/ 12 w 37"/>
                  <a:gd name="T43" fmla="*/ 24 h 41"/>
                  <a:gd name="T44" fmla="*/ 17 w 37"/>
                  <a:gd name="T45" fmla="*/ 26 h 41"/>
                  <a:gd name="T46" fmla="*/ 23 w 37"/>
                  <a:gd name="T47" fmla="*/ 24 h 41"/>
                  <a:gd name="T48" fmla="*/ 2 w 37"/>
                  <a:gd name="T49" fmla="*/ 22 h 41"/>
                  <a:gd name="T50" fmla="*/ 2 w 37"/>
                  <a:gd name="T51" fmla="*/ 21 h 41"/>
                  <a:gd name="T52" fmla="*/ 29 w 37"/>
                  <a:gd name="T53" fmla="*/ 21 h 41"/>
                  <a:gd name="T54" fmla="*/ 31 w 37"/>
                  <a:gd name="T55" fmla="*/ 17 h 41"/>
                  <a:gd name="T56" fmla="*/ 16 w 37"/>
                  <a:gd name="T57" fmla="*/ 18 h 41"/>
                  <a:gd name="T58" fmla="*/ 1 w 37"/>
                  <a:gd name="T59" fmla="*/ 17 h 41"/>
                  <a:gd name="T60" fmla="*/ 13 w 37"/>
                  <a:gd name="T61" fmla="*/ 17 h 41"/>
                  <a:gd name="T62" fmla="*/ 23 w 37"/>
                  <a:gd name="T63" fmla="*/ 15 h 41"/>
                  <a:gd name="T64" fmla="*/ 33 w 37"/>
                  <a:gd name="T65" fmla="*/ 14 h 41"/>
                  <a:gd name="T66" fmla="*/ 2 w 37"/>
                  <a:gd name="T67" fmla="*/ 13 h 41"/>
                  <a:gd name="T68" fmla="*/ 13 w 37"/>
                  <a:gd name="T69" fmla="*/ 14 h 41"/>
                  <a:gd name="T70" fmla="*/ 13 w 37"/>
                  <a:gd name="T71" fmla="*/ 10 h 41"/>
                  <a:gd name="T72" fmla="*/ 17 w 37"/>
                  <a:gd name="T73" fmla="*/ 17 h 41"/>
                  <a:gd name="T74" fmla="*/ 21 w 37"/>
                  <a:gd name="T75" fmla="*/ 17 h 41"/>
                  <a:gd name="T76" fmla="*/ 21 w 37"/>
                  <a:gd name="T77" fmla="*/ 13 h 41"/>
                  <a:gd name="T78" fmla="*/ 16 w 37"/>
                  <a:gd name="T79" fmla="*/ 10 h 41"/>
                  <a:gd name="T80" fmla="*/ 2 w 37"/>
                  <a:gd name="T81" fmla="*/ 11 h 41"/>
                  <a:gd name="T82" fmla="*/ 12 w 37"/>
                  <a:gd name="T83" fmla="*/ 10 h 41"/>
                  <a:gd name="T84" fmla="*/ 19 w 37"/>
                  <a:gd name="T85" fmla="*/ 10 h 41"/>
                  <a:gd name="T86" fmla="*/ 31 w 37"/>
                  <a:gd name="T87" fmla="*/ 11 h 41"/>
                  <a:gd name="T88" fmla="*/ 13 w 37"/>
                  <a:gd name="T89" fmla="*/ 9 h 41"/>
                  <a:gd name="T90" fmla="*/ 16 w 37"/>
                  <a:gd name="T91" fmla="*/ 9 h 41"/>
                  <a:gd name="T92" fmla="*/ 2 w 37"/>
                  <a:gd name="T93" fmla="*/ 7 h 41"/>
                  <a:gd name="T94" fmla="*/ 25 w 37"/>
                  <a:gd name="T95" fmla="*/ 3 h 41"/>
                  <a:gd name="T96" fmla="*/ 27 w 37"/>
                  <a:gd name="T97" fmla="*/ 5 h 41"/>
                  <a:gd name="T98" fmla="*/ 12 w 37"/>
                  <a:gd name="T99" fmla="*/ 0 h 41"/>
                  <a:gd name="T100" fmla="*/ 22 w 37"/>
                  <a:gd name="T101" fmla="*/ 1 h 41"/>
                  <a:gd name="T102" fmla="*/ 31 w 37"/>
                  <a:gd name="T103" fmla="*/ 6 h 41"/>
                  <a:gd name="T104" fmla="*/ 33 w 37"/>
                  <a:gd name="T105" fmla="*/ 17 h 41"/>
                  <a:gd name="T106" fmla="*/ 25 w 37"/>
                  <a:gd name="T107" fmla="*/ 24 h 41"/>
                  <a:gd name="T108" fmla="*/ 35 w 37"/>
                  <a:gd name="T109" fmla="*/ 35 h 41"/>
                  <a:gd name="T110" fmla="*/ 37 w 37"/>
                  <a:gd name="T111" fmla="*/ 41 h 41"/>
                  <a:gd name="T112" fmla="*/ 22 w 37"/>
                  <a:gd name="T113" fmla="*/ 40 h 41"/>
                  <a:gd name="T114" fmla="*/ 21 w 37"/>
                  <a:gd name="T115" fmla="*/ 34 h 41"/>
                  <a:gd name="T116" fmla="*/ 16 w 37"/>
                  <a:gd name="T117" fmla="*/ 26 h 41"/>
                  <a:gd name="T118" fmla="*/ 13 w 37"/>
                  <a:gd name="T119" fmla="*/ 40 h 41"/>
                  <a:gd name="T120" fmla="*/ 6 w 37"/>
                  <a:gd name="T121" fmla="*/ 41 h 41"/>
                  <a:gd name="T122" fmla="*/ 0 w 37"/>
                  <a:gd name="T123" fmla="*/ 21 h 41"/>
                  <a:gd name="T124" fmla="*/ 1 w 37"/>
                  <a:gd name="T125" fmla="*/ 1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" h="41">
                    <a:moveTo>
                      <a:pt x="12" y="39"/>
                    </a:moveTo>
                    <a:lnTo>
                      <a:pt x="2" y="39"/>
                    </a:lnTo>
                    <a:lnTo>
                      <a:pt x="2" y="40"/>
                    </a:lnTo>
                    <a:lnTo>
                      <a:pt x="4" y="40"/>
                    </a:lnTo>
                    <a:lnTo>
                      <a:pt x="6" y="40"/>
                    </a:lnTo>
                    <a:lnTo>
                      <a:pt x="8" y="40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2" y="39"/>
                    </a:lnTo>
                    <a:close/>
                    <a:moveTo>
                      <a:pt x="23" y="39"/>
                    </a:moveTo>
                    <a:lnTo>
                      <a:pt x="23" y="40"/>
                    </a:lnTo>
                    <a:lnTo>
                      <a:pt x="25" y="40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1" y="39"/>
                    </a:lnTo>
                    <a:lnTo>
                      <a:pt x="35" y="40"/>
                    </a:lnTo>
                    <a:lnTo>
                      <a:pt x="35" y="39"/>
                    </a:lnTo>
                    <a:lnTo>
                      <a:pt x="23" y="39"/>
                    </a:lnTo>
                    <a:close/>
                    <a:moveTo>
                      <a:pt x="12" y="36"/>
                    </a:moveTo>
                    <a:lnTo>
                      <a:pt x="2" y="36"/>
                    </a:lnTo>
                    <a:lnTo>
                      <a:pt x="2" y="38"/>
                    </a:lnTo>
                    <a:lnTo>
                      <a:pt x="12" y="38"/>
                    </a:lnTo>
                    <a:lnTo>
                      <a:pt x="12" y="36"/>
                    </a:lnTo>
                    <a:close/>
                    <a:moveTo>
                      <a:pt x="34" y="36"/>
                    </a:moveTo>
                    <a:lnTo>
                      <a:pt x="23" y="36"/>
                    </a:lnTo>
                    <a:lnTo>
                      <a:pt x="23" y="38"/>
                    </a:lnTo>
                    <a:lnTo>
                      <a:pt x="34" y="38"/>
                    </a:lnTo>
                    <a:lnTo>
                      <a:pt x="34" y="36"/>
                    </a:lnTo>
                    <a:close/>
                    <a:moveTo>
                      <a:pt x="12" y="32"/>
                    </a:moveTo>
                    <a:lnTo>
                      <a:pt x="2" y="32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12" y="34"/>
                    </a:lnTo>
                    <a:lnTo>
                      <a:pt x="12" y="32"/>
                    </a:lnTo>
                    <a:close/>
                    <a:moveTo>
                      <a:pt x="31" y="32"/>
                    </a:moveTo>
                    <a:lnTo>
                      <a:pt x="22" y="32"/>
                    </a:lnTo>
                    <a:lnTo>
                      <a:pt x="22" y="34"/>
                    </a:lnTo>
                    <a:lnTo>
                      <a:pt x="33" y="34"/>
                    </a:lnTo>
                    <a:lnTo>
                      <a:pt x="31" y="32"/>
                    </a:lnTo>
                    <a:close/>
                    <a:moveTo>
                      <a:pt x="12" y="28"/>
                    </a:moveTo>
                    <a:lnTo>
                      <a:pt x="2" y="30"/>
                    </a:lnTo>
                    <a:lnTo>
                      <a:pt x="2" y="31"/>
                    </a:lnTo>
                    <a:lnTo>
                      <a:pt x="12" y="31"/>
                    </a:lnTo>
                    <a:lnTo>
                      <a:pt x="12" y="28"/>
                    </a:lnTo>
                    <a:close/>
                    <a:moveTo>
                      <a:pt x="21" y="28"/>
                    </a:moveTo>
                    <a:lnTo>
                      <a:pt x="21" y="31"/>
                    </a:lnTo>
                    <a:lnTo>
                      <a:pt x="30" y="31"/>
                    </a:lnTo>
                    <a:lnTo>
                      <a:pt x="29" y="28"/>
                    </a:lnTo>
                    <a:lnTo>
                      <a:pt x="21" y="28"/>
                    </a:lnTo>
                    <a:close/>
                    <a:moveTo>
                      <a:pt x="18" y="27"/>
                    </a:moveTo>
                    <a:lnTo>
                      <a:pt x="19" y="28"/>
                    </a:lnTo>
                    <a:lnTo>
                      <a:pt x="29" y="28"/>
                    </a:lnTo>
                    <a:lnTo>
                      <a:pt x="26" y="27"/>
                    </a:lnTo>
                    <a:lnTo>
                      <a:pt x="18" y="27"/>
                    </a:lnTo>
                    <a:close/>
                    <a:moveTo>
                      <a:pt x="2" y="27"/>
                    </a:moveTo>
                    <a:lnTo>
                      <a:pt x="2" y="28"/>
                    </a:lnTo>
                    <a:lnTo>
                      <a:pt x="12" y="28"/>
                    </a:lnTo>
                    <a:lnTo>
                      <a:pt x="12" y="27"/>
                    </a:lnTo>
                    <a:lnTo>
                      <a:pt x="2" y="27"/>
                    </a:lnTo>
                    <a:close/>
                    <a:moveTo>
                      <a:pt x="23" y="23"/>
                    </a:moveTo>
                    <a:lnTo>
                      <a:pt x="2" y="24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7" y="26"/>
                    </a:lnTo>
                    <a:lnTo>
                      <a:pt x="25" y="26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3"/>
                    </a:lnTo>
                    <a:close/>
                    <a:moveTo>
                      <a:pt x="2" y="21"/>
                    </a:moveTo>
                    <a:lnTo>
                      <a:pt x="2" y="22"/>
                    </a:lnTo>
                    <a:lnTo>
                      <a:pt x="26" y="22"/>
                    </a:lnTo>
                    <a:lnTo>
                      <a:pt x="29" y="21"/>
                    </a:lnTo>
                    <a:lnTo>
                      <a:pt x="2" y="21"/>
                    </a:lnTo>
                    <a:close/>
                    <a:moveTo>
                      <a:pt x="1" y="19"/>
                    </a:moveTo>
                    <a:lnTo>
                      <a:pt x="1" y="21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1" y="19"/>
                    </a:lnTo>
                    <a:close/>
                    <a:moveTo>
                      <a:pt x="31" y="17"/>
                    </a:moveTo>
                    <a:lnTo>
                      <a:pt x="22" y="17"/>
                    </a:lnTo>
                    <a:lnTo>
                      <a:pt x="19" y="18"/>
                    </a:lnTo>
                    <a:lnTo>
                      <a:pt x="16" y="18"/>
                    </a:lnTo>
                    <a:lnTo>
                      <a:pt x="31" y="18"/>
                    </a:lnTo>
                    <a:lnTo>
                      <a:pt x="31" y="17"/>
                    </a:lnTo>
                    <a:close/>
                    <a:moveTo>
                      <a:pt x="1" y="17"/>
                    </a:moveTo>
                    <a:lnTo>
                      <a:pt x="1" y="18"/>
                    </a:lnTo>
                    <a:lnTo>
                      <a:pt x="13" y="18"/>
                    </a:lnTo>
                    <a:lnTo>
                      <a:pt x="13" y="17"/>
                    </a:lnTo>
                    <a:lnTo>
                      <a:pt x="1" y="17"/>
                    </a:lnTo>
                    <a:close/>
                    <a:moveTo>
                      <a:pt x="23" y="14"/>
                    </a:moveTo>
                    <a:lnTo>
                      <a:pt x="23" y="15"/>
                    </a:lnTo>
                    <a:lnTo>
                      <a:pt x="23" y="15"/>
                    </a:lnTo>
                    <a:lnTo>
                      <a:pt x="31" y="15"/>
                    </a:lnTo>
                    <a:lnTo>
                      <a:pt x="33" y="14"/>
                    </a:lnTo>
                    <a:lnTo>
                      <a:pt x="31" y="14"/>
                    </a:lnTo>
                    <a:lnTo>
                      <a:pt x="23" y="14"/>
                    </a:lnTo>
                    <a:close/>
                    <a:moveTo>
                      <a:pt x="2" y="13"/>
                    </a:moveTo>
                    <a:lnTo>
                      <a:pt x="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2" y="13"/>
                    </a:lnTo>
                    <a:close/>
                    <a:moveTo>
                      <a:pt x="16" y="10"/>
                    </a:moveTo>
                    <a:lnTo>
                      <a:pt x="13" y="10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15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19" y="11"/>
                    </a:lnTo>
                    <a:lnTo>
                      <a:pt x="18" y="10"/>
                    </a:lnTo>
                    <a:lnTo>
                      <a:pt x="16" y="10"/>
                    </a:lnTo>
                    <a:close/>
                    <a:moveTo>
                      <a:pt x="12" y="10"/>
                    </a:moveTo>
                    <a:lnTo>
                      <a:pt x="2" y="10"/>
                    </a:lnTo>
                    <a:lnTo>
                      <a:pt x="2" y="11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close/>
                    <a:moveTo>
                      <a:pt x="31" y="10"/>
                    </a:moveTo>
                    <a:lnTo>
                      <a:pt x="19" y="10"/>
                    </a:lnTo>
                    <a:lnTo>
                      <a:pt x="19" y="10"/>
                    </a:lnTo>
                    <a:lnTo>
                      <a:pt x="22" y="11"/>
                    </a:lnTo>
                    <a:lnTo>
                      <a:pt x="31" y="11"/>
                    </a:lnTo>
                    <a:lnTo>
                      <a:pt x="31" y="10"/>
                    </a:lnTo>
                    <a:close/>
                    <a:moveTo>
                      <a:pt x="16" y="9"/>
                    </a:moveTo>
                    <a:lnTo>
                      <a:pt x="13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6" y="9"/>
                    </a:lnTo>
                    <a:close/>
                    <a:moveTo>
                      <a:pt x="29" y="6"/>
                    </a:moveTo>
                    <a:lnTo>
                      <a:pt x="2" y="6"/>
                    </a:lnTo>
                    <a:lnTo>
                      <a:pt x="2" y="7"/>
                    </a:lnTo>
                    <a:lnTo>
                      <a:pt x="30" y="7"/>
                    </a:lnTo>
                    <a:lnTo>
                      <a:pt x="29" y="6"/>
                    </a:lnTo>
                    <a:close/>
                    <a:moveTo>
                      <a:pt x="25" y="3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27" y="5"/>
                    </a:lnTo>
                    <a:lnTo>
                      <a:pt x="25" y="3"/>
                    </a:lnTo>
                    <a:close/>
                    <a:moveTo>
                      <a:pt x="9" y="0"/>
                    </a:moveTo>
                    <a:lnTo>
                      <a:pt x="12" y="0"/>
                    </a:lnTo>
                    <a:lnTo>
                      <a:pt x="16" y="1"/>
                    </a:lnTo>
                    <a:lnTo>
                      <a:pt x="19" y="1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29" y="3"/>
                    </a:lnTo>
                    <a:lnTo>
                      <a:pt x="31" y="6"/>
                    </a:lnTo>
                    <a:lnTo>
                      <a:pt x="33" y="10"/>
                    </a:lnTo>
                    <a:lnTo>
                      <a:pt x="34" y="14"/>
                    </a:lnTo>
                    <a:lnTo>
                      <a:pt x="33" y="17"/>
                    </a:lnTo>
                    <a:lnTo>
                      <a:pt x="31" y="21"/>
                    </a:lnTo>
                    <a:lnTo>
                      <a:pt x="29" y="22"/>
                    </a:lnTo>
                    <a:lnTo>
                      <a:pt x="25" y="24"/>
                    </a:lnTo>
                    <a:lnTo>
                      <a:pt x="29" y="27"/>
                    </a:lnTo>
                    <a:lnTo>
                      <a:pt x="33" y="31"/>
                    </a:lnTo>
                    <a:lnTo>
                      <a:pt x="35" y="35"/>
                    </a:lnTo>
                    <a:lnTo>
                      <a:pt x="37" y="40"/>
                    </a:lnTo>
                    <a:lnTo>
                      <a:pt x="37" y="41"/>
                    </a:lnTo>
                    <a:lnTo>
                      <a:pt x="37" y="41"/>
                    </a:lnTo>
                    <a:lnTo>
                      <a:pt x="30" y="40"/>
                    </a:lnTo>
                    <a:lnTo>
                      <a:pt x="23" y="40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2" y="38"/>
                    </a:lnTo>
                    <a:lnTo>
                      <a:pt x="21" y="34"/>
                    </a:lnTo>
                    <a:lnTo>
                      <a:pt x="19" y="31"/>
                    </a:lnTo>
                    <a:lnTo>
                      <a:pt x="18" y="28"/>
                    </a:lnTo>
                    <a:lnTo>
                      <a:pt x="16" y="26"/>
                    </a:lnTo>
                    <a:lnTo>
                      <a:pt x="13" y="24"/>
                    </a:lnTo>
                    <a:lnTo>
                      <a:pt x="13" y="32"/>
                    </a:lnTo>
                    <a:lnTo>
                      <a:pt x="13" y="40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6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0" y="2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7" name="Freeform 6587"/>
              <p:cNvSpPr>
                <a:spLocks noEditPoints="1"/>
              </p:cNvSpPr>
              <p:nvPr/>
            </p:nvSpPr>
            <p:spPr bwMode="auto">
              <a:xfrm>
                <a:off x="1789905" y="4404519"/>
                <a:ext cx="55563" cy="63500"/>
              </a:xfrm>
              <a:custGeom>
                <a:gdLst>
                  <a:gd name="T0" fmla="*/ 21 w 35"/>
                  <a:gd name="T1" fmla="*/ 39 h 40"/>
                  <a:gd name="T2" fmla="*/ 22 w 35"/>
                  <a:gd name="T3" fmla="*/ 39 h 40"/>
                  <a:gd name="T4" fmla="*/ 11 w 35"/>
                  <a:gd name="T5" fmla="*/ 37 h 40"/>
                  <a:gd name="T6" fmla="*/ 11 w 35"/>
                  <a:gd name="T7" fmla="*/ 38 h 40"/>
                  <a:gd name="T8" fmla="*/ 22 w 35"/>
                  <a:gd name="T9" fmla="*/ 37 h 40"/>
                  <a:gd name="T10" fmla="*/ 11 w 35"/>
                  <a:gd name="T11" fmla="*/ 34 h 40"/>
                  <a:gd name="T12" fmla="*/ 22 w 35"/>
                  <a:gd name="T13" fmla="*/ 35 h 40"/>
                  <a:gd name="T14" fmla="*/ 22 w 35"/>
                  <a:gd name="T15" fmla="*/ 30 h 40"/>
                  <a:gd name="T16" fmla="*/ 13 w 35"/>
                  <a:gd name="T17" fmla="*/ 31 h 40"/>
                  <a:gd name="T18" fmla="*/ 22 w 35"/>
                  <a:gd name="T19" fmla="*/ 30 h 40"/>
                  <a:gd name="T20" fmla="*/ 15 w 35"/>
                  <a:gd name="T21" fmla="*/ 26 h 40"/>
                  <a:gd name="T22" fmla="*/ 13 w 35"/>
                  <a:gd name="T23" fmla="*/ 29 h 40"/>
                  <a:gd name="T24" fmla="*/ 22 w 35"/>
                  <a:gd name="T25" fmla="*/ 27 h 40"/>
                  <a:gd name="T26" fmla="*/ 13 w 35"/>
                  <a:gd name="T27" fmla="*/ 23 h 40"/>
                  <a:gd name="T28" fmla="*/ 22 w 35"/>
                  <a:gd name="T29" fmla="*/ 26 h 40"/>
                  <a:gd name="T30" fmla="*/ 13 w 35"/>
                  <a:gd name="T31" fmla="*/ 23 h 40"/>
                  <a:gd name="T32" fmla="*/ 13 w 35"/>
                  <a:gd name="T33" fmla="*/ 21 h 40"/>
                  <a:gd name="T34" fmla="*/ 21 w 35"/>
                  <a:gd name="T35" fmla="*/ 22 h 40"/>
                  <a:gd name="T36" fmla="*/ 21 w 35"/>
                  <a:gd name="T37" fmla="*/ 18 h 40"/>
                  <a:gd name="T38" fmla="*/ 13 w 35"/>
                  <a:gd name="T39" fmla="*/ 20 h 40"/>
                  <a:gd name="T40" fmla="*/ 21 w 35"/>
                  <a:gd name="T41" fmla="*/ 18 h 40"/>
                  <a:gd name="T42" fmla="*/ 13 w 35"/>
                  <a:gd name="T43" fmla="*/ 18 h 40"/>
                  <a:gd name="T44" fmla="*/ 21 w 35"/>
                  <a:gd name="T45" fmla="*/ 16 h 40"/>
                  <a:gd name="T46" fmla="*/ 13 w 35"/>
                  <a:gd name="T47" fmla="*/ 14 h 40"/>
                  <a:gd name="T48" fmla="*/ 21 w 35"/>
                  <a:gd name="T49" fmla="*/ 16 h 40"/>
                  <a:gd name="T50" fmla="*/ 13 w 35"/>
                  <a:gd name="T51" fmla="*/ 14 h 40"/>
                  <a:gd name="T52" fmla="*/ 13 w 35"/>
                  <a:gd name="T53" fmla="*/ 12 h 40"/>
                  <a:gd name="T54" fmla="*/ 21 w 35"/>
                  <a:gd name="T55" fmla="*/ 10 h 40"/>
                  <a:gd name="T56" fmla="*/ 6 w 35"/>
                  <a:gd name="T57" fmla="*/ 10 h 40"/>
                  <a:gd name="T58" fmla="*/ 5 w 35"/>
                  <a:gd name="T59" fmla="*/ 10 h 40"/>
                  <a:gd name="T60" fmla="*/ 10 w 35"/>
                  <a:gd name="T61" fmla="*/ 10 h 40"/>
                  <a:gd name="T62" fmla="*/ 22 w 35"/>
                  <a:gd name="T63" fmla="*/ 9 h 40"/>
                  <a:gd name="T64" fmla="*/ 22 w 35"/>
                  <a:gd name="T65" fmla="*/ 9 h 40"/>
                  <a:gd name="T66" fmla="*/ 34 w 35"/>
                  <a:gd name="T67" fmla="*/ 6 h 40"/>
                  <a:gd name="T68" fmla="*/ 1 w 35"/>
                  <a:gd name="T69" fmla="*/ 9 h 40"/>
                  <a:gd name="T70" fmla="*/ 34 w 35"/>
                  <a:gd name="T71" fmla="*/ 6 h 40"/>
                  <a:gd name="T72" fmla="*/ 1 w 35"/>
                  <a:gd name="T73" fmla="*/ 4 h 40"/>
                  <a:gd name="T74" fmla="*/ 34 w 35"/>
                  <a:gd name="T75" fmla="*/ 4 h 40"/>
                  <a:gd name="T76" fmla="*/ 1 w 35"/>
                  <a:gd name="T77" fmla="*/ 0 h 40"/>
                  <a:gd name="T78" fmla="*/ 30 w 35"/>
                  <a:gd name="T79" fmla="*/ 0 h 40"/>
                  <a:gd name="T80" fmla="*/ 35 w 35"/>
                  <a:gd name="T81" fmla="*/ 1 h 40"/>
                  <a:gd name="T82" fmla="*/ 35 w 35"/>
                  <a:gd name="T83" fmla="*/ 5 h 40"/>
                  <a:gd name="T84" fmla="*/ 35 w 35"/>
                  <a:gd name="T85" fmla="*/ 9 h 40"/>
                  <a:gd name="T86" fmla="*/ 34 w 35"/>
                  <a:gd name="T87" fmla="*/ 10 h 40"/>
                  <a:gd name="T88" fmla="*/ 23 w 35"/>
                  <a:gd name="T89" fmla="*/ 25 h 40"/>
                  <a:gd name="T90" fmla="*/ 22 w 35"/>
                  <a:gd name="T91" fmla="*/ 39 h 40"/>
                  <a:gd name="T92" fmla="*/ 17 w 35"/>
                  <a:gd name="T93" fmla="*/ 40 h 40"/>
                  <a:gd name="T94" fmla="*/ 10 w 35"/>
                  <a:gd name="T95" fmla="*/ 40 h 40"/>
                  <a:gd name="T96" fmla="*/ 11 w 35"/>
                  <a:gd name="T97" fmla="*/ 20 h 40"/>
                  <a:gd name="T98" fmla="*/ 11 w 35"/>
                  <a:gd name="T99" fmla="*/ 16 h 40"/>
                  <a:gd name="T100" fmla="*/ 10 w 35"/>
                  <a:gd name="T101" fmla="*/ 10 h 40"/>
                  <a:gd name="T102" fmla="*/ 6 w 35"/>
                  <a:gd name="T103" fmla="*/ 10 h 40"/>
                  <a:gd name="T104" fmla="*/ 0 w 35"/>
                  <a:gd name="T105" fmla="*/ 10 h 40"/>
                  <a:gd name="T106" fmla="*/ 0 w 35"/>
                  <a:gd name="T107" fmla="*/ 10 h 40"/>
                  <a:gd name="T108" fmla="*/ 0 w 35"/>
                  <a:gd name="T109" fmla="*/ 4 h 40"/>
                  <a:gd name="T110" fmla="*/ 0 w 35"/>
                  <a:gd name="T111" fmla="*/ 1 h 40"/>
                  <a:gd name="T112" fmla="*/ 1 w 35"/>
                  <a:gd name="T113" fmla="*/ 1 h 40"/>
                  <a:gd name="T114" fmla="*/ 34 w 35"/>
                  <a:gd name="T115" fmla="*/ 1 h 40"/>
                  <a:gd name="T116" fmla="*/ 27 w 35"/>
                  <a:gd name="T117" fmla="*/ 1 h 40"/>
                  <a:gd name="T118" fmla="*/ 0 w 35"/>
                  <a:gd name="T119" fmla="*/ 0 h 40"/>
                  <a:gd name="T120" fmla="*/ 0 w 35"/>
                  <a:gd name="T121" fmla="*/ 0 h 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" h="40">
                    <a:moveTo>
                      <a:pt x="22" y="39"/>
                    </a:moveTo>
                    <a:lnTo>
                      <a:pt x="21" y="39"/>
                    </a:lnTo>
                    <a:lnTo>
                      <a:pt x="22" y="39"/>
                    </a:lnTo>
                    <a:lnTo>
                      <a:pt x="22" y="39"/>
                    </a:lnTo>
                    <a:close/>
                    <a:moveTo>
                      <a:pt x="22" y="37"/>
                    </a:moveTo>
                    <a:lnTo>
                      <a:pt x="11" y="37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22" y="38"/>
                    </a:lnTo>
                    <a:lnTo>
                      <a:pt x="22" y="37"/>
                    </a:lnTo>
                    <a:close/>
                    <a:moveTo>
                      <a:pt x="22" y="34"/>
                    </a:moveTo>
                    <a:lnTo>
                      <a:pt x="11" y="34"/>
                    </a:lnTo>
                    <a:lnTo>
                      <a:pt x="11" y="35"/>
                    </a:lnTo>
                    <a:lnTo>
                      <a:pt x="22" y="35"/>
                    </a:lnTo>
                    <a:lnTo>
                      <a:pt x="22" y="34"/>
                    </a:lnTo>
                    <a:close/>
                    <a:moveTo>
                      <a:pt x="22" y="30"/>
                    </a:moveTo>
                    <a:lnTo>
                      <a:pt x="13" y="30"/>
                    </a:lnTo>
                    <a:lnTo>
                      <a:pt x="13" y="31"/>
                    </a:lnTo>
                    <a:lnTo>
                      <a:pt x="22" y="31"/>
                    </a:lnTo>
                    <a:lnTo>
                      <a:pt x="22" y="30"/>
                    </a:lnTo>
                    <a:close/>
                    <a:moveTo>
                      <a:pt x="22" y="26"/>
                    </a:moveTo>
                    <a:lnTo>
                      <a:pt x="15" y="26"/>
                    </a:lnTo>
                    <a:lnTo>
                      <a:pt x="13" y="26"/>
                    </a:lnTo>
                    <a:lnTo>
                      <a:pt x="13" y="29"/>
                    </a:lnTo>
                    <a:lnTo>
                      <a:pt x="15" y="27"/>
                    </a:lnTo>
                    <a:lnTo>
                      <a:pt x="22" y="27"/>
                    </a:lnTo>
                    <a:lnTo>
                      <a:pt x="22" y="26"/>
                    </a:lnTo>
                    <a:close/>
                    <a:moveTo>
                      <a:pt x="13" y="23"/>
                    </a:moveTo>
                    <a:lnTo>
                      <a:pt x="13" y="26"/>
                    </a:lnTo>
                    <a:lnTo>
                      <a:pt x="22" y="26"/>
                    </a:lnTo>
                    <a:lnTo>
                      <a:pt x="22" y="23"/>
                    </a:lnTo>
                    <a:lnTo>
                      <a:pt x="13" y="23"/>
                    </a:lnTo>
                    <a:close/>
                    <a:moveTo>
                      <a:pt x="21" y="21"/>
                    </a:moveTo>
                    <a:lnTo>
                      <a:pt x="13" y="21"/>
                    </a:lnTo>
                    <a:lnTo>
                      <a:pt x="13" y="22"/>
                    </a:lnTo>
                    <a:lnTo>
                      <a:pt x="21" y="22"/>
                    </a:lnTo>
                    <a:lnTo>
                      <a:pt x="21" y="21"/>
                    </a:lnTo>
                    <a:close/>
                    <a:moveTo>
                      <a:pt x="21" y="18"/>
                    </a:moveTo>
                    <a:lnTo>
                      <a:pt x="13" y="18"/>
                    </a:lnTo>
                    <a:lnTo>
                      <a:pt x="13" y="20"/>
                    </a:lnTo>
                    <a:lnTo>
                      <a:pt x="21" y="20"/>
                    </a:lnTo>
                    <a:lnTo>
                      <a:pt x="21" y="18"/>
                    </a:lnTo>
                    <a:close/>
                    <a:moveTo>
                      <a:pt x="13" y="16"/>
                    </a:moveTo>
                    <a:lnTo>
                      <a:pt x="13" y="18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3" y="16"/>
                    </a:lnTo>
                    <a:close/>
                    <a:moveTo>
                      <a:pt x="13" y="14"/>
                    </a:moveTo>
                    <a:lnTo>
                      <a:pt x="13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13" y="14"/>
                    </a:lnTo>
                    <a:close/>
                    <a:moveTo>
                      <a:pt x="11" y="10"/>
                    </a:moveTo>
                    <a:lnTo>
                      <a:pt x="13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1" y="10"/>
                    </a:lnTo>
                    <a:close/>
                    <a:moveTo>
                      <a:pt x="6" y="10"/>
                    </a:moveTo>
                    <a:lnTo>
                      <a:pt x="2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6" y="10"/>
                    </a:lnTo>
                    <a:close/>
                    <a:moveTo>
                      <a:pt x="22" y="9"/>
                    </a:move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close/>
                    <a:moveTo>
                      <a:pt x="34" y="6"/>
                    </a:moveTo>
                    <a:lnTo>
                      <a:pt x="1" y="6"/>
                    </a:lnTo>
                    <a:lnTo>
                      <a:pt x="1" y="9"/>
                    </a:lnTo>
                    <a:lnTo>
                      <a:pt x="34" y="8"/>
                    </a:lnTo>
                    <a:lnTo>
                      <a:pt x="34" y="6"/>
                    </a:lnTo>
                    <a:close/>
                    <a:moveTo>
                      <a:pt x="34" y="2"/>
                    </a:moveTo>
                    <a:lnTo>
                      <a:pt x="1" y="4"/>
                    </a:lnTo>
                    <a:lnTo>
                      <a:pt x="1" y="5"/>
                    </a:lnTo>
                    <a:lnTo>
                      <a:pt x="34" y="4"/>
                    </a:lnTo>
                    <a:lnTo>
                      <a:pt x="34" y="2"/>
                    </a:lnTo>
                    <a:close/>
                    <a:moveTo>
                      <a:pt x="1" y="0"/>
                    </a:moveTo>
                    <a:lnTo>
                      <a:pt x="28" y="0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5" y="1"/>
                    </a:lnTo>
                    <a:lnTo>
                      <a:pt x="35" y="2"/>
                    </a:lnTo>
                    <a:lnTo>
                      <a:pt x="35" y="5"/>
                    </a:lnTo>
                    <a:lnTo>
                      <a:pt x="35" y="8"/>
                    </a:lnTo>
                    <a:lnTo>
                      <a:pt x="35" y="9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23" y="10"/>
                    </a:lnTo>
                    <a:lnTo>
                      <a:pt x="23" y="25"/>
                    </a:lnTo>
                    <a:lnTo>
                      <a:pt x="23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7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1" y="30"/>
                    </a:lnTo>
                    <a:lnTo>
                      <a:pt x="11" y="20"/>
                    </a:lnTo>
                    <a:lnTo>
                      <a:pt x="11" y="18"/>
                    </a:lnTo>
                    <a:lnTo>
                      <a:pt x="11" y="16"/>
                    </a:lnTo>
                    <a:lnTo>
                      <a:pt x="10" y="13"/>
                    </a:lnTo>
                    <a:lnTo>
                      <a:pt x="10" y="10"/>
                    </a:lnTo>
                    <a:lnTo>
                      <a:pt x="9" y="10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4" y="1"/>
                    </a:lnTo>
                    <a:lnTo>
                      <a:pt x="32" y="1"/>
                    </a:lnTo>
                    <a:lnTo>
                      <a:pt x="27" y="1"/>
                    </a:lnTo>
                    <a:lnTo>
                      <a:pt x="2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8" name="Freeform 6588"/>
              <p:cNvSpPr>
                <a:spLocks noEditPoints="1"/>
              </p:cNvSpPr>
              <p:nvPr/>
            </p:nvSpPr>
            <p:spPr bwMode="auto">
              <a:xfrm>
                <a:off x="1726405" y="4402931"/>
                <a:ext cx="52388" cy="65088"/>
              </a:xfrm>
              <a:custGeom>
                <a:gdLst>
                  <a:gd name="T0" fmla="*/ 23 w 33"/>
                  <a:gd name="T1" fmla="*/ 40 h 41"/>
                  <a:gd name="T2" fmla="*/ 23 w 33"/>
                  <a:gd name="T3" fmla="*/ 40 h 41"/>
                  <a:gd name="T4" fmla="*/ 7 w 33"/>
                  <a:gd name="T5" fmla="*/ 36 h 41"/>
                  <a:gd name="T6" fmla="*/ 30 w 33"/>
                  <a:gd name="T7" fmla="*/ 36 h 41"/>
                  <a:gd name="T8" fmla="*/ 4 w 33"/>
                  <a:gd name="T9" fmla="*/ 35 h 41"/>
                  <a:gd name="T10" fmla="*/ 32 w 33"/>
                  <a:gd name="T11" fmla="*/ 34 h 41"/>
                  <a:gd name="T12" fmla="*/ 3 w 33"/>
                  <a:gd name="T13" fmla="*/ 32 h 41"/>
                  <a:gd name="T14" fmla="*/ 24 w 33"/>
                  <a:gd name="T15" fmla="*/ 31 h 41"/>
                  <a:gd name="T16" fmla="*/ 33 w 33"/>
                  <a:gd name="T17" fmla="*/ 31 h 41"/>
                  <a:gd name="T18" fmla="*/ 24 w 33"/>
                  <a:gd name="T19" fmla="*/ 28 h 41"/>
                  <a:gd name="T20" fmla="*/ 23 w 33"/>
                  <a:gd name="T21" fmla="*/ 27 h 41"/>
                  <a:gd name="T22" fmla="*/ 2 w 33"/>
                  <a:gd name="T23" fmla="*/ 28 h 41"/>
                  <a:gd name="T24" fmla="*/ 12 w 33"/>
                  <a:gd name="T25" fmla="*/ 28 h 41"/>
                  <a:gd name="T26" fmla="*/ 8 w 33"/>
                  <a:gd name="T27" fmla="*/ 26 h 41"/>
                  <a:gd name="T28" fmla="*/ 8 w 33"/>
                  <a:gd name="T29" fmla="*/ 26 h 41"/>
                  <a:gd name="T30" fmla="*/ 32 w 33"/>
                  <a:gd name="T31" fmla="*/ 27 h 41"/>
                  <a:gd name="T32" fmla="*/ 30 w 33"/>
                  <a:gd name="T33" fmla="*/ 23 h 41"/>
                  <a:gd name="T34" fmla="*/ 19 w 33"/>
                  <a:gd name="T35" fmla="*/ 24 h 41"/>
                  <a:gd name="T36" fmla="*/ 28 w 33"/>
                  <a:gd name="T37" fmla="*/ 21 h 41"/>
                  <a:gd name="T38" fmla="*/ 29 w 33"/>
                  <a:gd name="T39" fmla="*/ 22 h 41"/>
                  <a:gd name="T40" fmla="*/ 7 w 33"/>
                  <a:gd name="T41" fmla="*/ 19 h 41"/>
                  <a:gd name="T42" fmla="*/ 6 w 33"/>
                  <a:gd name="T43" fmla="*/ 18 h 41"/>
                  <a:gd name="T44" fmla="*/ 20 w 33"/>
                  <a:gd name="T45" fmla="*/ 18 h 41"/>
                  <a:gd name="T46" fmla="*/ 4 w 33"/>
                  <a:gd name="T47" fmla="*/ 17 h 41"/>
                  <a:gd name="T48" fmla="*/ 15 w 33"/>
                  <a:gd name="T49" fmla="*/ 15 h 41"/>
                  <a:gd name="T50" fmla="*/ 28 w 33"/>
                  <a:gd name="T51" fmla="*/ 13 h 41"/>
                  <a:gd name="T52" fmla="*/ 24 w 33"/>
                  <a:gd name="T53" fmla="*/ 14 h 41"/>
                  <a:gd name="T54" fmla="*/ 28 w 33"/>
                  <a:gd name="T55" fmla="*/ 13 h 41"/>
                  <a:gd name="T56" fmla="*/ 3 w 33"/>
                  <a:gd name="T57" fmla="*/ 11 h 41"/>
                  <a:gd name="T58" fmla="*/ 21 w 33"/>
                  <a:gd name="T59" fmla="*/ 10 h 41"/>
                  <a:gd name="T60" fmla="*/ 32 w 33"/>
                  <a:gd name="T61" fmla="*/ 11 h 41"/>
                  <a:gd name="T62" fmla="*/ 30 w 33"/>
                  <a:gd name="T63" fmla="*/ 6 h 41"/>
                  <a:gd name="T64" fmla="*/ 30 w 33"/>
                  <a:gd name="T65" fmla="*/ 7 h 41"/>
                  <a:gd name="T66" fmla="*/ 4 w 33"/>
                  <a:gd name="T67" fmla="*/ 6 h 41"/>
                  <a:gd name="T68" fmla="*/ 7 w 33"/>
                  <a:gd name="T69" fmla="*/ 3 h 41"/>
                  <a:gd name="T70" fmla="*/ 26 w 33"/>
                  <a:gd name="T71" fmla="*/ 2 h 41"/>
                  <a:gd name="T72" fmla="*/ 19 w 33"/>
                  <a:gd name="T73" fmla="*/ 0 h 41"/>
                  <a:gd name="T74" fmla="*/ 30 w 33"/>
                  <a:gd name="T75" fmla="*/ 3 h 41"/>
                  <a:gd name="T76" fmla="*/ 33 w 33"/>
                  <a:gd name="T77" fmla="*/ 13 h 41"/>
                  <a:gd name="T78" fmla="*/ 23 w 33"/>
                  <a:gd name="T79" fmla="*/ 15 h 41"/>
                  <a:gd name="T80" fmla="*/ 21 w 33"/>
                  <a:gd name="T81" fmla="*/ 13 h 41"/>
                  <a:gd name="T82" fmla="*/ 17 w 33"/>
                  <a:gd name="T83" fmla="*/ 10 h 41"/>
                  <a:gd name="T84" fmla="*/ 15 w 33"/>
                  <a:gd name="T85" fmla="*/ 13 h 41"/>
                  <a:gd name="T86" fmla="*/ 20 w 33"/>
                  <a:gd name="T87" fmla="*/ 17 h 41"/>
                  <a:gd name="T88" fmla="*/ 26 w 33"/>
                  <a:gd name="T89" fmla="*/ 18 h 41"/>
                  <a:gd name="T90" fmla="*/ 33 w 33"/>
                  <a:gd name="T91" fmla="*/ 24 h 41"/>
                  <a:gd name="T92" fmla="*/ 32 w 33"/>
                  <a:gd name="T93" fmla="*/ 35 h 41"/>
                  <a:gd name="T94" fmla="*/ 24 w 33"/>
                  <a:gd name="T95" fmla="*/ 40 h 41"/>
                  <a:gd name="T96" fmla="*/ 12 w 33"/>
                  <a:gd name="T97" fmla="*/ 40 h 41"/>
                  <a:gd name="T98" fmla="*/ 2 w 33"/>
                  <a:gd name="T99" fmla="*/ 32 h 41"/>
                  <a:gd name="T100" fmla="*/ 0 w 33"/>
                  <a:gd name="T101" fmla="*/ 27 h 41"/>
                  <a:gd name="T102" fmla="*/ 9 w 33"/>
                  <a:gd name="T103" fmla="*/ 26 h 41"/>
                  <a:gd name="T104" fmla="*/ 13 w 33"/>
                  <a:gd name="T105" fmla="*/ 28 h 41"/>
                  <a:gd name="T106" fmla="*/ 17 w 33"/>
                  <a:gd name="T107" fmla="*/ 32 h 41"/>
                  <a:gd name="T108" fmla="*/ 23 w 33"/>
                  <a:gd name="T109" fmla="*/ 31 h 41"/>
                  <a:gd name="T110" fmla="*/ 19 w 33"/>
                  <a:gd name="T111" fmla="*/ 26 h 41"/>
                  <a:gd name="T112" fmla="*/ 8 w 33"/>
                  <a:gd name="T113" fmla="*/ 22 h 41"/>
                  <a:gd name="T114" fmla="*/ 2 w 33"/>
                  <a:gd name="T115" fmla="*/ 13 h 41"/>
                  <a:gd name="T116" fmla="*/ 6 w 33"/>
                  <a:gd name="T117" fmla="*/ 3 h 41"/>
                  <a:gd name="T118" fmla="*/ 19 w 33"/>
                  <a:gd name="T119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" h="41">
                    <a:moveTo>
                      <a:pt x="28" y="39"/>
                    </a:moveTo>
                    <a:lnTo>
                      <a:pt x="25" y="39"/>
                    </a:lnTo>
                    <a:lnTo>
                      <a:pt x="23" y="40"/>
                    </a:lnTo>
                    <a:lnTo>
                      <a:pt x="13" y="40"/>
                    </a:lnTo>
                    <a:lnTo>
                      <a:pt x="17" y="40"/>
                    </a:lnTo>
                    <a:lnTo>
                      <a:pt x="23" y="40"/>
                    </a:lnTo>
                    <a:lnTo>
                      <a:pt x="26" y="39"/>
                    </a:lnTo>
                    <a:lnTo>
                      <a:pt x="28" y="39"/>
                    </a:lnTo>
                    <a:close/>
                    <a:moveTo>
                      <a:pt x="7" y="36"/>
                    </a:moveTo>
                    <a:lnTo>
                      <a:pt x="8" y="38"/>
                    </a:lnTo>
                    <a:lnTo>
                      <a:pt x="28" y="38"/>
                    </a:lnTo>
                    <a:lnTo>
                      <a:pt x="30" y="36"/>
                    </a:lnTo>
                    <a:lnTo>
                      <a:pt x="7" y="36"/>
                    </a:lnTo>
                    <a:close/>
                    <a:moveTo>
                      <a:pt x="32" y="34"/>
                    </a:moveTo>
                    <a:lnTo>
                      <a:pt x="4" y="35"/>
                    </a:lnTo>
                    <a:lnTo>
                      <a:pt x="6" y="36"/>
                    </a:lnTo>
                    <a:lnTo>
                      <a:pt x="30" y="35"/>
                    </a:lnTo>
                    <a:lnTo>
                      <a:pt x="32" y="34"/>
                    </a:lnTo>
                    <a:close/>
                    <a:moveTo>
                      <a:pt x="13" y="31"/>
                    </a:moveTo>
                    <a:lnTo>
                      <a:pt x="3" y="31"/>
                    </a:lnTo>
                    <a:lnTo>
                      <a:pt x="3" y="32"/>
                    </a:lnTo>
                    <a:lnTo>
                      <a:pt x="13" y="32"/>
                    </a:lnTo>
                    <a:lnTo>
                      <a:pt x="13" y="31"/>
                    </a:lnTo>
                    <a:close/>
                    <a:moveTo>
                      <a:pt x="24" y="31"/>
                    </a:moveTo>
                    <a:lnTo>
                      <a:pt x="23" y="32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24" y="31"/>
                    </a:lnTo>
                    <a:close/>
                    <a:moveTo>
                      <a:pt x="23" y="27"/>
                    </a:moveTo>
                    <a:lnTo>
                      <a:pt x="24" y="28"/>
                    </a:lnTo>
                    <a:lnTo>
                      <a:pt x="33" y="30"/>
                    </a:lnTo>
                    <a:lnTo>
                      <a:pt x="32" y="28"/>
                    </a:lnTo>
                    <a:lnTo>
                      <a:pt x="23" y="27"/>
                    </a:lnTo>
                    <a:close/>
                    <a:moveTo>
                      <a:pt x="11" y="27"/>
                    </a:moveTo>
                    <a:lnTo>
                      <a:pt x="2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7"/>
                    </a:lnTo>
                    <a:lnTo>
                      <a:pt x="11" y="27"/>
                    </a:lnTo>
                    <a:close/>
                    <a:moveTo>
                      <a:pt x="8" y="26"/>
                    </a:moveTo>
                    <a:lnTo>
                      <a:pt x="6" y="27"/>
                    </a:lnTo>
                    <a:lnTo>
                      <a:pt x="11" y="27"/>
                    </a:lnTo>
                    <a:lnTo>
                      <a:pt x="8" y="26"/>
                    </a:lnTo>
                    <a:close/>
                    <a:moveTo>
                      <a:pt x="21" y="26"/>
                    </a:moveTo>
                    <a:lnTo>
                      <a:pt x="23" y="27"/>
                    </a:lnTo>
                    <a:lnTo>
                      <a:pt x="32" y="27"/>
                    </a:lnTo>
                    <a:lnTo>
                      <a:pt x="32" y="26"/>
                    </a:lnTo>
                    <a:lnTo>
                      <a:pt x="21" y="26"/>
                    </a:lnTo>
                    <a:close/>
                    <a:moveTo>
                      <a:pt x="30" y="23"/>
                    </a:moveTo>
                    <a:lnTo>
                      <a:pt x="13" y="23"/>
                    </a:lnTo>
                    <a:lnTo>
                      <a:pt x="13" y="23"/>
                    </a:lnTo>
                    <a:lnTo>
                      <a:pt x="19" y="24"/>
                    </a:lnTo>
                    <a:lnTo>
                      <a:pt x="30" y="24"/>
                    </a:lnTo>
                    <a:lnTo>
                      <a:pt x="30" y="23"/>
                    </a:lnTo>
                    <a:close/>
                    <a:moveTo>
                      <a:pt x="28" y="21"/>
                    </a:moveTo>
                    <a:lnTo>
                      <a:pt x="8" y="21"/>
                    </a:lnTo>
                    <a:lnTo>
                      <a:pt x="11" y="22"/>
                    </a:lnTo>
                    <a:lnTo>
                      <a:pt x="29" y="22"/>
                    </a:lnTo>
                    <a:lnTo>
                      <a:pt x="28" y="21"/>
                    </a:lnTo>
                    <a:close/>
                    <a:moveTo>
                      <a:pt x="6" y="18"/>
                    </a:moveTo>
                    <a:lnTo>
                      <a:pt x="7" y="19"/>
                    </a:lnTo>
                    <a:lnTo>
                      <a:pt x="26" y="19"/>
                    </a:lnTo>
                    <a:lnTo>
                      <a:pt x="23" y="18"/>
                    </a:lnTo>
                    <a:lnTo>
                      <a:pt x="6" y="18"/>
                    </a:lnTo>
                    <a:close/>
                    <a:moveTo>
                      <a:pt x="4" y="17"/>
                    </a:moveTo>
                    <a:lnTo>
                      <a:pt x="6" y="18"/>
                    </a:lnTo>
                    <a:lnTo>
                      <a:pt x="20" y="18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4" y="17"/>
                    </a:lnTo>
                    <a:close/>
                    <a:moveTo>
                      <a:pt x="3" y="14"/>
                    </a:moveTo>
                    <a:lnTo>
                      <a:pt x="3" y="15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3" y="14"/>
                    </a:lnTo>
                    <a:close/>
                    <a:moveTo>
                      <a:pt x="28" y="13"/>
                    </a:moveTo>
                    <a:lnTo>
                      <a:pt x="26" y="14"/>
                    </a:lnTo>
                    <a:lnTo>
                      <a:pt x="23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28" y="13"/>
                    </a:lnTo>
                    <a:close/>
                    <a:moveTo>
                      <a:pt x="15" y="10"/>
                    </a:moveTo>
                    <a:lnTo>
                      <a:pt x="3" y="10"/>
                    </a:lnTo>
                    <a:lnTo>
                      <a:pt x="3" y="11"/>
                    </a:lnTo>
                    <a:lnTo>
                      <a:pt x="13" y="11"/>
                    </a:lnTo>
                    <a:lnTo>
                      <a:pt x="15" y="10"/>
                    </a:lnTo>
                    <a:close/>
                    <a:moveTo>
                      <a:pt x="21" y="10"/>
                    </a:moveTo>
                    <a:lnTo>
                      <a:pt x="23" y="10"/>
                    </a:lnTo>
                    <a:lnTo>
                      <a:pt x="23" y="11"/>
                    </a:lnTo>
                    <a:lnTo>
                      <a:pt x="32" y="11"/>
                    </a:lnTo>
                    <a:lnTo>
                      <a:pt x="32" y="10"/>
                    </a:lnTo>
                    <a:lnTo>
                      <a:pt x="21" y="10"/>
                    </a:lnTo>
                    <a:close/>
                    <a:moveTo>
                      <a:pt x="30" y="6"/>
                    </a:moveTo>
                    <a:lnTo>
                      <a:pt x="4" y="6"/>
                    </a:lnTo>
                    <a:lnTo>
                      <a:pt x="3" y="7"/>
                    </a:lnTo>
                    <a:lnTo>
                      <a:pt x="30" y="7"/>
                    </a:lnTo>
                    <a:lnTo>
                      <a:pt x="30" y="6"/>
                    </a:lnTo>
                    <a:close/>
                    <a:moveTo>
                      <a:pt x="7" y="3"/>
                    </a:moveTo>
                    <a:lnTo>
                      <a:pt x="4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7" y="3"/>
                    </a:lnTo>
                    <a:close/>
                    <a:moveTo>
                      <a:pt x="15" y="1"/>
                    </a:moveTo>
                    <a:lnTo>
                      <a:pt x="9" y="2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15" y="1"/>
                    </a:lnTo>
                    <a:close/>
                    <a:moveTo>
                      <a:pt x="19" y="0"/>
                    </a:moveTo>
                    <a:lnTo>
                      <a:pt x="23" y="0"/>
                    </a:lnTo>
                    <a:lnTo>
                      <a:pt x="26" y="1"/>
                    </a:lnTo>
                    <a:lnTo>
                      <a:pt x="30" y="3"/>
                    </a:lnTo>
                    <a:lnTo>
                      <a:pt x="32" y="7"/>
                    </a:lnTo>
                    <a:lnTo>
                      <a:pt x="33" y="13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26" y="14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1" y="10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6" y="10"/>
                    </a:lnTo>
                    <a:lnTo>
                      <a:pt x="15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5"/>
                    </a:lnTo>
                    <a:lnTo>
                      <a:pt x="20" y="17"/>
                    </a:lnTo>
                    <a:lnTo>
                      <a:pt x="21" y="17"/>
                    </a:lnTo>
                    <a:lnTo>
                      <a:pt x="23" y="18"/>
                    </a:lnTo>
                    <a:lnTo>
                      <a:pt x="26" y="18"/>
                    </a:lnTo>
                    <a:lnTo>
                      <a:pt x="29" y="19"/>
                    </a:lnTo>
                    <a:lnTo>
                      <a:pt x="32" y="22"/>
                    </a:lnTo>
                    <a:lnTo>
                      <a:pt x="33" y="24"/>
                    </a:lnTo>
                    <a:lnTo>
                      <a:pt x="33" y="28"/>
                    </a:lnTo>
                    <a:lnTo>
                      <a:pt x="33" y="32"/>
                    </a:lnTo>
                    <a:lnTo>
                      <a:pt x="32" y="35"/>
                    </a:lnTo>
                    <a:lnTo>
                      <a:pt x="30" y="38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0" y="41"/>
                    </a:lnTo>
                    <a:lnTo>
                      <a:pt x="17" y="41"/>
                    </a:lnTo>
                    <a:lnTo>
                      <a:pt x="12" y="40"/>
                    </a:lnTo>
                    <a:lnTo>
                      <a:pt x="8" y="39"/>
                    </a:lnTo>
                    <a:lnTo>
                      <a:pt x="4" y="36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3" y="27"/>
                    </a:lnTo>
                    <a:lnTo>
                      <a:pt x="6" y="26"/>
                    </a:lnTo>
                    <a:lnTo>
                      <a:pt x="9" y="26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3" y="28"/>
                    </a:lnTo>
                    <a:lnTo>
                      <a:pt x="15" y="31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1" y="27"/>
                    </a:lnTo>
                    <a:lnTo>
                      <a:pt x="19" y="26"/>
                    </a:lnTo>
                    <a:lnTo>
                      <a:pt x="17" y="24"/>
                    </a:lnTo>
                    <a:lnTo>
                      <a:pt x="12" y="23"/>
                    </a:lnTo>
                    <a:lnTo>
                      <a:pt x="8" y="22"/>
                    </a:lnTo>
                    <a:lnTo>
                      <a:pt x="4" y="19"/>
                    </a:lnTo>
                    <a:lnTo>
                      <a:pt x="3" y="17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9" y="2"/>
                    </a:lnTo>
                    <a:lnTo>
                      <a:pt x="13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9" name="Freeform 6589"/>
              <p:cNvSpPr>
                <a:spLocks noEditPoints="1"/>
              </p:cNvSpPr>
              <p:nvPr/>
            </p:nvSpPr>
            <p:spPr bwMode="auto">
              <a:xfrm>
                <a:off x="2007393" y="4399756"/>
                <a:ext cx="52388" cy="68263"/>
              </a:xfrm>
              <a:custGeom>
                <a:gdLst>
                  <a:gd name="T0" fmla="*/ 22 w 33"/>
                  <a:gd name="T1" fmla="*/ 42 h 43"/>
                  <a:gd name="T2" fmla="*/ 22 w 33"/>
                  <a:gd name="T3" fmla="*/ 42 h 43"/>
                  <a:gd name="T4" fmla="*/ 7 w 33"/>
                  <a:gd name="T5" fmla="*/ 38 h 43"/>
                  <a:gd name="T6" fmla="*/ 30 w 33"/>
                  <a:gd name="T7" fmla="*/ 38 h 43"/>
                  <a:gd name="T8" fmla="*/ 4 w 33"/>
                  <a:gd name="T9" fmla="*/ 36 h 43"/>
                  <a:gd name="T10" fmla="*/ 31 w 33"/>
                  <a:gd name="T11" fmla="*/ 36 h 43"/>
                  <a:gd name="T12" fmla="*/ 3 w 33"/>
                  <a:gd name="T13" fmla="*/ 33 h 43"/>
                  <a:gd name="T14" fmla="*/ 22 w 33"/>
                  <a:gd name="T15" fmla="*/ 32 h 43"/>
                  <a:gd name="T16" fmla="*/ 31 w 33"/>
                  <a:gd name="T17" fmla="*/ 32 h 43"/>
                  <a:gd name="T18" fmla="*/ 22 w 33"/>
                  <a:gd name="T19" fmla="*/ 30 h 43"/>
                  <a:gd name="T20" fmla="*/ 22 w 33"/>
                  <a:gd name="T21" fmla="*/ 29 h 43"/>
                  <a:gd name="T22" fmla="*/ 1 w 33"/>
                  <a:gd name="T23" fmla="*/ 29 h 43"/>
                  <a:gd name="T24" fmla="*/ 12 w 33"/>
                  <a:gd name="T25" fmla="*/ 30 h 43"/>
                  <a:gd name="T26" fmla="*/ 8 w 33"/>
                  <a:gd name="T27" fmla="*/ 28 h 43"/>
                  <a:gd name="T28" fmla="*/ 8 w 33"/>
                  <a:gd name="T29" fmla="*/ 28 h 43"/>
                  <a:gd name="T30" fmla="*/ 31 w 33"/>
                  <a:gd name="T31" fmla="*/ 28 h 43"/>
                  <a:gd name="T32" fmla="*/ 30 w 33"/>
                  <a:gd name="T33" fmla="*/ 24 h 43"/>
                  <a:gd name="T34" fmla="*/ 18 w 33"/>
                  <a:gd name="T35" fmla="*/ 25 h 43"/>
                  <a:gd name="T36" fmla="*/ 28 w 33"/>
                  <a:gd name="T37" fmla="*/ 21 h 43"/>
                  <a:gd name="T38" fmla="*/ 29 w 33"/>
                  <a:gd name="T39" fmla="*/ 23 h 43"/>
                  <a:gd name="T40" fmla="*/ 7 w 33"/>
                  <a:gd name="T41" fmla="*/ 21 h 43"/>
                  <a:gd name="T42" fmla="*/ 5 w 33"/>
                  <a:gd name="T43" fmla="*/ 20 h 43"/>
                  <a:gd name="T44" fmla="*/ 20 w 33"/>
                  <a:gd name="T45" fmla="*/ 19 h 43"/>
                  <a:gd name="T46" fmla="*/ 4 w 33"/>
                  <a:gd name="T47" fmla="*/ 17 h 43"/>
                  <a:gd name="T48" fmla="*/ 14 w 33"/>
                  <a:gd name="T49" fmla="*/ 16 h 43"/>
                  <a:gd name="T50" fmla="*/ 28 w 33"/>
                  <a:gd name="T51" fmla="*/ 15 h 43"/>
                  <a:gd name="T52" fmla="*/ 22 w 33"/>
                  <a:gd name="T53" fmla="*/ 15 h 43"/>
                  <a:gd name="T54" fmla="*/ 28 w 33"/>
                  <a:gd name="T55" fmla="*/ 15 h 43"/>
                  <a:gd name="T56" fmla="*/ 3 w 33"/>
                  <a:gd name="T57" fmla="*/ 13 h 43"/>
                  <a:gd name="T58" fmla="*/ 21 w 33"/>
                  <a:gd name="T59" fmla="*/ 11 h 43"/>
                  <a:gd name="T60" fmla="*/ 31 w 33"/>
                  <a:gd name="T61" fmla="*/ 12 h 43"/>
                  <a:gd name="T62" fmla="*/ 30 w 33"/>
                  <a:gd name="T63" fmla="*/ 8 h 43"/>
                  <a:gd name="T64" fmla="*/ 30 w 33"/>
                  <a:gd name="T65" fmla="*/ 9 h 43"/>
                  <a:gd name="T66" fmla="*/ 4 w 33"/>
                  <a:gd name="T67" fmla="*/ 7 h 43"/>
                  <a:gd name="T68" fmla="*/ 7 w 33"/>
                  <a:gd name="T69" fmla="*/ 5 h 43"/>
                  <a:gd name="T70" fmla="*/ 26 w 33"/>
                  <a:gd name="T71" fmla="*/ 4 h 43"/>
                  <a:gd name="T72" fmla="*/ 18 w 33"/>
                  <a:gd name="T73" fmla="*/ 0 h 43"/>
                  <a:gd name="T74" fmla="*/ 30 w 33"/>
                  <a:gd name="T75" fmla="*/ 5 h 43"/>
                  <a:gd name="T76" fmla="*/ 33 w 33"/>
                  <a:gd name="T77" fmla="*/ 15 h 43"/>
                  <a:gd name="T78" fmla="*/ 22 w 33"/>
                  <a:gd name="T79" fmla="*/ 16 h 43"/>
                  <a:gd name="T80" fmla="*/ 21 w 33"/>
                  <a:gd name="T81" fmla="*/ 13 h 43"/>
                  <a:gd name="T82" fmla="*/ 17 w 33"/>
                  <a:gd name="T83" fmla="*/ 11 h 43"/>
                  <a:gd name="T84" fmla="*/ 14 w 33"/>
                  <a:gd name="T85" fmla="*/ 15 h 43"/>
                  <a:gd name="T86" fmla="*/ 20 w 33"/>
                  <a:gd name="T87" fmla="*/ 17 h 43"/>
                  <a:gd name="T88" fmla="*/ 26 w 33"/>
                  <a:gd name="T89" fmla="*/ 20 h 43"/>
                  <a:gd name="T90" fmla="*/ 33 w 33"/>
                  <a:gd name="T91" fmla="*/ 26 h 43"/>
                  <a:gd name="T92" fmla="*/ 31 w 33"/>
                  <a:gd name="T93" fmla="*/ 37 h 43"/>
                  <a:gd name="T94" fmla="*/ 24 w 33"/>
                  <a:gd name="T95" fmla="*/ 42 h 43"/>
                  <a:gd name="T96" fmla="*/ 12 w 33"/>
                  <a:gd name="T97" fmla="*/ 42 h 43"/>
                  <a:gd name="T98" fmla="*/ 1 w 33"/>
                  <a:gd name="T99" fmla="*/ 34 h 43"/>
                  <a:gd name="T100" fmla="*/ 0 w 33"/>
                  <a:gd name="T101" fmla="*/ 29 h 43"/>
                  <a:gd name="T102" fmla="*/ 9 w 33"/>
                  <a:gd name="T103" fmla="*/ 26 h 43"/>
                  <a:gd name="T104" fmla="*/ 13 w 33"/>
                  <a:gd name="T105" fmla="*/ 30 h 43"/>
                  <a:gd name="T106" fmla="*/ 17 w 33"/>
                  <a:gd name="T107" fmla="*/ 34 h 43"/>
                  <a:gd name="T108" fmla="*/ 21 w 33"/>
                  <a:gd name="T109" fmla="*/ 32 h 43"/>
                  <a:gd name="T110" fmla="*/ 18 w 33"/>
                  <a:gd name="T111" fmla="*/ 26 h 43"/>
                  <a:gd name="T112" fmla="*/ 8 w 33"/>
                  <a:gd name="T113" fmla="*/ 23 h 43"/>
                  <a:gd name="T114" fmla="*/ 1 w 33"/>
                  <a:gd name="T115" fmla="*/ 13 h 43"/>
                  <a:gd name="T116" fmla="*/ 5 w 33"/>
                  <a:gd name="T117" fmla="*/ 4 h 43"/>
                  <a:gd name="T118" fmla="*/ 18 w 33"/>
                  <a:gd name="T119" fmla="*/ 0 h 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" h="43">
                    <a:moveTo>
                      <a:pt x="28" y="40"/>
                    </a:moveTo>
                    <a:lnTo>
                      <a:pt x="25" y="41"/>
                    </a:lnTo>
                    <a:lnTo>
                      <a:pt x="22" y="42"/>
                    </a:lnTo>
                    <a:lnTo>
                      <a:pt x="13" y="42"/>
                    </a:lnTo>
                    <a:lnTo>
                      <a:pt x="17" y="42"/>
                    </a:lnTo>
                    <a:lnTo>
                      <a:pt x="22" y="42"/>
                    </a:lnTo>
                    <a:lnTo>
                      <a:pt x="26" y="41"/>
                    </a:lnTo>
                    <a:lnTo>
                      <a:pt x="28" y="40"/>
                    </a:lnTo>
                    <a:close/>
                    <a:moveTo>
                      <a:pt x="7" y="38"/>
                    </a:moveTo>
                    <a:lnTo>
                      <a:pt x="8" y="40"/>
                    </a:lnTo>
                    <a:lnTo>
                      <a:pt x="28" y="40"/>
                    </a:lnTo>
                    <a:lnTo>
                      <a:pt x="30" y="38"/>
                    </a:lnTo>
                    <a:lnTo>
                      <a:pt x="7" y="38"/>
                    </a:lnTo>
                    <a:close/>
                    <a:moveTo>
                      <a:pt x="31" y="36"/>
                    </a:moveTo>
                    <a:lnTo>
                      <a:pt x="4" y="36"/>
                    </a:lnTo>
                    <a:lnTo>
                      <a:pt x="5" y="37"/>
                    </a:lnTo>
                    <a:lnTo>
                      <a:pt x="30" y="37"/>
                    </a:lnTo>
                    <a:lnTo>
                      <a:pt x="31" y="36"/>
                    </a:lnTo>
                    <a:close/>
                    <a:moveTo>
                      <a:pt x="13" y="32"/>
                    </a:moveTo>
                    <a:lnTo>
                      <a:pt x="3" y="32"/>
                    </a:lnTo>
                    <a:lnTo>
                      <a:pt x="3" y="33"/>
                    </a:lnTo>
                    <a:lnTo>
                      <a:pt x="13" y="33"/>
                    </a:lnTo>
                    <a:lnTo>
                      <a:pt x="13" y="32"/>
                    </a:lnTo>
                    <a:close/>
                    <a:moveTo>
                      <a:pt x="22" y="32"/>
                    </a:moveTo>
                    <a:lnTo>
                      <a:pt x="22" y="33"/>
                    </a:lnTo>
                    <a:lnTo>
                      <a:pt x="31" y="33"/>
                    </a:lnTo>
                    <a:lnTo>
                      <a:pt x="31" y="32"/>
                    </a:lnTo>
                    <a:lnTo>
                      <a:pt x="22" y="32"/>
                    </a:lnTo>
                    <a:close/>
                    <a:moveTo>
                      <a:pt x="22" y="29"/>
                    </a:moveTo>
                    <a:lnTo>
                      <a:pt x="22" y="30"/>
                    </a:lnTo>
                    <a:lnTo>
                      <a:pt x="31" y="30"/>
                    </a:lnTo>
                    <a:lnTo>
                      <a:pt x="31" y="29"/>
                    </a:lnTo>
                    <a:lnTo>
                      <a:pt x="22" y="29"/>
                    </a:lnTo>
                    <a:close/>
                    <a:moveTo>
                      <a:pt x="11" y="29"/>
                    </a:moveTo>
                    <a:lnTo>
                      <a:pt x="1" y="29"/>
                    </a:lnTo>
                    <a:lnTo>
                      <a:pt x="1" y="29"/>
                    </a:lnTo>
                    <a:lnTo>
                      <a:pt x="1" y="30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1" y="29"/>
                    </a:lnTo>
                    <a:lnTo>
                      <a:pt x="11" y="29"/>
                    </a:lnTo>
                    <a:close/>
                    <a:moveTo>
                      <a:pt x="8" y="28"/>
                    </a:moveTo>
                    <a:lnTo>
                      <a:pt x="5" y="28"/>
                    </a:lnTo>
                    <a:lnTo>
                      <a:pt x="11" y="28"/>
                    </a:lnTo>
                    <a:lnTo>
                      <a:pt x="8" y="28"/>
                    </a:lnTo>
                    <a:close/>
                    <a:moveTo>
                      <a:pt x="21" y="26"/>
                    </a:moveTo>
                    <a:lnTo>
                      <a:pt x="22" y="28"/>
                    </a:lnTo>
                    <a:lnTo>
                      <a:pt x="31" y="28"/>
                    </a:lnTo>
                    <a:lnTo>
                      <a:pt x="31" y="26"/>
                    </a:lnTo>
                    <a:lnTo>
                      <a:pt x="21" y="26"/>
                    </a:lnTo>
                    <a:close/>
                    <a:moveTo>
                      <a:pt x="30" y="24"/>
                    </a:moveTo>
                    <a:lnTo>
                      <a:pt x="13" y="24"/>
                    </a:lnTo>
                    <a:lnTo>
                      <a:pt x="13" y="24"/>
                    </a:lnTo>
                    <a:lnTo>
                      <a:pt x="18" y="25"/>
                    </a:lnTo>
                    <a:lnTo>
                      <a:pt x="30" y="25"/>
                    </a:lnTo>
                    <a:lnTo>
                      <a:pt x="30" y="24"/>
                    </a:lnTo>
                    <a:close/>
                    <a:moveTo>
                      <a:pt x="28" y="21"/>
                    </a:moveTo>
                    <a:lnTo>
                      <a:pt x="8" y="21"/>
                    </a:lnTo>
                    <a:lnTo>
                      <a:pt x="11" y="23"/>
                    </a:lnTo>
                    <a:lnTo>
                      <a:pt x="29" y="23"/>
                    </a:lnTo>
                    <a:lnTo>
                      <a:pt x="28" y="21"/>
                    </a:lnTo>
                    <a:close/>
                    <a:moveTo>
                      <a:pt x="5" y="20"/>
                    </a:moveTo>
                    <a:lnTo>
                      <a:pt x="7" y="21"/>
                    </a:lnTo>
                    <a:lnTo>
                      <a:pt x="26" y="21"/>
                    </a:lnTo>
                    <a:lnTo>
                      <a:pt x="22" y="20"/>
                    </a:lnTo>
                    <a:lnTo>
                      <a:pt x="5" y="20"/>
                    </a:lnTo>
                    <a:close/>
                    <a:moveTo>
                      <a:pt x="4" y="17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17" y="19"/>
                    </a:lnTo>
                    <a:lnTo>
                      <a:pt x="16" y="17"/>
                    </a:lnTo>
                    <a:lnTo>
                      <a:pt x="4" y="17"/>
                    </a:lnTo>
                    <a:close/>
                    <a:moveTo>
                      <a:pt x="3" y="15"/>
                    </a:moveTo>
                    <a:lnTo>
                      <a:pt x="3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3" y="15"/>
                    </a:lnTo>
                    <a:close/>
                    <a:moveTo>
                      <a:pt x="28" y="15"/>
                    </a:moveTo>
                    <a:lnTo>
                      <a:pt x="26" y="15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4" y="16"/>
                    </a:lnTo>
                    <a:lnTo>
                      <a:pt x="26" y="15"/>
                    </a:lnTo>
                    <a:lnTo>
                      <a:pt x="28" y="15"/>
                    </a:lnTo>
                    <a:close/>
                    <a:moveTo>
                      <a:pt x="14" y="11"/>
                    </a:moveTo>
                    <a:lnTo>
                      <a:pt x="3" y="11"/>
                    </a:lnTo>
                    <a:lnTo>
                      <a:pt x="3" y="13"/>
                    </a:lnTo>
                    <a:lnTo>
                      <a:pt x="13" y="12"/>
                    </a:lnTo>
                    <a:lnTo>
                      <a:pt x="14" y="11"/>
                    </a:lnTo>
                    <a:close/>
                    <a:moveTo>
                      <a:pt x="21" y="11"/>
                    </a:moveTo>
                    <a:lnTo>
                      <a:pt x="22" y="12"/>
                    </a:lnTo>
                    <a:lnTo>
                      <a:pt x="22" y="12"/>
                    </a:lnTo>
                    <a:lnTo>
                      <a:pt x="31" y="12"/>
                    </a:lnTo>
                    <a:lnTo>
                      <a:pt x="31" y="11"/>
                    </a:lnTo>
                    <a:lnTo>
                      <a:pt x="21" y="11"/>
                    </a:lnTo>
                    <a:close/>
                    <a:moveTo>
                      <a:pt x="30" y="8"/>
                    </a:moveTo>
                    <a:lnTo>
                      <a:pt x="4" y="8"/>
                    </a:lnTo>
                    <a:lnTo>
                      <a:pt x="3" y="9"/>
                    </a:lnTo>
                    <a:lnTo>
                      <a:pt x="30" y="9"/>
                    </a:lnTo>
                    <a:lnTo>
                      <a:pt x="30" y="8"/>
                    </a:lnTo>
                    <a:close/>
                    <a:moveTo>
                      <a:pt x="7" y="5"/>
                    </a:moveTo>
                    <a:lnTo>
                      <a:pt x="4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7" y="5"/>
                    </a:lnTo>
                    <a:close/>
                    <a:moveTo>
                      <a:pt x="14" y="2"/>
                    </a:moveTo>
                    <a:lnTo>
                      <a:pt x="9" y="3"/>
                    </a:lnTo>
                    <a:lnTo>
                      <a:pt x="26" y="4"/>
                    </a:lnTo>
                    <a:lnTo>
                      <a:pt x="22" y="2"/>
                    </a:lnTo>
                    <a:lnTo>
                      <a:pt x="14" y="2"/>
                    </a:lnTo>
                    <a:close/>
                    <a:moveTo>
                      <a:pt x="18" y="0"/>
                    </a:moveTo>
                    <a:lnTo>
                      <a:pt x="22" y="2"/>
                    </a:lnTo>
                    <a:lnTo>
                      <a:pt x="26" y="3"/>
                    </a:lnTo>
                    <a:lnTo>
                      <a:pt x="30" y="5"/>
                    </a:lnTo>
                    <a:lnTo>
                      <a:pt x="31" y="9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1" y="15"/>
                    </a:lnTo>
                    <a:lnTo>
                      <a:pt x="26" y="15"/>
                    </a:lnTo>
                    <a:lnTo>
                      <a:pt x="22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13"/>
                    </a:lnTo>
                    <a:lnTo>
                      <a:pt x="21" y="12"/>
                    </a:lnTo>
                    <a:lnTo>
                      <a:pt x="18" y="11"/>
                    </a:lnTo>
                    <a:lnTo>
                      <a:pt x="17" y="11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6" y="16"/>
                    </a:lnTo>
                    <a:lnTo>
                      <a:pt x="17" y="17"/>
                    </a:lnTo>
                    <a:lnTo>
                      <a:pt x="20" y="17"/>
                    </a:lnTo>
                    <a:lnTo>
                      <a:pt x="21" y="19"/>
                    </a:lnTo>
                    <a:lnTo>
                      <a:pt x="22" y="19"/>
                    </a:lnTo>
                    <a:lnTo>
                      <a:pt x="26" y="20"/>
                    </a:lnTo>
                    <a:lnTo>
                      <a:pt x="29" y="21"/>
                    </a:lnTo>
                    <a:lnTo>
                      <a:pt x="31" y="24"/>
                    </a:lnTo>
                    <a:lnTo>
                      <a:pt x="33" y="26"/>
                    </a:lnTo>
                    <a:lnTo>
                      <a:pt x="33" y="30"/>
                    </a:lnTo>
                    <a:lnTo>
                      <a:pt x="33" y="33"/>
                    </a:lnTo>
                    <a:lnTo>
                      <a:pt x="31" y="37"/>
                    </a:lnTo>
                    <a:lnTo>
                      <a:pt x="30" y="40"/>
                    </a:lnTo>
                    <a:lnTo>
                      <a:pt x="26" y="41"/>
                    </a:lnTo>
                    <a:lnTo>
                      <a:pt x="24" y="42"/>
                    </a:lnTo>
                    <a:lnTo>
                      <a:pt x="20" y="42"/>
                    </a:lnTo>
                    <a:lnTo>
                      <a:pt x="17" y="43"/>
                    </a:lnTo>
                    <a:lnTo>
                      <a:pt x="12" y="42"/>
                    </a:lnTo>
                    <a:lnTo>
                      <a:pt x="8" y="41"/>
                    </a:lnTo>
                    <a:lnTo>
                      <a:pt x="4" y="38"/>
                    </a:lnTo>
                    <a:lnTo>
                      <a:pt x="1" y="34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9" y="26"/>
                    </a:lnTo>
                    <a:lnTo>
                      <a:pt x="11" y="28"/>
                    </a:lnTo>
                    <a:lnTo>
                      <a:pt x="12" y="29"/>
                    </a:lnTo>
                    <a:lnTo>
                      <a:pt x="13" y="30"/>
                    </a:lnTo>
                    <a:lnTo>
                      <a:pt x="14" y="32"/>
                    </a:lnTo>
                    <a:lnTo>
                      <a:pt x="16" y="33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21" y="33"/>
                    </a:lnTo>
                    <a:lnTo>
                      <a:pt x="21" y="32"/>
                    </a:lnTo>
                    <a:lnTo>
                      <a:pt x="21" y="30"/>
                    </a:lnTo>
                    <a:lnTo>
                      <a:pt x="21" y="28"/>
                    </a:lnTo>
                    <a:lnTo>
                      <a:pt x="18" y="26"/>
                    </a:lnTo>
                    <a:lnTo>
                      <a:pt x="17" y="26"/>
                    </a:lnTo>
                    <a:lnTo>
                      <a:pt x="12" y="25"/>
                    </a:lnTo>
                    <a:lnTo>
                      <a:pt x="8" y="23"/>
                    </a:lnTo>
                    <a:lnTo>
                      <a:pt x="4" y="20"/>
                    </a:lnTo>
                    <a:lnTo>
                      <a:pt x="3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4"/>
                    </a:lnTo>
                    <a:lnTo>
                      <a:pt x="9" y="3"/>
                    </a:lnTo>
                    <a:lnTo>
                      <a:pt x="13" y="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0" name="Freeform 6590"/>
              <p:cNvSpPr>
                <a:spLocks noEditPoints="1"/>
              </p:cNvSpPr>
              <p:nvPr/>
            </p:nvSpPr>
            <p:spPr bwMode="auto">
              <a:xfrm>
                <a:off x="1691480" y="4402931"/>
                <a:ext cx="22225" cy="65088"/>
              </a:xfrm>
              <a:custGeom>
                <a:gdLst>
                  <a:gd name="T0" fmla="*/ 3 w 14"/>
                  <a:gd name="T1" fmla="*/ 38 h 41"/>
                  <a:gd name="T2" fmla="*/ 13 w 14"/>
                  <a:gd name="T3" fmla="*/ 39 h 41"/>
                  <a:gd name="T4" fmla="*/ 13 w 14"/>
                  <a:gd name="T5" fmla="*/ 38 h 41"/>
                  <a:gd name="T6" fmla="*/ 3 w 14"/>
                  <a:gd name="T7" fmla="*/ 35 h 41"/>
                  <a:gd name="T8" fmla="*/ 13 w 14"/>
                  <a:gd name="T9" fmla="*/ 36 h 41"/>
                  <a:gd name="T10" fmla="*/ 13 w 14"/>
                  <a:gd name="T11" fmla="*/ 31 h 41"/>
                  <a:gd name="T12" fmla="*/ 3 w 14"/>
                  <a:gd name="T13" fmla="*/ 32 h 41"/>
                  <a:gd name="T14" fmla="*/ 13 w 14"/>
                  <a:gd name="T15" fmla="*/ 31 h 41"/>
                  <a:gd name="T16" fmla="*/ 4 w 14"/>
                  <a:gd name="T17" fmla="*/ 27 h 41"/>
                  <a:gd name="T18" fmla="*/ 3 w 14"/>
                  <a:gd name="T19" fmla="*/ 30 h 41"/>
                  <a:gd name="T20" fmla="*/ 13 w 14"/>
                  <a:gd name="T21" fmla="*/ 30 h 41"/>
                  <a:gd name="T22" fmla="*/ 1 w 14"/>
                  <a:gd name="T23" fmla="*/ 26 h 41"/>
                  <a:gd name="T24" fmla="*/ 13 w 14"/>
                  <a:gd name="T25" fmla="*/ 27 h 41"/>
                  <a:gd name="T26" fmla="*/ 1 w 14"/>
                  <a:gd name="T27" fmla="*/ 26 h 41"/>
                  <a:gd name="T28" fmla="*/ 1 w 14"/>
                  <a:gd name="T29" fmla="*/ 22 h 41"/>
                  <a:gd name="T30" fmla="*/ 13 w 14"/>
                  <a:gd name="T31" fmla="*/ 24 h 41"/>
                  <a:gd name="T32" fmla="*/ 13 w 14"/>
                  <a:gd name="T33" fmla="*/ 19 h 41"/>
                  <a:gd name="T34" fmla="*/ 1 w 14"/>
                  <a:gd name="T35" fmla="*/ 22 h 41"/>
                  <a:gd name="T36" fmla="*/ 13 w 14"/>
                  <a:gd name="T37" fmla="*/ 19 h 41"/>
                  <a:gd name="T38" fmla="*/ 3 w 14"/>
                  <a:gd name="T39" fmla="*/ 19 h 41"/>
                  <a:gd name="T40" fmla="*/ 13 w 14"/>
                  <a:gd name="T41" fmla="*/ 18 h 41"/>
                  <a:gd name="T42" fmla="*/ 3 w 14"/>
                  <a:gd name="T43" fmla="*/ 15 h 41"/>
                  <a:gd name="T44" fmla="*/ 13 w 14"/>
                  <a:gd name="T45" fmla="*/ 17 h 41"/>
                  <a:gd name="T46" fmla="*/ 13 w 14"/>
                  <a:gd name="T47" fmla="*/ 15 h 41"/>
                  <a:gd name="T48" fmla="*/ 3 w 14"/>
                  <a:gd name="T49" fmla="*/ 13 h 41"/>
                  <a:gd name="T50" fmla="*/ 13 w 14"/>
                  <a:gd name="T51" fmla="*/ 14 h 41"/>
                  <a:gd name="T52" fmla="*/ 3 w 14"/>
                  <a:gd name="T53" fmla="*/ 13 h 41"/>
                  <a:gd name="T54" fmla="*/ 3 w 14"/>
                  <a:gd name="T55" fmla="*/ 9 h 41"/>
                  <a:gd name="T56" fmla="*/ 13 w 14"/>
                  <a:gd name="T57" fmla="*/ 10 h 41"/>
                  <a:gd name="T58" fmla="*/ 13 w 14"/>
                  <a:gd name="T59" fmla="*/ 9 h 41"/>
                  <a:gd name="T60" fmla="*/ 3 w 14"/>
                  <a:gd name="T61" fmla="*/ 5 h 41"/>
                  <a:gd name="T62" fmla="*/ 13 w 14"/>
                  <a:gd name="T63" fmla="*/ 6 h 41"/>
                  <a:gd name="T64" fmla="*/ 1 w 14"/>
                  <a:gd name="T65" fmla="*/ 2 h 41"/>
                  <a:gd name="T66" fmla="*/ 13 w 14"/>
                  <a:gd name="T67" fmla="*/ 3 h 41"/>
                  <a:gd name="T68" fmla="*/ 13 w 14"/>
                  <a:gd name="T69" fmla="*/ 2 h 41"/>
                  <a:gd name="T70" fmla="*/ 13 w 14"/>
                  <a:gd name="T71" fmla="*/ 0 h 41"/>
                  <a:gd name="T72" fmla="*/ 14 w 14"/>
                  <a:gd name="T73" fmla="*/ 7 h 41"/>
                  <a:gd name="T74" fmla="*/ 14 w 14"/>
                  <a:gd name="T75" fmla="*/ 21 h 41"/>
                  <a:gd name="T76" fmla="*/ 14 w 14"/>
                  <a:gd name="T77" fmla="*/ 40 h 41"/>
                  <a:gd name="T78" fmla="*/ 13 w 14"/>
                  <a:gd name="T79" fmla="*/ 40 h 41"/>
                  <a:gd name="T80" fmla="*/ 1 w 14"/>
                  <a:gd name="T81" fmla="*/ 41 h 41"/>
                  <a:gd name="T82" fmla="*/ 1 w 14"/>
                  <a:gd name="T83" fmla="*/ 41 h 41"/>
                  <a:gd name="T84" fmla="*/ 1 w 14"/>
                  <a:gd name="T85" fmla="*/ 30 h 41"/>
                  <a:gd name="T86" fmla="*/ 0 w 14"/>
                  <a:gd name="T87" fmla="*/ 10 h 41"/>
                  <a:gd name="T88" fmla="*/ 0 w 14"/>
                  <a:gd name="T89" fmla="*/ 1 h 41"/>
                  <a:gd name="T90" fmla="*/ 1 w 14"/>
                  <a:gd name="T91" fmla="*/ 1 h 41"/>
                  <a:gd name="T92" fmla="*/ 13 w 14"/>
                  <a:gd name="T93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" h="41">
                    <a:moveTo>
                      <a:pt x="13" y="38"/>
                    </a:moveTo>
                    <a:lnTo>
                      <a:pt x="3" y="38"/>
                    </a:lnTo>
                    <a:lnTo>
                      <a:pt x="3" y="39"/>
                    </a:lnTo>
                    <a:lnTo>
                      <a:pt x="13" y="39"/>
                    </a:lnTo>
                    <a:lnTo>
                      <a:pt x="13" y="39"/>
                    </a:lnTo>
                    <a:lnTo>
                      <a:pt x="13" y="38"/>
                    </a:lnTo>
                    <a:close/>
                    <a:moveTo>
                      <a:pt x="13" y="35"/>
                    </a:moveTo>
                    <a:lnTo>
                      <a:pt x="3" y="35"/>
                    </a:lnTo>
                    <a:lnTo>
                      <a:pt x="3" y="36"/>
                    </a:lnTo>
                    <a:lnTo>
                      <a:pt x="13" y="36"/>
                    </a:lnTo>
                    <a:lnTo>
                      <a:pt x="13" y="35"/>
                    </a:lnTo>
                    <a:close/>
                    <a:moveTo>
                      <a:pt x="13" y="31"/>
                    </a:moveTo>
                    <a:lnTo>
                      <a:pt x="3" y="31"/>
                    </a:lnTo>
                    <a:lnTo>
                      <a:pt x="3" y="32"/>
                    </a:lnTo>
                    <a:lnTo>
                      <a:pt x="13" y="32"/>
                    </a:lnTo>
                    <a:lnTo>
                      <a:pt x="13" y="31"/>
                    </a:lnTo>
                    <a:close/>
                    <a:moveTo>
                      <a:pt x="13" y="27"/>
                    </a:moveTo>
                    <a:lnTo>
                      <a:pt x="4" y="27"/>
                    </a:lnTo>
                    <a:lnTo>
                      <a:pt x="3" y="27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13" y="30"/>
                    </a:lnTo>
                    <a:lnTo>
                      <a:pt x="13" y="27"/>
                    </a:lnTo>
                    <a:close/>
                    <a:moveTo>
                      <a:pt x="1" y="26"/>
                    </a:moveTo>
                    <a:lnTo>
                      <a:pt x="3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" y="26"/>
                    </a:lnTo>
                    <a:close/>
                    <a:moveTo>
                      <a:pt x="13" y="22"/>
                    </a:moveTo>
                    <a:lnTo>
                      <a:pt x="1" y="22"/>
                    </a:lnTo>
                    <a:lnTo>
                      <a:pt x="1" y="24"/>
                    </a:lnTo>
                    <a:lnTo>
                      <a:pt x="13" y="24"/>
                    </a:lnTo>
                    <a:lnTo>
                      <a:pt x="13" y="22"/>
                    </a:lnTo>
                    <a:close/>
                    <a:moveTo>
                      <a:pt x="13" y="19"/>
                    </a:moveTo>
                    <a:lnTo>
                      <a:pt x="3" y="19"/>
                    </a:lnTo>
                    <a:lnTo>
                      <a:pt x="1" y="22"/>
                    </a:lnTo>
                    <a:lnTo>
                      <a:pt x="13" y="21"/>
                    </a:lnTo>
                    <a:lnTo>
                      <a:pt x="13" y="19"/>
                    </a:lnTo>
                    <a:close/>
                    <a:moveTo>
                      <a:pt x="3" y="18"/>
                    </a:moveTo>
                    <a:lnTo>
                      <a:pt x="3" y="19"/>
                    </a:lnTo>
                    <a:lnTo>
                      <a:pt x="13" y="19"/>
                    </a:lnTo>
                    <a:lnTo>
                      <a:pt x="13" y="18"/>
                    </a:lnTo>
                    <a:lnTo>
                      <a:pt x="3" y="18"/>
                    </a:lnTo>
                    <a:close/>
                    <a:moveTo>
                      <a:pt x="3" y="15"/>
                    </a:moveTo>
                    <a:lnTo>
                      <a:pt x="3" y="17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3" y="15"/>
                    </a:lnTo>
                    <a:close/>
                    <a:moveTo>
                      <a:pt x="3" y="13"/>
                    </a:moveTo>
                    <a:lnTo>
                      <a:pt x="3" y="14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3" y="13"/>
                    </a:lnTo>
                    <a:close/>
                    <a:moveTo>
                      <a:pt x="13" y="9"/>
                    </a:moveTo>
                    <a:lnTo>
                      <a:pt x="3" y="9"/>
                    </a:lnTo>
                    <a:lnTo>
                      <a:pt x="3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9"/>
                    </a:lnTo>
                    <a:close/>
                    <a:moveTo>
                      <a:pt x="13" y="5"/>
                    </a:moveTo>
                    <a:lnTo>
                      <a:pt x="3" y="5"/>
                    </a:lnTo>
                    <a:lnTo>
                      <a:pt x="3" y="6"/>
                    </a:lnTo>
                    <a:lnTo>
                      <a:pt x="13" y="6"/>
                    </a:lnTo>
                    <a:lnTo>
                      <a:pt x="13" y="5"/>
                    </a:lnTo>
                    <a:close/>
                    <a:moveTo>
                      <a:pt x="1" y="2"/>
                    </a:moveTo>
                    <a:lnTo>
                      <a:pt x="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" y="2"/>
                    </a:lnTo>
                    <a:close/>
                    <a:moveTo>
                      <a:pt x="13" y="0"/>
                    </a:moveTo>
                    <a:lnTo>
                      <a:pt x="14" y="1"/>
                    </a:lnTo>
                    <a:lnTo>
                      <a:pt x="14" y="7"/>
                    </a:lnTo>
                    <a:lnTo>
                      <a:pt x="14" y="14"/>
                    </a:lnTo>
                    <a:lnTo>
                      <a:pt x="14" y="21"/>
                    </a:lnTo>
                    <a:lnTo>
                      <a:pt x="14" y="30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3" y="40"/>
                    </a:lnTo>
                    <a:lnTo>
                      <a:pt x="8" y="40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35"/>
                    </a:lnTo>
                    <a:lnTo>
                      <a:pt x="1" y="30"/>
                    </a:lnTo>
                    <a:lnTo>
                      <a:pt x="0" y="23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1" name="Freeform 6591"/>
              <p:cNvSpPr>
                <a:spLocks noEditPoints="1"/>
              </p:cNvSpPr>
              <p:nvPr/>
            </p:nvSpPr>
            <p:spPr bwMode="auto">
              <a:xfrm>
                <a:off x="1858168" y="4404519"/>
                <a:ext cx="66675" cy="63500"/>
              </a:xfrm>
              <a:custGeom>
                <a:gdLst>
                  <a:gd name="T0" fmla="*/ 9 w 42"/>
                  <a:gd name="T1" fmla="*/ 37 h 40"/>
                  <a:gd name="T2" fmla="*/ 25 w 42"/>
                  <a:gd name="T3" fmla="*/ 38 h 40"/>
                  <a:gd name="T4" fmla="*/ 40 w 42"/>
                  <a:gd name="T5" fmla="*/ 38 h 40"/>
                  <a:gd name="T6" fmla="*/ 9 w 42"/>
                  <a:gd name="T7" fmla="*/ 34 h 40"/>
                  <a:gd name="T8" fmla="*/ 40 w 42"/>
                  <a:gd name="T9" fmla="*/ 33 h 40"/>
                  <a:gd name="T10" fmla="*/ 26 w 42"/>
                  <a:gd name="T11" fmla="*/ 34 h 40"/>
                  <a:gd name="T12" fmla="*/ 9 w 42"/>
                  <a:gd name="T13" fmla="*/ 31 h 40"/>
                  <a:gd name="T14" fmla="*/ 26 w 42"/>
                  <a:gd name="T15" fmla="*/ 31 h 40"/>
                  <a:gd name="T16" fmla="*/ 40 w 42"/>
                  <a:gd name="T17" fmla="*/ 31 h 40"/>
                  <a:gd name="T18" fmla="*/ 9 w 42"/>
                  <a:gd name="T19" fmla="*/ 27 h 40"/>
                  <a:gd name="T20" fmla="*/ 15 w 42"/>
                  <a:gd name="T21" fmla="*/ 27 h 40"/>
                  <a:gd name="T22" fmla="*/ 40 w 42"/>
                  <a:gd name="T23" fmla="*/ 27 h 40"/>
                  <a:gd name="T24" fmla="*/ 1 w 42"/>
                  <a:gd name="T25" fmla="*/ 23 h 40"/>
                  <a:gd name="T26" fmla="*/ 34 w 42"/>
                  <a:gd name="T27" fmla="*/ 22 h 40"/>
                  <a:gd name="T28" fmla="*/ 21 w 42"/>
                  <a:gd name="T29" fmla="*/ 22 h 40"/>
                  <a:gd name="T30" fmla="*/ 21 w 42"/>
                  <a:gd name="T31" fmla="*/ 25 h 40"/>
                  <a:gd name="T32" fmla="*/ 29 w 42"/>
                  <a:gd name="T33" fmla="*/ 22 h 40"/>
                  <a:gd name="T34" fmla="*/ 40 w 42"/>
                  <a:gd name="T35" fmla="*/ 21 h 40"/>
                  <a:gd name="T36" fmla="*/ 29 w 42"/>
                  <a:gd name="T37" fmla="*/ 21 h 40"/>
                  <a:gd name="T38" fmla="*/ 19 w 42"/>
                  <a:gd name="T39" fmla="*/ 20 h 40"/>
                  <a:gd name="T40" fmla="*/ 9 w 42"/>
                  <a:gd name="T41" fmla="*/ 22 h 40"/>
                  <a:gd name="T42" fmla="*/ 9 w 42"/>
                  <a:gd name="T43" fmla="*/ 20 h 40"/>
                  <a:gd name="T44" fmla="*/ 19 w 42"/>
                  <a:gd name="T45" fmla="*/ 20 h 40"/>
                  <a:gd name="T46" fmla="*/ 30 w 42"/>
                  <a:gd name="T47" fmla="*/ 18 h 40"/>
                  <a:gd name="T48" fmla="*/ 40 w 42"/>
                  <a:gd name="T49" fmla="*/ 18 h 40"/>
                  <a:gd name="T50" fmla="*/ 18 w 42"/>
                  <a:gd name="T51" fmla="*/ 14 h 40"/>
                  <a:gd name="T52" fmla="*/ 30 w 42"/>
                  <a:gd name="T53" fmla="*/ 16 h 40"/>
                  <a:gd name="T54" fmla="*/ 40 w 42"/>
                  <a:gd name="T55" fmla="*/ 16 h 40"/>
                  <a:gd name="T56" fmla="*/ 9 w 42"/>
                  <a:gd name="T57" fmla="*/ 14 h 40"/>
                  <a:gd name="T58" fmla="*/ 31 w 42"/>
                  <a:gd name="T59" fmla="*/ 14 h 40"/>
                  <a:gd name="T60" fmla="*/ 18 w 42"/>
                  <a:gd name="T61" fmla="*/ 13 h 40"/>
                  <a:gd name="T62" fmla="*/ 40 w 42"/>
                  <a:gd name="T63" fmla="*/ 14 h 40"/>
                  <a:gd name="T64" fmla="*/ 9 w 42"/>
                  <a:gd name="T65" fmla="*/ 12 h 40"/>
                  <a:gd name="T66" fmla="*/ 31 w 42"/>
                  <a:gd name="T67" fmla="*/ 12 h 40"/>
                  <a:gd name="T68" fmla="*/ 33 w 42"/>
                  <a:gd name="T69" fmla="*/ 12 h 40"/>
                  <a:gd name="T70" fmla="*/ 2 w 42"/>
                  <a:gd name="T71" fmla="*/ 12 h 40"/>
                  <a:gd name="T72" fmla="*/ 18 w 42"/>
                  <a:gd name="T73" fmla="*/ 12 h 40"/>
                  <a:gd name="T74" fmla="*/ 39 w 42"/>
                  <a:gd name="T75" fmla="*/ 9 h 40"/>
                  <a:gd name="T76" fmla="*/ 17 w 42"/>
                  <a:gd name="T77" fmla="*/ 9 h 40"/>
                  <a:gd name="T78" fmla="*/ 1 w 42"/>
                  <a:gd name="T79" fmla="*/ 5 h 40"/>
                  <a:gd name="T80" fmla="*/ 27 w 42"/>
                  <a:gd name="T81" fmla="*/ 2 h 40"/>
                  <a:gd name="T82" fmla="*/ 8 w 42"/>
                  <a:gd name="T83" fmla="*/ 1 h 40"/>
                  <a:gd name="T84" fmla="*/ 10 w 42"/>
                  <a:gd name="T85" fmla="*/ 0 h 40"/>
                  <a:gd name="T86" fmla="*/ 36 w 42"/>
                  <a:gd name="T87" fmla="*/ 0 h 40"/>
                  <a:gd name="T88" fmla="*/ 34 w 42"/>
                  <a:gd name="T89" fmla="*/ 0 h 40"/>
                  <a:gd name="T90" fmla="*/ 42 w 42"/>
                  <a:gd name="T91" fmla="*/ 20 h 40"/>
                  <a:gd name="T92" fmla="*/ 36 w 42"/>
                  <a:gd name="T93" fmla="*/ 40 h 40"/>
                  <a:gd name="T94" fmla="*/ 29 w 42"/>
                  <a:gd name="T95" fmla="*/ 26 h 40"/>
                  <a:gd name="T96" fmla="*/ 23 w 42"/>
                  <a:gd name="T97" fmla="*/ 40 h 40"/>
                  <a:gd name="T98" fmla="*/ 14 w 42"/>
                  <a:gd name="T99" fmla="*/ 27 h 40"/>
                  <a:gd name="T100" fmla="*/ 10 w 42"/>
                  <a:gd name="T101" fmla="*/ 40 h 40"/>
                  <a:gd name="T102" fmla="*/ 0 w 42"/>
                  <a:gd name="T103" fmla="*/ 34 h 40"/>
                  <a:gd name="T104" fmla="*/ 0 w 42"/>
                  <a:gd name="T105" fmla="*/ 1 h 40"/>
                  <a:gd name="T106" fmla="*/ 6 w 42"/>
                  <a:gd name="T107" fmla="*/ 0 h 40"/>
                  <a:gd name="T108" fmla="*/ 17 w 42"/>
                  <a:gd name="T109" fmla="*/ 4 h 40"/>
                  <a:gd name="T110" fmla="*/ 26 w 42"/>
                  <a:gd name="T111" fmla="*/ 0 h 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2" h="40">
                    <a:moveTo>
                      <a:pt x="9" y="37"/>
                    </a:moveTo>
                    <a:lnTo>
                      <a:pt x="1" y="38"/>
                    </a:lnTo>
                    <a:lnTo>
                      <a:pt x="2" y="39"/>
                    </a:lnTo>
                    <a:lnTo>
                      <a:pt x="9" y="39"/>
                    </a:lnTo>
                    <a:lnTo>
                      <a:pt x="9" y="37"/>
                    </a:lnTo>
                    <a:close/>
                    <a:moveTo>
                      <a:pt x="26" y="37"/>
                    </a:moveTo>
                    <a:lnTo>
                      <a:pt x="18" y="37"/>
                    </a:lnTo>
                    <a:lnTo>
                      <a:pt x="18" y="37"/>
                    </a:lnTo>
                    <a:lnTo>
                      <a:pt x="18" y="38"/>
                    </a:lnTo>
                    <a:lnTo>
                      <a:pt x="25" y="38"/>
                    </a:lnTo>
                    <a:lnTo>
                      <a:pt x="26" y="37"/>
                    </a:lnTo>
                    <a:close/>
                    <a:moveTo>
                      <a:pt x="40" y="37"/>
                    </a:moveTo>
                    <a:lnTo>
                      <a:pt x="33" y="37"/>
                    </a:lnTo>
                    <a:lnTo>
                      <a:pt x="33" y="38"/>
                    </a:lnTo>
                    <a:lnTo>
                      <a:pt x="40" y="38"/>
                    </a:lnTo>
                    <a:lnTo>
                      <a:pt x="40" y="37"/>
                    </a:lnTo>
                    <a:close/>
                    <a:moveTo>
                      <a:pt x="9" y="33"/>
                    </a:moveTo>
                    <a:lnTo>
                      <a:pt x="1" y="33"/>
                    </a:lnTo>
                    <a:lnTo>
                      <a:pt x="1" y="35"/>
                    </a:lnTo>
                    <a:lnTo>
                      <a:pt x="9" y="34"/>
                    </a:lnTo>
                    <a:lnTo>
                      <a:pt x="9" y="33"/>
                    </a:lnTo>
                    <a:close/>
                    <a:moveTo>
                      <a:pt x="33" y="33"/>
                    </a:moveTo>
                    <a:lnTo>
                      <a:pt x="33" y="34"/>
                    </a:lnTo>
                    <a:lnTo>
                      <a:pt x="40" y="34"/>
                    </a:lnTo>
                    <a:lnTo>
                      <a:pt x="40" y="33"/>
                    </a:lnTo>
                    <a:lnTo>
                      <a:pt x="33" y="33"/>
                    </a:lnTo>
                    <a:close/>
                    <a:moveTo>
                      <a:pt x="26" y="33"/>
                    </a:moveTo>
                    <a:lnTo>
                      <a:pt x="17" y="33"/>
                    </a:lnTo>
                    <a:lnTo>
                      <a:pt x="17" y="34"/>
                    </a:lnTo>
                    <a:lnTo>
                      <a:pt x="26" y="34"/>
                    </a:lnTo>
                    <a:lnTo>
                      <a:pt x="26" y="33"/>
                    </a:lnTo>
                    <a:close/>
                    <a:moveTo>
                      <a:pt x="9" y="30"/>
                    </a:moveTo>
                    <a:lnTo>
                      <a:pt x="1" y="30"/>
                    </a:lnTo>
                    <a:lnTo>
                      <a:pt x="1" y="31"/>
                    </a:lnTo>
                    <a:lnTo>
                      <a:pt x="9" y="31"/>
                    </a:lnTo>
                    <a:lnTo>
                      <a:pt x="9" y="30"/>
                    </a:lnTo>
                    <a:close/>
                    <a:moveTo>
                      <a:pt x="26" y="30"/>
                    </a:moveTo>
                    <a:lnTo>
                      <a:pt x="17" y="30"/>
                    </a:lnTo>
                    <a:lnTo>
                      <a:pt x="17" y="31"/>
                    </a:lnTo>
                    <a:lnTo>
                      <a:pt x="26" y="31"/>
                    </a:lnTo>
                    <a:lnTo>
                      <a:pt x="26" y="30"/>
                    </a:lnTo>
                    <a:close/>
                    <a:moveTo>
                      <a:pt x="40" y="30"/>
                    </a:moveTo>
                    <a:lnTo>
                      <a:pt x="33" y="30"/>
                    </a:lnTo>
                    <a:lnTo>
                      <a:pt x="33" y="31"/>
                    </a:lnTo>
                    <a:lnTo>
                      <a:pt x="40" y="31"/>
                    </a:lnTo>
                    <a:lnTo>
                      <a:pt x="40" y="30"/>
                    </a:lnTo>
                    <a:close/>
                    <a:moveTo>
                      <a:pt x="9" y="26"/>
                    </a:moveTo>
                    <a:lnTo>
                      <a:pt x="1" y="27"/>
                    </a:lnTo>
                    <a:lnTo>
                      <a:pt x="1" y="29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9" y="26"/>
                    </a:lnTo>
                    <a:close/>
                    <a:moveTo>
                      <a:pt x="27" y="26"/>
                    </a:moveTo>
                    <a:lnTo>
                      <a:pt x="15" y="26"/>
                    </a:lnTo>
                    <a:lnTo>
                      <a:pt x="15" y="27"/>
                    </a:lnTo>
                    <a:lnTo>
                      <a:pt x="27" y="27"/>
                    </a:lnTo>
                    <a:lnTo>
                      <a:pt x="27" y="26"/>
                    </a:lnTo>
                    <a:close/>
                    <a:moveTo>
                      <a:pt x="34" y="26"/>
                    </a:moveTo>
                    <a:lnTo>
                      <a:pt x="34" y="27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34" y="26"/>
                    </a:lnTo>
                    <a:close/>
                    <a:moveTo>
                      <a:pt x="9" y="23"/>
                    </a:moveTo>
                    <a:lnTo>
                      <a:pt x="5" y="23"/>
                    </a:lnTo>
                    <a:lnTo>
                      <a:pt x="1" y="23"/>
                    </a:lnTo>
                    <a:lnTo>
                      <a:pt x="1" y="25"/>
                    </a:lnTo>
                    <a:lnTo>
                      <a:pt x="6" y="25"/>
                    </a:lnTo>
                    <a:lnTo>
                      <a:pt x="9" y="25"/>
                    </a:lnTo>
                    <a:lnTo>
                      <a:pt x="9" y="23"/>
                    </a:lnTo>
                    <a:close/>
                    <a:moveTo>
                      <a:pt x="34" y="22"/>
                    </a:moveTo>
                    <a:lnTo>
                      <a:pt x="34" y="25"/>
                    </a:lnTo>
                    <a:lnTo>
                      <a:pt x="40" y="25"/>
                    </a:lnTo>
                    <a:lnTo>
                      <a:pt x="40" y="23"/>
                    </a:lnTo>
                    <a:lnTo>
                      <a:pt x="34" y="22"/>
                    </a:lnTo>
                    <a:close/>
                    <a:moveTo>
                      <a:pt x="21" y="22"/>
                    </a:moveTo>
                    <a:lnTo>
                      <a:pt x="19" y="22"/>
                    </a:lnTo>
                    <a:lnTo>
                      <a:pt x="14" y="22"/>
                    </a:lnTo>
                    <a:lnTo>
                      <a:pt x="14" y="25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1" y="22"/>
                    </a:lnTo>
                    <a:close/>
                    <a:moveTo>
                      <a:pt x="23" y="22"/>
                    </a:moveTo>
                    <a:lnTo>
                      <a:pt x="22" y="25"/>
                    </a:lnTo>
                    <a:lnTo>
                      <a:pt x="29" y="25"/>
                    </a:lnTo>
                    <a:lnTo>
                      <a:pt x="29" y="22"/>
                    </a:lnTo>
                    <a:lnTo>
                      <a:pt x="23" y="22"/>
                    </a:lnTo>
                    <a:close/>
                    <a:moveTo>
                      <a:pt x="34" y="21"/>
                    </a:moveTo>
                    <a:lnTo>
                      <a:pt x="34" y="22"/>
                    </a:lnTo>
                    <a:lnTo>
                      <a:pt x="40" y="22"/>
                    </a:lnTo>
                    <a:lnTo>
                      <a:pt x="40" y="21"/>
                    </a:lnTo>
                    <a:lnTo>
                      <a:pt x="34" y="21"/>
                    </a:lnTo>
                    <a:close/>
                    <a:moveTo>
                      <a:pt x="23" y="21"/>
                    </a:moveTo>
                    <a:lnTo>
                      <a:pt x="23" y="22"/>
                    </a:lnTo>
                    <a:lnTo>
                      <a:pt x="29" y="22"/>
                    </a:lnTo>
                    <a:lnTo>
                      <a:pt x="29" y="21"/>
                    </a:lnTo>
                    <a:lnTo>
                      <a:pt x="23" y="21"/>
                    </a:lnTo>
                    <a:close/>
                    <a:moveTo>
                      <a:pt x="13" y="20"/>
                    </a:moveTo>
                    <a:lnTo>
                      <a:pt x="14" y="22"/>
                    </a:lnTo>
                    <a:lnTo>
                      <a:pt x="21" y="22"/>
                    </a:lnTo>
                    <a:lnTo>
                      <a:pt x="19" y="20"/>
                    </a:lnTo>
                    <a:lnTo>
                      <a:pt x="13" y="20"/>
                    </a:lnTo>
                    <a:close/>
                    <a:moveTo>
                      <a:pt x="9" y="20"/>
                    </a:moveTo>
                    <a:lnTo>
                      <a:pt x="2" y="20"/>
                    </a:lnTo>
                    <a:lnTo>
                      <a:pt x="1" y="22"/>
                    </a:lnTo>
                    <a:lnTo>
                      <a:pt x="9" y="22"/>
                    </a:lnTo>
                    <a:lnTo>
                      <a:pt x="9" y="20"/>
                    </a:lnTo>
                    <a:close/>
                    <a:moveTo>
                      <a:pt x="9" y="17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9" y="20"/>
                    </a:lnTo>
                    <a:lnTo>
                      <a:pt x="9" y="17"/>
                    </a:lnTo>
                    <a:close/>
                    <a:moveTo>
                      <a:pt x="19" y="17"/>
                    </a:moveTo>
                    <a:lnTo>
                      <a:pt x="13" y="17"/>
                    </a:lnTo>
                    <a:lnTo>
                      <a:pt x="13" y="20"/>
                    </a:lnTo>
                    <a:lnTo>
                      <a:pt x="19" y="20"/>
                    </a:lnTo>
                    <a:lnTo>
                      <a:pt x="19" y="17"/>
                    </a:lnTo>
                    <a:close/>
                    <a:moveTo>
                      <a:pt x="30" y="17"/>
                    </a:moveTo>
                    <a:lnTo>
                      <a:pt x="23" y="17"/>
                    </a:lnTo>
                    <a:lnTo>
                      <a:pt x="23" y="18"/>
                    </a:lnTo>
                    <a:lnTo>
                      <a:pt x="30" y="18"/>
                    </a:lnTo>
                    <a:lnTo>
                      <a:pt x="30" y="17"/>
                    </a:lnTo>
                    <a:close/>
                    <a:moveTo>
                      <a:pt x="40" y="17"/>
                    </a:moveTo>
                    <a:lnTo>
                      <a:pt x="34" y="17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0" y="17"/>
                    </a:lnTo>
                    <a:close/>
                    <a:moveTo>
                      <a:pt x="12" y="14"/>
                    </a:moveTo>
                    <a:lnTo>
                      <a:pt x="12" y="16"/>
                    </a:lnTo>
                    <a:lnTo>
                      <a:pt x="19" y="16"/>
                    </a:lnTo>
                    <a:lnTo>
                      <a:pt x="18" y="14"/>
                    </a:lnTo>
                    <a:lnTo>
                      <a:pt x="12" y="14"/>
                    </a:lnTo>
                    <a:close/>
                    <a:moveTo>
                      <a:pt x="30" y="14"/>
                    </a:moveTo>
                    <a:lnTo>
                      <a:pt x="25" y="14"/>
                    </a:lnTo>
                    <a:lnTo>
                      <a:pt x="25" y="16"/>
                    </a:lnTo>
                    <a:lnTo>
                      <a:pt x="30" y="16"/>
                    </a:lnTo>
                    <a:lnTo>
                      <a:pt x="30" y="14"/>
                    </a:lnTo>
                    <a:close/>
                    <a:moveTo>
                      <a:pt x="40" y="14"/>
                    </a:moveTo>
                    <a:lnTo>
                      <a:pt x="33" y="14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0" y="14"/>
                    </a:lnTo>
                    <a:close/>
                    <a:moveTo>
                      <a:pt x="2" y="14"/>
                    </a:moveTo>
                    <a:lnTo>
                      <a:pt x="2" y="16"/>
                    </a:lnTo>
                    <a:lnTo>
                      <a:pt x="9" y="16"/>
                    </a:lnTo>
                    <a:lnTo>
                      <a:pt x="9" y="14"/>
                    </a:lnTo>
                    <a:lnTo>
                      <a:pt x="2" y="14"/>
                    </a:lnTo>
                    <a:close/>
                    <a:moveTo>
                      <a:pt x="31" y="13"/>
                    </a:moveTo>
                    <a:lnTo>
                      <a:pt x="25" y="13"/>
                    </a:lnTo>
                    <a:lnTo>
                      <a:pt x="25" y="14"/>
                    </a:lnTo>
                    <a:lnTo>
                      <a:pt x="31" y="14"/>
                    </a:lnTo>
                    <a:lnTo>
                      <a:pt x="31" y="13"/>
                    </a:lnTo>
                    <a:close/>
                    <a:moveTo>
                      <a:pt x="10" y="12"/>
                    </a:moveTo>
                    <a:lnTo>
                      <a:pt x="12" y="14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0" y="12"/>
                    </a:lnTo>
                    <a:close/>
                    <a:moveTo>
                      <a:pt x="40" y="12"/>
                    </a:moveTo>
                    <a:lnTo>
                      <a:pt x="33" y="12"/>
                    </a:lnTo>
                    <a:lnTo>
                      <a:pt x="33" y="14"/>
                    </a:lnTo>
                    <a:lnTo>
                      <a:pt x="40" y="14"/>
                    </a:lnTo>
                    <a:lnTo>
                      <a:pt x="40" y="12"/>
                    </a:lnTo>
                    <a:close/>
                    <a:moveTo>
                      <a:pt x="2" y="12"/>
                    </a:moveTo>
                    <a:lnTo>
                      <a:pt x="2" y="13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2" y="12"/>
                    </a:lnTo>
                    <a:close/>
                    <a:moveTo>
                      <a:pt x="39" y="10"/>
                    </a:moveTo>
                    <a:lnTo>
                      <a:pt x="26" y="10"/>
                    </a:lnTo>
                    <a:lnTo>
                      <a:pt x="25" y="12"/>
                    </a:lnTo>
                    <a:lnTo>
                      <a:pt x="31" y="12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0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9" y="10"/>
                    </a:lnTo>
                    <a:close/>
                    <a:moveTo>
                      <a:pt x="2" y="10"/>
                    </a:moveTo>
                    <a:lnTo>
                      <a:pt x="2" y="12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8" y="12"/>
                    </a:lnTo>
                    <a:lnTo>
                      <a:pt x="17" y="10"/>
                    </a:lnTo>
                    <a:lnTo>
                      <a:pt x="2" y="10"/>
                    </a:lnTo>
                    <a:close/>
                    <a:moveTo>
                      <a:pt x="26" y="6"/>
                    </a:moveTo>
                    <a:lnTo>
                      <a:pt x="26" y="9"/>
                    </a:lnTo>
                    <a:lnTo>
                      <a:pt x="39" y="9"/>
                    </a:lnTo>
                    <a:lnTo>
                      <a:pt x="39" y="6"/>
                    </a:lnTo>
                    <a:lnTo>
                      <a:pt x="26" y="6"/>
                    </a:lnTo>
                    <a:close/>
                    <a:moveTo>
                      <a:pt x="2" y="6"/>
                    </a:moveTo>
                    <a:lnTo>
                      <a:pt x="2" y="8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2" y="6"/>
                    </a:lnTo>
                    <a:close/>
                    <a:moveTo>
                      <a:pt x="15" y="4"/>
                    </a:moveTo>
                    <a:lnTo>
                      <a:pt x="1" y="4"/>
                    </a:lnTo>
                    <a:lnTo>
                      <a:pt x="1" y="5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5" y="4"/>
                    </a:lnTo>
                    <a:close/>
                    <a:moveTo>
                      <a:pt x="39" y="2"/>
                    </a:moveTo>
                    <a:lnTo>
                      <a:pt x="27" y="2"/>
                    </a:lnTo>
                    <a:lnTo>
                      <a:pt x="26" y="5"/>
                    </a:lnTo>
                    <a:lnTo>
                      <a:pt x="39" y="5"/>
                    </a:lnTo>
                    <a:lnTo>
                      <a:pt x="39" y="2"/>
                    </a:lnTo>
                    <a:close/>
                    <a:moveTo>
                      <a:pt x="10" y="0"/>
                    </a:moveTo>
                    <a:lnTo>
                      <a:pt x="8" y="1"/>
                    </a:lnTo>
                    <a:lnTo>
                      <a:pt x="4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3" y="1"/>
                    </a:lnTo>
                    <a:lnTo>
                      <a:pt x="10" y="0"/>
                    </a:lnTo>
                    <a:close/>
                    <a:moveTo>
                      <a:pt x="30" y="0"/>
                    </a:moveTo>
                    <a:lnTo>
                      <a:pt x="29" y="0"/>
                    </a:lnTo>
                    <a:lnTo>
                      <a:pt x="27" y="0"/>
                    </a:lnTo>
                    <a:lnTo>
                      <a:pt x="38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close/>
                    <a:moveTo>
                      <a:pt x="34" y="0"/>
                    </a:moveTo>
                    <a:lnTo>
                      <a:pt x="40" y="0"/>
                    </a:lnTo>
                    <a:lnTo>
                      <a:pt x="40" y="0"/>
                    </a:lnTo>
                    <a:lnTo>
                      <a:pt x="40" y="6"/>
                    </a:lnTo>
                    <a:lnTo>
                      <a:pt x="42" y="13"/>
                    </a:lnTo>
                    <a:lnTo>
                      <a:pt x="42" y="20"/>
                    </a:lnTo>
                    <a:lnTo>
                      <a:pt x="42" y="30"/>
                    </a:lnTo>
                    <a:lnTo>
                      <a:pt x="42" y="39"/>
                    </a:lnTo>
                    <a:lnTo>
                      <a:pt x="42" y="40"/>
                    </a:lnTo>
                    <a:lnTo>
                      <a:pt x="40" y="40"/>
                    </a:lnTo>
                    <a:lnTo>
                      <a:pt x="36" y="40"/>
                    </a:lnTo>
                    <a:lnTo>
                      <a:pt x="33" y="40"/>
                    </a:lnTo>
                    <a:lnTo>
                      <a:pt x="33" y="40"/>
                    </a:lnTo>
                    <a:lnTo>
                      <a:pt x="31" y="40"/>
                    </a:lnTo>
                    <a:lnTo>
                      <a:pt x="31" y="16"/>
                    </a:lnTo>
                    <a:lnTo>
                      <a:pt x="29" y="26"/>
                    </a:lnTo>
                    <a:lnTo>
                      <a:pt x="27" y="35"/>
                    </a:lnTo>
                    <a:lnTo>
                      <a:pt x="27" y="37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3" y="40"/>
                    </a:lnTo>
                    <a:lnTo>
                      <a:pt x="21" y="40"/>
                    </a:lnTo>
                    <a:lnTo>
                      <a:pt x="18" y="40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4" y="27"/>
                    </a:lnTo>
                    <a:lnTo>
                      <a:pt x="10" y="16"/>
                    </a:lnTo>
                    <a:lnTo>
                      <a:pt x="10" y="26"/>
                    </a:lnTo>
                    <a:lnTo>
                      <a:pt x="10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9" y="40"/>
                    </a:lnTo>
                    <a:lnTo>
                      <a:pt x="5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4"/>
                    </a:lnTo>
                    <a:lnTo>
                      <a:pt x="0" y="27"/>
                    </a:lnTo>
                    <a:lnTo>
                      <a:pt x="0" y="20"/>
                    </a:lnTo>
                    <a:lnTo>
                      <a:pt x="1" y="1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5" y="1"/>
                    </a:lnTo>
                    <a:lnTo>
                      <a:pt x="17" y="4"/>
                    </a:lnTo>
                    <a:lnTo>
                      <a:pt x="18" y="8"/>
                    </a:lnTo>
                    <a:lnTo>
                      <a:pt x="19" y="12"/>
                    </a:lnTo>
                    <a:lnTo>
                      <a:pt x="22" y="2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2" name="Freeform 6592"/>
              <p:cNvSpPr>
                <a:spLocks noEditPoints="1"/>
              </p:cNvSpPr>
              <p:nvPr/>
            </p:nvSpPr>
            <p:spPr bwMode="auto">
              <a:xfrm>
                <a:off x="1735930" y="4250531"/>
                <a:ext cx="87313" cy="114300"/>
              </a:xfrm>
              <a:custGeom>
                <a:gdLst>
                  <a:gd name="T0" fmla="*/ 5 w 55"/>
                  <a:gd name="T1" fmla="*/ 69 h 72"/>
                  <a:gd name="T2" fmla="*/ 13 w 55"/>
                  <a:gd name="T3" fmla="*/ 69 h 72"/>
                  <a:gd name="T4" fmla="*/ 17 w 55"/>
                  <a:gd name="T5" fmla="*/ 68 h 72"/>
                  <a:gd name="T6" fmla="*/ 39 w 55"/>
                  <a:gd name="T7" fmla="*/ 69 h 72"/>
                  <a:gd name="T8" fmla="*/ 52 w 55"/>
                  <a:gd name="T9" fmla="*/ 69 h 72"/>
                  <a:gd name="T10" fmla="*/ 2 w 55"/>
                  <a:gd name="T11" fmla="*/ 63 h 72"/>
                  <a:gd name="T12" fmla="*/ 49 w 55"/>
                  <a:gd name="T13" fmla="*/ 63 h 72"/>
                  <a:gd name="T14" fmla="*/ 49 w 55"/>
                  <a:gd name="T15" fmla="*/ 63 h 72"/>
                  <a:gd name="T16" fmla="*/ 2 w 55"/>
                  <a:gd name="T17" fmla="*/ 59 h 72"/>
                  <a:gd name="T18" fmla="*/ 32 w 55"/>
                  <a:gd name="T19" fmla="*/ 56 h 72"/>
                  <a:gd name="T20" fmla="*/ 17 w 55"/>
                  <a:gd name="T21" fmla="*/ 50 h 72"/>
                  <a:gd name="T22" fmla="*/ 17 w 55"/>
                  <a:gd name="T23" fmla="*/ 50 h 72"/>
                  <a:gd name="T24" fmla="*/ 41 w 55"/>
                  <a:gd name="T25" fmla="*/ 50 h 72"/>
                  <a:gd name="T26" fmla="*/ 41 w 55"/>
                  <a:gd name="T27" fmla="*/ 48 h 72"/>
                  <a:gd name="T28" fmla="*/ 2 w 55"/>
                  <a:gd name="T29" fmla="*/ 48 h 72"/>
                  <a:gd name="T30" fmla="*/ 34 w 55"/>
                  <a:gd name="T31" fmla="*/ 41 h 72"/>
                  <a:gd name="T32" fmla="*/ 17 w 55"/>
                  <a:gd name="T33" fmla="*/ 43 h 72"/>
                  <a:gd name="T34" fmla="*/ 23 w 55"/>
                  <a:gd name="T35" fmla="*/ 42 h 72"/>
                  <a:gd name="T36" fmla="*/ 34 w 55"/>
                  <a:gd name="T37" fmla="*/ 42 h 72"/>
                  <a:gd name="T38" fmla="*/ 38 w 55"/>
                  <a:gd name="T39" fmla="*/ 39 h 72"/>
                  <a:gd name="T40" fmla="*/ 2 w 55"/>
                  <a:gd name="T41" fmla="*/ 35 h 72"/>
                  <a:gd name="T42" fmla="*/ 47 w 55"/>
                  <a:gd name="T43" fmla="*/ 29 h 72"/>
                  <a:gd name="T44" fmla="*/ 23 w 55"/>
                  <a:gd name="T45" fmla="*/ 31 h 72"/>
                  <a:gd name="T46" fmla="*/ 2 w 55"/>
                  <a:gd name="T47" fmla="*/ 31 h 72"/>
                  <a:gd name="T48" fmla="*/ 34 w 55"/>
                  <a:gd name="T49" fmla="*/ 24 h 72"/>
                  <a:gd name="T50" fmla="*/ 47 w 55"/>
                  <a:gd name="T51" fmla="*/ 25 h 72"/>
                  <a:gd name="T52" fmla="*/ 2 w 55"/>
                  <a:gd name="T53" fmla="*/ 26 h 72"/>
                  <a:gd name="T54" fmla="*/ 19 w 55"/>
                  <a:gd name="T55" fmla="*/ 17 h 72"/>
                  <a:gd name="T56" fmla="*/ 26 w 55"/>
                  <a:gd name="T57" fmla="*/ 30 h 72"/>
                  <a:gd name="T58" fmla="*/ 31 w 55"/>
                  <a:gd name="T59" fmla="*/ 26 h 72"/>
                  <a:gd name="T60" fmla="*/ 28 w 55"/>
                  <a:gd name="T61" fmla="*/ 18 h 72"/>
                  <a:gd name="T62" fmla="*/ 17 w 55"/>
                  <a:gd name="T63" fmla="*/ 17 h 72"/>
                  <a:gd name="T64" fmla="*/ 17 w 55"/>
                  <a:gd name="T65" fmla="*/ 17 h 72"/>
                  <a:gd name="T66" fmla="*/ 28 w 55"/>
                  <a:gd name="T67" fmla="*/ 17 h 72"/>
                  <a:gd name="T68" fmla="*/ 45 w 55"/>
                  <a:gd name="T69" fmla="*/ 17 h 72"/>
                  <a:gd name="T70" fmla="*/ 18 w 55"/>
                  <a:gd name="T71" fmla="*/ 16 h 72"/>
                  <a:gd name="T72" fmla="*/ 2 w 55"/>
                  <a:gd name="T73" fmla="*/ 10 h 72"/>
                  <a:gd name="T74" fmla="*/ 36 w 55"/>
                  <a:gd name="T75" fmla="*/ 5 h 72"/>
                  <a:gd name="T76" fmla="*/ 36 w 55"/>
                  <a:gd name="T77" fmla="*/ 5 h 72"/>
                  <a:gd name="T78" fmla="*/ 32 w 55"/>
                  <a:gd name="T79" fmla="*/ 1 h 72"/>
                  <a:gd name="T80" fmla="*/ 48 w 55"/>
                  <a:gd name="T81" fmla="*/ 21 h 72"/>
                  <a:gd name="T82" fmla="*/ 40 w 55"/>
                  <a:gd name="T83" fmla="*/ 39 h 72"/>
                  <a:gd name="T84" fmla="*/ 55 w 55"/>
                  <a:gd name="T85" fmla="*/ 71 h 72"/>
                  <a:gd name="T86" fmla="*/ 47 w 55"/>
                  <a:gd name="T87" fmla="*/ 71 h 72"/>
                  <a:gd name="T88" fmla="*/ 32 w 55"/>
                  <a:gd name="T89" fmla="*/ 71 h 72"/>
                  <a:gd name="T90" fmla="*/ 19 w 55"/>
                  <a:gd name="T91" fmla="*/ 43 h 72"/>
                  <a:gd name="T92" fmla="*/ 13 w 55"/>
                  <a:gd name="T93" fmla="*/ 72 h 72"/>
                  <a:gd name="T94" fmla="*/ 1 w 55"/>
                  <a:gd name="T95" fmla="*/ 71 h 72"/>
                  <a:gd name="T96" fmla="*/ 1 w 55"/>
                  <a:gd name="T97" fmla="*/ 3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" h="72">
                    <a:moveTo>
                      <a:pt x="17" y="68"/>
                    </a:moveTo>
                    <a:lnTo>
                      <a:pt x="3" y="68"/>
                    </a:lnTo>
                    <a:lnTo>
                      <a:pt x="3" y="69"/>
                    </a:lnTo>
                    <a:lnTo>
                      <a:pt x="5" y="69"/>
                    </a:lnTo>
                    <a:lnTo>
                      <a:pt x="7" y="69"/>
                    </a:lnTo>
                    <a:lnTo>
                      <a:pt x="10" y="69"/>
                    </a:lnTo>
                    <a:lnTo>
                      <a:pt x="11" y="69"/>
                    </a:lnTo>
                    <a:lnTo>
                      <a:pt x="13" y="69"/>
                    </a:lnTo>
                    <a:lnTo>
                      <a:pt x="14" y="69"/>
                    </a:lnTo>
                    <a:lnTo>
                      <a:pt x="15" y="69"/>
                    </a:lnTo>
                    <a:lnTo>
                      <a:pt x="17" y="69"/>
                    </a:lnTo>
                    <a:lnTo>
                      <a:pt x="17" y="68"/>
                    </a:lnTo>
                    <a:close/>
                    <a:moveTo>
                      <a:pt x="34" y="68"/>
                    </a:moveTo>
                    <a:lnTo>
                      <a:pt x="35" y="69"/>
                    </a:lnTo>
                    <a:lnTo>
                      <a:pt x="36" y="69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3" y="69"/>
                    </a:lnTo>
                    <a:lnTo>
                      <a:pt x="45" y="68"/>
                    </a:lnTo>
                    <a:lnTo>
                      <a:pt x="52" y="69"/>
                    </a:lnTo>
                    <a:lnTo>
                      <a:pt x="51" y="68"/>
                    </a:lnTo>
                    <a:lnTo>
                      <a:pt x="34" y="68"/>
                    </a:lnTo>
                    <a:close/>
                    <a:moveTo>
                      <a:pt x="18" y="63"/>
                    </a:moveTo>
                    <a:lnTo>
                      <a:pt x="2" y="63"/>
                    </a:lnTo>
                    <a:lnTo>
                      <a:pt x="2" y="67"/>
                    </a:lnTo>
                    <a:lnTo>
                      <a:pt x="18" y="65"/>
                    </a:lnTo>
                    <a:lnTo>
                      <a:pt x="18" y="63"/>
                    </a:lnTo>
                    <a:close/>
                    <a:moveTo>
                      <a:pt x="49" y="63"/>
                    </a:moveTo>
                    <a:lnTo>
                      <a:pt x="34" y="63"/>
                    </a:lnTo>
                    <a:lnTo>
                      <a:pt x="34" y="65"/>
                    </a:lnTo>
                    <a:lnTo>
                      <a:pt x="49" y="65"/>
                    </a:lnTo>
                    <a:lnTo>
                      <a:pt x="49" y="63"/>
                    </a:lnTo>
                    <a:close/>
                    <a:moveTo>
                      <a:pt x="18" y="56"/>
                    </a:moveTo>
                    <a:lnTo>
                      <a:pt x="2" y="56"/>
                    </a:lnTo>
                    <a:lnTo>
                      <a:pt x="2" y="56"/>
                    </a:lnTo>
                    <a:lnTo>
                      <a:pt x="2" y="59"/>
                    </a:lnTo>
                    <a:lnTo>
                      <a:pt x="18" y="59"/>
                    </a:lnTo>
                    <a:lnTo>
                      <a:pt x="18" y="56"/>
                    </a:lnTo>
                    <a:close/>
                    <a:moveTo>
                      <a:pt x="45" y="56"/>
                    </a:moveTo>
                    <a:lnTo>
                      <a:pt x="32" y="56"/>
                    </a:lnTo>
                    <a:lnTo>
                      <a:pt x="32" y="59"/>
                    </a:lnTo>
                    <a:lnTo>
                      <a:pt x="47" y="59"/>
                    </a:lnTo>
                    <a:lnTo>
                      <a:pt x="45" y="56"/>
                    </a:lnTo>
                    <a:close/>
                    <a:moveTo>
                      <a:pt x="17" y="50"/>
                    </a:moveTo>
                    <a:lnTo>
                      <a:pt x="2" y="51"/>
                    </a:lnTo>
                    <a:lnTo>
                      <a:pt x="2" y="54"/>
                    </a:lnTo>
                    <a:lnTo>
                      <a:pt x="17" y="52"/>
                    </a:lnTo>
                    <a:lnTo>
                      <a:pt x="17" y="50"/>
                    </a:lnTo>
                    <a:close/>
                    <a:moveTo>
                      <a:pt x="30" y="50"/>
                    </a:moveTo>
                    <a:lnTo>
                      <a:pt x="31" y="52"/>
                    </a:lnTo>
                    <a:lnTo>
                      <a:pt x="44" y="54"/>
                    </a:lnTo>
                    <a:lnTo>
                      <a:pt x="41" y="50"/>
                    </a:lnTo>
                    <a:lnTo>
                      <a:pt x="30" y="50"/>
                    </a:lnTo>
                    <a:close/>
                    <a:moveTo>
                      <a:pt x="27" y="46"/>
                    </a:moveTo>
                    <a:lnTo>
                      <a:pt x="28" y="48"/>
                    </a:lnTo>
                    <a:lnTo>
                      <a:pt x="41" y="48"/>
                    </a:lnTo>
                    <a:lnTo>
                      <a:pt x="39" y="46"/>
                    </a:lnTo>
                    <a:lnTo>
                      <a:pt x="27" y="46"/>
                    </a:lnTo>
                    <a:close/>
                    <a:moveTo>
                      <a:pt x="2" y="46"/>
                    </a:moveTo>
                    <a:lnTo>
                      <a:pt x="2" y="48"/>
                    </a:lnTo>
                    <a:lnTo>
                      <a:pt x="17" y="48"/>
                    </a:lnTo>
                    <a:lnTo>
                      <a:pt x="17" y="46"/>
                    </a:lnTo>
                    <a:lnTo>
                      <a:pt x="2" y="46"/>
                    </a:lnTo>
                    <a:close/>
                    <a:moveTo>
                      <a:pt x="34" y="41"/>
                    </a:moveTo>
                    <a:lnTo>
                      <a:pt x="2" y="42"/>
                    </a:lnTo>
                    <a:lnTo>
                      <a:pt x="2" y="45"/>
                    </a:lnTo>
                    <a:lnTo>
                      <a:pt x="17" y="45"/>
                    </a:lnTo>
                    <a:lnTo>
                      <a:pt x="17" y="43"/>
                    </a:lnTo>
                    <a:lnTo>
                      <a:pt x="17" y="42"/>
                    </a:lnTo>
                    <a:lnTo>
                      <a:pt x="18" y="42"/>
                    </a:lnTo>
                    <a:lnTo>
                      <a:pt x="20" y="42"/>
                    </a:lnTo>
                    <a:lnTo>
                      <a:pt x="23" y="42"/>
                    </a:lnTo>
                    <a:lnTo>
                      <a:pt x="24" y="43"/>
                    </a:lnTo>
                    <a:lnTo>
                      <a:pt x="35" y="43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1"/>
                    </a:lnTo>
                    <a:close/>
                    <a:moveTo>
                      <a:pt x="2" y="37"/>
                    </a:moveTo>
                    <a:lnTo>
                      <a:pt x="2" y="39"/>
                    </a:lnTo>
                    <a:lnTo>
                      <a:pt x="38" y="39"/>
                    </a:lnTo>
                    <a:lnTo>
                      <a:pt x="41" y="37"/>
                    </a:lnTo>
                    <a:lnTo>
                      <a:pt x="2" y="37"/>
                    </a:lnTo>
                    <a:close/>
                    <a:moveTo>
                      <a:pt x="2" y="33"/>
                    </a:moveTo>
                    <a:lnTo>
                      <a:pt x="2" y="35"/>
                    </a:lnTo>
                    <a:lnTo>
                      <a:pt x="43" y="35"/>
                    </a:lnTo>
                    <a:lnTo>
                      <a:pt x="44" y="33"/>
                    </a:lnTo>
                    <a:lnTo>
                      <a:pt x="2" y="33"/>
                    </a:lnTo>
                    <a:close/>
                    <a:moveTo>
                      <a:pt x="47" y="29"/>
                    </a:moveTo>
                    <a:lnTo>
                      <a:pt x="31" y="29"/>
                    </a:lnTo>
                    <a:lnTo>
                      <a:pt x="28" y="30"/>
                    </a:lnTo>
                    <a:lnTo>
                      <a:pt x="26" y="31"/>
                    </a:lnTo>
                    <a:lnTo>
                      <a:pt x="23" y="31"/>
                    </a:lnTo>
                    <a:lnTo>
                      <a:pt x="45" y="31"/>
                    </a:lnTo>
                    <a:lnTo>
                      <a:pt x="47" y="29"/>
                    </a:lnTo>
                    <a:close/>
                    <a:moveTo>
                      <a:pt x="2" y="29"/>
                    </a:moveTo>
                    <a:lnTo>
                      <a:pt x="2" y="31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2" y="29"/>
                    </a:lnTo>
                    <a:close/>
                    <a:moveTo>
                      <a:pt x="34" y="24"/>
                    </a:moveTo>
                    <a:lnTo>
                      <a:pt x="34" y="25"/>
                    </a:lnTo>
                    <a:lnTo>
                      <a:pt x="34" y="26"/>
                    </a:lnTo>
                    <a:lnTo>
                      <a:pt x="47" y="26"/>
                    </a:lnTo>
                    <a:lnTo>
                      <a:pt x="47" y="25"/>
                    </a:lnTo>
                    <a:lnTo>
                      <a:pt x="47" y="24"/>
                    </a:lnTo>
                    <a:lnTo>
                      <a:pt x="34" y="24"/>
                    </a:lnTo>
                    <a:close/>
                    <a:moveTo>
                      <a:pt x="2" y="24"/>
                    </a:moveTo>
                    <a:lnTo>
                      <a:pt x="2" y="26"/>
                    </a:lnTo>
                    <a:lnTo>
                      <a:pt x="18" y="26"/>
                    </a:lnTo>
                    <a:lnTo>
                      <a:pt x="18" y="24"/>
                    </a:lnTo>
                    <a:lnTo>
                      <a:pt x="2" y="24"/>
                    </a:lnTo>
                    <a:close/>
                    <a:moveTo>
                      <a:pt x="19" y="17"/>
                    </a:moveTo>
                    <a:lnTo>
                      <a:pt x="20" y="24"/>
                    </a:lnTo>
                    <a:lnTo>
                      <a:pt x="20" y="30"/>
                    </a:lnTo>
                    <a:lnTo>
                      <a:pt x="23" y="30"/>
                    </a:lnTo>
                    <a:lnTo>
                      <a:pt x="26" y="30"/>
                    </a:lnTo>
                    <a:lnTo>
                      <a:pt x="28" y="29"/>
                    </a:lnTo>
                    <a:lnTo>
                      <a:pt x="28" y="29"/>
                    </a:lnTo>
                    <a:lnTo>
                      <a:pt x="30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1" y="22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26" y="17"/>
                    </a:lnTo>
                    <a:lnTo>
                      <a:pt x="23" y="17"/>
                    </a:lnTo>
                    <a:lnTo>
                      <a:pt x="19" y="17"/>
                    </a:lnTo>
                    <a:close/>
                    <a:moveTo>
                      <a:pt x="17" y="17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18" y="20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7"/>
                    </a:lnTo>
                    <a:close/>
                    <a:moveTo>
                      <a:pt x="45" y="17"/>
                    </a:moveTo>
                    <a:lnTo>
                      <a:pt x="28" y="17"/>
                    </a:lnTo>
                    <a:lnTo>
                      <a:pt x="30" y="17"/>
                    </a:lnTo>
                    <a:lnTo>
                      <a:pt x="32" y="20"/>
                    </a:lnTo>
                    <a:lnTo>
                      <a:pt x="45" y="20"/>
                    </a:lnTo>
                    <a:lnTo>
                      <a:pt x="45" y="17"/>
                    </a:lnTo>
                    <a:close/>
                    <a:moveTo>
                      <a:pt x="20" y="16"/>
                    </a:move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3" y="16"/>
                    </a:lnTo>
                    <a:lnTo>
                      <a:pt x="20" y="16"/>
                    </a:lnTo>
                    <a:close/>
                    <a:moveTo>
                      <a:pt x="41" y="9"/>
                    </a:moveTo>
                    <a:lnTo>
                      <a:pt x="2" y="10"/>
                    </a:lnTo>
                    <a:lnTo>
                      <a:pt x="2" y="13"/>
                    </a:lnTo>
                    <a:lnTo>
                      <a:pt x="43" y="12"/>
                    </a:lnTo>
                    <a:lnTo>
                      <a:pt x="41" y="9"/>
                    </a:lnTo>
                    <a:close/>
                    <a:moveTo>
                      <a:pt x="36" y="5"/>
                    </a:moveTo>
                    <a:lnTo>
                      <a:pt x="3" y="5"/>
                    </a:lnTo>
                    <a:lnTo>
                      <a:pt x="3" y="8"/>
                    </a:lnTo>
                    <a:lnTo>
                      <a:pt x="40" y="8"/>
                    </a:lnTo>
                    <a:lnTo>
                      <a:pt x="36" y="5"/>
                    </a:lnTo>
                    <a:close/>
                    <a:moveTo>
                      <a:pt x="11" y="0"/>
                    </a:moveTo>
                    <a:lnTo>
                      <a:pt x="23" y="0"/>
                    </a:lnTo>
                    <a:lnTo>
                      <a:pt x="28" y="1"/>
                    </a:lnTo>
                    <a:lnTo>
                      <a:pt x="32" y="1"/>
                    </a:lnTo>
                    <a:lnTo>
                      <a:pt x="38" y="4"/>
                    </a:lnTo>
                    <a:lnTo>
                      <a:pt x="41" y="7"/>
                    </a:lnTo>
                    <a:lnTo>
                      <a:pt x="45" y="13"/>
                    </a:lnTo>
                    <a:lnTo>
                      <a:pt x="48" y="21"/>
                    </a:lnTo>
                    <a:lnTo>
                      <a:pt x="48" y="29"/>
                    </a:lnTo>
                    <a:lnTo>
                      <a:pt x="45" y="34"/>
                    </a:lnTo>
                    <a:lnTo>
                      <a:pt x="43" y="37"/>
                    </a:lnTo>
                    <a:lnTo>
                      <a:pt x="40" y="39"/>
                    </a:lnTo>
                    <a:lnTo>
                      <a:pt x="36" y="42"/>
                    </a:lnTo>
                    <a:lnTo>
                      <a:pt x="44" y="50"/>
                    </a:lnTo>
                    <a:lnTo>
                      <a:pt x="49" y="59"/>
                    </a:lnTo>
                    <a:lnTo>
                      <a:pt x="55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2"/>
                    </a:lnTo>
                    <a:lnTo>
                      <a:pt x="47" y="71"/>
                    </a:lnTo>
                    <a:lnTo>
                      <a:pt x="40" y="71"/>
                    </a:lnTo>
                    <a:lnTo>
                      <a:pt x="34" y="71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31" y="62"/>
                    </a:lnTo>
                    <a:lnTo>
                      <a:pt x="28" y="54"/>
                    </a:lnTo>
                    <a:lnTo>
                      <a:pt x="24" y="46"/>
                    </a:lnTo>
                    <a:lnTo>
                      <a:pt x="19" y="43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8" y="72"/>
                    </a:lnTo>
                    <a:lnTo>
                      <a:pt x="13" y="72"/>
                    </a:lnTo>
                    <a:lnTo>
                      <a:pt x="7" y="72"/>
                    </a:lnTo>
                    <a:lnTo>
                      <a:pt x="2" y="71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0" y="37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3" name="Freeform 6593"/>
              <p:cNvSpPr>
                <a:spLocks noEditPoints="1"/>
              </p:cNvSpPr>
              <p:nvPr/>
            </p:nvSpPr>
            <p:spPr bwMode="auto">
              <a:xfrm>
                <a:off x="1843880" y="4252119"/>
                <a:ext cx="84138" cy="114300"/>
              </a:xfrm>
              <a:custGeom>
                <a:gdLst>
                  <a:gd name="T0" fmla="*/ 5 w 53"/>
                  <a:gd name="T1" fmla="*/ 70 h 72"/>
                  <a:gd name="T2" fmla="*/ 11 w 53"/>
                  <a:gd name="T3" fmla="*/ 70 h 72"/>
                  <a:gd name="T4" fmla="*/ 17 w 53"/>
                  <a:gd name="T5" fmla="*/ 68 h 72"/>
                  <a:gd name="T6" fmla="*/ 38 w 53"/>
                  <a:gd name="T7" fmla="*/ 70 h 72"/>
                  <a:gd name="T8" fmla="*/ 51 w 53"/>
                  <a:gd name="T9" fmla="*/ 70 h 72"/>
                  <a:gd name="T10" fmla="*/ 2 w 53"/>
                  <a:gd name="T11" fmla="*/ 64 h 72"/>
                  <a:gd name="T12" fmla="*/ 48 w 53"/>
                  <a:gd name="T13" fmla="*/ 63 h 72"/>
                  <a:gd name="T14" fmla="*/ 48 w 53"/>
                  <a:gd name="T15" fmla="*/ 63 h 72"/>
                  <a:gd name="T16" fmla="*/ 2 w 53"/>
                  <a:gd name="T17" fmla="*/ 61 h 72"/>
                  <a:gd name="T18" fmla="*/ 31 w 53"/>
                  <a:gd name="T19" fmla="*/ 57 h 72"/>
                  <a:gd name="T20" fmla="*/ 17 w 53"/>
                  <a:gd name="T21" fmla="*/ 51 h 72"/>
                  <a:gd name="T22" fmla="*/ 17 w 53"/>
                  <a:gd name="T23" fmla="*/ 51 h 72"/>
                  <a:gd name="T24" fmla="*/ 42 w 53"/>
                  <a:gd name="T25" fmla="*/ 51 h 72"/>
                  <a:gd name="T26" fmla="*/ 40 w 53"/>
                  <a:gd name="T27" fmla="*/ 50 h 72"/>
                  <a:gd name="T28" fmla="*/ 2 w 53"/>
                  <a:gd name="T29" fmla="*/ 49 h 72"/>
                  <a:gd name="T30" fmla="*/ 34 w 53"/>
                  <a:gd name="T31" fmla="*/ 41 h 72"/>
                  <a:gd name="T32" fmla="*/ 15 w 53"/>
                  <a:gd name="T33" fmla="*/ 44 h 72"/>
                  <a:gd name="T34" fmla="*/ 24 w 53"/>
                  <a:gd name="T35" fmla="*/ 45 h 72"/>
                  <a:gd name="T36" fmla="*/ 34 w 53"/>
                  <a:gd name="T37" fmla="*/ 41 h 72"/>
                  <a:gd name="T38" fmla="*/ 42 w 53"/>
                  <a:gd name="T39" fmla="*/ 37 h 72"/>
                  <a:gd name="T40" fmla="*/ 42 w 53"/>
                  <a:gd name="T41" fmla="*/ 36 h 72"/>
                  <a:gd name="T42" fmla="*/ 31 w 53"/>
                  <a:gd name="T43" fmla="*/ 29 h 72"/>
                  <a:gd name="T44" fmla="*/ 44 w 53"/>
                  <a:gd name="T45" fmla="*/ 32 h 72"/>
                  <a:gd name="T46" fmla="*/ 18 w 53"/>
                  <a:gd name="T47" fmla="*/ 32 h 72"/>
                  <a:gd name="T48" fmla="*/ 32 w 53"/>
                  <a:gd name="T49" fmla="*/ 25 h 72"/>
                  <a:gd name="T50" fmla="*/ 45 w 53"/>
                  <a:gd name="T51" fmla="*/ 24 h 72"/>
                  <a:gd name="T52" fmla="*/ 18 w 53"/>
                  <a:gd name="T53" fmla="*/ 26 h 72"/>
                  <a:gd name="T54" fmla="*/ 19 w 53"/>
                  <a:gd name="T55" fmla="*/ 24 h 72"/>
                  <a:gd name="T56" fmla="*/ 28 w 53"/>
                  <a:gd name="T57" fmla="*/ 29 h 72"/>
                  <a:gd name="T58" fmla="*/ 31 w 53"/>
                  <a:gd name="T59" fmla="*/ 25 h 72"/>
                  <a:gd name="T60" fmla="*/ 26 w 53"/>
                  <a:gd name="T61" fmla="*/ 19 h 72"/>
                  <a:gd name="T62" fmla="*/ 2 w 53"/>
                  <a:gd name="T63" fmla="*/ 17 h 72"/>
                  <a:gd name="T64" fmla="*/ 17 w 53"/>
                  <a:gd name="T65" fmla="*/ 17 h 72"/>
                  <a:gd name="T66" fmla="*/ 28 w 53"/>
                  <a:gd name="T67" fmla="*/ 17 h 72"/>
                  <a:gd name="T68" fmla="*/ 19 w 53"/>
                  <a:gd name="T69" fmla="*/ 16 h 72"/>
                  <a:gd name="T70" fmla="*/ 22 w 53"/>
                  <a:gd name="T71" fmla="*/ 16 h 72"/>
                  <a:gd name="T72" fmla="*/ 2 w 53"/>
                  <a:gd name="T73" fmla="*/ 13 h 72"/>
                  <a:gd name="T74" fmla="*/ 2 w 53"/>
                  <a:gd name="T75" fmla="*/ 6 h 72"/>
                  <a:gd name="T76" fmla="*/ 11 w 53"/>
                  <a:gd name="T77" fmla="*/ 0 h 72"/>
                  <a:gd name="T78" fmla="*/ 38 w 53"/>
                  <a:gd name="T79" fmla="*/ 4 h 72"/>
                  <a:gd name="T80" fmla="*/ 47 w 53"/>
                  <a:gd name="T81" fmla="*/ 30 h 72"/>
                  <a:gd name="T82" fmla="*/ 35 w 53"/>
                  <a:gd name="T83" fmla="*/ 42 h 72"/>
                  <a:gd name="T84" fmla="*/ 53 w 53"/>
                  <a:gd name="T85" fmla="*/ 71 h 72"/>
                  <a:gd name="T86" fmla="*/ 39 w 53"/>
                  <a:gd name="T87" fmla="*/ 71 h 72"/>
                  <a:gd name="T88" fmla="*/ 31 w 53"/>
                  <a:gd name="T89" fmla="*/ 63 h 72"/>
                  <a:gd name="T90" fmla="*/ 18 w 53"/>
                  <a:gd name="T91" fmla="*/ 71 h 72"/>
                  <a:gd name="T92" fmla="*/ 6 w 53"/>
                  <a:gd name="T93" fmla="*/ 72 h 72"/>
                  <a:gd name="T94" fmla="*/ 0 w 53"/>
                  <a:gd name="T95" fmla="*/ 37 h 72"/>
                  <a:gd name="T96" fmla="*/ 1 w 53"/>
                  <a:gd name="T97" fmla="*/ 2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2" h="72">
                    <a:moveTo>
                      <a:pt x="17" y="68"/>
                    </a:moveTo>
                    <a:lnTo>
                      <a:pt x="2" y="68"/>
                    </a:lnTo>
                    <a:lnTo>
                      <a:pt x="4" y="70"/>
                    </a:lnTo>
                    <a:lnTo>
                      <a:pt x="5" y="70"/>
                    </a:lnTo>
                    <a:lnTo>
                      <a:pt x="7" y="71"/>
                    </a:lnTo>
                    <a:lnTo>
                      <a:pt x="9" y="70"/>
                    </a:lnTo>
                    <a:lnTo>
                      <a:pt x="10" y="70"/>
                    </a:lnTo>
                    <a:lnTo>
                      <a:pt x="11" y="70"/>
                    </a:lnTo>
                    <a:lnTo>
                      <a:pt x="13" y="71"/>
                    </a:lnTo>
                    <a:lnTo>
                      <a:pt x="15" y="71"/>
                    </a:lnTo>
                    <a:lnTo>
                      <a:pt x="15" y="70"/>
                    </a:lnTo>
                    <a:lnTo>
                      <a:pt x="17" y="68"/>
                    </a:lnTo>
                    <a:close/>
                    <a:moveTo>
                      <a:pt x="34" y="68"/>
                    </a:moveTo>
                    <a:lnTo>
                      <a:pt x="34" y="70"/>
                    </a:lnTo>
                    <a:lnTo>
                      <a:pt x="36" y="70"/>
                    </a:lnTo>
                    <a:lnTo>
                      <a:pt x="38" y="70"/>
                    </a:lnTo>
                    <a:lnTo>
                      <a:pt x="40" y="70"/>
                    </a:lnTo>
                    <a:lnTo>
                      <a:pt x="43" y="70"/>
                    </a:lnTo>
                    <a:lnTo>
                      <a:pt x="44" y="68"/>
                    </a:lnTo>
                    <a:lnTo>
                      <a:pt x="51" y="70"/>
                    </a:lnTo>
                    <a:lnTo>
                      <a:pt x="51" y="68"/>
                    </a:lnTo>
                    <a:lnTo>
                      <a:pt x="34" y="68"/>
                    </a:lnTo>
                    <a:close/>
                    <a:moveTo>
                      <a:pt x="17" y="63"/>
                    </a:moveTo>
                    <a:lnTo>
                      <a:pt x="2" y="64"/>
                    </a:lnTo>
                    <a:lnTo>
                      <a:pt x="2" y="67"/>
                    </a:lnTo>
                    <a:lnTo>
                      <a:pt x="17" y="66"/>
                    </a:lnTo>
                    <a:lnTo>
                      <a:pt x="17" y="63"/>
                    </a:lnTo>
                    <a:close/>
                    <a:moveTo>
                      <a:pt x="48" y="63"/>
                    </a:moveTo>
                    <a:lnTo>
                      <a:pt x="32" y="63"/>
                    </a:lnTo>
                    <a:lnTo>
                      <a:pt x="34" y="66"/>
                    </a:lnTo>
                    <a:lnTo>
                      <a:pt x="49" y="66"/>
                    </a:lnTo>
                    <a:lnTo>
                      <a:pt x="48" y="63"/>
                    </a:lnTo>
                    <a:close/>
                    <a:moveTo>
                      <a:pt x="17" y="57"/>
                    </a:moveTo>
                    <a:lnTo>
                      <a:pt x="2" y="57"/>
                    </a:lnTo>
                    <a:lnTo>
                      <a:pt x="2" y="58"/>
                    </a:lnTo>
                    <a:lnTo>
                      <a:pt x="2" y="61"/>
                    </a:lnTo>
                    <a:lnTo>
                      <a:pt x="17" y="59"/>
                    </a:lnTo>
                    <a:lnTo>
                      <a:pt x="17" y="57"/>
                    </a:lnTo>
                    <a:close/>
                    <a:moveTo>
                      <a:pt x="44" y="57"/>
                    </a:moveTo>
                    <a:lnTo>
                      <a:pt x="31" y="57"/>
                    </a:lnTo>
                    <a:lnTo>
                      <a:pt x="32" y="59"/>
                    </a:lnTo>
                    <a:lnTo>
                      <a:pt x="47" y="59"/>
                    </a:lnTo>
                    <a:lnTo>
                      <a:pt x="44" y="57"/>
                    </a:lnTo>
                    <a:close/>
                    <a:moveTo>
                      <a:pt x="17" y="51"/>
                    </a:moveTo>
                    <a:lnTo>
                      <a:pt x="2" y="51"/>
                    </a:lnTo>
                    <a:lnTo>
                      <a:pt x="2" y="54"/>
                    </a:lnTo>
                    <a:lnTo>
                      <a:pt x="17" y="54"/>
                    </a:lnTo>
                    <a:lnTo>
                      <a:pt x="17" y="51"/>
                    </a:lnTo>
                    <a:close/>
                    <a:moveTo>
                      <a:pt x="28" y="50"/>
                    </a:moveTo>
                    <a:lnTo>
                      <a:pt x="30" y="53"/>
                    </a:lnTo>
                    <a:lnTo>
                      <a:pt x="43" y="54"/>
                    </a:lnTo>
                    <a:lnTo>
                      <a:pt x="42" y="51"/>
                    </a:lnTo>
                    <a:lnTo>
                      <a:pt x="28" y="50"/>
                    </a:lnTo>
                    <a:close/>
                    <a:moveTo>
                      <a:pt x="26" y="46"/>
                    </a:moveTo>
                    <a:lnTo>
                      <a:pt x="28" y="49"/>
                    </a:lnTo>
                    <a:lnTo>
                      <a:pt x="40" y="50"/>
                    </a:lnTo>
                    <a:lnTo>
                      <a:pt x="38" y="47"/>
                    </a:lnTo>
                    <a:lnTo>
                      <a:pt x="26" y="46"/>
                    </a:lnTo>
                    <a:close/>
                    <a:moveTo>
                      <a:pt x="2" y="46"/>
                    </a:moveTo>
                    <a:lnTo>
                      <a:pt x="2" y="49"/>
                    </a:lnTo>
                    <a:lnTo>
                      <a:pt x="17" y="49"/>
                    </a:lnTo>
                    <a:lnTo>
                      <a:pt x="17" y="46"/>
                    </a:lnTo>
                    <a:lnTo>
                      <a:pt x="2" y="46"/>
                    </a:lnTo>
                    <a:close/>
                    <a:moveTo>
                      <a:pt x="34" y="41"/>
                    </a:moveTo>
                    <a:lnTo>
                      <a:pt x="2" y="42"/>
                    </a:lnTo>
                    <a:lnTo>
                      <a:pt x="2" y="45"/>
                    </a:lnTo>
                    <a:lnTo>
                      <a:pt x="15" y="45"/>
                    </a:lnTo>
                    <a:lnTo>
                      <a:pt x="15" y="44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21" y="42"/>
                    </a:lnTo>
                    <a:lnTo>
                      <a:pt x="24" y="45"/>
                    </a:lnTo>
                    <a:lnTo>
                      <a:pt x="35" y="45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4" y="41"/>
                    </a:lnTo>
                    <a:close/>
                    <a:moveTo>
                      <a:pt x="2" y="37"/>
                    </a:moveTo>
                    <a:lnTo>
                      <a:pt x="2" y="40"/>
                    </a:lnTo>
                    <a:lnTo>
                      <a:pt x="38" y="40"/>
                    </a:lnTo>
                    <a:lnTo>
                      <a:pt x="42" y="37"/>
                    </a:lnTo>
                    <a:lnTo>
                      <a:pt x="2" y="37"/>
                    </a:lnTo>
                    <a:close/>
                    <a:moveTo>
                      <a:pt x="2" y="33"/>
                    </a:moveTo>
                    <a:lnTo>
                      <a:pt x="2" y="36"/>
                    </a:lnTo>
                    <a:lnTo>
                      <a:pt x="42" y="36"/>
                    </a:lnTo>
                    <a:lnTo>
                      <a:pt x="44" y="33"/>
                    </a:lnTo>
                    <a:lnTo>
                      <a:pt x="2" y="33"/>
                    </a:lnTo>
                    <a:close/>
                    <a:moveTo>
                      <a:pt x="45" y="29"/>
                    </a:moveTo>
                    <a:lnTo>
                      <a:pt x="31" y="29"/>
                    </a:lnTo>
                    <a:lnTo>
                      <a:pt x="28" y="30"/>
                    </a:lnTo>
                    <a:lnTo>
                      <a:pt x="26" y="32"/>
                    </a:lnTo>
                    <a:lnTo>
                      <a:pt x="23" y="32"/>
                    </a:lnTo>
                    <a:lnTo>
                      <a:pt x="44" y="32"/>
                    </a:lnTo>
                    <a:lnTo>
                      <a:pt x="45" y="29"/>
                    </a:lnTo>
                    <a:close/>
                    <a:moveTo>
                      <a:pt x="2" y="29"/>
                    </a:moveTo>
                    <a:lnTo>
                      <a:pt x="2" y="32"/>
                    </a:lnTo>
                    <a:lnTo>
                      <a:pt x="18" y="32"/>
                    </a:lnTo>
                    <a:lnTo>
                      <a:pt x="18" y="29"/>
                    </a:lnTo>
                    <a:lnTo>
                      <a:pt x="2" y="29"/>
                    </a:lnTo>
                    <a:close/>
                    <a:moveTo>
                      <a:pt x="32" y="24"/>
                    </a:moveTo>
                    <a:lnTo>
                      <a:pt x="32" y="25"/>
                    </a:lnTo>
                    <a:lnTo>
                      <a:pt x="32" y="26"/>
                    </a:lnTo>
                    <a:lnTo>
                      <a:pt x="45" y="26"/>
                    </a:lnTo>
                    <a:lnTo>
                      <a:pt x="45" y="25"/>
                    </a:lnTo>
                    <a:lnTo>
                      <a:pt x="45" y="24"/>
                    </a:lnTo>
                    <a:lnTo>
                      <a:pt x="32" y="24"/>
                    </a:lnTo>
                    <a:close/>
                    <a:moveTo>
                      <a:pt x="2" y="24"/>
                    </a:moveTo>
                    <a:lnTo>
                      <a:pt x="2" y="26"/>
                    </a:lnTo>
                    <a:lnTo>
                      <a:pt x="18" y="26"/>
                    </a:lnTo>
                    <a:lnTo>
                      <a:pt x="17" y="24"/>
                    </a:lnTo>
                    <a:lnTo>
                      <a:pt x="2" y="24"/>
                    </a:lnTo>
                    <a:close/>
                    <a:moveTo>
                      <a:pt x="19" y="17"/>
                    </a:moveTo>
                    <a:lnTo>
                      <a:pt x="19" y="24"/>
                    </a:lnTo>
                    <a:lnTo>
                      <a:pt x="21" y="30"/>
                    </a:lnTo>
                    <a:lnTo>
                      <a:pt x="22" y="30"/>
                    </a:lnTo>
                    <a:lnTo>
                      <a:pt x="26" y="30"/>
                    </a:lnTo>
                    <a:lnTo>
                      <a:pt x="28" y="29"/>
                    </a:lnTo>
                    <a:lnTo>
                      <a:pt x="27" y="29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1" y="25"/>
                    </a:lnTo>
                    <a:lnTo>
                      <a:pt x="30" y="23"/>
                    </a:lnTo>
                    <a:lnTo>
                      <a:pt x="30" y="21"/>
                    </a:lnTo>
                    <a:lnTo>
                      <a:pt x="27" y="19"/>
                    </a:lnTo>
                    <a:lnTo>
                      <a:pt x="26" y="19"/>
                    </a:lnTo>
                    <a:lnTo>
                      <a:pt x="22" y="17"/>
                    </a:lnTo>
                    <a:lnTo>
                      <a:pt x="19" y="17"/>
                    </a:lnTo>
                    <a:close/>
                    <a:moveTo>
                      <a:pt x="17" y="17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7"/>
                    </a:lnTo>
                    <a:close/>
                    <a:moveTo>
                      <a:pt x="44" y="17"/>
                    </a:moveTo>
                    <a:lnTo>
                      <a:pt x="27" y="17"/>
                    </a:lnTo>
                    <a:lnTo>
                      <a:pt x="28" y="17"/>
                    </a:lnTo>
                    <a:lnTo>
                      <a:pt x="31" y="20"/>
                    </a:lnTo>
                    <a:lnTo>
                      <a:pt x="45" y="20"/>
                    </a:lnTo>
                    <a:lnTo>
                      <a:pt x="44" y="17"/>
                    </a:lnTo>
                    <a:close/>
                    <a:moveTo>
                      <a:pt x="19" y="16"/>
                    </a:move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2" y="16"/>
                    </a:lnTo>
                    <a:lnTo>
                      <a:pt x="19" y="16"/>
                    </a:lnTo>
                    <a:close/>
                    <a:moveTo>
                      <a:pt x="40" y="9"/>
                    </a:moveTo>
                    <a:lnTo>
                      <a:pt x="2" y="11"/>
                    </a:lnTo>
                    <a:lnTo>
                      <a:pt x="2" y="13"/>
                    </a:lnTo>
                    <a:lnTo>
                      <a:pt x="43" y="13"/>
                    </a:lnTo>
                    <a:lnTo>
                      <a:pt x="40" y="9"/>
                    </a:lnTo>
                    <a:close/>
                    <a:moveTo>
                      <a:pt x="36" y="6"/>
                    </a:moveTo>
                    <a:lnTo>
                      <a:pt x="2" y="6"/>
                    </a:lnTo>
                    <a:lnTo>
                      <a:pt x="2" y="8"/>
                    </a:lnTo>
                    <a:lnTo>
                      <a:pt x="39" y="8"/>
                    </a:lnTo>
                    <a:lnTo>
                      <a:pt x="36" y="6"/>
                    </a:lnTo>
                    <a:close/>
                    <a:moveTo>
                      <a:pt x="11" y="0"/>
                    </a:moveTo>
                    <a:lnTo>
                      <a:pt x="22" y="0"/>
                    </a:lnTo>
                    <a:lnTo>
                      <a:pt x="27" y="2"/>
                    </a:lnTo>
                    <a:lnTo>
                      <a:pt x="32" y="2"/>
                    </a:lnTo>
                    <a:lnTo>
                      <a:pt x="38" y="4"/>
                    </a:lnTo>
                    <a:lnTo>
                      <a:pt x="42" y="7"/>
                    </a:lnTo>
                    <a:lnTo>
                      <a:pt x="45" y="13"/>
                    </a:lnTo>
                    <a:lnTo>
                      <a:pt x="48" y="21"/>
                    </a:lnTo>
                    <a:lnTo>
                      <a:pt x="47" y="30"/>
                    </a:lnTo>
                    <a:lnTo>
                      <a:pt x="45" y="34"/>
                    </a:lnTo>
                    <a:lnTo>
                      <a:pt x="43" y="37"/>
                    </a:lnTo>
                    <a:lnTo>
                      <a:pt x="39" y="40"/>
                    </a:lnTo>
                    <a:lnTo>
                      <a:pt x="35" y="42"/>
                    </a:lnTo>
                    <a:lnTo>
                      <a:pt x="43" y="50"/>
                    </a:lnTo>
                    <a:lnTo>
                      <a:pt x="49" y="59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45" y="71"/>
                    </a:lnTo>
                    <a:lnTo>
                      <a:pt x="39" y="71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31" y="71"/>
                    </a:lnTo>
                    <a:lnTo>
                      <a:pt x="31" y="63"/>
                    </a:lnTo>
                    <a:lnTo>
                      <a:pt x="28" y="54"/>
                    </a:lnTo>
                    <a:lnTo>
                      <a:pt x="24" y="46"/>
                    </a:lnTo>
                    <a:lnTo>
                      <a:pt x="18" y="44"/>
                    </a:lnTo>
                    <a:lnTo>
                      <a:pt x="18" y="71"/>
                    </a:lnTo>
                    <a:lnTo>
                      <a:pt x="18" y="71"/>
                    </a:lnTo>
                    <a:lnTo>
                      <a:pt x="18" y="72"/>
                    </a:lnTo>
                    <a:lnTo>
                      <a:pt x="11" y="72"/>
                    </a:lnTo>
                    <a:lnTo>
                      <a:pt x="6" y="72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0" y="37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4" name="Freeform 6594"/>
              <p:cNvSpPr>
                <a:spLocks noEditPoints="1"/>
              </p:cNvSpPr>
              <p:nvPr/>
            </p:nvSpPr>
            <p:spPr bwMode="auto">
              <a:xfrm>
                <a:off x="1937543" y="4252119"/>
                <a:ext cx="114300" cy="119063"/>
              </a:xfrm>
              <a:custGeom>
                <a:gdLst>
                  <a:gd name="T0" fmla="*/ 28 w 72"/>
                  <a:gd name="T1" fmla="*/ 72 h 75"/>
                  <a:gd name="T2" fmla="*/ 44 w 72"/>
                  <a:gd name="T3" fmla="*/ 63 h 75"/>
                  <a:gd name="T4" fmla="*/ 43 w 72"/>
                  <a:gd name="T5" fmla="*/ 66 h 75"/>
                  <a:gd name="T6" fmla="*/ 30 w 72"/>
                  <a:gd name="T7" fmla="*/ 58 h 75"/>
                  <a:gd name="T8" fmla="*/ 30 w 72"/>
                  <a:gd name="T9" fmla="*/ 61 h 75"/>
                  <a:gd name="T10" fmla="*/ 28 w 72"/>
                  <a:gd name="T11" fmla="*/ 54 h 75"/>
                  <a:gd name="T12" fmla="*/ 43 w 72"/>
                  <a:gd name="T13" fmla="*/ 54 h 75"/>
                  <a:gd name="T14" fmla="*/ 28 w 72"/>
                  <a:gd name="T15" fmla="*/ 49 h 75"/>
                  <a:gd name="T16" fmla="*/ 44 w 72"/>
                  <a:gd name="T17" fmla="*/ 49 h 75"/>
                  <a:gd name="T18" fmla="*/ 28 w 72"/>
                  <a:gd name="T19" fmla="*/ 46 h 75"/>
                  <a:gd name="T20" fmla="*/ 27 w 72"/>
                  <a:gd name="T21" fmla="*/ 40 h 75"/>
                  <a:gd name="T22" fmla="*/ 45 w 72"/>
                  <a:gd name="T23" fmla="*/ 40 h 75"/>
                  <a:gd name="T24" fmla="*/ 26 w 72"/>
                  <a:gd name="T25" fmla="*/ 38 h 75"/>
                  <a:gd name="T26" fmla="*/ 47 w 72"/>
                  <a:gd name="T27" fmla="*/ 36 h 75"/>
                  <a:gd name="T28" fmla="*/ 23 w 72"/>
                  <a:gd name="T29" fmla="*/ 32 h 75"/>
                  <a:gd name="T30" fmla="*/ 20 w 72"/>
                  <a:gd name="T31" fmla="*/ 29 h 75"/>
                  <a:gd name="T32" fmla="*/ 17 w 72"/>
                  <a:gd name="T33" fmla="*/ 25 h 75"/>
                  <a:gd name="T34" fmla="*/ 53 w 72"/>
                  <a:gd name="T35" fmla="*/ 23 h 75"/>
                  <a:gd name="T36" fmla="*/ 52 w 72"/>
                  <a:gd name="T37" fmla="*/ 25 h 75"/>
                  <a:gd name="T38" fmla="*/ 10 w 72"/>
                  <a:gd name="T39" fmla="*/ 16 h 75"/>
                  <a:gd name="T40" fmla="*/ 30 w 72"/>
                  <a:gd name="T41" fmla="*/ 15 h 75"/>
                  <a:gd name="T42" fmla="*/ 57 w 72"/>
                  <a:gd name="T43" fmla="*/ 19 h 75"/>
                  <a:gd name="T44" fmla="*/ 47 w 72"/>
                  <a:gd name="T45" fmla="*/ 11 h 75"/>
                  <a:gd name="T46" fmla="*/ 62 w 72"/>
                  <a:gd name="T47" fmla="*/ 11 h 75"/>
                  <a:gd name="T48" fmla="*/ 27 w 72"/>
                  <a:gd name="T49" fmla="*/ 11 h 75"/>
                  <a:gd name="T50" fmla="*/ 28 w 72"/>
                  <a:gd name="T51" fmla="*/ 13 h 75"/>
                  <a:gd name="T52" fmla="*/ 48 w 72"/>
                  <a:gd name="T53" fmla="*/ 8 h 75"/>
                  <a:gd name="T54" fmla="*/ 68 w 72"/>
                  <a:gd name="T55" fmla="*/ 6 h 75"/>
                  <a:gd name="T56" fmla="*/ 3 w 72"/>
                  <a:gd name="T57" fmla="*/ 4 h 75"/>
                  <a:gd name="T58" fmla="*/ 23 w 72"/>
                  <a:gd name="T59" fmla="*/ 6 h 75"/>
                  <a:gd name="T60" fmla="*/ 22 w 72"/>
                  <a:gd name="T61" fmla="*/ 0 h 75"/>
                  <a:gd name="T62" fmla="*/ 31 w 72"/>
                  <a:gd name="T63" fmla="*/ 13 h 75"/>
                  <a:gd name="T64" fmla="*/ 47 w 72"/>
                  <a:gd name="T65" fmla="*/ 3 h 75"/>
                  <a:gd name="T66" fmla="*/ 60 w 72"/>
                  <a:gd name="T67" fmla="*/ 2 h 75"/>
                  <a:gd name="T68" fmla="*/ 72 w 72"/>
                  <a:gd name="T69" fmla="*/ 4 h 75"/>
                  <a:gd name="T70" fmla="*/ 47 w 72"/>
                  <a:gd name="T71" fmla="*/ 45 h 75"/>
                  <a:gd name="T72" fmla="*/ 45 w 72"/>
                  <a:gd name="T73" fmla="*/ 72 h 75"/>
                  <a:gd name="T74" fmla="*/ 27 w 72"/>
                  <a:gd name="T75" fmla="*/ 75 h 75"/>
                  <a:gd name="T76" fmla="*/ 26 w 72"/>
                  <a:gd name="T77" fmla="*/ 74 h 75"/>
                  <a:gd name="T78" fmla="*/ 23 w 72"/>
                  <a:gd name="T79" fmla="*/ 37 h 75"/>
                  <a:gd name="T80" fmla="*/ 10 w 72"/>
                  <a:gd name="T81" fmla="*/ 21 h 75"/>
                  <a:gd name="T82" fmla="*/ 1 w 72"/>
                  <a:gd name="T83" fmla="*/ 4 h 75"/>
                  <a:gd name="T84" fmla="*/ 0 w 72"/>
                  <a:gd name="T85" fmla="*/ 4 h 75"/>
                  <a:gd name="T86" fmla="*/ 1 w 72"/>
                  <a:gd name="T87" fmla="*/ 2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" h="75">
                    <a:moveTo>
                      <a:pt x="40" y="71"/>
                    </a:moveTo>
                    <a:lnTo>
                      <a:pt x="28" y="71"/>
                    </a:lnTo>
                    <a:lnTo>
                      <a:pt x="28" y="72"/>
                    </a:lnTo>
                    <a:lnTo>
                      <a:pt x="34" y="72"/>
                    </a:lnTo>
                    <a:lnTo>
                      <a:pt x="40" y="71"/>
                    </a:lnTo>
                    <a:close/>
                    <a:moveTo>
                      <a:pt x="44" y="63"/>
                    </a:moveTo>
                    <a:lnTo>
                      <a:pt x="28" y="64"/>
                    </a:lnTo>
                    <a:lnTo>
                      <a:pt x="28" y="67"/>
                    </a:lnTo>
                    <a:lnTo>
                      <a:pt x="43" y="66"/>
                    </a:lnTo>
                    <a:lnTo>
                      <a:pt x="44" y="63"/>
                    </a:lnTo>
                    <a:close/>
                    <a:moveTo>
                      <a:pt x="43" y="58"/>
                    </a:moveTo>
                    <a:lnTo>
                      <a:pt x="30" y="58"/>
                    </a:lnTo>
                    <a:lnTo>
                      <a:pt x="28" y="58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43" y="61"/>
                    </a:lnTo>
                    <a:lnTo>
                      <a:pt x="43" y="58"/>
                    </a:lnTo>
                    <a:close/>
                    <a:moveTo>
                      <a:pt x="28" y="54"/>
                    </a:moveTo>
                    <a:lnTo>
                      <a:pt x="28" y="57"/>
                    </a:lnTo>
                    <a:lnTo>
                      <a:pt x="43" y="57"/>
                    </a:lnTo>
                    <a:lnTo>
                      <a:pt x="43" y="54"/>
                    </a:lnTo>
                    <a:lnTo>
                      <a:pt x="28" y="54"/>
                    </a:lnTo>
                    <a:close/>
                    <a:moveTo>
                      <a:pt x="44" y="49"/>
                    </a:moveTo>
                    <a:lnTo>
                      <a:pt x="28" y="49"/>
                    </a:lnTo>
                    <a:lnTo>
                      <a:pt x="28" y="51"/>
                    </a:lnTo>
                    <a:lnTo>
                      <a:pt x="43" y="51"/>
                    </a:lnTo>
                    <a:lnTo>
                      <a:pt x="44" y="49"/>
                    </a:lnTo>
                    <a:close/>
                    <a:moveTo>
                      <a:pt x="44" y="44"/>
                    </a:moveTo>
                    <a:lnTo>
                      <a:pt x="27" y="44"/>
                    </a:lnTo>
                    <a:lnTo>
                      <a:pt x="28" y="46"/>
                    </a:lnTo>
                    <a:lnTo>
                      <a:pt x="44" y="46"/>
                    </a:lnTo>
                    <a:lnTo>
                      <a:pt x="44" y="44"/>
                    </a:lnTo>
                    <a:close/>
                    <a:moveTo>
                      <a:pt x="27" y="40"/>
                    </a:moveTo>
                    <a:lnTo>
                      <a:pt x="27" y="42"/>
                    </a:lnTo>
                    <a:lnTo>
                      <a:pt x="44" y="42"/>
                    </a:lnTo>
                    <a:lnTo>
                      <a:pt x="45" y="40"/>
                    </a:lnTo>
                    <a:lnTo>
                      <a:pt x="27" y="40"/>
                    </a:lnTo>
                    <a:close/>
                    <a:moveTo>
                      <a:pt x="24" y="36"/>
                    </a:moveTo>
                    <a:lnTo>
                      <a:pt x="26" y="38"/>
                    </a:lnTo>
                    <a:lnTo>
                      <a:pt x="26" y="38"/>
                    </a:lnTo>
                    <a:lnTo>
                      <a:pt x="45" y="38"/>
                    </a:lnTo>
                    <a:lnTo>
                      <a:pt x="47" y="36"/>
                    </a:lnTo>
                    <a:lnTo>
                      <a:pt x="24" y="36"/>
                    </a:lnTo>
                    <a:close/>
                    <a:moveTo>
                      <a:pt x="20" y="29"/>
                    </a:moveTo>
                    <a:lnTo>
                      <a:pt x="23" y="32"/>
                    </a:lnTo>
                    <a:lnTo>
                      <a:pt x="48" y="33"/>
                    </a:lnTo>
                    <a:lnTo>
                      <a:pt x="49" y="29"/>
                    </a:lnTo>
                    <a:lnTo>
                      <a:pt x="20" y="29"/>
                    </a:lnTo>
                    <a:close/>
                    <a:moveTo>
                      <a:pt x="34" y="23"/>
                    </a:moveTo>
                    <a:lnTo>
                      <a:pt x="15" y="23"/>
                    </a:lnTo>
                    <a:lnTo>
                      <a:pt x="17" y="25"/>
                    </a:lnTo>
                    <a:lnTo>
                      <a:pt x="35" y="25"/>
                    </a:lnTo>
                    <a:lnTo>
                      <a:pt x="34" y="23"/>
                    </a:lnTo>
                    <a:close/>
                    <a:moveTo>
                      <a:pt x="53" y="23"/>
                    </a:moveTo>
                    <a:lnTo>
                      <a:pt x="41" y="23"/>
                    </a:lnTo>
                    <a:lnTo>
                      <a:pt x="39" y="25"/>
                    </a:lnTo>
                    <a:lnTo>
                      <a:pt x="52" y="25"/>
                    </a:lnTo>
                    <a:lnTo>
                      <a:pt x="53" y="23"/>
                    </a:lnTo>
                    <a:close/>
                    <a:moveTo>
                      <a:pt x="30" y="15"/>
                    </a:moveTo>
                    <a:lnTo>
                      <a:pt x="10" y="16"/>
                    </a:lnTo>
                    <a:lnTo>
                      <a:pt x="11" y="19"/>
                    </a:lnTo>
                    <a:lnTo>
                      <a:pt x="31" y="19"/>
                    </a:lnTo>
                    <a:lnTo>
                      <a:pt x="30" y="15"/>
                    </a:lnTo>
                    <a:close/>
                    <a:moveTo>
                      <a:pt x="45" y="15"/>
                    </a:moveTo>
                    <a:lnTo>
                      <a:pt x="44" y="17"/>
                    </a:lnTo>
                    <a:lnTo>
                      <a:pt x="57" y="19"/>
                    </a:lnTo>
                    <a:lnTo>
                      <a:pt x="60" y="16"/>
                    </a:lnTo>
                    <a:lnTo>
                      <a:pt x="45" y="15"/>
                    </a:lnTo>
                    <a:close/>
                    <a:moveTo>
                      <a:pt x="47" y="11"/>
                    </a:moveTo>
                    <a:lnTo>
                      <a:pt x="45" y="13"/>
                    </a:lnTo>
                    <a:lnTo>
                      <a:pt x="61" y="13"/>
                    </a:lnTo>
                    <a:lnTo>
                      <a:pt x="62" y="11"/>
                    </a:lnTo>
                    <a:lnTo>
                      <a:pt x="64" y="11"/>
                    </a:lnTo>
                    <a:lnTo>
                      <a:pt x="47" y="11"/>
                    </a:lnTo>
                    <a:close/>
                    <a:moveTo>
                      <a:pt x="27" y="11"/>
                    </a:moveTo>
                    <a:lnTo>
                      <a:pt x="7" y="11"/>
                    </a:lnTo>
                    <a:lnTo>
                      <a:pt x="9" y="13"/>
                    </a:lnTo>
                    <a:lnTo>
                      <a:pt x="28" y="13"/>
                    </a:lnTo>
                    <a:lnTo>
                      <a:pt x="27" y="11"/>
                    </a:lnTo>
                    <a:close/>
                    <a:moveTo>
                      <a:pt x="48" y="4"/>
                    </a:moveTo>
                    <a:lnTo>
                      <a:pt x="48" y="8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48" y="4"/>
                    </a:lnTo>
                    <a:close/>
                    <a:moveTo>
                      <a:pt x="3" y="4"/>
                    </a:moveTo>
                    <a:lnTo>
                      <a:pt x="5" y="7"/>
                    </a:lnTo>
                    <a:lnTo>
                      <a:pt x="24" y="7"/>
                    </a:lnTo>
                    <a:lnTo>
                      <a:pt x="23" y="6"/>
                    </a:lnTo>
                    <a:lnTo>
                      <a:pt x="22" y="4"/>
                    </a:lnTo>
                    <a:lnTo>
                      <a:pt x="3" y="4"/>
                    </a:lnTo>
                    <a:close/>
                    <a:moveTo>
                      <a:pt x="22" y="0"/>
                    </a:moveTo>
                    <a:lnTo>
                      <a:pt x="23" y="0"/>
                    </a:lnTo>
                    <a:lnTo>
                      <a:pt x="23" y="2"/>
                    </a:lnTo>
                    <a:lnTo>
                      <a:pt x="31" y="13"/>
                    </a:lnTo>
                    <a:lnTo>
                      <a:pt x="37" y="24"/>
                    </a:lnTo>
                    <a:lnTo>
                      <a:pt x="43" y="15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8" y="2"/>
                    </a:lnTo>
                    <a:lnTo>
                      <a:pt x="60" y="2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60" y="19"/>
                    </a:lnTo>
                    <a:lnTo>
                      <a:pt x="49" y="33"/>
                    </a:lnTo>
                    <a:lnTo>
                      <a:pt x="47" y="45"/>
                    </a:lnTo>
                    <a:lnTo>
                      <a:pt x="45" y="58"/>
                    </a:lnTo>
                    <a:lnTo>
                      <a:pt x="45" y="71"/>
                    </a:lnTo>
                    <a:lnTo>
                      <a:pt x="45" y="72"/>
                    </a:lnTo>
                    <a:lnTo>
                      <a:pt x="44" y="72"/>
                    </a:lnTo>
                    <a:lnTo>
                      <a:pt x="35" y="74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6" y="75"/>
                    </a:lnTo>
                    <a:lnTo>
                      <a:pt x="26" y="74"/>
                    </a:lnTo>
                    <a:lnTo>
                      <a:pt x="26" y="62"/>
                    </a:lnTo>
                    <a:lnTo>
                      <a:pt x="26" y="49"/>
                    </a:lnTo>
                    <a:lnTo>
                      <a:pt x="23" y="37"/>
                    </a:lnTo>
                    <a:lnTo>
                      <a:pt x="19" y="32"/>
                    </a:lnTo>
                    <a:lnTo>
                      <a:pt x="15" y="26"/>
                    </a:lnTo>
                    <a:lnTo>
                      <a:pt x="10" y="21"/>
                    </a:lnTo>
                    <a:lnTo>
                      <a:pt x="7" y="16"/>
                    </a:lnTo>
                    <a:lnTo>
                      <a:pt x="3" y="9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1" y="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5" name="Freeform 6595"/>
              <p:cNvSpPr>
                <a:spLocks noEditPoints="1"/>
              </p:cNvSpPr>
              <p:nvPr/>
            </p:nvSpPr>
            <p:spPr bwMode="auto">
              <a:xfrm>
                <a:off x="1488280" y="4250531"/>
                <a:ext cx="122238" cy="115888"/>
              </a:xfrm>
              <a:custGeom>
                <a:gdLst>
                  <a:gd name="T0" fmla="*/ 17 w 77"/>
                  <a:gd name="T1" fmla="*/ 67 h 73"/>
                  <a:gd name="T2" fmla="*/ 32 w 77"/>
                  <a:gd name="T3" fmla="*/ 68 h 73"/>
                  <a:gd name="T4" fmla="*/ 60 w 77"/>
                  <a:gd name="T5" fmla="*/ 68 h 73"/>
                  <a:gd name="T6" fmla="*/ 2 w 77"/>
                  <a:gd name="T7" fmla="*/ 62 h 73"/>
                  <a:gd name="T8" fmla="*/ 74 w 77"/>
                  <a:gd name="T9" fmla="*/ 62 h 73"/>
                  <a:gd name="T10" fmla="*/ 31 w 77"/>
                  <a:gd name="T11" fmla="*/ 62 h 73"/>
                  <a:gd name="T12" fmla="*/ 2 w 77"/>
                  <a:gd name="T13" fmla="*/ 56 h 73"/>
                  <a:gd name="T14" fmla="*/ 30 w 77"/>
                  <a:gd name="T15" fmla="*/ 56 h 73"/>
                  <a:gd name="T16" fmla="*/ 60 w 77"/>
                  <a:gd name="T17" fmla="*/ 56 h 73"/>
                  <a:gd name="T18" fmla="*/ 2 w 77"/>
                  <a:gd name="T19" fmla="*/ 51 h 73"/>
                  <a:gd name="T20" fmla="*/ 29 w 77"/>
                  <a:gd name="T21" fmla="*/ 47 h 73"/>
                  <a:gd name="T22" fmla="*/ 61 w 77"/>
                  <a:gd name="T23" fmla="*/ 46 h 73"/>
                  <a:gd name="T24" fmla="*/ 10 w 77"/>
                  <a:gd name="T25" fmla="*/ 42 h 73"/>
                  <a:gd name="T26" fmla="*/ 15 w 77"/>
                  <a:gd name="T27" fmla="*/ 41 h 73"/>
                  <a:gd name="T28" fmla="*/ 61 w 77"/>
                  <a:gd name="T29" fmla="*/ 41 h 73"/>
                  <a:gd name="T30" fmla="*/ 38 w 77"/>
                  <a:gd name="T31" fmla="*/ 43 h 73"/>
                  <a:gd name="T32" fmla="*/ 51 w 77"/>
                  <a:gd name="T33" fmla="*/ 43 h 73"/>
                  <a:gd name="T34" fmla="*/ 73 w 77"/>
                  <a:gd name="T35" fmla="*/ 39 h 73"/>
                  <a:gd name="T36" fmla="*/ 52 w 77"/>
                  <a:gd name="T37" fmla="*/ 39 h 73"/>
                  <a:gd name="T38" fmla="*/ 38 w 77"/>
                  <a:gd name="T39" fmla="*/ 39 h 73"/>
                  <a:gd name="T40" fmla="*/ 4 w 77"/>
                  <a:gd name="T41" fmla="*/ 39 h 73"/>
                  <a:gd name="T42" fmla="*/ 4 w 77"/>
                  <a:gd name="T43" fmla="*/ 34 h 73"/>
                  <a:gd name="T44" fmla="*/ 25 w 77"/>
                  <a:gd name="T45" fmla="*/ 34 h 73"/>
                  <a:gd name="T46" fmla="*/ 43 w 77"/>
                  <a:gd name="T47" fmla="*/ 34 h 73"/>
                  <a:gd name="T48" fmla="*/ 61 w 77"/>
                  <a:gd name="T49" fmla="*/ 34 h 73"/>
                  <a:gd name="T50" fmla="*/ 35 w 77"/>
                  <a:gd name="T51" fmla="*/ 29 h 73"/>
                  <a:gd name="T52" fmla="*/ 44 w 77"/>
                  <a:gd name="T53" fmla="*/ 29 h 73"/>
                  <a:gd name="T54" fmla="*/ 60 w 77"/>
                  <a:gd name="T55" fmla="*/ 29 h 73"/>
                  <a:gd name="T56" fmla="*/ 15 w 77"/>
                  <a:gd name="T57" fmla="*/ 29 h 73"/>
                  <a:gd name="T58" fmla="*/ 44 w 77"/>
                  <a:gd name="T59" fmla="*/ 26 h 73"/>
                  <a:gd name="T60" fmla="*/ 34 w 77"/>
                  <a:gd name="T61" fmla="*/ 26 h 73"/>
                  <a:gd name="T62" fmla="*/ 60 w 77"/>
                  <a:gd name="T63" fmla="*/ 25 h 73"/>
                  <a:gd name="T64" fmla="*/ 17 w 77"/>
                  <a:gd name="T65" fmla="*/ 25 h 73"/>
                  <a:gd name="T66" fmla="*/ 46 w 77"/>
                  <a:gd name="T67" fmla="*/ 22 h 73"/>
                  <a:gd name="T68" fmla="*/ 60 w 77"/>
                  <a:gd name="T69" fmla="*/ 20 h 73"/>
                  <a:gd name="T70" fmla="*/ 4 w 77"/>
                  <a:gd name="T71" fmla="*/ 18 h 73"/>
                  <a:gd name="T72" fmla="*/ 19 w 77"/>
                  <a:gd name="T73" fmla="*/ 21 h 73"/>
                  <a:gd name="T74" fmla="*/ 48 w 77"/>
                  <a:gd name="T75" fmla="*/ 13 h 73"/>
                  <a:gd name="T76" fmla="*/ 4 w 77"/>
                  <a:gd name="T77" fmla="*/ 13 h 73"/>
                  <a:gd name="T78" fmla="*/ 27 w 77"/>
                  <a:gd name="T79" fmla="*/ 7 h 73"/>
                  <a:gd name="T80" fmla="*/ 27 w 77"/>
                  <a:gd name="T81" fmla="*/ 7 h 73"/>
                  <a:gd name="T82" fmla="*/ 72 w 77"/>
                  <a:gd name="T83" fmla="*/ 7 h 73"/>
                  <a:gd name="T84" fmla="*/ 23 w 77"/>
                  <a:gd name="T85" fmla="*/ 3 h 73"/>
                  <a:gd name="T86" fmla="*/ 70 w 77"/>
                  <a:gd name="T87" fmla="*/ 3 h 73"/>
                  <a:gd name="T88" fmla="*/ 56 w 77"/>
                  <a:gd name="T89" fmla="*/ 1 h 73"/>
                  <a:gd name="T90" fmla="*/ 74 w 77"/>
                  <a:gd name="T91" fmla="*/ 18 h 73"/>
                  <a:gd name="T92" fmla="*/ 74 w 77"/>
                  <a:gd name="T93" fmla="*/ 72 h 73"/>
                  <a:gd name="T94" fmla="*/ 59 w 77"/>
                  <a:gd name="T95" fmla="*/ 72 h 73"/>
                  <a:gd name="T96" fmla="*/ 52 w 77"/>
                  <a:gd name="T97" fmla="*/ 48 h 73"/>
                  <a:gd name="T98" fmla="*/ 46 w 77"/>
                  <a:gd name="T99" fmla="*/ 71 h 73"/>
                  <a:gd name="T100" fmla="*/ 30 w 77"/>
                  <a:gd name="T101" fmla="*/ 71 h 73"/>
                  <a:gd name="T102" fmla="*/ 18 w 77"/>
                  <a:gd name="T103" fmla="*/ 48 h 73"/>
                  <a:gd name="T104" fmla="*/ 17 w 77"/>
                  <a:gd name="T105" fmla="*/ 73 h 73"/>
                  <a:gd name="T106" fmla="*/ 1 w 77"/>
                  <a:gd name="T107" fmla="*/ 37 h 73"/>
                  <a:gd name="T108" fmla="*/ 2 w 77"/>
                  <a:gd name="T109" fmla="*/ 3 h 73"/>
                  <a:gd name="T110" fmla="*/ 22 w 77"/>
                  <a:gd name="T111" fmla="*/ 1 h 73"/>
                  <a:gd name="T112" fmla="*/ 32 w 77"/>
                  <a:gd name="T113" fmla="*/ 12 h 73"/>
                  <a:gd name="T114" fmla="*/ 48 w 77"/>
                  <a:gd name="T115" fmla="*/ 1 h 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7" h="73">
                    <a:moveTo>
                      <a:pt x="17" y="67"/>
                    </a:moveTo>
                    <a:lnTo>
                      <a:pt x="2" y="67"/>
                    </a:lnTo>
                    <a:lnTo>
                      <a:pt x="4" y="69"/>
                    </a:lnTo>
                    <a:lnTo>
                      <a:pt x="17" y="69"/>
                    </a:lnTo>
                    <a:lnTo>
                      <a:pt x="17" y="67"/>
                    </a:lnTo>
                    <a:close/>
                    <a:moveTo>
                      <a:pt x="47" y="65"/>
                    </a:moveTo>
                    <a:lnTo>
                      <a:pt x="32" y="65"/>
                    </a:lnTo>
                    <a:lnTo>
                      <a:pt x="32" y="65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46" y="68"/>
                    </a:lnTo>
                    <a:lnTo>
                      <a:pt x="47" y="65"/>
                    </a:lnTo>
                    <a:close/>
                    <a:moveTo>
                      <a:pt x="74" y="65"/>
                    </a:moveTo>
                    <a:lnTo>
                      <a:pt x="60" y="65"/>
                    </a:lnTo>
                    <a:lnTo>
                      <a:pt x="60" y="68"/>
                    </a:lnTo>
                    <a:lnTo>
                      <a:pt x="74" y="68"/>
                    </a:lnTo>
                    <a:lnTo>
                      <a:pt x="74" y="65"/>
                    </a:lnTo>
                    <a:close/>
                    <a:moveTo>
                      <a:pt x="17" y="59"/>
                    </a:moveTo>
                    <a:lnTo>
                      <a:pt x="2" y="59"/>
                    </a:lnTo>
                    <a:lnTo>
                      <a:pt x="2" y="62"/>
                    </a:lnTo>
                    <a:lnTo>
                      <a:pt x="17" y="62"/>
                    </a:lnTo>
                    <a:lnTo>
                      <a:pt x="17" y="59"/>
                    </a:lnTo>
                    <a:close/>
                    <a:moveTo>
                      <a:pt x="60" y="59"/>
                    </a:moveTo>
                    <a:lnTo>
                      <a:pt x="60" y="62"/>
                    </a:lnTo>
                    <a:lnTo>
                      <a:pt x="74" y="62"/>
                    </a:lnTo>
                    <a:lnTo>
                      <a:pt x="74" y="59"/>
                    </a:lnTo>
                    <a:lnTo>
                      <a:pt x="60" y="59"/>
                    </a:lnTo>
                    <a:close/>
                    <a:moveTo>
                      <a:pt x="47" y="59"/>
                    </a:moveTo>
                    <a:lnTo>
                      <a:pt x="31" y="59"/>
                    </a:lnTo>
                    <a:lnTo>
                      <a:pt x="31" y="62"/>
                    </a:lnTo>
                    <a:lnTo>
                      <a:pt x="47" y="62"/>
                    </a:lnTo>
                    <a:lnTo>
                      <a:pt x="47" y="59"/>
                    </a:lnTo>
                    <a:close/>
                    <a:moveTo>
                      <a:pt x="17" y="54"/>
                    </a:moveTo>
                    <a:lnTo>
                      <a:pt x="2" y="54"/>
                    </a:lnTo>
                    <a:lnTo>
                      <a:pt x="2" y="56"/>
                    </a:lnTo>
                    <a:lnTo>
                      <a:pt x="17" y="56"/>
                    </a:lnTo>
                    <a:lnTo>
                      <a:pt x="17" y="54"/>
                    </a:lnTo>
                    <a:close/>
                    <a:moveTo>
                      <a:pt x="48" y="54"/>
                    </a:moveTo>
                    <a:lnTo>
                      <a:pt x="30" y="54"/>
                    </a:lnTo>
                    <a:lnTo>
                      <a:pt x="30" y="56"/>
                    </a:lnTo>
                    <a:lnTo>
                      <a:pt x="48" y="56"/>
                    </a:lnTo>
                    <a:lnTo>
                      <a:pt x="48" y="54"/>
                    </a:lnTo>
                    <a:close/>
                    <a:moveTo>
                      <a:pt x="74" y="54"/>
                    </a:moveTo>
                    <a:lnTo>
                      <a:pt x="60" y="54"/>
                    </a:lnTo>
                    <a:lnTo>
                      <a:pt x="60" y="56"/>
                    </a:lnTo>
                    <a:lnTo>
                      <a:pt x="74" y="56"/>
                    </a:lnTo>
                    <a:lnTo>
                      <a:pt x="74" y="54"/>
                    </a:lnTo>
                    <a:close/>
                    <a:moveTo>
                      <a:pt x="15" y="47"/>
                    </a:moveTo>
                    <a:lnTo>
                      <a:pt x="2" y="48"/>
                    </a:lnTo>
                    <a:lnTo>
                      <a:pt x="2" y="51"/>
                    </a:lnTo>
                    <a:lnTo>
                      <a:pt x="15" y="50"/>
                    </a:lnTo>
                    <a:lnTo>
                      <a:pt x="15" y="48"/>
                    </a:lnTo>
                    <a:lnTo>
                      <a:pt x="15" y="47"/>
                    </a:lnTo>
                    <a:close/>
                    <a:moveTo>
                      <a:pt x="51" y="46"/>
                    </a:moveTo>
                    <a:lnTo>
                      <a:pt x="29" y="47"/>
                    </a:lnTo>
                    <a:lnTo>
                      <a:pt x="29" y="50"/>
                    </a:lnTo>
                    <a:lnTo>
                      <a:pt x="50" y="48"/>
                    </a:lnTo>
                    <a:lnTo>
                      <a:pt x="51" y="46"/>
                    </a:lnTo>
                    <a:close/>
                    <a:moveTo>
                      <a:pt x="74" y="46"/>
                    </a:moveTo>
                    <a:lnTo>
                      <a:pt x="61" y="46"/>
                    </a:lnTo>
                    <a:lnTo>
                      <a:pt x="61" y="48"/>
                    </a:lnTo>
                    <a:lnTo>
                      <a:pt x="74" y="48"/>
                    </a:lnTo>
                    <a:lnTo>
                      <a:pt x="74" y="46"/>
                    </a:lnTo>
                    <a:close/>
                    <a:moveTo>
                      <a:pt x="15" y="41"/>
                    </a:moveTo>
                    <a:lnTo>
                      <a:pt x="10" y="42"/>
                    </a:lnTo>
                    <a:lnTo>
                      <a:pt x="4" y="42"/>
                    </a:lnTo>
                    <a:lnTo>
                      <a:pt x="2" y="45"/>
                    </a:lnTo>
                    <a:lnTo>
                      <a:pt x="10" y="45"/>
                    </a:lnTo>
                    <a:lnTo>
                      <a:pt x="15" y="43"/>
                    </a:lnTo>
                    <a:lnTo>
                      <a:pt x="15" y="41"/>
                    </a:lnTo>
                    <a:close/>
                    <a:moveTo>
                      <a:pt x="61" y="41"/>
                    </a:moveTo>
                    <a:lnTo>
                      <a:pt x="61" y="43"/>
                    </a:lnTo>
                    <a:lnTo>
                      <a:pt x="73" y="43"/>
                    </a:lnTo>
                    <a:lnTo>
                      <a:pt x="73" y="41"/>
                    </a:lnTo>
                    <a:lnTo>
                      <a:pt x="61" y="41"/>
                    </a:lnTo>
                    <a:close/>
                    <a:moveTo>
                      <a:pt x="38" y="41"/>
                    </a:moveTo>
                    <a:lnTo>
                      <a:pt x="36" y="41"/>
                    </a:lnTo>
                    <a:lnTo>
                      <a:pt x="26" y="41"/>
                    </a:lnTo>
                    <a:lnTo>
                      <a:pt x="27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1"/>
                    </a:lnTo>
                    <a:close/>
                    <a:moveTo>
                      <a:pt x="42" y="41"/>
                    </a:moveTo>
                    <a:lnTo>
                      <a:pt x="42" y="43"/>
                    </a:lnTo>
                    <a:lnTo>
                      <a:pt x="51" y="43"/>
                    </a:lnTo>
                    <a:lnTo>
                      <a:pt x="52" y="41"/>
                    </a:lnTo>
                    <a:lnTo>
                      <a:pt x="42" y="41"/>
                    </a:lnTo>
                    <a:close/>
                    <a:moveTo>
                      <a:pt x="61" y="37"/>
                    </a:moveTo>
                    <a:lnTo>
                      <a:pt x="61" y="39"/>
                    </a:lnTo>
                    <a:lnTo>
                      <a:pt x="73" y="39"/>
                    </a:lnTo>
                    <a:lnTo>
                      <a:pt x="73" y="37"/>
                    </a:lnTo>
                    <a:lnTo>
                      <a:pt x="61" y="37"/>
                    </a:lnTo>
                    <a:close/>
                    <a:moveTo>
                      <a:pt x="43" y="37"/>
                    </a:moveTo>
                    <a:lnTo>
                      <a:pt x="42" y="39"/>
                    </a:lnTo>
                    <a:lnTo>
                      <a:pt x="52" y="39"/>
                    </a:lnTo>
                    <a:lnTo>
                      <a:pt x="53" y="37"/>
                    </a:lnTo>
                    <a:lnTo>
                      <a:pt x="43" y="37"/>
                    </a:lnTo>
                    <a:close/>
                    <a:moveTo>
                      <a:pt x="25" y="37"/>
                    </a:moveTo>
                    <a:lnTo>
                      <a:pt x="26" y="39"/>
                    </a:lnTo>
                    <a:lnTo>
                      <a:pt x="38" y="39"/>
                    </a:lnTo>
                    <a:lnTo>
                      <a:pt x="36" y="37"/>
                    </a:lnTo>
                    <a:lnTo>
                      <a:pt x="25" y="37"/>
                    </a:lnTo>
                    <a:close/>
                    <a:moveTo>
                      <a:pt x="15" y="37"/>
                    </a:moveTo>
                    <a:lnTo>
                      <a:pt x="4" y="37"/>
                    </a:lnTo>
                    <a:lnTo>
                      <a:pt x="4" y="39"/>
                    </a:lnTo>
                    <a:lnTo>
                      <a:pt x="15" y="39"/>
                    </a:lnTo>
                    <a:lnTo>
                      <a:pt x="15" y="37"/>
                    </a:lnTo>
                    <a:close/>
                    <a:moveTo>
                      <a:pt x="15" y="31"/>
                    </a:moveTo>
                    <a:lnTo>
                      <a:pt x="4" y="31"/>
                    </a:lnTo>
                    <a:lnTo>
                      <a:pt x="4" y="34"/>
                    </a:lnTo>
                    <a:lnTo>
                      <a:pt x="15" y="34"/>
                    </a:lnTo>
                    <a:lnTo>
                      <a:pt x="15" y="31"/>
                    </a:lnTo>
                    <a:close/>
                    <a:moveTo>
                      <a:pt x="35" y="31"/>
                    </a:moveTo>
                    <a:lnTo>
                      <a:pt x="23" y="31"/>
                    </a:lnTo>
                    <a:lnTo>
                      <a:pt x="25" y="34"/>
                    </a:lnTo>
                    <a:lnTo>
                      <a:pt x="36" y="34"/>
                    </a:lnTo>
                    <a:lnTo>
                      <a:pt x="35" y="31"/>
                    </a:lnTo>
                    <a:close/>
                    <a:moveTo>
                      <a:pt x="55" y="31"/>
                    </a:moveTo>
                    <a:lnTo>
                      <a:pt x="43" y="31"/>
                    </a:lnTo>
                    <a:lnTo>
                      <a:pt x="43" y="34"/>
                    </a:lnTo>
                    <a:lnTo>
                      <a:pt x="53" y="34"/>
                    </a:lnTo>
                    <a:lnTo>
                      <a:pt x="55" y="31"/>
                    </a:lnTo>
                    <a:close/>
                    <a:moveTo>
                      <a:pt x="73" y="31"/>
                    </a:moveTo>
                    <a:lnTo>
                      <a:pt x="61" y="31"/>
                    </a:lnTo>
                    <a:lnTo>
                      <a:pt x="61" y="34"/>
                    </a:lnTo>
                    <a:lnTo>
                      <a:pt x="73" y="34"/>
                    </a:lnTo>
                    <a:lnTo>
                      <a:pt x="73" y="31"/>
                    </a:lnTo>
                    <a:close/>
                    <a:moveTo>
                      <a:pt x="21" y="26"/>
                    </a:moveTo>
                    <a:lnTo>
                      <a:pt x="22" y="29"/>
                    </a:lnTo>
                    <a:lnTo>
                      <a:pt x="35" y="29"/>
                    </a:lnTo>
                    <a:lnTo>
                      <a:pt x="34" y="26"/>
                    </a:lnTo>
                    <a:lnTo>
                      <a:pt x="21" y="26"/>
                    </a:lnTo>
                    <a:close/>
                    <a:moveTo>
                      <a:pt x="56" y="26"/>
                    </a:moveTo>
                    <a:lnTo>
                      <a:pt x="44" y="26"/>
                    </a:lnTo>
                    <a:lnTo>
                      <a:pt x="44" y="29"/>
                    </a:lnTo>
                    <a:lnTo>
                      <a:pt x="55" y="29"/>
                    </a:lnTo>
                    <a:lnTo>
                      <a:pt x="56" y="26"/>
                    </a:lnTo>
                    <a:close/>
                    <a:moveTo>
                      <a:pt x="73" y="26"/>
                    </a:moveTo>
                    <a:lnTo>
                      <a:pt x="60" y="26"/>
                    </a:lnTo>
                    <a:lnTo>
                      <a:pt x="60" y="29"/>
                    </a:lnTo>
                    <a:lnTo>
                      <a:pt x="73" y="29"/>
                    </a:lnTo>
                    <a:lnTo>
                      <a:pt x="73" y="26"/>
                    </a:lnTo>
                    <a:close/>
                    <a:moveTo>
                      <a:pt x="4" y="26"/>
                    </a:moveTo>
                    <a:lnTo>
                      <a:pt x="4" y="29"/>
                    </a:lnTo>
                    <a:lnTo>
                      <a:pt x="15" y="29"/>
                    </a:lnTo>
                    <a:lnTo>
                      <a:pt x="17" y="26"/>
                    </a:lnTo>
                    <a:lnTo>
                      <a:pt x="4" y="26"/>
                    </a:lnTo>
                    <a:close/>
                    <a:moveTo>
                      <a:pt x="56" y="22"/>
                    </a:moveTo>
                    <a:lnTo>
                      <a:pt x="46" y="24"/>
                    </a:lnTo>
                    <a:lnTo>
                      <a:pt x="44" y="26"/>
                    </a:lnTo>
                    <a:lnTo>
                      <a:pt x="56" y="26"/>
                    </a:lnTo>
                    <a:lnTo>
                      <a:pt x="56" y="22"/>
                    </a:lnTo>
                    <a:close/>
                    <a:moveTo>
                      <a:pt x="19" y="22"/>
                    </a:moveTo>
                    <a:lnTo>
                      <a:pt x="21" y="25"/>
                    </a:lnTo>
                    <a:lnTo>
                      <a:pt x="34" y="26"/>
                    </a:lnTo>
                    <a:lnTo>
                      <a:pt x="32" y="22"/>
                    </a:lnTo>
                    <a:lnTo>
                      <a:pt x="19" y="22"/>
                    </a:lnTo>
                    <a:close/>
                    <a:moveTo>
                      <a:pt x="73" y="22"/>
                    </a:moveTo>
                    <a:lnTo>
                      <a:pt x="60" y="22"/>
                    </a:lnTo>
                    <a:lnTo>
                      <a:pt x="60" y="25"/>
                    </a:lnTo>
                    <a:lnTo>
                      <a:pt x="73" y="25"/>
                    </a:lnTo>
                    <a:lnTo>
                      <a:pt x="73" y="22"/>
                    </a:lnTo>
                    <a:close/>
                    <a:moveTo>
                      <a:pt x="4" y="22"/>
                    </a:moveTo>
                    <a:lnTo>
                      <a:pt x="4" y="25"/>
                    </a:lnTo>
                    <a:lnTo>
                      <a:pt x="17" y="25"/>
                    </a:lnTo>
                    <a:lnTo>
                      <a:pt x="17" y="22"/>
                    </a:lnTo>
                    <a:lnTo>
                      <a:pt x="4" y="22"/>
                    </a:lnTo>
                    <a:close/>
                    <a:moveTo>
                      <a:pt x="72" y="18"/>
                    </a:moveTo>
                    <a:lnTo>
                      <a:pt x="47" y="18"/>
                    </a:lnTo>
                    <a:lnTo>
                      <a:pt x="46" y="22"/>
                    </a:lnTo>
                    <a:lnTo>
                      <a:pt x="57" y="21"/>
                    </a:lnTo>
                    <a:lnTo>
                      <a:pt x="57" y="21"/>
                    </a:lnTo>
                    <a:lnTo>
                      <a:pt x="57" y="20"/>
                    </a:lnTo>
                    <a:lnTo>
                      <a:pt x="59" y="20"/>
                    </a:lnTo>
                    <a:lnTo>
                      <a:pt x="60" y="20"/>
                    </a:lnTo>
                    <a:lnTo>
                      <a:pt x="60" y="21"/>
                    </a:lnTo>
                    <a:lnTo>
                      <a:pt x="73" y="21"/>
                    </a:lnTo>
                    <a:lnTo>
                      <a:pt x="73" y="21"/>
                    </a:lnTo>
                    <a:lnTo>
                      <a:pt x="72" y="18"/>
                    </a:lnTo>
                    <a:close/>
                    <a:moveTo>
                      <a:pt x="4" y="18"/>
                    </a:moveTo>
                    <a:lnTo>
                      <a:pt x="4" y="21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8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4" y="18"/>
                    </a:lnTo>
                    <a:close/>
                    <a:moveTo>
                      <a:pt x="48" y="13"/>
                    </a:moveTo>
                    <a:lnTo>
                      <a:pt x="47" y="16"/>
                    </a:lnTo>
                    <a:lnTo>
                      <a:pt x="72" y="16"/>
                    </a:lnTo>
                    <a:lnTo>
                      <a:pt x="72" y="13"/>
                    </a:lnTo>
                    <a:lnTo>
                      <a:pt x="48" y="13"/>
                    </a:lnTo>
                    <a:close/>
                    <a:moveTo>
                      <a:pt x="4" y="13"/>
                    </a:moveTo>
                    <a:lnTo>
                      <a:pt x="4" y="16"/>
                    </a:lnTo>
                    <a:lnTo>
                      <a:pt x="31" y="16"/>
                    </a:lnTo>
                    <a:lnTo>
                      <a:pt x="30" y="13"/>
                    </a:lnTo>
                    <a:lnTo>
                      <a:pt x="4" y="13"/>
                    </a:lnTo>
                    <a:close/>
                    <a:moveTo>
                      <a:pt x="27" y="7"/>
                    </a:moveTo>
                    <a:lnTo>
                      <a:pt x="2" y="8"/>
                    </a:lnTo>
                    <a:lnTo>
                      <a:pt x="4" y="10"/>
                    </a:lnTo>
                    <a:lnTo>
                      <a:pt x="29" y="9"/>
                    </a:lnTo>
                    <a:lnTo>
                      <a:pt x="29" y="8"/>
                    </a:lnTo>
                    <a:lnTo>
                      <a:pt x="27" y="7"/>
                    </a:lnTo>
                    <a:close/>
                    <a:moveTo>
                      <a:pt x="72" y="7"/>
                    </a:moveTo>
                    <a:lnTo>
                      <a:pt x="50" y="7"/>
                    </a:lnTo>
                    <a:lnTo>
                      <a:pt x="48" y="9"/>
                    </a:lnTo>
                    <a:lnTo>
                      <a:pt x="72" y="9"/>
                    </a:lnTo>
                    <a:lnTo>
                      <a:pt x="72" y="7"/>
                    </a:lnTo>
                    <a:close/>
                    <a:moveTo>
                      <a:pt x="17" y="1"/>
                    </a:moveTo>
                    <a:lnTo>
                      <a:pt x="1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3" y="3"/>
                    </a:lnTo>
                    <a:lnTo>
                      <a:pt x="17" y="1"/>
                    </a:lnTo>
                    <a:close/>
                    <a:moveTo>
                      <a:pt x="53" y="1"/>
                    </a:moveTo>
                    <a:lnTo>
                      <a:pt x="52" y="1"/>
                    </a:lnTo>
                    <a:lnTo>
                      <a:pt x="51" y="3"/>
                    </a:lnTo>
                    <a:lnTo>
                      <a:pt x="70" y="3"/>
                    </a:lnTo>
                    <a:lnTo>
                      <a:pt x="68" y="1"/>
                    </a:lnTo>
                    <a:lnTo>
                      <a:pt x="65" y="1"/>
                    </a:lnTo>
                    <a:lnTo>
                      <a:pt x="61" y="1"/>
                    </a:lnTo>
                    <a:lnTo>
                      <a:pt x="59" y="1"/>
                    </a:lnTo>
                    <a:lnTo>
                      <a:pt x="56" y="1"/>
                    </a:lnTo>
                    <a:lnTo>
                      <a:pt x="53" y="1"/>
                    </a:lnTo>
                    <a:close/>
                    <a:moveTo>
                      <a:pt x="61" y="0"/>
                    </a:moveTo>
                    <a:lnTo>
                      <a:pt x="74" y="1"/>
                    </a:lnTo>
                    <a:lnTo>
                      <a:pt x="74" y="1"/>
                    </a:lnTo>
                    <a:lnTo>
                      <a:pt x="74" y="18"/>
                    </a:lnTo>
                    <a:lnTo>
                      <a:pt x="76" y="35"/>
                    </a:lnTo>
                    <a:lnTo>
                      <a:pt x="77" y="71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4" y="72"/>
                    </a:lnTo>
                    <a:lnTo>
                      <a:pt x="69" y="71"/>
                    </a:lnTo>
                    <a:lnTo>
                      <a:pt x="64" y="71"/>
                    </a:lnTo>
                    <a:lnTo>
                      <a:pt x="60" y="71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7" y="71"/>
                    </a:lnTo>
                    <a:lnTo>
                      <a:pt x="59" y="50"/>
                    </a:lnTo>
                    <a:lnTo>
                      <a:pt x="57" y="27"/>
                    </a:lnTo>
                    <a:lnTo>
                      <a:pt x="55" y="38"/>
                    </a:lnTo>
                    <a:lnTo>
                      <a:pt x="52" y="48"/>
                    </a:lnTo>
                    <a:lnTo>
                      <a:pt x="51" y="55"/>
                    </a:lnTo>
                    <a:lnTo>
                      <a:pt x="50" y="63"/>
                    </a:lnTo>
                    <a:lnTo>
                      <a:pt x="48" y="65"/>
                    </a:lnTo>
                    <a:lnTo>
                      <a:pt x="48" y="69"/>
                    </a:lnTo>
                    <a:lnTo>
                      <a:pt x="46" y="71"/>
                    </a:lnTo>
                    <a:lnTo>
                      <a:pt x="43" y="72"/>
                    </a:lnTo>
                    <a:lnTo>
                      <a:pt x="39" y="72"/>
                    </a:lnTo>
                    <a:lnTo>
                      <a:pt x="36" y="72"/>
                    </a:lnTo>
                    <a:lnTo>
                      <a:pt x="32" y="71"/>
                    </a:lnTo>
                    <a:lnTo>
                      <a:pt x="30" y="71"/>
                    </a:lnTo>
                    <a:lnTo>
                      <a:pt x="30" y="71"/>
                    </a:lnTo>
                    <a:lnTo>
                      <a:pt x="26" y="48"/>
                    </a:lnTo>
                    <a:lnTo>
                      <a:pt x="18" y="27"/>
                    </a:lnTo>
                    <a:lnTo>
                      <a:pt x="18" y="38"/>
                    </a:lnTo>
                    <a:lnTo>
                      <a:pt x="18" y="48"/>
                    </a:lnTo>
                    <a:lnTo>
                      <a:pt x="19" y="60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8" y="73"/>
                    </a:lnTo>
                    <a:lnTo>
                      <a:pt x="17" y="73"/>
                    </a:lnTo>
                    <a:lnTo>
                      <a:pt x="9" y="72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1" y="54"/>
                    </a:lnTo>
                    <a:lnTo>
                      <a:pt x="1" y="37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5" y="1"/>
                    </a:lnTo>
                    <a:lnTo>
                      <a:pt x="27" y="3"/>
                    </a:lnTo>
                    <a:lnTo>
                      <a:pt x="29" y="4"/>
                    </a:lnTo>
                    <a:lnTo>
                      <a:pt x="31" y="8"/>
                    </a:lnTo>
                    <a:lnTo>
                      <a:pt x="32" y="12"/>
                    </a:lnTo>
                    <a:lnTo>
                      <a:pt x="34" y="17"/>
                    </a:lnTo>
                    <a:lnTo>
                      <a:pt x="35" y="21"/>
                    </a:lnTo>
                    <a:lnTo>
                      <a:pt x="39" y="39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50" y="1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6" name="Freeform 6596"/>
              <p:cNvSpPr>
                <a:spLocks noEditPoints="1"/>
              </p:cNvSpPr>
              <p:nvPr/>
            </p:nvSpPr>
            <p:spPr bwMode="auto">
              <a:xfrm>
                <a:off x="1631155" y="4248944"/>
                <a:ext cx="80963" cy="115888"/>
              </a:xfrm>
              <a:custGeom>
                <a:gdLst>
                  <a:gd name="T0" fmla="*/ 5 w 51"/>
                  <a:gd name="T1" fmla="*/ 66 h 73"/>
                  <a:gd name="T2" fmla="*/ 42 w 51"/>
                  <a:gd name="T3" fmla="*/ 69 h 73"/>
                  <a:gd name="T4" fmla="*/ 49 w 51"/>
                  <a:gd name="T5" fmla="*/ 61 h 73"/>
                  <a:gd name="T6" fmla="*/ 49 w 51"/>
                  <a:gd name="T7" fmla="*/ 64 h 73"/>
                  <a:gd name="T8" fmla="*/ 21 w 51"/>
                  <a:gd name="T9" fmla="*/ 56 h 73"/>
                  <a:gd name="T10" fmla="*/ 46 w 51"/>
                  <a:gd name="T11" fmla="*/ 56 h 73"/>
                  <a:gd name="T12" fmla="*/ 20 w 51"/>
                  <a:gd name="T13" fmla="*/ 53 h 73"/>
                  <a:gd name="T14" fmla="*/ 20 w 51"/>
                  <a:gd name="T15" fmla="*/ 56 h 73"/>
                  <a:gd name="T16" fmla="*/ 20 w 51"/>
                  <a:gd name="T17" fmla="*/ 48 h 73"/>
                  <a:gd name="T18" fmla="*/ 4 w 51"/>
                  <a:gd name="T19" fmla="*/ 51 h 73"/>
                  <a:gd name="T20" fmla="*/ 20 w 51"/>
                  <a:gd name="T21" fmla="*/ 48 h 73"/>
                  <a:gd name="T22" fmla="*/ 20 w 51"/>
                  <a:gd name="T23" fmla="*/ 47 h 73"/>
                  <a:gd name="T24" fmla="*/ 47 w 51"/>
                  <a:gd name="T25" fmla="*/ 38 h 73"/>
                  <a:gd name="T26" fmla="*/ 20 w 51"/>
                  <a:gd name="T27" fmla="*/ 42 h 73"/>
                  <a:gd name="T28" fmla="*/ 21 w 51"/>
                  <a:gd name="T29" fmla="*/ 40 h 73"/>
                  <a:gd name="T30" fmla="*/ 47 w 51"/>
                  <a:gd name="T31" fmla="*/ 34 h 73"/>
                  <a:gd name="T32" fmla="*/ 3 w 51"/>
                  <a:gd name="T33" fmla="*/ 36 h 73"/>
                  <a:gd name="T34" fmla="*/ 47 w 51"/>
                  <a:gd name="T35" fmla="*/ 30 h 73"/>
                  <a:gd name="T36" fmla="*/ 47 w 51"/>
                  <a:gd name="T37" fmla="*/ 32 h 73"/>
                  <a:gd name="T38" fmla="*/ 4 w 51"/>
                  <a:gd name="T39" fmla="*/ 28 h 73"/>
                  <a:gd name="T40" fmla="*/ 42 w 51"/>
                  <a:gd name="T41" fmla="*/ 27 h 73"/>
                  <a:gd name="T42" fmla="*/ 20 w 51"/>
                  <a:gd name="T43" fmla="*/ 27 h 73"/>
                  <a:gd name="T44" fmla="*/ 4 w 51"/>
                  <a:gd name="T45" fmla="*/ 19 h 73"/>
                  <a:gd name="T46" fmla="*/ 20 w 51"/>
                  <a:gd name="T47" fmla="*/ 19 h 73"/>
                  <a:gd name="T48" fmla="*/ 4 w 51"/>
                  <a:gd name="T49" fmla="*/ 13 h 73"/>
                  <a:gd name="T50" fmla="*/ 20 w 51"/>
                  <a:gd name="T51" fmla="*/ 15 h 73"/>
                  <a:gd name="T52" fmla="*/ 34 w 51"/>
                  <a:gd name="T53" fmla="*/ 13 h 73"/>
                  <a:gd name="T54" fmla="*/ 47 w 51"/>
                  <a:gd name="T55" fmla="*/ 14 h 73"/>
                  <a:gd name="T56" fmla="*/ 4 w 51"/>
                  <a:gd name="T57" fmla="*/ 6 h 73"/>
                  <a:gd name="T58" fmla="*/ 49 w 51"/>
                  <a:gd name="T59" fmla="*/ 6 h 73"/>
                  <a:gd name="T60" fmla="*/ 4 w 51"/>
                  <a:gd name="T61" fmla="*/ 2 h 73"/>
                  <a:gd name="T62" fmla="*/ 47 w 51"/>
                  <a:gd name="T63" fmla="*/ 4 h 73"/>
                  <a:gd name="T64" fmla="*/ 43 w 51"/>
                  <a:gd name="T65" fmla="*/ 2 h 73"/>
                  <a:gd name="T66" fmla="*/ 16 w 51"/>
                  <a:gd name="T67" fmla="*/ 2 h 73"/>
                  <a:gd name="T68" fmla="*/ 9 w 51"/>
                  <a:gd name="T69" fmla="*/ 0 h 73"/>
                  <a:gd name="T70" fmla="*/ 33 w 51"/>
                  <a:gd name="T71" fmla="*/ 1 h 73"/>
                  <a:gd name="T72" fmla="*/ 50 w 51"/>
                  <a:gd name="T73" fmla="*/ 1 h 73"/>
                  <a:gd name="T74" fmla="*/ 49 w 51"/>
                  <a:gd name="T75" fmla="*/ 17 h 73"/>
                  <a:gd name="T76" fmla="*/ 21 w 51"/>
                  <a:gd name="T77" fmla="*/ 15 h 73"/>
                  <a:gd name="T78" fmla="*/ 21 w 51"/>
                  <a:gd name="T79" fmla="*/ 23 h 73"/>
                  <a:gd name="T80" fmla="*/ 25 w 51"/>
                  <a:gd name="T81" fmla="*/ 26 h 73"/>
                  <a:gd name="T82" fmla="*/ 30 w 51"/>
                  <a:gd name="T83" fmla="*/ 26 h 73"/>
                  <a:gd name="T84" fmla="*/ 47 w 51"/>
                  <a:gd name="T85" fmla="*/ 26 h 73"/>
                  <a:gd name="T86" fmla="*/ 50 w 51"/>
                  <a:gd name="T87" fmla="*/ 32 h 73"/>
                  <a:gd name="T88" fmla="*/ 49 w 51"/>
                  <a:gd name="T89" fmla="*/ 42 h 73"/>
                  <a:gd name="T90" fmla="*/ 21 w 51"/>
                  <a:gd name="T91" fmla="*/ 42 h 73"/>
                  <a:gd name="T92" fmla="*/ 21 w 51"/>
                  <a:gd name="T93" fmla="*/ 52 h 73"/>
                  <a:gd name="T94" fmla="*/ 26 w 51"/>
                  <a:gd name="T95" fmla="*/ 55 h 73"/>
                  <a:gd name="T96" fmla="*/ 41 w 51"/>
                  <a:gd name="T97" fmla="*/ 55 h 73"/>
                  <a:gd name="T98" fmla="*/ 51 w 51"/>
                  <a:gd name="T99" fmla="*/ 63 h 73"/>
                  <a:gd name="T100" fmla="*/ 50 w 51"/>
                  <a:gd name="T101" fmla="*/ 72 h 73"/>
                  <a:gd name="T102" fmla="*/ 18 w 51"/>
                  <a:gd name="T103" fmla="*/ 72 h 73"/>
                  <a:gd name="T104" fmla="*/ 3 w 51"/>
                  <a:gd name="T105" fmla="*/ 72 h 73"/>
                  <a:gd name="T106" fmla="*/ 1 w 51"/>
                  <a:gd name="T107" fmla="*/ 18 h 73"/>
                  <a:gd name="T108" fmla="*/ 1 w 51"/>
                  <a:gd name="T109" fmla="*/ 0 h 73"/>
                  <a:gd name="T110" fmla="*/ 3 w 51"/>
                  <a:gd name="T111" fmla="*/ 1 h 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73">
                    <a:moveTo>
                      <a:pt x="49" y="66"/>
                    </a:moveTo>
                    <a:lnTo>
                      <a:pt x="5" y="66"/>
                    </a:lnTo>
                    <a:lnTo>
                      <a:pt x="5" y="66"/>
                    </a:lnTo>
                    <a:lnTo>
                      <a:pt x="5" y="69"/>
                    </a:lnTo>
                    <a:lnTo>
                      <a:pt x="34" y="69"/>
                    </a:lnTo>
                    <a:lnTo>
                      <a:pt x="42" y="69"/>
                    </a:lnTo>
                    <a:lnTo>
                      <a:pt x="49" y="69"/>
                    </a:lnTo>
                    <a:lnTo>
                      <a:pt x="49" y="66"/>
                    </a:lnTo>
                    <a:close/>
                    <a:moveTo>
                      <a:pt x="49" y="61"/>
                    </a:moveTo>
                    <a:lnTo>
                      <a:pt x="4" y="61"/>
                    </a:lnTo>
                    <a:lnTo>
                      <a:pt x="5" y="64"/>
                    </a:lnTo>
                    <a:lnTo>
                      <a:pt x="49" y="64"/>
                    </a:lnTo>
                    <a:lnTo>
                      <a:pt x="49" y="61"/>
                    </a:lnTo>
                    <a:close/>
                    <a:moveTo>
                      <a:pt x="38" y="56"/>
                    </a:moveTo>
                    <a:lnTo>
                      <a:pt x="21" y="56"/>
                    </a:lnTo>
                    <a:lnTo>
                      <a:pt x="47" y="56"/>
                    </a:lnTo>
                    <a:lnTo>
                      <a:pt x="47" y="56"/>
                    </a:lnTo>
                    <a:lnTo>
                      <a:pt x="46" y="56"/>
                    </a:lnTo>
                    <a:lnTo>
                      <a:pt x="42" y="56"/>
                    </a:lnTo>
                    <a:lnTo>
                      <a:pt x="38" y="56"/>
                    </a:lnTo>
                    <a:close/>
                    <a:moveTo>
                      <a:pt x="20" y="53"/>
                    </a:moveTo>
                    <a:lnTo>
                      <a:pt x="4" y="55"/>
                    </a:lnTo>
                    <a:lnTo>
                      <a:pt x="4" y="57"/>
                    </a:lnTo>
                    <a:lnTo>
                      <a:pt x="20" y="56"/>
                    </a:lnTo>
                    <a:lnTo>
                      <a:pt x="18" y="56"/>
                    </a:lnTo>
                    <a:lnTo>
                      <a:pt x="20" y="53"/>
                    </a:lnTo>
                    <a:close/>
                    <a:moveTo>
                      <a:pt x="20" y="48"/>
                    </a:moveTo>
                    <a:lnTo>
                      <a:pt x="17" y="48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17" y="51"/>
                    </a:lnTo>
                    <a:lnTo>
                      <a:pt x="20" y="51"/>
                    </a:lnTo>
                    <a:lnTo>
                      <a:pt x="20" y="48"/>
                    </a:lnTo>
                    <a:close/>
                    <a:moveTo>
                      <a:pt x="4" y="43"/>
                    </a:moveTo>
                    <a:lnTo>
                      <a:pt x="4" y="46"/>
                    </a:lnTo>
                    <a:lnTo>
                      <a:pt x="20" y="47"/>
                    </a:lnTo>
                    <a:lnTo>
                      <a:pt x="20" y="44"/>
                    </a:lnTo>
                    <a:lnTo>
                      <a:pt x="4" y="43"/>
                    </a:lnTo>
                    <a:close/>
                    <a:moveTo>
                      <a:pt x="47" y="38"/>
                    </a:moveTo>
                    <a:lnTo>
                      <a:pt x="3" y="39"/>
                    </a:lnTo>
                    <a:lnTo>
                      <a:pt x="4" y="42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46" y="40"/>
                    </a:lnTo>
                    <a:lnTo>
                      <a:pt x="47" y="38"/>
                    </a:lnTo>
                    <a:close/>
                    <a:moveTo>
                      <a:pt x="47" y="34"/>
                    </a:moveTo>
                    <a:lnTo>
                      <a:pt x="3" y="34"/>
                    </a:lnTo>
                    <a:lnTo>
                      <a:pt x="3" y="35"/>
                    </a:lnTo>
                    <a:lnTo>
                      <a:pt x="3" y="36"/>
                    </a:lnTo>
                    <a:lnTo>
                      <a:pt x="47" y="36"/>
                    </a:lnTo>
                    <a:lnTo>
                      <a:pt x="47" y="34"/>
                    </a:lnTo>
                    <a:close/>
                    <a:moveTo>
                      <a:pt x="47" y="30"/>
                    </a:moveTo>
                    <a:lnTo>
                      <a:pt x="3" y="30"/>
                    </a:lnTo>
                    <a:lnTo>
                      <a:pt x="3" y="32"/>
                    </a:lnTo>
                    <a:lnTo>
                      <a:pt x="47" y="32"/>
                    </a:lnTo>
                    <a:lnTo>
                      <a:pt x="47" y="30"/>
                    </a:lnTo>
                    <a:close/>
                    <a:moveTo>
                      <a:pt x="4" y="26"/>
                    </a:moveTo>
                    <a:lnTo>
                      <a:pt x="4" y="28"/>
                    </a:lnTo>
                    <a:lnTo>
                      <a:pt x="46" y="28"/>
                    </a:lnTo>
                    <a:lnTo>
                      <a:pt x="45" y="27"/>
                    </a:lnTo>
                    <a:lnTo>
                      <a:pt x="42" y="27"/>
                    </a:lnTo>
                    <a:lnTo>
                      <a:pt x="21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6"/>
                    </a:lnTo>
                    <a:lnTo>
                      <a:pt x="4" y="26"/>
                    </a:lnTo>
                    <a:close/>
                    <a:moveTo>
                      <a:pt x="4" y="19"/>
                    </a:moveTo>
                    <a:lnTo>
                      <a:pt x="4" y="22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4" y="19"/>
                    </a:lnTo>
                    <a:close/>
                    <a:moveTo>
                      <a:pt x="34" y="13"/>
                    </a:moveTo>
                    <a:lnTo>
                      <a:pt x="4" y="13"/>
                    </a:lnTo>
                    <a:lnTo>
                      <a:pt x="4" y="17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4"/>
                    </a:lnTo>
                    <a:lnTo>
                      <a:pt x="21" y="14"/>
                    </a:lnTo>
                    <a:lnTo>
                      <a:pt x="34" y="13"/>
                    </a:lnTo>
                    <a:close/>
                    <a:moveTo>
                      <a:pt x="47" y="13"/>
                    </a:moveTo>
                    <a:lnTo>
                      <a:pt x="34" y="13"/>
                    </a:lnTo>
                    <a:lnTo>
                      <a:pt x="47" y="14"/>
                    </a:lnTo>
                    <a:lnTo>
                      <a:pt x="47" y="13"/>
                    </a:lnTo>
                    <a:close/>
                    <a:moveTo>
                      <a:pt x="49" y="6"/>
                    </a:moveTo>
                    <a:lnTo>
                      <a:pt x="4" y="6"/>
                    </a:lnTo>
                    <a:lnTo>
                      <a:pt x="4" y="9"/>
                    </a:lnTo>
                    <a:lnTo>
                      <a:pt x="49" y="9"/>
                    </a:lnTo>
                    <a:lnTo>
                      <a:pt x="49" y="6"/>
                    </a:lnTo>
                    <a:close/>
                    <a:moveTo>
                      <a:pt x="12" y="1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47" y="4"/>
                    </a:lnTo>
                    <a:lnTo>
                      <a:pt x="47" y="2"/>
                    </a:lnTo>
                    <a:lnTo>
                      <a:pt x="46" y="2"/>
                    </a:lnTo>
                    <a:lnTo>
                      <a:pt x="43" y="2"/>
                    </a:lnTo>
                    <a:lnTo>
                      <a:pt x="29" y="2"/>
                    </a:lnTo>
                    <a:lnTo>
                      <a:pt x="22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1"/>
                    </a:lnTo>
                    <a:close/>
                    <a:moveTo>
                      <a:pt x="9" y="0"/>
                    </a:moveTo>
                    <a:lnTo>
                      <a:pt x="13" y="0"/>
                    </a:lnTo>
                    <a:lnTo>
                      <a:pt x="17" y="1"/>
                    </a:lnTo>
                    <a:lnTo>
                      <a:pt x="33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0" y="9"/>
                    </a:lnTo>
                    <a:lnTo>
                      <a:pt x="50" y="15"/>
                    </a:lnTo>
                    <a:lnTo>
                      <a:pt x="49" y="17"/>
                    </a:lnTo>
                    <a:lnTo>
                      <a:pt x="47" y="17"/>
                    </a:lnTo>
                    <a:lnTo>
                      <a:pt x="34" y="14"/>
                    </a:lnTo>
                    <a:lnTo>
                      <a:pt x="21" y="15"/>
                    </a:lnTo>
                    <a:lnTo>
                      <a:pt x="21" y="18"/>
                    </a:lnTo>
                    <a:lnTo>
                      <a:pt x="21" y="21"/>
                    </a:lnTo>
                    <a:lnTo>
                      <a:pt x="21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6"/>
                    </a:lnTo>
                    <a:lnTo>
                      <a:pt x="29" y="26"/>
                    </a:lnTo>
                    <a:lnTo>
                      <a:pt x="30" y="26"/>
                    </a:lnTo>
                    <a:lnTo>
                      <a:pt x="37" y="25"/>
                    </a:lnTo>
                    <a:lnTo>
                      <a:pt x="45" y="25"/>
                    </a:lnTo>
                    <a:lnTo>
                      <a:pt x="47" y="26"/>
                    </a:lnTo>
                    <a:lnTo>
                      <a:pt x="49" y="27"/>
                    </a:lnTo>
                    <a:lnTo>
                      <a:pt x="50" y="30"/>
                    </a:lnTo>
                    <a:lnTo>
                      <a:pt x="50" y="32"/>
                    </a:lnTo>
                    <a:lnTo>
                      <a:pt x="50" y="35"/>
                    </a:lnTo>
                    <a:lnTo>
                      <a:pt x="49" y="39"/>
                    </a:lnTo>
                    <a:lnTo>
                      <a:pt x="49" y="42"/>
                    </a:lnTo>
                    <a:lnTo>
                      <a:pt x="47" y="42"/>
                    </a:lnTo>
                    <a:lnTo>
                      <a:pt x="47" y="43"/>
                    </a:lnTo>
                    <a:lnTo>
                      <a:pt x="21" y="42"/>
                    </a:lnTo>
                    <a:lnTo>
                      <a:pt x="21" y="46"/>
                    </a:lnTo>
                    <a:lnTo>
                      <a:pt x="21" y="48"/>
                    </a:lnTo>
                    <a:lnTo>
                      <a:pt x="21" y="52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6" y="55"/>
                    </a:lnTo>
                    <a:lnTo>
                      <a:pt x="28" y="55"/>
                    </a:lnTo>
                    <a:lnTo>
                      <a:pt x="30" y="55"/>
                    </a:lnTo>
                    <a:lnTo>
                      <a:pt x="41" y="55"/>
                    </a:lnTo>
                    <a:lnTo>
                      <a:pt x="51" y="55"/>
                    </a:lnTo>
                    <a:lnTo>
                      <a:pt x="51" y="55"/>
                    </a:lnTo>
                    <a:lnTo>
                      <a:pt x="51" y="63"/>
                    </a:lnTo>
                    <a:lnTo>
                      <a:pt x="51" y="70"/>
                    </a:lnTo>
                    <a:lnTo>
                      <a:pt x="50" y="72"/>
                    </a:lnTo>
                    <a:lnTo>
                      <a:pt x="50" y="72"/>
                    </a:lnTo>
                    <a:lnTo>
                      <a:pt x="49" y="72"/>
                    </a:lnTo>
                    <a:lnTo>
                      <a:pt x="34" y="70"/>
                    </a:lnTo>
                    <a:lnTo>
                      <a:pt x="18" y="72"/>
                    </a:lnTo>
                    <a:lnTo>
                      <a:pt x="3" y="73"/>
                    </a:lnTo>
                    <a:lnTo>
                      <a:pt x="3" y="73"/>
                    </a:lnTo>
                    <a:lnTo>
                      <a:pt x="3" y="72"/>
                    </a:lnTo>
                    <a:lnTo>
                      <a:pt x="3" y="53"/>
                    </a:lnTo>
                    <a:lnTo>
                      <a:pt x="1" y="35"/>
                    </a:lnTo>
                    <a:lnTo>
                      <a:pt x="1" y="18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7" name="Freeform 6597"/>
              <p:cNvSpPr>
                <a:spLocks noEditPoints="1"/>
              </p:cNvSpPr>
              <p:nvPr/>
            </p:nvSpPr>
            <p:spPr bwMode="auto">
              <a:xfrm>
                <a:off x="1942305" y="4096544"/>
                <a:ext cx="114300" cy="120650"/>
              </a:xfrm>
              <a:custGeom>
                <a:gdLst>
                  <a:gd name="T0" fmla="*/ 29 w 72"/>
                  <a:gd name="T1" fmla="*/ 73 h 76"/>
                  <a:gd name="T2" fmla="*/ 44 w 72"/>
                  <a:gd name="T3" fmla="*/ 64 h 76"/>
                  <a:gd name="T4" fmla="*/ 44 w 72"/>
                  <a:gd name="T5" fmla="*/ 67 h 76"/>
                  <a:gd name="T6" fmla="*/ 31 w 72"/>
                  <a:gd name="T7" fmla="*/ 58 h 76"/>
                  <a:gd name="T8" fmla="*/ 31 w 72"/>
                  <a:gd name="T9" fmla="*/ 62 h 76"/>
                  <a:gd name="T10" fmla="*/ 29 w 72"/>
                  <a:gd name="T11" fmla="*/ 54 h 76"/>
                  <a:gd name="T12" fmla="*/ 44 w 72"/>
                  <a:gd name="T13" fmla="*/ 54 h 76"/>
                  <a:gd name="T14" fmla="*/ 29 w 72"/>
                  <a:gd name="T15" fmla="*/ 49 h 76"/>
                  <a:gd name="T16" fmla="*/ 44 w 72"/>
                  <a:gd name="T17" fmla="*/ 49 h 76"/>
                  <a:gd name="T18" fmla="*/ 29 w 72"/>
                  <a:gd name="T19" fmla="*/ 46 h 76"/>
                  <a:gd name="T20" fmla="*/ 28 w 72"/>
                  <a:gd name="T21" fmla="*/ 39 h 76"/>
                  <a:gd name="T22" fmla="*/ 45 w 72"/>
                  <a:gd name="T23" fmla="*/ 39 h 76"/>
                  <a:gd name="T24" fmla="*/ 27 w 72"/>
                  <a:gd name="T25" fmla="*/ 38 h 76"/>
                  <a:gd name="T26" fmla="*/ 46 w 72"/>
                  <a:gd name="T27" fmla="*/ 35 h 76"/>
                  <a:gd name="T28" fmla="*/ 24 w 72"/>
                  <a:gd name="T29" fmla="*/ 33 h 76"/>
                  <a:gd name="T30" fmla="*/ 21 w 72"/>
                  <a:gd name="T31" fmla="*/ 29 h 76"/>
                  <a:gd name="T32" fmla="*/ 17 w 72"/>
                  <a:gd name="T33" fmla="*/ 26 h 76"/>
                  <a:gd name="T34" fmla="*/ 54 w 72"/>
                  <a:gd name="T35" fmla="*/ 22 h 76"/>
                  <a:gd name="T36" fmla="*/ 53 w 72"/>
                  <a:gd name="T37" fmla="*/ 25 h 76"/>
                  <a:gd name="T38" fmla="*/ 11 w 72"/>
                  <a:gd name="T39" fmla="*/ 16 h 76"/>
                  <a:gd name="T40" fmla="*/ 31 w 72"/>
                  <a:gd name="T41" fmla="*/ 15 h 76"/>
                  <a:gd name="T42" fmla="*/ 58 w 72"/>
                  <a:gd name="T43" fmla="*/ 18 h 76"/>
                  <a:gd name="T44" fmla="*/ 48 w 72"/>
                  <a:gd name="T45" fmla="*/ 11 h 76"/>
                  <a:gd name="T46" fmla="*/ 63 w 72"/>
                  <a:gd name="T47" fmla="*/ 11 h 76"/>
                  <a:gd name="T48" fmla="*/ 28 w 72"/>
                  <a:gd name="T49" fmla="*/ 11 h 76"/>
                  <a:gd name="T50" fmla="*/ 29 w 72"/>
                  <a:gd name="T51" fmla="*/ 13 h 76"/>
                  <a:gd name="T52" fmla="*/ 49 w 72"/>
                  <a:gd name="T53" fmla="*/ 8 h 76"/>
                  <a:gd name="T54" fmla="*/ 69 w 72"/>
                  <a:gd name="T55" fmla="*/ 5 h 76"/>
                  <a:gd name="T56" fmla="*/ 4 w 72"/>
                  <a:gd name="T57" fmla="*/ 4 h 76"/>
                  <a:gd name="T58" fmla="*/ 24 w 72"/>
                  <a:gd name="T59" fmla="*/ 4 h 76"/>
                  <a:gd name="T60" fmla="*/ 23 w 72"/>
                  <a:gd name="T61" fmla="*/ 0 h 76"/>
                  <a:gd name="T62" fmla="*/ 32 w 72"/>
                  <a:gd name="T63" fmla="*/ 13 h 76"/>
                  <a:gd name="T64" fmla="*/ 48 w 72"/>
                  <a:gd name="T65" fmla="*/ 3 h 76"/>
                  <a:gd name="T66" fmla="*/ 61 w 72"/>
                  <a:gd name="T67" fmla="*/ 1 h 76"/>
                  <a:gd name="T68" fmla="*/ 71 w 72"/>
                  <a:gd name="T69" fmla="*/ 4 h 76"/>
                  <a:gd name="T70" fmla="*/ 46 w 72"/>
                  <a:gd name="T71" fmla="*/ 46 h 76"/>
                  <a:gd name="T72" fmla="*/ 45 w 72"/>
                  <a:gd name="T73" fmla="*/ 72 h 76"/>
                  <a:gd name="T74" fmla="*/ 28 w 72"/>
                  <a:gd name="T75" fmla="*/ 75 h 76"/>
                  <a:gd name="T76" fmla="*/ 27 w 72"/>
                  <a:gd name="T77" fmla="*/ 75 h 76"/>
                  <a:gd name="T78" fmla="*/ 24 w 72"/>
                  <a:gd name="T79" fmla="*/ 38 h 76"/>
                  <a:gd name="T80" fmla="*/ 11 w 72"/>
                  <a:gd name="T81" fmla="*/ 21 h 76"/>
                  <a:gd name="T82" fmla="*/ 2 w 72"/>
                  <a:gd name="T83" fmla="*/ 4 h 76"/>
                  <a:gd name="T84" fmla="*/ 0 w 72"/>
                  <a:gd name="T85" fmla="*/ 3 h 76"/>
                  <a:gd name="T86" fmla="*/ 2 w 72"/>
                  <a:gd name="T87" fmla="*/ 1 h 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" h="76">
                    <a:moveTo>
                      <a:pt x="41" y="72"/>
                    </a:moveTo>
                    <a:lnTo>
                      <a:pt x="29" y="72"/>
                    </a:lnTo>
                    <a:lnTo>
                      <a:pt x="29" y="73"/>
                    </a:lnTo>
                    <a:lnTo>
                      <a:pt x="34" y="73"/>
                    </a:lnTo>
                    <a:lnTo>
                      <a:pt x="41" y="72"/>
                    </a:lnTo>
                    <a:close/>
                    <a:moveTo>
                      <a:pt x="44" y="64"/>
                    </a:moveTo>
                    <a:lnTo>
                      <a:pt x="29" y="64"/>
                    </a:lnTo>
                    <a:lnTo>
                      <a:pt x="29" y="67"/>
                    </a:lnTo>
                    <a:lnTo>
                      <a:pt x="44" y="67"/>
                    </a:lnTo>
                    <a:lnTo>
                      <a:pt x="44" y="64"/>
                    </a:lnTo>
                    <a:close/>
                    <a:moveTo>
                      <a:pt x="44" y="58"/>
                    </a:moveTo>
                    <a:lnTo>
                      <a:pt x="31" y="58"/>
                    </a:lnTo>
                    <a:lnTo>
                      <a:pt x="29" y="59"/>
                    </a:lnTo>
                    <a:lnTo>
                      <a:pt x="29" y="62"/>
                    </a:lnTo>
                    <a:lnTo>
                      <a:pt x="31" y="62"/>
                    </a:lnTo>
                    <a:lnTo>
                      <a:pt x="44" y="62"/>
                    </a:lnTo>
                    <a:lnTo>
                      <a:pt x="44" y="58"/>
                    </a:lnTo>
                    <a:close/>
                    <a:moveTo>
                      <a:pt x="29" y="54"/>
                    </a:moveTo>
                    <a:lnTo>
                      <a:pt x="29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29" y="54"/>
                    </a:lnTo>
                    <a:close/>
                    <a:moveTo>
                      <a:pt x="44" y="49"/>
                    </a:moveTo>
                    <a:lnTo>
                      <a:pt x="29" y="49"/>
                    </a:lnTo>
                    <a:lnTo>
                      <a:pt x="29" y="51"/>
                    </a:lnTo>
                    <a:lnTo>
                      <a:pt x="44" y="51"/>
                    </a:lnTo>
                    <a:lnTo>
                      <a:pt x="44" y="49"/>
                    </a:lnTo>
                    <a:close/>
                    <a:moveTo>
                      <a:pt x="45" y="43"/>
                    </a:moveTo>
                    <a:lnTo>
                      <a:pt x="28" y="43"/>
                    </a:lnTo>
                    <a:lnTo>
                      <a:pt x="29" y="46"/>
                    </a:lnTo>
                    <a:lnTo>
                      <a:pt x="44" y="46"/>
                    </a:lnTo>
                    <a:lnTo>
                      <a:pt x="45" y="43"/>
                    </a:lnTo>
                    <a:close/>
                    <a:moveTo>
                      <a:pt x="28" y="39"/>
                    </a:moveTo>
                    <a:lnTo>
                      <a:pt x="28" y="42"/>
                    </a:lnTo>
                    <a:lnTo>
                      <a:pt x="45" y="42"/>
                    </a:lnTo>
                    <a:lnTo>
                      <a:pt x="45" y="39"/>
                    </a:lnTo>
                    <a:lnTo>
                      <a:pt x="28" y="39"/>
                    </a:lnTo>
                    <a:close/>
                    <a:moveTo>
                      <a:pt x="25" y="35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46" y="38"/>
                    </a:lnTo>
                    <a:lnTo>
                      <a:pt x="46" y="35"/>
                    </a:lnTo>
                    <a:lnTo>
                      <a:pt x="25" y="35"/>
                    </a:lnTo>
                    <a:close/>
                    <a:moveTo>
                      <a:pt x="21" y="29"/>
                    </a:moveTo>
                    <a:lnTo>
                      <a:pt x="24" y="33"/>
                    </a:lnTo>
                    <a:lnTo>
                      <a:pt x="48" y="33"/>
                    </a:lnTo>
                    <a:lnTo>
                      <a:pt x="50" y="30"/>
                    </a:lnTo>
                    <a:lnTo>
                      <a:pt x="21" y="29"/>
                    </a:lnTo>
                    <a:close/>
                    <a:moveTo>
                      <a:pt x="34" y="22"/>
                    </a:moveTo>
                    <a:lnTo>
                      <a:pt x="16" y="22"/>
                    </a:lnTo>
                    <a:lnTo>
                      <a:pt x="17" y="26"/>
                    </a:lnTo>
                    <a:lnTo>
                      <a:pt x="36" y="25"/>
                    </a:lnTo>
                    <a:lnTo>
                      <a:pt x="34" y="22"/>
                    </a:lnTo>
                    <a:close/>
                    <a:moveTo>
                      <a:pt x="54" y="22"/>
                    </a:moveTo>
                    <a:lnTo>
                      <a:pt x="41" y="22"/>
                    </a:lnTo>
                    <a:lnTo>
                      <a:pt x="40" y="25"/>
                    </a:lnTo>
                    <a:lnTo>
                      <a:pt x="53" y="25"/>
                    </a:lnTo>
                    <a:lnTo>
                      <a:pt x="54" y="22"/>
                    </a:lnTo>
                    <a:close/>
                    <a:moveTo>
                      <a:pt x="31" y="15"/>
                    </a:moveTo>
                    <a:lnTo>
                      <a:pt x="11" y="16"/>
                    </a:lnTo>
                    <a:lnTo>
                      <a:pt x="12" y="18"/>
                    </a:lnTo>
                    <a:lnTo>
                      <a:pt x="32" y="18"/>
                    </a:lnTo>
                    <a:lnTo>
                      <a:pt x="31" y="15"/>
                    </a:lnTo>
                    <a:close/>
                    <a:moveTo>
                      <a:pt x="45" y="15"/>
                    </a:moveTo>
                    <a:lnTo>
                      <a:pt x="44" y="18"/>
                    </a:lnTo>
                    <a:lnTo>
                      <a:pt x="58" y="18"/>
                    </a:lnTo>
                    <a:lnTo>
                      <a:pt x="59" y="16"/>
                    </a:lnTo>
                    <a:lnTo>
                      <a:pt x="45" y="15"/>
                    </a:lnTo>
                    <a:close/>
                    <a:moveTo>
                      <a:pt x="48" y="11"/>
                    </a:moveTo>
                    <a:lnTo>
                      <a:pt x="46" y="13"/>
                    </a:lnTo>
                    <a:lnTo>
                      <a:pt x="62" y="13"/>
                    </a:lnTo>
                    <a:lnTo>
                      <a:pt x="63" y="11"/>
                    </a:lnTo>
                    <a:lnTo>
                      <a:pt x="63" y="11"/>
                    </a:lnTo>
                    <a:lnTo>
                      <a:pt x="48" y="11"/>
                    </a:lnTo>
                    <a:close/>
                    <a:moveTo>
                      <a:pt x="28" y="11"/>
                    </a:moveTo>
                    <a:lnTo>
                      <a:pt x="8" y="11"/>
                    </a:lnTo>
                    <a:lnTo>
                      <a:pt x="10" y="13"/>
                    </a:lnTo>
                    <a:lnTo>
                      <a:pt x="29" y="13"/>
                    </a:lnTo>
                    <a:lnTo>
                      <a:pt x="28" y="11"/>
                    </a:lnTo>
                    <a:close/>
                    <a:moveTo>
                      <a:pt x="49" y="4"/>
                    </a:moveTo>
                    <a:lnTo>
                      <a:pt x="49" y="8"/>
                    </a:lnTo>
                    <a:lnTo>
                      <a:pt x="67" y="8"/>
                    </a:lnTo>
                    <a:lnTo>
                      <a:pt x="67" y="7"/>
                    </a:lnTo>
                    <a:lnTo>
                      <a:pt x="69" y="5"/>
                    </a:lnTo>
                    <a:lnTo>
                      <a:pt x="67" y="4"/>
                    </a:lnTo>
                    <a:lnTo>
                      <a:pt x="49" y="4"/>
                    </a:lnTo>
                    <a:close/>
                    <a:moveTo>
                      <a:pt x="4" y="4"/>
                    </a:moveTo>
                    <a:lnTo>
                      <a:pt x="6" y="7"/>
                    </a:lnTo>
                    <a:lnTo>
                      <a:pt x="25" y="7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4" y="4"/>
                    </a:lnTo>
                    <a:close/>
                    <a:moveTo>
                      <a:pt x="23" y="0"/>
                    </a:moveTo>
                    <a:lnTo>
                      <a:pt x="24" y="0"/>
                    </a:lnTo>
                    <a:lnTo>
                      <a:pt x="24" y="1"/>
                    </a:lnTo>
                    <a:lnTo>
                      <a:pt x="32" y="13"/>
                    </a:lnTo>
                    <a:lnTo>
                      <a:pt x="38" y="25"/>
                    </a:lnTo>
                    <a:lnTo>
                      <a:pt x="44" y="15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61" y="1"/>
                    </a:lnTo>
                    <a:lnTo>
                      <a:pt x="71" y="3"/>
                    </a:lnTo>
                    <a:lnTo>
                      <a:pt x="72" y="4"/>
                    </a:lnTo>
                    <a:lnTo>
                      <a:pt x="71" y="4"/>
                    </a:lnTo>
                    <a:lnTo>
                      <a:pt x="59" y="18"/>
                    </a:lnTo>
                    <a:lnTo>
                      <a:pt x="50" y="33"/>
                    </a:lnTo>
                    <a:lnTo>
                      <a:pt x="46" y="46"/>
                    </a:lnTo>
                    <a:lnTo>
                      <a:pt x="46" y="59"/>
                    </a:lnTo>
                    <a:lnTo>
                      <a:pt x="46" y="72"/>
                    </a:lnTo>
                    <a:lnTo>
                      <a:pt x="45" y="72"/>
                    </a:lnTo>
                    <a:lnTo>
                      <a:pt x="45" y="73"/>
                    </a:lnTo>
                    <a:lnTo>
                      <a:pt x="36" y="73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7" y="75"/>
                    </a:lnTo>
                    <a:lnTo>
                      <a:pt x="27" y="63"/>
                    </a:lnTo>
                    <a:lnTo>
                      <a:pt x="27" y="50"/>
                    </a:lnTo>
                    <a:lnTo>
                      <a:pt x="24" y="38"/>
                    </a:lnTo>
                    <a:lnTo>
                      <a:pt x="20" y="32"/>
                    </a:lnTo>
                    <a:lnTo>
                      <a:pt x="16" y="26"/>
                    </a:lnTo>
                    <a:lnTo>
                      <a:pt x="11" y="21"/>
                    </a:lnTo>
                    <a:lnTo>
                      <a:pt x="8" y="16"/>
                    </a:lnTo>
                    <a:lnTo>
                      <a:pt x="4" y="9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2" y="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8" name="Freeform 6598"/>
              <p:cNvSpPr>
                <a:spLocks noEditPoints="1"/>
              </p:cNvSpPr>
              <p:nvPr/>
            </p:nvSpPr>
            <p:spPr bwMode="auto">
              <a:xfrm>
                <a:off x="1485105" y="4096544"/>
                <a:ext cx="109538" cy="122238"/>
              </a:xfrm>
              <a:custGeom>
                <a:gdLst>
                  <a:gd name="T0" fmla="*/ 66 w 69"/>
                  <a:gd name="T1" fmla="*/ 73 h 77"/>
                  <a:gd name="T2" fmla="*/ 4 w 69"/>
                  <a:gd name="T3" fmla="*/ 71 h 77"/>
                  <a:gd name="T4" fmla="*/ 21 w 69"/>
                  <a:gd name="T5" fmla="*/ 72 h 77"/>
                  <a:gd name="T6" fmla="*/ 4 w 69"/>
                  <a:gd name="T7" fmla="*/ 68 h 77"/>
                  <a:gd name="T8" fmla="*/ 66 w 69"/>
                  <a:gd name="T9" fmla="*/ 64 h 77"/>
                  <a:gd name="T10" fmla="*/ 66 w 69"/>
                  <a:gd name="T11" fmla="*/ 67 h 77"/>
                  <a:gd name="T12" fmla="*/ 6 w 69"/>
                  <a:gd name="T13" fmla="*/ 59 h 77"/>
                  <a:gd name="T14" fmla="*/ 48 w 69"/>
                  <a:gd name="T15" fmla="*/ 58 h 77"/>
                  <a:gd name="T16" fmla="*/ 48 w 69"/>
                  <a:gd name="T17" fmla="*/ 58 h 77"/>
                  <a:gd name="T18" fmla="*/ 66 w 69"/>
                  <a:gd name="T19" fmla="*/ 54 h 77"/>
                  <a:gd name="T20" fmla="*/ 4 w 69"/>
                  <a:gd name="T21" fmla="*/ 55 h 77"/>
                  <a:gd name="T22" fmla="*/ 48 w 69"/>
                  <a:gd name="T23" fmla="*/ 49 h 77"/>
                  <a:gd name="T24" fmla="*/ 4 w 69"/>
                  <a:gd name="T25" fmla="*/ 49 h 77"/>
                  <a:gd name="T26" fmla="*/ 4 w 69"/>
                  <a:gd name="T27" fmla="*/ 49 h 77"/>
                  <a:gd name="T28" fmla="*/ 4 w 69"/>
                  <a:gd name="T29" fmla="*/ 46 h 77"/>
                  <a:gd name="T30" fmla="*/ 23 w 69"/>
                  <a:gd name="T31" fmla="*/ 45 h 77"/>
                  <a:gd name="T32" fmla="*/ 65 w 69"/>
                  <a:gd name="T33" fmla="*/ 46 h 77"/>
                  <a:gd name="T34" fmla="*/ 4 w 69"/>
                  <a:gd name="T35" fmla="*/ 42 h 77"/>
                  <a:gd name="T36" fmla="*/ 4 w 69"/>
                  <a:gd name="T37" fmla="*/ 35 h 77"/>
                  <a:gd name="T38" fmla="*/ 63 w 69"/>
                  <a:gd name="T39" fmla="*/ 32 h 77"/>
                  <a:gd name="T40" fmla="*/ 63 w 69"/>
                  <a:gd name="T41" fmla="*/ 32 h 77"/>
                  <a:gd name="T42" fmla="*/ 63 w 69"/>
                  <a:gd name="T43" fmla="*/ 29 h 77"/>
                  <a:gd name="T44" fmla="*/ 4 w 69"/>
                  <a:gd name="T45" fmla="*/ 29 h 77"/>
                  <a:gd name="T46" fmla="*/ 20 w 69"/>
                  <a:gd name="T47" fmla="*/ 20 h 77"/>
                  <a:gd name="T48" fmla="*/ 20 w 69"/>
                  <a:gd name="T49" fmla="*/ 20 h 77"/>
                  <a:gd name="T50" fmla="*/ 63 w 69"/>
                  <a:gd name="T51" fmla="*/ 20 h 77"/>
                  <a:gd name="T52" fmla="*/ 62 w 69"/>
                  <a:gd name="T53" fmla="*/ 16 h 77"/>
                  <a:gd name="T54" fmla="*/ 3 w 69"/>
                  <a:gd name="T55" fmla="*/ 13 h 77"/>
                  <a:gd name="T56" fmla="*/ 46 w 69"/>
                  <a:gd name="T57" fmla="*/ 8 h 77"/>
                  <a:gd name="T58" fmla="*/ 62 w 69"/>
                  <a:gd name="T59" fmla="*/ 11 h 77"/>
                  <a:gd name="T60" fmla="*/ 2 w 69"/>
                  <a:gd name="T61" fmla="*/ 8 h 77"/>
                  <a:gd name="T62" fmla="*/ 50 w 69"/>
                  <a:gd name="T63" fmla="*/ 3 h 77"/>
                  <a:gd name="T64" fmla="*/ 62 w 69"/>
                  <a:gd name="T65" fmla="*/ 4 h 77"/>
                  <a:gd name="T66" fmla="*/ 6 w 69"/>
                  <a:gd name="T67" fmla="*/ 3 h 77"/>
                  <a:gd name="T68" fmla="*/ 19 w 69"/>
                  <a:gd name="T69" fmla="*/ 3 h 77"/>
                  <a:gd name="T70" fmla="*/ 58 w 69"/>
                  <a:gd name="T71" fmla="*/ 0 h 77"/>
                  <a:gd name="T72" fmla="*/ 65 w 69"/>
                  <a:gd name="T73" fmla="*/ 7 h 77"/>
                  <a:gd name="T74" fmla="*/ 67 w 69"/>
                  <a:gd name="T75" fmla="*/ 51 h 77"/>
                  <a:gd name="T76" fmla="*/ 69 w 69"/>
                  <a:gd name="T77" fmla="*/ 73 h 77"/>
                  <a:gd name="T78" fmla="*/ 57 w 69"/>
                  <a:gd name="T79" fmla="*/ 77 h 77"/>
                  <a:gd name="T80" fmla="*/ 44 w 69"/>
                  <a:gd name="T81" fmla="*/ 76 h 77"/>
                  <a:gd name="T82" fmla="*/ 45 w 69"/>
                  <a:gd name="T83" fmla="*/ 52 h 77"/>
                  <a:gd name="T84" fmla="*/ 40 w 69"/>
                  <a:gd name="T85" fmla="*/ 47 h 77"/>
                  <a:gd name="T86" fmla="*/ 24 w 69"/>
                  <a:gd name="T87" fmla="*/ 75 h 77"/>
                  <a:gd name="T88" fmla="*/ 2 w 69"/>
                  <a:gd name="T89" fmla="*/ 76 h 77"/>
                  <a:gd name="T90" fmla="*/ 2 w 69"/>
                  <a:gd name="T91" fmla="*/ 52 h 77"/>
                  <a:gd name="T92" fmla="*/ 0 w 69"/>
                  <a:gd name="T93" fmla="*/ 3 h 77"/>
                  <a:gd name="T94" fmla="*/ 3 w 69"/>
                  <a:gd name="T95" fmla="*/ 1 h 77"/>
                  <a:gd name="T96" fmla="*/ 10 w 69"/>
                  <a:gd name="T97" fmla="*/ 1 h 77"/>
                  <a:gd name="T98" fmla="*/ 21 w 69"/>
                  <a:gd name="T99" fmla="*/ 1 h 77"/>
                  <a:gd name="T100" fmla="*/ 23 w 69"/>
                  <a:gd name="T101" fmla="*/ 24 h 77"/>
                  <a:gd name="T102" fmla="*/ 28 w 69"/>
                  <a:gd name="T103" fmla="*/ 29 h 77"/>
                  <a:gd name="T104" fmla="*/ 38 w 69"/>
                  <a:gd name="T105" fmla="*/ 29 h 77"/>
                  <a:gd name="T106" fmla="*/ 45 w 69"/>
                  <a:gd name="T107" fmla="*/ 24 h 77"/>
                  <a:gd name="T108" fmla="*/ 44 w 69"/>
                  <a:gd name="T109" fmla="*/ 9 h 77"/>
                  <a:gd name="T110" fmla="*/ 50 w 69"/>
                  <a:gd name="T111" fmla="*/ 0 h 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9" h="77">
                    <a:moveTo>
                      <a:pt x="48" y="70"/>
                    </a:moveTo>
                    <a:lnTo>
                      <a:pt x="48" y="72"/>
                    </a:lnTo>
                    <a:lnTo>
                      <a:pt x="48" y="72"/>
                    </a:lnTo>
                    <a:lnTo>
                      <a:pt x="66" y="73"/>
                    </a:lnTo>
                    <a:lnTo>
                      <a:pt x="66" y="71"/>
                    </a:lnTo>
                    <a:lnTo>
                      <a:pt x="48" y="70"/>
                    </a:lnTo>
                    <a:close/>
                    <a:moveTo>
                      <a:pt x="21" y="70"/>
                    </a:moveTo>
                    <a:lnTo>
                      <a:pt x="4" y="71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4" y="73"/>
                    </a:lnTo>
                    <a:lnTo>
                      <a:pt x="21" y="72"/>
                    </a:lnTo>
                    <a:lnTo>
                      <a:pt x="21" y="70"/>
                    </a:lnTo>
                    <a:close/>
                    <a:moveTo>
                      <a:pt x="21" y="66"/>
                    </a:moveTo>
                    <a:lnTo>
                      <a:pt x="6" y="66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21" y="68"/>
                    </a:lnTo>
                    <a:lnTo>
                      <a:pt x="21" y="66"/>
                    </a:lnTo>
                    <a:close/>
                    <a:moveTo>
                      <a:pt x="66" y="64"/>
                    </a:moveTo>
                    <a:lnTo>
                      <a:pt x="48" y="66"/>
                    </a:lnTo>
                    <a:lnTo>
                      <a:pt x="48" y="66"/>
                    </a:lnTo>
                    <a:lnTo>
                      <a:pt x="48" y="68"/>
                    </a:lnTo>
                    <a:lnTo>
                      <a:pt x="66" y="67"/>
                    </a:lnTo>
                    <a:lnTo>
                      <a:pt x="66" y="66"/>
                    </a:lnTo>
                    <a:lnTo>
                      <a:pt x="66" y="64"/>
                    </a:lnTo>
                    <a:close/>
                    <a:moveTo>
                      <a:pt x="21" y="59"/>
                    </a:moveTo>
                    <a:lnTo>
                      <a:pt x="6" y="59"/>
                    </a:lnTo>
                    <a:lnTo>
                      <a:pt x="6" y="62"/>
                    </a:lnTo>
                    <a:lnTo>
                      <a:pt x="21" y="62"/>
                    </a:lnTo>
                    <a:lnTo>
                      <a:pt x="21" y="59"/>
                    </a:lnTo>
                    <a:close/>
                    <a:moveTo>
                      <a:pt x="48" y="58"/>
                    </a:moveTo>
                    <a:lnTo>
                      <a:pt x="48" y="60"/>
                    </a:lnTo>
                    <a:lnTo>
                      <a:pt x="66" y="60"/>
                    </a:lnTo>
                    <a:lnTo>
                      <a:pt x="66" y="58"/>
                    </a:lnTo>
                    <a:lnTo>
                      <a:pt x="48" y="58"/>
                    </a:lnTo>
                    <a:close/>
                    <a:moveTo>
                      <a:pt x="48" y="52"/>
                    </a:moveTo>
                    <a:lnTo>
                      <a:pt x="48" y="55"/>
                    </a:lnTo>
                    <a:lnTo>
                      <a:pt x="66" y="56"/>
                    </a:lnTo>
                    <a:lnTo>
                      <a:pt x="66" y="54"/>
                    </a:lnTo>
                    <a:lnTo>
                      <a:pt x="48" y="52"/>
                    </a:lnTo>
                    <a:close/>
                    <a:moveTo>
                      <a:pt x="21" y="52"/>
                    </a:moveTo>
                    <a:lnTo>
                      <a:pt x="4" y="52"/>
                    </a:lnTo>
                    <a:lnTo>
                      <a:pt x="4" y="55"/>
                    </a:lnTo>
                    <a:lnTo>
                      <a:pt x="21" y="55"/>
                    </a:lnTo>
                    <a:lnTo>
                      <a:pt x="21" y="52"/>
                    </a:lnTo>
                    <a:close/>
                    <a:moveTo>
                      <a:pt x="66" y="49"/>
                    </a:moveTo>
                    <a:lnTo>
                      <a:pt x="48" y="49"/>
                    </a:lnTo>
                    <a:lnTo>
                      <a:pt x="48" y="51"/>
                    </a:lnTo>
                    <a:lnTo>
                      <a:pt x="66" y="51"/>
                    </a:lnTo>
                    <a:lnTo>
                      <a:pt x="66" y="49"/>
                    </a:lnTo>
                    <a:close/>
                    <a:moveTo>
                      <a:pt x="4" y="49"/>
                    </a:moveTo>
                    <a:lnTo>
                      <a:pt x="4" y="51"/>
                    </a:lnTo>
                    <a:lnTo>
                      <a:pt x="21" y="51"/>
                    </a:lnTo>
                    <a:lnTo>
                      <a:pt x="21" y="49"/>
                    </a:lnTo>
                    <a:lnTo>
                      <a:pt x="4" y="49"/>
                    </a:lnTo>
                    <a:close/>
                    <a:moveTo>
                      <a:pt x="65" y="43"/>
                    </a:moveTo>
                    <a:lnTo>
                      <a:pt x="4" y="43"/>
                    </a:lnTo>
                    <a:lnTo>
                      <a:pt x="4" y="45"/>
                    </a:lnTo>
                    <a:lnTo>
                      <a:pt x="4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5"/>
                    </a:lnTo>
                    <a:lnTo>
                      <a:pt x="23" y="45"/>
                    </a:lnTo>
                    <a:lnTo>
                      <a:pt x="29" y="46"/>
                    </a:lnTo>
                    <a:lnTo>
                      <a:pt x="34" y="46"/>
                    </a:lnTo>
                    <a:lnTo>
                      <a:pt x="65" y="46"/>
                    </a:lnTo>
                    <a:lnTo>
                      <a:pt x="65" y="43"/>
                    </a:lnTo>
                    <a:close/>
                    <a:moveTo>
                      <a:pt x="65" y="38"/>
                    </a:moveTo>
                    <a:lnTo>
                      <a:pt x="4" y="39"/>
                    </a:lnTo>
                    <a:lnTo>
                      <a:pt x="4" y="42"/>
                    </a:lnTo>
                    <a:lnTo>
                      <a:pt x="65" y="41"/>
                    </a:lnTo>
                    <a:lnTo>
                      <a:pt x="65" y="38"/>
                    </a:lnTo>
                    <a:close/>
                    <a:moveTo>
                      <a:pt x="65" y="35"/>
                    </a:moveTo>
                    <a:lnTo>
                      <a:pt x="4" y="35"/>
                    </a:lnTo>
                    <a:lnTo>
                      <a:pt x="4" y="38"/>
                    </a:lnTo>
                    <a:lnTo>
                      <a:pt x="65" y="38"/>
                    </a:lnTo>
                    <a:lnTo>
                      <a:pt x="65" y="35"/>
                    </a:lnTo>
                    <a:close/>
                    <a:moveTo>
                      <a:pt x="63" y="32"/>
                    </a:moveTo>
                    <a:lnTo>
                      <a:pt x="4" y="32"/>
                    </a:lnTo>
                    <a:lnTo>
                      <a:pt x="4" y="34"/>
                    </a:lnTo>
                    <a:lnTo>
                      <a:pt x="65" y="34"/>
                    </a:lnTo>
                    <a:lnTo>
                      <a:pt x="63" y="32"/>
                    </a:lnTo>
                    <a:close/>
                    <a:moveTo>
                      <a:pt x="48" y="26"/>
                    </a:moveTo>
                    <a:lnTo>
                      <a:pt x="46" y="28"/>
                    </a:lnTo>
                    <a:lnTo>
                      <a:pt x="45" y="29"/>
                    </a:lnTo>
                    <a:lnTo>
                      <a:pt x="63" y="29"/>
                    </a:lnTo>
                    <a:lnTo>
                      <a:pt x="63" y="26"/>
                    </a:lnTo>
                    <a:lnTo>
                      <a:pt x="48" y="26"/>
                    </a:lnTo>
                    <a:close/>
                    <a:moveTo>
                      <a:pt x="4" y="26"/>
                    </a:moveTo>
                    <a:lnTo>
                      <a:pt x="4" y="29"/>
                    </a:lnTo>
                    <a:lnTo>
                      <a:pt x="21" y="29"/>
                    </a:lnTo>
                    <a:lnTo>
                      <a:pt x="20" y="26"/>
                    </a:lnTo>
                    <a:lnTo>
                      <a:pt x="4" y="26"/>
                    </a:lnTo>
                    <a:close/>
                    <a:moveTo>
                      <a:pt x="20" y="20"/>
                    </a:moveTo>
                    <a:lnTo>
                      <a:pt x="3" y="20"/>
                    </a:lnTo>
                    <a:lnTo>
                      <a:pt x="4" y="22"/>
                    </a:lnTo>
                    <a:lnTo>
                      <a:pt x="20" y="22"/>
                    </a:lnTo>
                    <a:lnTo>
                      <a:pt x="20" y="20"/>
                    </a:lnTo>
                    <a:close/>
                    <a:moveTo>
                      <a:pt x="48" y="20"/>
                    </a:moveTo>
                    <a:lnTo>
                      <a:pt x="48" y="22"/>
                    </a:lnTo>
                    <a:lnTo>
                      <a:pt x="63" y="22"/>
                    </a:lnTo>
                    <a:lnTo>
                      <a:pt x="63" y="20"/>
                    </a:lnTo>
                    <a:lnTo>
                      <a:pt x="48" y="20"/>
                    </a:lnTo>
                    <a:close/>
                    <a:moveTo>
                      <a:pt x="46" y="13"/>
                    </a:moveTo>
                    <a:lnTo>
                      <a:pt x="46" y="16"/>
                    </a:lnTo>
                    <a:lnTo>
                      <a:pt x="62" y="16"/>
                    </a:lnTo>
                    <a:lnTo>
                      <a:pt x="62" y="13"/>
                    </a:lnTo>
                    <a:lnTo>
                      <a:pt x="46" y="13"/>
                    </a:lnTo>
                    <a:close/>
                    <a:moveTo>
                      <a:pt x="20" y="12"/>
                    </a:moveTo>
                    <a:lnTo>
                      <a:pt x="3" y="13"/>
                    </a:lnTo>
                    <a:lnTo>
                      <a:pt x="3" y="16"/>
                    </a:lnTo>
                    <a:lnTo>
                      <a:pt x="20" y="16"/>
                    </a:lnTo>
                    <a:lnTo>
                      <a:pt x="20" y="12"/>
                    </a:lnTo>
                    <a:close/>
                    <a:moveTo>
                      <a:pt x="46" y="8"/>
                    </a:moveTo>
                    <a:lnTo>
                      <a:pt x="46" y="9"/>
                    </a:lnTo>
                    <a:lnTo>
                      <a:pt x="46" y="11"/>
                    </a:lnTo>
                    <a:lnTo>
                      <a:pt x="62" y="11"/>
                    </a:lnTo>
                    <a:lnTo>
                      <a:pt x="62" y="11"/>
                    </a:lnTo>
                    <a:lnTo>
                      <a:pt x="62" y="8"/>
                    </a:lnTo>
                    <a:lnTo>
                      <a:pt x="46" y="8"/>
                    </a:lnTo>
                    <a:close/>
                    <a:moveTo>
                      <a:pt x="20" y="8"/>
                    </a:moveTo>
                    <a:lnTo>
                      <a:pt x="2" y="8"/>
                    </a:lnTo>
                    <a:lnTo>
                      <a:pt x="2" y="11"/>
                    </a:lnTo>
                    <a:lnTo>
                      <a:pt x="20" y="11"/>
                    </a:lnTo>
                    <a:lnTo>
                      <a:pt x="20" y="8"/>
                    </a:lnTo>
                    <a:close/>
                    <a:moveTo>
                      <a:pt x="50" y="3"/>
                    </a:moveTo>
                    <a:lnTo>
                      <a:pt x="48" y="4"/>
                    </a:lnTo>
                    <a:lnTo>
                      <a:pt x="48" y="5"/>
                    </a:lnTo>
                    <a:lnTo>
                      <a:pt x="62" y="5"/>
                    </a:lnTo>
                    <a:lnTo>
                      <a:pt x="62" y="4"/>
                    </a:lnTo>
                    <a:lnTo>
                      <a:pt x="61" y="3"/>
                    </a:lnTo>
                    <a:lnTo>
                      <a:pt x="50" y="3"/>
                    </a:lnTo>
                    <a:close/>
                    <a:moveTo>
                      <a:pt x="10" y="1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20" y="5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0" y="1"/>
                    </a:lnTo>
                    <a:close/>
                    <a:moveTo>
                      <a:pt x="54" y="0"/>
                    </a:moveTo>
                    <a:lnTo>
                      <a:pt x="58" y="0"/>
                    </a:lnTo>
                    <a:lnTo>
                      <a:pt x="61" y="0"/>
                    </a:lnTo>
                    <a:lnTo>
                      <a:pt x="63" y="1"/>
                    </a:lnTo>
                    <a:lnTo>
                      <a:pt x="65" y="4"/>
                    </a:lnTo>
                    <a:lnTo>
                      <a:pt x="65" y="7"/>
                    </a:lnTo>
                    <a:lnTo>
                      <a:pt x="65" y="9"/>
                    </a:lnTo>
                    <a:lnTo>
                      <a:pt x="65" y="12"/>
                    </a:lnTo>
                    <a:lnTo>
                      <a:pt x="65" y="15"/>
                    </a:lnTo>
                    <a:lnTo>
                      <a:pt x="67" y="51"/>
                    </a:lnTo>
                    <a:lnTo>
                      <a:pt x="69" y="58"/>
                    </a:lnTo>
                    <a:lnTo>
                      <a:pt x="69" y="64"/>
                    </a:lnTo>
                    <a:lnTo>
                      <a:pt x="69" y="71"/>
                    </a:lnTo>
                    <a:lnTo>
                      <a:pt x="69" y="73"/>
                    </a:lnTo>
                    <a:lnTo>
                      <a:pt x="67" y="75"/>
                    </a:lnTo>
                    <a:lnTo>
                      <a:pt x="65" y="76"/>
                    </a:lnTo>
                    <a:lnTo>
                      <a:pt x="62" y="77"/>
                    </a:lnTo>
                    <a:lnTo>
                      <a:pt x="57" y="77"/>
                    </a:lnTo>
                    <a:lnTo>
                      <a:pt x="50" y="77"/>
                    </a:lnTo>
                    <a:lnTo>
                      <a:pt x="45" y="76"/>
                    </a:lnTo>
                    <a:lnTo>
                      <a:pt x="45" y="76"/>
                    </a:lnTo>
                    <a:lnTo>
                      <a:pt x="44" y="76"/>
                    </a:lnTo>
                    <a:lnTo>
                      <a:pt x="45" y="60"/>
                    </a:lnTo>
                    <a:lnTo>
                      <a:pt x="45" y="59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0"/>
                    </a:lnTo>
                    <a:lnTo>
                      <a:pt x="44" y="49"/>
                    </a:lnTo>
                    <a:lnTo>
                      <a:pt x="42" y="49"/>
                    </a:lnTo>
                    <a:lnTo>
                      <a:pt x="40" y="47"/>
                    </a:lnTo>
                    <a:lnTo>
                      <a:pt x="37" y="47"/>
                    </a:lnTo>
                    <a:lnTo>
                      <a:pt x="36" y="47"/>
                    </a:lnTo>
                    <a:lnTo>
                      <a:pt x="24" y="46"/>
                    </a:lnTo>
                    <a:lnTo>
                      <a:pt x="24" y="75"/>
                    </a:lnTo>
                    <a:lnTo>
                      <a:pt x="23" y="75"/>
                    </a:lnTo>
                    <a:lnTo>
                      <a:pt x="21" y="75"/>
                    </a:lnTo>
                    <a:lnTo>
                      <a:pt x="12" y="76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2" y="75"/>
                    </a:lnTo>
                    <a:lnTo>
                      <a:pt x="3" y="64"/>
                    </a:lnTo>
                    <a:lnTo>
                      <a:pt x="2" y="52"/>
                    </a:lnTo>
                    <a:lnTo>
                      <a:pt x="2" y="32"/>
                    </a:lnTo>
                    <a:lnTo>
                      <a:pt x="0" y="1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10" y="1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1"/>
                    </a:lnTo>
                    <a:lnTo>
                      <a:pt x="23" y="5"/>
                    </a:lnTo>
                    <a:lnTo>
                      <a:pt x="23" y="12"/>
                    </a:lnTo>
                    <a:lnTo>
                      <a:pt x="23" y="18"/>
                    </a:lnTo>
                    <a:lnTo>
                      <a:pt x="23" y="24"/>
                    </a:lnTo>
                    <a:lnTo>
                      <a:pt x="23" y="26"/>
                    </a:lnTo>
                    <a:lnTo>
                      <a:pt x="24" y="28"/>
                    </a:lnTo>
                    <a:lnTo>
                      <a:pt x="27" y="29"/>
                    </a:lnTo>
                    <a:lnTo>
                      <a:pt x="28" y="29"/>
                    </a:lnTo>
                    <a:lnTo>
                      <a:pt x="31" y="29"/>
                    </a:lnTo>
                    <a:lnTo>
                      <a:pt x="33" y="29"/>
                    </a:lnTo>
                    <a:lnTo>
                      <a:pt x="36" y="29"/>
                    </a:lnTo>
                    <a:lnTo>
                      <a:pt x="38" y="29"/>
                    </a:lnTo>
                    <a:lnTo>
                      <a:pt x="41" y="28"/>
                    </a:lnTo>
                    <a:lnTo>
                      <a:pt x="42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5" y="21"/>
                    </a:lnTo>
                    <a:lnTo>
                      <a:pt x="45" y="17"/>
                    </a:lnTo>
                    <a:lnTo>
                      <a:pt x="44" y="13"/>
                    </a:lnTo>
                    <a:lnTo>
                      <a:pt x="44" y="9"/>
                    </a:lnTo>
                    <a:lnTo>
                      <a:pt x="44" y="5"/>
                    </a:lnTo>
                    <a:lnTo>
                      <a:pt x="45" y="3"/>
                    </a:lnTo>
                    <a:lnTo>
                      <a:pt x="48" y="1"/>
                    </a:lnTo>
                    <a:lnTo>
                      <a:pt x="50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9" name="Freeform 6599"/>
              <p:cNvSpPr>
                <a:spLocks noEditPoints="1"/>
              </p:cNvSpPr>
              <p:nvPr/>
            </p:nvSpPr>
            <p:spPr bwMode="auto">
              <a:xfrm>
                <a:off x="1608930" y="4098131"/>
                <a:ext cx="111125" cy="119063"/>
              </a:xfrm>
              <a:custGeom>
                <a:gdLst>
                  <a:gd name="T0" fmla="*/ 52 w 70"/>
                  <a:gd name="T1" fmla="*/ 74 h 75"/>
                  <a:gd name="T2" fmla="*/ 59 w 70"/>
                  <a:gd name="T3" fmla="*/ 72 h 75"/>
                  <a:gd name="T4" fmla="*/ 5 w 70"/>
                  <a:gd name="T5" fmla="*/ 69 h 75"/>
                  <a:gd name="T6" fmla="*/ 22 w 70"/>
                  <a:gd name="T7" fmla="*/ 70 h 75"/>
                  <a:gd name="T8" fmla="*/ 49 w 70"/>
                  <a:gd name="T9" fmla="*/ 67 h 75"/>
                  <a:gd name="T10" fmla="*/ 68 w 70"/>
                  <a:gd name="T11" fmla="*/ 67 h 75"/>
                  <a:gd name="T12" fmla="*/ 8 w 70"/>
                  <a:gd name="T13" fmla="*/ 65 h 75"/>
                  <a:gd name="T14" fmla="*/ 65 w 70"/>
                  <a:gd name="T15" fmla="*/ 61 h 75"/>
                  <a:gd name="T16" fmla="*/ 48 w 70"/>
                  <a:gd name="T17" fmla="*/ 63 h 75"/>
                  <a:gd name="T18" fmla="*/ 31 w 70"/>
                  <a:gd name="T19" fmla="*/ 54 h 75"/>
                  <a:gd name="T20" fmla="*/ 32 w 70"/>
                  <a:gd name="T21" fmla="*/ 57 h 75"/>
                  <a:gd name="T22" fmla="*/ 64 w 70"/>
                  <a:gd name="T23" fmla="*/ 57 h 75"/>
                  <a:gd name="T24" fmla="*/ 31 w 70"/>
                  <a:gd name="T25" fmla="*/ 54 h 75"/>
                  <a:gd name="T26" fmla="*/ 63 w 70"/>
                  <a:gd name="T27" fmla="*/ 53 h 75"/>
                  <a:gd name="T28" fmla="*/ 28 w 70"/>
                  <a:gd name="T29" fmla="*/ 45 h 75"/>
                  <a:gd name="T30" fmla="*/ 26 w 70"/>
                  <a:gd name="T31" fmla="*/ 48 h 75"/>
                  <a:gd name="T32" fmla="*/ 44 w 70"/>
                  <a:gd name="T33" fmla="*/ 45 h 75"/>
                  <a:gd name="T34" fmla="*/ 43 w 70"/>
                  <a:gd name="T35" fmla="*/ 46 h 75"/>
                  <a:gd name="T36" fmla="*/ 59 w 70"/>
                  <a:gd name="T37" fmla="*/ 45 h 75"/>
                  <a:gd name="T38" fmla="*/ 28 w 70"/>
                  <a:gd name="T39" fmla="*/ 42 h 75"/>
                  <a:gd name="T40" fmla="*/ 56 w 70"/>
                  <a:gd name="T41" fmla="*/ 40 h 75"/>
                  <a:gd name="T42" fmla="*/ 57 w 70"/>
                  <a:gd name="T43" fmla="*/ 42 h 75"/>
                  <a:gd name="T44" fmla="*/ 39 w 70"/>
                  <a:gd name="T45" fmla="*/ 36 h 75"/>
                  <a:gd name="T46" fmla="*/ 55 w 70"/>
                  <a:gd name="T47" fmla="*/ 36 h 75"/>
                  <a:gd name="T48" fmla="*/ 30 w 70"/>
                  <a:gd name="T49" fmla="*/ 38 h 75"/>
                  <a:gd name="T50" fmla="*/ 52 w 70"/>
                  <a:gd name="T51" fmla="*/ 31 h 75"/>
                  <a:gd name="T52" fmla="*/ 53 w 70"/>
                  <a:gd name="T53" fmla="*/ 34 h 75"/>
                  <a:gd name="T54" fmla="*/ 17 w 70"/>
                  <a:gd name="T55" fmla="*/ 33 h 75"/>
                  <a:gd name="T56" fmla="*/ 17 w 70"/>
                  <a:gd name="T57" fmla="*/ 31 h 75"/>
                  <a:gd name="T58" fmla="*/ 31 w 70"/>
                  <a:gd name="T59" fmla="*/ 41 h 75"/>
                  <a:gd name="T60" fmla="*/ 42 w 70"/>
                  <a:gd name="T61" fmla="*/ 46 h 75"/>
                  <a:gd name="T62" fmla="*/ 36 w 70"/>
                  <a:gd name="T63" fmla="*/ 25 h 75"/>
                  <a:gd name="T64" fmla="*/ 51 w 70"/>
                  <a:gd name="T65" fmla="*/ 25 h 75"/>
                  <a:gd name="T66" fmla="*/ 18 w 70"/>
                  <a:gd name="T67" fmla="*/ 28 h 75"/>
                  <a:gd name="T68" fmla="*/ 18 w 70"/>
                  <a:gd name="T69" fmla="*/ 25 h 75"/>
                  <a:gd name="T70" fmla="*/ 19 w 70"/>
                  <a:gd name="T71" fmla="*/ 21 h 75"/>
                  <a:gd name="T72" fmla="*/ 35 w 70"/>
                  <a:gd name="T73" fmla="*/ 21 h 75"/>
                  <a:gd name="T74" fmla="*/ 49 w 70"/>
                  <a:gd name="T75" fmla="*/ 21 h 75"/>
                  <a:gd name="T76" fmla="*/ 23 w 70"/>
                  <a:gd name="T77" fmla="*/ 11 h 75"/>
                  <a:gd name="T78" fmla="*/ 46 w 70"/>
                  <a:gd name="T79" fmla="*/ 11 h 75"/>
                  <a:gd name="T80" fmla="*/ 46 w 70"/>
                  <a:gd name="T81" fmla="*/ 10 h 75"/>
                  <a:gd name="T82" fmla="*/ 44 w 70"/>
                  <a:gd name="T83" fmla="*/ 3 h 75"/>
                  <a:gd name="T84" fmla="*/ 44 w 70"/>
                  <a:gd name="T85" fmla="*/ 3 h 75"/>
                  <a:gd name="T86" fmla="*/ 47 w 70"/>
                  <a:gd name="T87" fmla="*/ 0 h 75"/>
                  <a:gd name="T88" fmla="*/ 48 w 70"/>
                  <a:gd name="T89" fmla="*/ 2 h 75"/>
                  <a:gd name="T90" fmla="*/ 61 w 70"/>
                  <a:gd name="T91" fmla="*/ 44 h 75"/>
                  <a:gd name="T92" fmla="*/ 70 w 70"/>
                  <a:gd name="T93" fmla="*/ 74 h 75"/>
                  <a:gd name="T94" fmla="*/ 48 w 70"/>
                  <a:gd name="T95" fmla="*/ 75 h 75"/>
                  <a:gd name="T96" fmla="*/ 47 w 70"/>
                  <a:gd name="T97" fmla="*/ 70 h 75"/>
                  <a:gd name="T98" fmla="*/ 43 w 70"/>
                  <a:gd name="T99" fmla="*/ 61 h 75"/>
                  <a:gd name="T100" fmla="*/ 31 w 70"/>
                  <a:gd name="T101" fmla="*/ 59 h 75"/>
                  <a:gd name="T102" fmla="*/ 27 w 70"/>
                  <a:gd name="T103" fmla="*/ 67 h 75"/>
                  <a:gd name="T104" fmla="*/ 17 w 70"/>
                  <a:gd name="T105" fmla="*/ 75 h 75"/>
                  <a:gd name="T106" fmla="*/ 1 w 70"/>
                  <a:gd name="T107" fmla="*/ 75 h 75"/>
                  <a:gd name="T108" fmla="*/ 8 w 70"/>
                  <a:gd name="T109" fmla="*/ 57 h 75"/>
                  <a:gd name="T110" fmla="*/ 25 w 70"/>
                  <a:gd name="T111" fmla="*/ 0 h 75"/>
                  <a:gd name="T112" fmla="*/ 39 w 70"/>
                  <a:gd name="T113" fmla="*/ 2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0" h="75">
                    <a:moveTo>
                      <a:pt x="51" y="72"/>
                    </a:moveTo>
                    <a:lnTo>
                      <a:pt x="51" y="72"/>
                    </a:lnTo>
                    <a:lnTo>
                      <a:pt x="52" y="74"/>
                    </a:lnTo>
                    <a:lnTo>
                      <a:pt x="55" y="74"/>
                    </a:lnTo>
                    <a:lnTo>
                      <a:pt x="57" y="74"/>
                    </a:lnTo>
                    <a:lnTo>
                      <a:pt x="59" y="72"/>
                    </a:lnTo>
                    <a:lnTo>
                      <a:pt x="51" y="72"/>
                    </a:lnTo>
                    <a:close/>
                    <a:moveTo>
                      <a:pt x="23" y="69"/>
                    </a:moveTo>
                    <a:lnTo>
                      <a:pt x="5" y="69"/>
                    </a:lnTo>
                    <a:lnTo>
                      <a:pt x="4" y="71"/>
                    </a:lnTo>
                    <a:lnTo>
                      <a:pt x="21" y="71"/>
                    </a:lnTo>
                    <a:lnTo>
                      <a:pt x="22" y="70"/>
                    </a:lnTo>
                    <a:lnTo>
                      <a:pt x="23" y="69"/>
                    </a:lnTo>
                    <a:close/>
                    <a:moveTo>
                      <a:pt x="68" y="67"/>
                    </a:moveTo>
                    <a:lnTo>
                      <a:pt x="49" y="67"/>
                    </a:lnTo>
                    <a:lnTo>
                      <a:pt x="49" y="70"/>
                    </a:lnTo>
                    <a:lnTo>
                      <a:pt x="68" y="70"/>
                    </a:lnTo>
                    <a:lnTo>
                      <a:pt x="68" y="67"/>
                    </a:lnTo>
                    <a:close/>
                    <a:moveTo>
                      <a:pt x="25" y="61"/>
                    </a:moveTo>
                    <a:lnTo>
                      <a:pt x="8" y="61"/>
                    </a:lnTo>
                    <a:lnTo>
                      <a:pt x="8" y="65"/>
                    </a:lnTo>
                    <a:lnTo>
                      <a:pt x="25" y="63"/>
                    </a:lnTo>
                    <a:lnTo>
                      <a:pt x="25" y="61"/>
                    </a:lnTo>
                    <a:close/>
                    <a:moveTo>
                      <a:pt x="65" y="61"/>
                    </a:moveTo>
                    <a:lnTo>
                      <a:pt x="47" y="61"/>
                    </a:lnTo>
                    <a:lnTo>
                      <a:pt x="47" y="61"/>
                    </a:lnTo>
                    <a:lnTo>
                      <a:pt x="48" y="63"/>
                    </a:lnTo>
                    <a:lnTo>
                      <a:pt x="66" y="63"/>
                    </a:lnTo>
                    <a:lnTo>
                      <a:pt x="65" y="61"/>
                    </a:lnTo>
                    <a:close/>
                    <a:moveTo>
                      <a:pt x="31" y="54"/>
                    </a:moveTo>
                    <a:lnTo>
                      <a:pt x="10" y="54"/>
                    </a:lnTo>
                    <a:lnTo>
                      <a:pt x="9" y="58"/>
                    </a:lnTo>
                    <a:lnTo>
                      <a:pt x="32" y="57"/>
                    </a:lnTo>
                    <a:lnTo>
                      <a:pt x="36" y="57"/>
                    </a:lnTo>
                    <a:lnTo>
                      <a:pt x="42" y="57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3" y="54"/>
                    </a:lnTo>
                    <a:lnTo>
                      <a:pt x="31" y="54"/>
                    </a:lnTo>
                    <a:close/>
                    <a:moveTo>
                      <a:pt x="11" y="49"/>
                    </a:moveTo>
                    <a:lnTo>
                      <a:pt x="11" y="53"/>
                    </a:lnTo>
                    <a:lnTo>
                      <a:pt x="63" y="53"/>
                    </a:lnTo>
                    <a:lnTo>
                      <a:pt x="61" y="50"/>
                    </a:lnTo>
                    <a:lnTo>
                      <a:pt x="11" y="49"/>
                    </a:lnTo>
                    <a:close/>
                    <a:moveTo>
                      <a:pt x="28" y="45"/>
                    </a:moveTo>
                    <a:lnTo>
                      <a:pt x="13" y="45"/>
                    </a:lnTo>
                    <a:lnTo>
                      <a:pt x="13" y="48"/>
                    </a:lnTo>
                    <a:lnTo>
                      <a:pt x="26" y="48"/>
                    </a:lnTo>
                    <a:lnTo>
                      <a:pt x="28" y="45"/>
                    </a:lnTo>
                    <a:close/>
                    <a:moveTo>
                      <a:pt x="59" y="45"/>
                    </a:moveTo>
                    <a:lnTo>
                      <a:pt x="44" y="45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3" y="46"/>
                    </a:lnTo>
                    <a:lnTo>
                      <a:pt x="39" y="48"/>
                    </a:lnTo>
                    <a:lnTo>
                      <a:pt x="60" y="48"/>
                    </a:lnTo>
                    <a:lnTo>
                      <a:pt x="59" y="45"/>
                    </a:lnTo>
                    <a:close/>
                    <a:moveTo>
                      <a:pt x="14" y="40"/>
                    </a:moveTo>
                    <a:lnTo>
                      <a:pt x="14" y="42"/>
                    </a:lnTo>
                    <a:lnTo>
                      <a:pt x="28" y="42"/>
                    </a:lnTo>
                    <a:lnTo>
                      <a:pt x="30" y="40"/>
                    </a:lnTo>
                    <a:lnTo>
                      <a:pt x="14" y="40"/>
                    </a:lnTo>
                    <a:close/>
                    <a:moveTo>
                      <a:pt x="56" y="40"/>
                    </a:moveTo>
                    <a:lnTo>
                      <a:pt x="42" y="40"/>
                    </a:lnTo>
                    <a:lnTo>
                      <a:pt x="43" y="42"/>
                    </a:lnTo>
                    <a:lnTo>
                      <a:pt x="57" y="42"/>
                    </a:lnTo>
                    <a:lnTo>
                      <a:pt x="56" y="40"/>
                    </a:lnTo>
                    <a:close/>
                    <a:moveTo>
                      <a:pt x="55" y="36"/>
                    </a:moveTo>
                    <a:lnTo>
                      <a:pt x="39" y="36"/>
                    </a:lnTo>
                    <a:lnTo>
                      <a:pt x="40" y="38"/>
                    </a:lnTo>
                    <a:lnTo>
                      <a:pt x="56" y="38"/>
                    </a:lnTo>
                    <a:lnTo>
                      <a:pt x="55" y="36"/>
                    </a:lnTo>
                    <a:close/>
                    <a:moveTo>
                      <a:pt x="15" y="36"/>
                    </a:moveTo>
                    <a:lnTo>
                      <a:pt x="15" y="38"/>
                    </a:lnTo>
                    <a:lnTo>
                      <a:pt x="30" y="38"/>
                    </a:lnTo>
                    <a:lnTo>
                      <a:pt x="31" y="36"/>
                    </a:lnTo>
                    <a:lnTo>
                      <a:pt x="15" y="36"/>
                    </a:lnTo>
                    <a:close/>
                    <a:moveTo>
                      <a:pt x="52" y="31"/>
                    </a:moveTo>
                    <a:lnTo>
                      <a:pt x="38" y="32"/>
                    </a:lnTo>
                    <a:lnTo>
                      <a:pt x="39" y="34"/>
                    </a:lnTo>
                    <a:lnTo>
                      <a:pt x="53" y="34"/>
                    </a:lnTo>
                    <a:lnTo>
                      <a:pt x="52" y="31"/>
                    </a:lnTo>
                    <a:close/>
                    <a:moveTo>
                      <a:pt x="17" y="31"/>
                    </a:moveTo>
                    <a:lnTo>
                      <a:pt x="17" y="33"/>
                    </a:lnTo>
                    <a:lnTo>
                      <a:pt x="31" y="34"/>
                    </a:lnTo>
                    <a:lnTo>
                      <a:pt x="31" y="31"/>
                    </a:lnTo>
                    <a:lnTo>
                      <a:pt x="17" y="31"/>
                    </a:lnTo>
                    <a:close/>
                    <a:moveTo>
                      <a:pt x="35" y="28"/>
                    </a:moveTo>
                    <a:lnTo>
                      <a:pt x="34" y="34"/>
                    </a:lnTo>
                    <a:lnTo>
                      <a:pt x="31" y="41"/>
                    </a:lnTo>
                    <a:lnTo>
                      <a:pt x="28" y="46"/>
                    </a:lnTo>
                    <a:lnTo>
                      <a:pt x="35" y="46"/>
                    </a:lnTo>
                    <a:lnTo>
                      <a:pt x="42" y="46"/>
                    </a:lnTo>
                    <a:lnTo>
                      <a:pt x="38" y="37"/>
                    </a:lnTo>
                    <a:lnTo>
                      <a:pt x="35" y="28"/>
                    </a:lnTo>
                    <a:close/>
                    <a:moveTo>
                      <a:pt x="36" y="25"/>
                    </a:moveTo>
                    <a:lnTo>
                      <a:pt x="38" y="28"/>
                    </a:lnTo>
                    <a:lnTo>
                      <a:pt x="52" y="28"/>
                    </a:lnTo>
                    <a:lnTo>
                      <a:pt x="51" y="25"/>
                    </a:lnTo>
                    <a:lnTo>
                      <a:pt x="36" y="25"/>
                    </a:lnTo>
                    <a:close/>
                    <a:moveTo>
                      <a:pt x="18" y="25"/>
                    </a:moveTo>
                    <a:lnTo>
                      <a:pt x="18" y="28"/>
                    </a:lnTo>
                    <a:lnTo>
                      <a:pt x="32" y="28"/>
                    </a:lnTo>
                    <a:lnTo>
                      <a:pt x="32" y="25"/>
                    </a:lnTo>
                    <a:lnTo>
                      <a:pt x="18" y="25"/>
                    </a:lnTo>
                    <a:close/>
                    <a:moveTo>
                      <a:pt x="48" y="19"/>
                    </a:moveTo>
                    <a:lnTo>
                      <a:pt x="21" y="19"/>
                    </a:lnTo>
                    <a:lnTo>
                      <a:pt x="19" y="21"/>
                    </a:lnTo>
                    <a:lnTo>
                      <a:pt x="32" y="21"/>
                    </a:lnTo>
                    <a:lnTo>
                      <a:pt x="34" y="21"/>
                    </a:lnTo>
                    <a:lnTo>
                      <a:pt x="35" y="21"/>
                    </a:lnTo>
                    <a:lnTo>
                      <a:pt x="35" y="21"/>
                    </a:lnTo>
                    <a:lnTo>
                      <a:pt x="35" y="21"/>
                    </a:lnTo>
                    <a:lnTo>
                      <a:pt x="49" y="21"/>
                    </a:lnTo>
                    <a:lnTo>
                      <a:pt x="48" y="19"/>
                    </a:lnTo>
                    <a:close/>
                    <a:moveTo>
                      <a:pt x="46" y="11"/>
                    </a:moveTo>
                    <a:lnTo>
                      <a:pt x="23" y="11"/>
                    </a:lnTo>
                    <a:lnTo>
                      <a:pt x="22" y="14"/>
                    </a:lnTo>
                    <a:lnTo>
                      <a:pt x="47" y="14"/>
                    </a:lnTo>
                    <a:lnTo>
                      <a:pt x="46" y="11"/>
                    </a:lnTo>
                    <a:close/>
                    <a:moveTo>
                      <a:pt x="25" y="7"/>
                    </a:moveTo>
                    <a:lnTo>
                      <a:pt x="23" y="10"/>
                    </a:lnTo>
                    <a:lnTo>
                      <a:pt x="46" y="10"/>
                    </a:lnTo>
                    <a:lnTo>
                      <a:pt x="46" y="7"/>
                    </a:lnTo>
                    <a:lnTo>
                      <a:pt x="25" y="7"/>
                    </a:lnTo>
                    <a:close/>
                    <a:moveTo>
                      <a:pt x="44" y="3"/>
                    </a:moveTo>
                    <a:lnTo>
                      <a:pt x="40" y="3"/>
                    </a:lnTo>
                    <a:lnTo>
                      <a:pt x="44" y="3"/>
                    </a:lnTo>
                    <a:lnTo>
                      <a:pt x="44" y="3"/>
                    </a:lnTo>
                    <a:close/>
                    <a:moveTo>
                      <a:pt x="46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52" y="24"/>
                    </a:lnTo>
                    <a:lnTo>
                      <a:pt x="61" y="44"/>
                    </a:lnTo>
                    <a:lnTo>
                      <a:pt x="65" y="53"/>
                    </a:lnTo>
                    <a:lnTo>
                      <a:pt x="69" y="63"/>
                    </a:lnTo>
                    <a:lnTo>
                      <a:pt x="70" y="74"/>
                    </a:lnTo>
                    <a:lnTo>
                      <a:pt x="70" y="74"/>
                    </a:lnTo>
                    <a:lnTo>
                      <a:pt x="69" y="74"/>
                    </a:lnTo>
                    <a:lnTo>
                      <a:pt x="48" y="75"/>
                    </a:lnTo>
                    <a:lnTo>
                      <a:pt x="47" y="75"/>
                    </a:lnTo>
                    <a:lnTo>
                      <a:pt x="47" y="74"/>
                    </a:lnTo>
                    <a:lnTo>
                      <a:pt x="47" y="70"/>
                    </a:lnTo>
                    <a:lnTo>
                      <a:pt x="47" y="66"/>
                    </a:lnTo>
                    <a:lnTo>
                      <a:pt x="46" y="63"/>
                    </a:lnTo>
                    <a:lnTo>
                      <a:pt x="43" y="61"/>
                    </a:lnTo>
                    <a:lnTo>
                      <a:pt x="40" y="59"/>
                    </a:lnTo>
                    <a:lnTo>
                      <a:pt x="36" y="58"/>
                    </a:lnTo>
                    <a:lnTo>
                      <a:pt x="31" y="59"/>
                    </a:lnTo>
                    <a:lnTo>
                      <a:pt x="27" y="59"/>
                    </a:lnTo>
                    <a:lnTo>
                      <a:pt x="27" y="63"/>
                    </a:lnTo>
                    <a:lnTo>
                      <a:pt x="27" y="67"/>
                    </a:lnTo>
                    <a:lnTo>
                      <a:pt x="26" y="70"/>
                    </a:lnTo>
                    <a:lnTo>
                      <a:pt x="23" y="72"/>
                    </a:lnTo>
                    <a:lnTo>
                      <a:pt x="17" y="75"/>
                    </a:lnTo>
                    <a:lnTo>
                      <a:pt x="9" y="74"/>
                    </a:lnTo>
                    <a:lnTo>
                      <a:pt x="2" y="75"/>
                    </a:lnTo>
                    <a:lnTo>
                      <a:pt x="1" y="75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8" y="57"/>
                    </a:lnTo>
                    <a:lnTo>
                      <a:pt x="13" y="37"/>
                    </a:lnTo>
                    <a:lnTo>
                      <a:pt x="25" y="2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32" y="2"/>
                    </a:lnTo>
                    <a:lnTo>
                      <a:pt x="39" y="2"/>
                    </a:lnTo>
                    <a:lnTo>
                      <a:pt x="44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0" name="Freeform 6600"/>
              <p:cNvSpPr>
                <a:spLocks noEditPoints="1"/>
              </p:cNvSpPr>
              <p:nvPr/>
            </p:nvSpPr>
            <p:spPr bwMode="auto">
              <a:xfrm>
                <a:off x="1737518" y="4094956"/>
                <a:ext cx="88900" cy="122238"/>
              </a:xfrm>
              <a:custGeom>
                <a:gdLst>
                  <a:gd name="T0" fmla="*/ 4 w 56"/>
                  <a:gd name="T1" fmla="*/ 74 h 77"/>
                  <a:gd name="T2" fmla="*/ 8 w 56"/>
                  <a:gd name="T3" fmla="*/ 74 h 77"/>
                  <a:gd name="T4" fmla="*/ 22 w 56"/>
                  <a:gd name="T5" fmla="*/ 74 h 77"/>
                  <a:gd name="T6" fmla="*/ 4 w 56"/>
                  <a:gd name="T7" fmla="*/ 68 h 77"/>
                  <a:gd name="T8" fmla="*/ 22 w 56"/>
                  <a:gd name="T9" fmla="*/ 68 h 77"/>
                  <a:gd name="T10" fmla="*/ 5 w 56"/>
                  <a:gd name="T11" fmla="*/ 63 h 77"/>
                  <a:gd name="T12" fmla="*/ 22 w 56"/>
                  <a:gd name="T13" fmla="*/ 53 h 77"/>
                  <a:gd name="T14" fmla="*/ 5 w 56"/>
                  <a:gd name="T15" fmla="*/ 56 h 77"/>
                  <a:gd name="T16" fmla="*/ 22 w 56"/>
                  <a:gd name="T17" fmla="*/ 53 h 77"/>
                  <a:gd name="T18" fmla="*/ 22 w 56"/>
                  <a:gd name="T19" fmla="*/ 51 h 77"/>
                  <a:gd name="T20" fmla="*/ 5 w 56"/>
                  <a:gd name="T21" fmla="*/ 48 h 77"/>
                  <a:gd name="T22" fmla="*/ 5 w 56"/>
                  <a:gd name="T23" fmla="*/ 46 h 77"/>
                  <a:gd name="T24" fmla="*/ 43 w 56"/>
                  <a:gd name="T25" fmla="*/ 43 h 77"/>
                  <a:gd name="T26" fmla="*/ 4 w 56"/>
                  <a:gd name="T27" fmla="*/ 40 h 77"/>
                  <a:gd name="T28" fmla="*/ 4 w 56"/>
                  <a:gd name="T29" fmla="*/ 34 h 77"/>
                  <a:gd name="T30" fmla="*/ 52 w 56"/>
                  <a:gd name="T31" fmla="*/ 34 h 77"/>
                  <a:gd name="T32" fmla="*/ 35 w 56"/>
                  <a:gd name="T33" fmla="*/ 29 h 77"/>
                  <a:gd name="T34" fmla="*/ 52 w 56"/>
                  <a:gd name="T35" fmla="*/ 33 h 77"/>
                  <a:gd name="T36" fmla="*/ 4 w 56"/>
                  <a:gd name="T37" fmla="*/ 31 h 77"/>
                  <a:gd name="T38" fmla="*/ 4 w 56"/>
                  <a:gd name="T39" fmla="*/ 29 h 77"/>
                  <a:gd name="T40" fmla="*/ 37 w 56"/>
                  <a:gd name="T41" fmla="*/ 26 h 77"/>
                  <a:gd name="T42" fmla="*/ 37 w 56"/>
                  <a:gd name="T43" fmla="*/ 23 h 77"/>
                  <a:gd name="T44" fmla="*/ 23 w 56"/>
                  <a:gd name="T45" fmla="*/ 26 h 77"/>
                  <a:gd name="T46" fmla="*/ 23 w 56"/>
                  <a:gd name="T47" fmla="*/ 17 h 77"/>
                  <a:gd name="T48" fmla="*/ 27 w 56"/>
                  <a:gd name="T49" fmla="*/ 31 h 77"/>
                  <a:gd name="T50" fmla="*/ 34 w 56"/>
                  <a:gd name="T51" fmla="*/ 29 h 77"/>
                  <a:gd name="T52" fmla="*/ 33 w 56"/>
                  <a:gd name="T53" fmla="*/ 21 h 77"/>
                  <a:gd name="T54" fmla="*/ 26 w 56"/>
                  <a:gd name="T55" fmla="*/ 17 h 77"/>
                  <a:gd name="T56" fmla="*/ 2 w 56"/>
                  <a:gd name="T57" fmla="*/ 17 h 77"/>
                  <a:gd name="T58" fmla="*/ 21 w 56"/>
                  <a:gd name="T59" fmla="*/ 16 h 77"/>
                  <a:gd name="T60" fmla="*/ 30 w 56"/>
                  <a:gd name="T61" fmla="*/ 16 h 77"/>
                  <a:gd name="T62" fmla="*/ 52 w 56"/>
                  <a:gd name="T63" fmla="*/ 18 h 77"/>
                  <a:gd name="T64" fmla="*/ 2 w 56"/>
                  <a:gd name="T65" fmla="*/ 9 h 77"/>
                  <a:gd name="T66" fmla="*/ 48 w 56"/>
                  <a:gd name="T67" fmla="*/ 12 h 77"/>
                  <a:gd name="T68" fmla="*/ 2 w 56"/>
                  <a:gd name="T69" fmla="*/ 4 h 77"/>
                  <a:gd name="T70" fmla="*/ 40 w 56"/>
                  <a:gd name="T71" fmla="*/ 5 h 77"/>
                  <a:gd name="T72" fmla="*/ 31 w 56"/>
                  <a:gd name="T73" fmla="*/ 0 h 77"/>
                  <a:gd name="T74" fmla="*/ 54 w 56"/>
                  <a:gd name="T75" fmla="*/ 16 h 77"/>
                  <a:gd name="T76" fmla="*/ 48 w 56"/>
                  <a:gd name="T77" fmla="*/ 40 h 77"/>
                  <a:gd name="T78" fmla="*/ 25 w 56"/>
                  <a:gd name="T79" fmla="*/ 48 h 77"/>
                  <a:gd name="T80" fmla="*/ 23 w 56"/>
                  <a:gd name="T81" fmla="*/ 76 h 77"/>
                  <a:gd name="T82" fmla="*/ 9 w 56"/>
                  <a:gd name="T83" fmla="*/ 76 h 77"/>
                  <a:gd name="T84" fmla="*/ 1 w 56"/>
                  <a:gd name="T85" fmla="*/ 76 h 77"/>
                  <a:gd name="T86" fmla="*/ 0 w 56"/>
                  <a:gd name="T87" fmla="*/ 2 h 77"/>
                  <a:gd name="T88" fmla="*/ 1 w 56"/>
                  <a:gd name="T89" fmla="*/ 2 h 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" h="77">
                    <a:moveTo>
                      <a:pt x="22" y="73"/>
                    </a:moveTo>
                    <a:lnTo>
                      <a:pt x="4" y="73"/>
                    </a:lnTo>
                    <a:lnTo>
                      <a:pt x="4" y="74"/>
                    </a:lnTo>
                    <a:lnTo>
                      <a:pt x="5" y="74"/>
                    </a:lnTo>
                    <a:lnTo>
                      <a:pt x="6" y="74"/>
                    </a:lnTo>
                    <a:lnTo>
                      <a:pt x="8" y="74"/>
                    </a:lnTo>
                    <a:lnTo>
                      <a:pt x="9" y="74"/>
                    </a:lnTo>
                    <a:lnTo>
                      <a:pt x="12" y="74"/>
                    </a:lnTo>
                    <a:lnTo>
                      <a:pt x="22" y="74"/>
                    </a:lnTo>
                    <a:lnTo>
                      <a:pt x="22" y="73"/>
                    </a:lnTo>
                    <a:close/>
                    <a:moveTo>
                      <a:pt x="22" y="68"/>
                    </a:moveTo>
                    <a:lnTo>
                      <a:pt x="4" y="68"/>
                    </a:lnTo>
                    <a:lnTo>
                      <a:pt x="4" y="71"/>
                    </a:lnTo>
                    <a:lnTo>
                      <a:pt x="22" y="71"/>
                    </a:lnTo>
                    <a:lnTo>
                      <a:pt x="22" y="68"/>
                    </a:lnTo>
                    <a:close/>
                    <a:moveTo>
                      <a:pt x="22" y="60"/>
                    </a:moveTo>
                    <a:lnTo>
                      <a:pt x="5" y="60"/>
                    </a:lnTo>
                    <a:lnTo>
                      <a:pt x="5" y="63"/>
                    </a:lnTo>
                    <a:lnTo>
                      <a:pt x="22" y="63"/>
                    </a:lnTo>
                    <a:lnTo>
                      <a:pt x="22" y="60"/>
                    </a:lnTo>
                    <a:close/>
                    <a:moveTo>
                      <a:pt x="22" y="53"/>
                    </a:moveTo>
                    <a:lnTo>
                      <a:pt x="21" y="53"/>
                    </a:lnTo>
                    <a:lnTo>
                      <a:pt x="5" y="53"/>
                    </a:lnTo>
                    <a:lnTo>
                      <a:pt x="5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2" y="53"/>
                    </a:lnTo>
                    <a:close/>
                    <a:moveTo>
                      <a:pt x="5" y="48"/>
                    </a:moveTo>
                    <a:lnTo>
                      <a:pt x="5" y="51"/>
                    </a:lnTo>
                    <a:lnTo>
                      <a:pt x="22" y="51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5" y="48"/>
                    </a:lnTo>
                    <a:close/>
                    <a:moveTo>
                      <a:pt x="43" y="43"/>
                    </a:moveTo>
                    <a:lnTo>
                      <a:pt x="5" y="43"/>
                    </a:lnTo>
                    <a:lnTo>
                      <a:pt x="5" y="46"/>
                    </a:lnTo>
                    <a:lnTo>
                      <a:pt x="35" y="46"/>
                    </a:lnTo>
                    <a:lnTo>
                      <a:pt x="39" y="44"/>
                    </a:lnTo>
                    <a:lnTo>
                      <a:pt x="43" y="43"/>
                    </a:lnTo>
                    <a:close/>
                    <a:moveTo>
                      <a:pt x="50" y="38"/>
                    </a:moveTo>
                    <a:lnTo>
                      <a:pt x="4" y="38"/>
                    </a:lnTo>
                    <a:lnTo>
                      <a:pt x="4" y="40"/>
                    </a:lnTo>
                    <a:lnTo>
                      <a:pt x="47" y="40"/>
                    </a:lnTo>
                    <a:lnTo>
                      <a:pt x="50" y="38"/>
                    </a:lnTo>
                    <a:close/>
                    <a:moveTo>
                      <a:pt x="4" y="34"/>
                    </a:moveTo>
                    <a:lnTo>
                      <a:pt x="4" y="36"/>
                    </a:lnTo>
                    <a:lnTo>
                      <a:pt x="50" y="36"/>
                    </a:lnTo>
                    <a:lnTo>
                      <a:pt x="52" y="34"/>
                    </a:lnTo>
                    <a:lnTo>
                      <a:pt x="4" y="34"/>
                    </a:lnTo>
                    <a:close/>
                    <a:moveTo>
                      <a:pt x="52" y="29"/>
                    </a:moveTo>
                    <a:lnTo>
                      <a:pt x="35" y="29"/>
                    </a:lnTo>
                    <a:lnTo>
                      <a:pt x="34" y="31"/>
                    </a:lnTo>
                    <a:lnTo>
                      <a:pt x="31" y="33"/>
                    </a:lnTo>
                    <a:lnTo>
                      <a:pt x="52" y="33"/>
                    </a:lnTo>
                    <a:lnTo>
                      <a:pt x="52" y="29"/>
                    </a:lnTo>
                    <a:close/>
                    <a:moveTo>
                      <a:pt x="4" y="29"/>
                    </a:moveTo>
                    <a:lnTo>
                      <a:pt x="4" y="31"/>
                    </a:lnTo>
                    <a:lnTo>
                      <a:pt x="23" y="33"/>
                    </a:lnTo>
                    <a:lnTo>
                      <a:pt x="23" y="29"/>
                    </a:lnTo>
                    <a:lnTo>
                      <a:pt x="4" y="29"/>
                    </a:lnTo>
                    <a:close/>
                    <a:moveTo>
                      <a:pt x="37" y="23"/>
                    </a:moveTo>
                    <a:lnTo>
                      <a:pt x="37" y="23"/>
                    </a:lnTo>
                    <a:lnTo>
                      <a:pt x="37" y="26"/>
                    </a:lnTo>
                    <a:lnTo>
                      <a:pt x="54" y="26"/>
                    </a:lnTo>
                    <a:lnTo>
                      <a:pt x="54" y="23"/>
                    </a:lnTo>
                    <a:lnTo>
                      <a:pt x="37" y="23"/>
                    </a:lnTo>
                    <a:close/>
                    <a:moveTo>
                      <a:pt x="2" y="23"/>
                    </a:moveTo>
                    <a:lnTo>
                      <a:pt x="4" y="26"/>
                    </a:lnTo>
                    <a:lnTo>
                      <a:pt x="23" y="26"/>
                    </a:lnTo>
                    <a:lnTo>
                      <a:pt x="22" y="23"/>
                    </a:lnTo>
                    <a:lnTo>
                      <a:pt x="2" y="23"/>
                    </a:lnTo>
                    <a:close/>
                    <a:moveTo>
                      <a:pt x="23" y="17"/>
                    </a:moveTo>
                    <a:lnTo>
                      <a:pt x="26" y="25"/>
                    </a:lnTo>
                    <a:lnTo>
                      <a:pt x="26" y="31"/>
                    </a:lnTo>
                    <a:lnTo>
                      <a:pt x="27" y="31"/>
                    </a:lnTo>
                    <a:lnTo>
                      <a:pt x="30" y="30"/>
                    </a:lnTo>
                    <a:lnTo>
                      <a:pt x="33" y="30"/>
                    </a:lnTo>
                    <a:lnTo>
                      <a:pt x="34" y="29"/>
                    </a:lnTo>
                    <a:lnTo>
                      <a:pt x="34" y="26"/>
                    </a:lnTo>
                    <a:lnTo>
                      <a:pt x="34" y="23"/>
                    </a:lnTo>
                    <a:lnTo>
                      <a:pt x="33" y="21"/>
                    </a:lnTo>
                    <a:lnTo>
                      <a:pt x="31" y="19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3" y="17"/>
                    </a:lnTo>
                    <a:close/>
                    <a:moveTo>
                      <a:pt x="21" y="16"/>
                    </a:moveTo>
                    <a:lnTo>
                      <a:pt x="2" y="17"/>
                    </a:lnTo>
                    <a:lnTo>
                      <a:pt x="2" y="19"/>
                    </a:lnTo>
                    <a:lnTo>
                      <a:pt x="22" y="19"/>
                    </a:lnTo>
                    <a:lnTo>
                      <a:pt x="21" y="16"/>
                    </a:lnTo>
                    <a:lnTo>
                      <a:pt x="21" y="16"/>
                    </a:lnTo>
                    <a:close/>
                    <a:moveTo>
                      <a:pt x="51" y="16"/>
                    </a:moveTo>
                    <a:lnTo>
                      <a:pt x="30" y="16"/>
                    </a:lnTo>
                    <a:lnTo>
                      <a:pt x="33" y="17"/>
                    </a:lnTo>
                    <a:lnTo>
                      <a:pt x="35" y="18"/>
                    </a:lnTo>
                    <a:lnTo>
                      <a:pt x="52" y="18"/>
                    </a:lnTo>
                    <a:lnTo>
                      <a:pt x="51" y="16"/>
                    </a:lnTo>
                    <a:close/>
                    <a:moveTo>
                      <a:pt x="46" y="8"/>
                    </a:moveTo>
                    <a:lnTo>
                      <a:pt x="2" y="9"/>
                    </a:lnTo>
                    <a:lnTo>
                      <a:pt x="2" y="12"/>
                    </a:lnTo>
                    <a:lnTo>
                      <a:pt x="48" y="12"/>
                    </a:lnTo>
                    <a:lnTo>
                      <a:pt x="48" y="12"/>
                    </a:lnTo>
                    <a:lnTo>
                      <a:pt x="46" y="8"/>
                    </a:lnTo>
                    <a:close/>
                    <a:moveTo>
                      <a:pt x="38" y="4"/>
                    </a:moveTo>
                    <a:lnTo>
                      <a:pt x="2" y="4"/>
                    </a:lnTo>
                    <a:lnTo>
                      <a:pt x="2" y="6"/>
                    </a:lnTo>
                    <a:lnTo>
                      <a:pt x="44" y="6"/>
                    </a:lnTo>
                    <a:lnTo>
                      <a:pt x="40" y="5"/>
                    </a:lnTo>
                    <a:lnTo>
                      <a:pt x="38" y="4"/>
                    </a:lnTo>
                    <a:close/>
                    <a:moveTo>
                      <a:pt x="21" y="0"/>
                    </a:moveTo>
                    <a:lnTo>
                      <a:pt x="31" y="0"/>
                    </a:lnTo>
                    <a:lnTo>
                      <a:pt x="40" y="2"/>
                    </a:lnTo>
                    <a:lnTo>
                      <a:pt x="48" y="8"/>
                    </a:lnTo>
                    <a:lnTo>
                      <a:pt x="54" y="16"/>
                    </a:lnTo>
                    <a:lnTo>
                      <a:pt x="56" y="26"/>
                    </a:lnTo>
                    <a:lnTo>
                      <a:pt x="54" y="35"/>
                    </a:lnTo>
                    <a:lnTo>
                      <a:pt x="48" y="40"/>
                    </a:lnTo>
                    <a:lnTo>
                      <a:pt x="40" y="44"/>
                    </a:lnTo>
                    <a:lnTo>
                      <a:pt x="33" y="47"/>
                    </a:lnTo>
                    <a:lnTo>
                      <a:pt x="25" y="48"/>
                    </a:lnTo>
                    <a:lnTo>
                      <a:pt x="25" y="61"/>
                    </a:lnTo>
                    <a:lnTo>
                      <a:pt x="23" y="74"/>
                    </a:lnTo>
                    <a:lnTo>
                      <a:pt x="23" y="76"/>
                    </a:lnTo>
                    <a:lnTo>
                      <a:pt x="22" y="76"/>
                    </a:lnTo>
                    <a:lnTo>
                      <a:pt x="16" y="76"/>
                    </a:lnTo>
                    <a:lnTo>
                      <a:pt x="9" y="76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1" y="76"/>
                    </a:lnTo>
                    <a:lnTo>
                      <a:pt x="2" y="52"/>
                    </a:lnTo>
                    <a:lnTo>
                      <a:pt x="1" y="27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0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1" name="Freeform 6601"/>
              <p:cNvSpPr>
                <a:spLocks noEditPoints="1"/>
              </p:cNvSpPr>
              <p:nvPr/>
            </p:nvSpPr>
            <p:spPr bwMode="auto">
              <a:xfrm>
                <a:off x="1850230" y="4096544"/>
                <a:ext cx="87313" cy="122238"/>
              </a:xfrm>
              <a:custGeom>
                <a:gdLst>
                  <a:gd name="T0" fmla="*/ 3 w 55"/>
                  <a:gd name="T1" fmla="*/ 75 h 77"/>
                  <a:gd name="T2" fmla="*/ 6 w 55"/>
                  <a:gd name="T3" fmla="*/ 75 h 77"/>
                  <a:gd name="T4" fmla="*/ 20 w 55"/>
                  <a:gd name="T5" fmla="*/ 75 h 77"/>
                  <a:gd name="T6" fmla="*/ 3 w 55"/>
                  <a:gd name="T7" fmla="*/ 68 h 77"/>
                  <a:gd name="T8" fmla="*/ 20 w 55"/>
                  <a:gd name="T9" fmla="*/ 68 h 77"/>
                  <a:gd name="T10" fmla="*/ 3 w 55"/>
                  <a:gd name="T11" fmla="*/ 63 h 77"/>
                  <a:gd name="T12" fmla="*/ 22 w 55"/>
                  <a:gd name="T13" fmla="*/ 54 h 77"/>
                  <a:gd name="T14" fmla="*/ 3 w 55"/>
                  <a:gd name="T15" fmla="*/ 56 h 77"/>
                  <a:gd name="T16" fmla="*/ 22 w 55"/>
                  <a:gd name="T17" fmla="*/ 54 h 77"/>
                  <a:gd name="T18" fmla="*/ 22 w 55"/>
                  <a:gd name="T19" fmla="*/ 51 h 77"/>
                  <a:gd name="T20" fmla="*/ 3 w 55"/>
                  <a:gd name="T21" fmla="*/ 49 h 77"/>
                  <a:gd name="T22" fmla="*/ 3 w 55"/>
                  <a:gd name="T23" fmla="*/ 46 h 77"/>
                  <a:gd name="T24" fmla="*/ 41 w 55"/>
                  <a:gd name="T25" fmla="*/ 43 h 77"/>
                  <a:gd name="T26" fmla="*/ 3 w 55"/>
                  <a:gd name="T27" fmla="*/ 41 h 77"/>
                  <a:gd name="T28" fmla="*/ 2 w 55"/>
                  <a:gd name="T29" fmla="*/ 34 h 77"/>
                  <a:gd name="T30" fmla="*/ 51 w 55"/>
                  <a:gd name="T31" fmla="*/ 34 h 77"/>
                  <a:gd name="T32" fmla="*/ 35 w 55"/>
                  <a:gd name="T33" fmla="*/ 29 h 77"/>
                  <a:gd name="T34" fmla="*/ 51 w 55"/>
                  <a:gd name="T35" fmla="*/ 33 h 77"/>
                  <a:gd name="T36" fmla="*/ 2 w 55"/>
                  <a:gd name="T37" fmla="*/ 32 h 77"/>
                  <a:gd name="T38" fmla="*/ 2 w 55"/>
                  <a:gd name="T39" fmla="*/ 29 h 77"/>
                  <a:gd name="T40" fmla="*/ 36 w 55"/>
                  <a:gd name="T41" fmla="*/ 26 h 77"/>
                  <a:gd name="T42" fmla="*/ 36 w 55"/>
                  <a:gd name="T43" fmla="*/ 24 h 77"/>
                  <a:gd name="T44" fmla="*/ 22 w 55"/>
                  <a:gd name="T45" fmla="*/ 26 h 77"/>
                  <a:gd name="T46" fmla="*/ 23 w 55"/>
                  <a:gd name="T47" fmla="*/ 17 h 77"/>
                  <a:gd name="T48" fmla="*/ 27 w 55"/>
                  <a:gd name="T49" fmla="*/ 32 h 77"/>
                  <a:gd name="T50" fmla="*/ 32 w 55"/>
                  <a:gd name="T51" fmla="*/ 29 h 77"/>
                  <a:gd name="T52" fmla="*/ 32 w 55"/>
                  <a:gd name="T53" fmla="*/ 21 h 77"/>
                  <a:gd name="T54" fmla="*/ 26 w 55"/>
                  <a:gd name="T55" fmla="*/ 17 h 77"/>
                  <a:gd name="T56" fmla="*/ 2 w 55"/>
                  <a:gd name="T57" fmla="*/ 17 h 77"/>
                  <a:gd name="T58" fmla="*/ 19 w 55"/>
                  <a:gd name="T59" fmla="*/ 16 h 77"/>
                  <a:gd name="T60" fmla="*/ 28 w 55"/>
                  <a:gd name="T61" fmla="*/ 16 h 77"/>
                  <a:gd name="T62" fmla="*/ 51 w 55"/>
                  <a:gd name="T63" fmla="*/ 18 h 77"/>
                  <a:gd name="T64" fmla="*/ 1 w 55"/>
                  <a:gd name="T65" fmla="*/ 9 h 77"/>
                  <a:gd name="T66" fmla="*/ 48 w 55"/>
                  <a:gd name="T67" fmla="*/ 12 h 77"/>
                  <a:gd name="T68" fmla="*/ 2 w 55"/>
                  <a:gd name="T69" fmla="*/ 4 h 77"/>
                  <a:gd name="T70" fmla="*/ 40 w 55"/>
                  <a:gd name="T71" fmla="*/ 5 h 77"/>
                  <a:gd name="T72" fmla="*/ 30 w 55"/>
                  <a:gd name="T73" fmla="*/ 0 h 77"/>
                  <a:gd name="T74" fmla="*/ 53 w 55"/>
                  <a:gd name="T75" fmla="*/ 16 h 77"/>
                  <a:gd name="T76" fmla="*/ 47 w 55"/>
                  <a:gd name="T77" fmla="*/ 41 h 77"/>
                  <a:gd name="T78" fmla="*/ 23 w 55"/>
                  <a:gd name="T79" fmla="*/ 49 h 77"/>
                  <a:gd name="T80" fmla="*/ 22 w 55"/>
                  <a:gd name="T81" fmla="*/ 76 h 77"/>
                  <a:gd name="T82" fmla="*/ 7 w 55"/>
                  <a:gd name="T83" fmla="*/ 76 h 77"/>
                  <a:gd name="T84" fmla="*/ 0 w 55"/>
                  <a:gd name="T85" fmla="*/ 76 h 77"/>
                  <a:gd name="T86" fmla="*/ 0 w 55"/>
                  <a:gd name="T87" fmla="*/ 3 h 77"/>
                  <a:gd name="T88" fmla="*/ 1 w 55"/>
                  <a:gd name="T89" fmla="*/ 3 h 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5" h="77">
                    <a:moveTo>
                      <a:pt x="20" y="73"/>
                    </a:moveTo>
                    <a:lnTo>
                      <a:pt x="2" y="73"/>
                    </a:lnTo>
                    <a:lnTo>
                      <a:pt x="3" y="75"/>
                    </a:lnTo>
                    <a:lnTo>
                      <a:pt x="3" y="75"/>
                    </a:lnTo>
                    <a:lnTo>
                      <a:pt x="5" y="75"/>
                    </a:lnTo>
                    <a:lnTo>
                      <a:pt x="6" y="75"/>
                    </a:lnTo>
                    <a:lnTo>
                      <a:pt x="9" y="75"/>
                    </a:lnTo>
                    <a:lnTo>
                      <a:pt x="10" y="75"/>
                    </a:lnTo>
                    <a:lnTo>
                      <a:pt x="20" y="75"/>
                    </a:lnTo>
                    <a:lnTo>
                      <a:pt x="20" y="73"/>
                    </a:lnTo>
                    <a:close/>
                    <a:moveTo>
                      <a:pt x="20" y="68"/>
                    </a:moveTo>
                    <a:lnTo>
                      <a:pt x="3" y="68"/>
                    </a:lnTo>
                    <a:lnTo>
                      <a:pt x="2" y="71"/>
                    </a:lnTo>
                    <a:lnTo>
                      <a:pt x="20" y="71"/>
                    </a:lnTo>
                    <a:lnTo>
                      <a:pt x="20" y="68"/>
                    </a:lnTo>
                    <a:close/>
                    <a:moveTo>
                      <a:pt x="22" y="60"/>
                    </a:moveTo>
                    <a:lnTo>
                      <a:pt x="3" y="60"/>
                    </a:lnTo>
                    <a:lnTo>
                      <a:pt x="3" y="63"/>
                    </a:lnTo>
                    <a:lnTo>
                      <a:pt x="22" y="63"/>
                    </a:lnTo>
                    <a:lnTo>
                      <a:pt x="22" y="60"/>
                    </a:lnTo>
                    <a:close/>
                    <a:moveTo>
                      <a:pt x="22" y="54"/>
                    </a:moveTo>
                    <a:lnTo>
                      <a:pt x="20" y="54"/>
                    </a:lnTo>
                    <a:lnTo>
                      <a:pt x="3" y="54"/>
                    </a:lnTo>
                    <a:lnTo>
                      <a:pt x="3" y="56"/>
                    </a:lnTo>
                    <a:lnTo>
                      <a:pt x="20" y="56"/>
                    </a:lnTo>
                    <a:lnTo>
                      <a:pt x="22" y="56"/>
                    </a:lnTo>
                    <a:lnTo>
                      <a:pt x="22" y="54"/>
                    </a:lnTo>
                    <a:close/>
                    <a:moveTo>
                      <a:pt x="3" y="49"/>
                    </a:moveTo>
                    <a:lnTo>
                      <a:pt x="3" y="51"/>
                    </a:lnTo>
                    <a:lnTo>
                      <a:pt x="22" y="51"/>
                    </a:lnTo>
                    <a:lnTo>
                      <a:pt x="20" y="49"/>
                    </a:lnTo>
                    <a:lnTo>
                      <a:pt x="20" y="49"/>
                    </a:lnTo>
                    <a:lnTo>
                      <a:pt x="3" y="49"/>
                    </a:lnTo>
                    <a:close/>
                    <a:moveTo>
                      <a:pt x="41" y="43"/>
                    </a:moveTo>
                    <a:lnTo>
                      <a:pt x="3" y="43"/>
                    </a:lnTo>
                    <a:lnTo>
                      <a:pt x="3" y="46"/>
                    </a:lnTo>
                    <a:lnTo>
                      <a:pt x="34" y="46"/>
                    </a:lnTo>
                    <a:lnTo>
                      <a:pt x="39" y="45"/>
                    </a:lnTo>
                    <a:lnTo>
                      <a:pt x="41" y="43"/>
                    </a:lnTo>
                    <a:close/>
                    <a:moveTo>
                      <a:pt x="48" y="38"/>
                    </a:moveTo>
                    <a:lnTo>
                      <a:pt x="3" y="38"/>
                    </a:lnTo>
                    <a:lnTo>
                      <a:pt x="3" y="41"/>
                    </a:lnTo>
                    <a:lnTo>
                      <a:pt x="45" y="41"/>
                    </a:lnTo>
                    <a:lnTo>
                      <a:pt x="48" y="38"/>
                    </a:lnTo>
                    <a:close/>
                    <a:moveTo>
                      <a:pt x="2" y="34"/>
                    </a:moveTo>
                    <a:lnTo>
                      <a:pt x="3" y="37"/>
                    </a:lnTo>
                    <a:lnTo>
                      <a:pt x="49" y="37"/>
                    </a:lnTo>
                    <a:lnTo>
                      <a:pt x="51" y="34"/>
                    </a:lnTo>
                    <a:lnTo>
                      <a:pt x="2" y="34"/>
                    </a:lnTo>
                    <a:close/>
                    <a:moveTo>
                      <a:pt x="52" y="29"/>
                    </a:moveTo>
                    <a:lnTo>
                      <a:pt x="35" y="29"/>
                    </a:lnTo>
                    <a:lnTo>
                      <a:pt x="32" y="32"/>
                    </a:lnTo>
                    <a:lnTo>
                      <a:pt x="30" y="33"/>
                    </a:lnTo>
                    <a:lnTo>
                      <a:pt x="51" y="33"/>
                    </a:lnTo>
                    <a:lnTo>
                      <a:pt x="52" y="29"/>
                    </a:lnTo>
                    <a:close/>
                    <a:moveTo>
                      <a:pt x="2" y="29"/>
                    </a:moveTo>
                    <a:lnTo>
                      <a:pt x="2" y="32"/>
                    </a:lnTo>
                    <a:lnTo>
                      <a:pt x="22" y="33"/>
                    </a:lnTo>
                    <a:lnTo>
                      <a:pt x="22" y="29"/>
                    </a:lnTo>
                    <a:lnTo>
                      <a:pt x="2" y="29"/>
                    </a:lnTo>
                    <a:close/>
                    <a:moveTo>
                      <a:pt x="36" y="24"/>
                    </a:moveTo>
                    <a:lnTo>
                      <a:pt x="36" y="24"/>
                    </a:lnTo>
                    <a:lnTo>
                      <a:pt x="36" y="26"/>
                    </a:lnTo>
                    <a:lnTo>
                      <a:pt x="52" y="26"/>
                    </a:lnTo>
                    <a:lnTo>
                      <a:pt x="52" y="24"/>
                    </a:lnTo>
                    <a:lnTo>
                      <a:pt x="36" y="24"/>
                    </a:lnTo>
                    <a:close/>
                    <a:moveTo>
                      <a:pt x="2" y="24"/>
                    </a:moveTo>
                    <a:lnTo>
                      <a:pt x="2" y="26"/>
                    </a:lnTo>
                    <a:lnTo>
                      <a:pt x="22" y="26"/>
                    </a:lnTo>
                    <a:lnTo>
                      <a:pt x="22" y="24"/>
                    </a:lnTo>
                    <a:lnTo>
                      <a:pt x="2" y="24"/>
                    </a:lnTo>
                    <a:close/>
                    <a:moveTo>
                      <a:pt x="23" y="17"/>
                    </a:moveTo>
                    <a:lnTo>
                      <a:pt x="24" y="25"/>
                    </a:lnTo>
                    <a:lnTo>
                      <a:pt x="24" y="32"/>
                    </a:lnTo>
                    <a:lnTo>
                      <a:pt x="27" y="32"/>
                    </a:lnTo>
                    <a:lnTo>
                      <a:pt x="30" y="30"/>
                    </a:lnTo>
                    <a:lnTo>
                      <a:pt x="31" y="30"/>
                    </a:lnTo>
                    <a:lnTo>
                      <a:pt x="32" y="29"/>
                    </a:lnTo>
                    <a:lnTo>
                      <a:pt x="34" y="26"/>
                    </a:lnTo>
                    <a:lnTo>
                      <a:pt x="34" y="24"/>
                    </a:lnTo>
                    <a:lnTo>
                      <a:pt x="32" y="21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26" y="17"/>
                    </a:lnTo>
                    <a:lnTo>
                      <a:pt x="23" y="17"/>
                    </a:lnTo>
                    <a:close/>
                    <a:moveTo>
                      <a:pt x="19" y="16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19" y="16"/>
                    </a:lnTo>
                    <a:lnTo>
                      <a:pt x="19" y="16"/>
                    </a:lnTo>
                    <a:close/>
                    <a:moveTo>
                      <a:pt x="51" y="16"/>
                    </a:moveTo>
                    <a:lnTo>
                      <a:pt x="28" y="16"/>
                    </a:lnTo>
                    <a:lnTo>
                      <a:pt x="31" y="17"/>
                    </a:lnTo>
                    <a:lnTo>
                      <a:pt x="34" y="18"/>
                    </a:lnTo>
                    <a:lnTo>
                      <a:pt x="51" y="18"/>
                    </a:lnTo>
                    <a:lnTo>
                      <a:pt x="51" y="16"/>
                    </a:lnTo>
                    <a:close/>
                    <a:moveTo>
                      <a:pt x="45" y="8"/>
                    </a:moveTo>
                    <a:lnTo>
                      <a:pt x="1" y="9"/>
                    </a:lnTo>
                    <a:lnTo>
                      <a:pt x="1" y="12"/>
                    </a:lnTo>
                    <a:lnTo>
                      <a:pt x="48" y="12"/>
                    </a:lnTo>
                    <a:lnTo>
                      <a:pt x="48" y="12"/>
                    </a:lnTo>
                    <a:lnTo>
                      <a:pt x="45" y="8"/>
                    </a:lnTo>
                    <a:close/>
                    <a:moveTo>
                      <a:pt x="36" y="4"/>
                    </a:moveTo>
                    <a:lnTo>
                      <a:pt x="2" y="4"/>
                    </a:lnTo>
                    <a:lnTo>
                      <a:pt x="1" y="7"/>
                    </a:lnTo>
                    <a:lnTo>
                      <a:pt x="43" y="7"/>
                    </a:lnTo>
                    <a:lnTo>
                      <a:pt x="40" y="5"/>
                    </a:lnTo>
                    <a:lnTo>
                      <a:pt x="36" y="4"/>
                    </a:lnTo>
                    <a:close/>
                    <a:moveTo>
                      <a:pt x="19" y="0"/>
                    </a:moveTo>
                    <a:lnTo>
                      <a:pt x="30" y="0"/>
                    </a:lnTo>
                    <a:lnTo>
                      <a:pt x="40" y="3"/>
                    </a:lnTo>
                    <a:lnTo>
                      <a:pt x="48" y="8"/>
                    </a:lnTo>
                    <a:lnTo>
                      <a:pt x="53" y="16"/>
                    </a:lnTo>
                    <a:lnTo>
                      <a:pt x="55" y="26"/>
                    </a:lnTo>
                    <a:lnTo>
                      <a:pt x="52" y="35"/>
                    </a:lnTo>
                    <a:lnTo>
                      <a:pt x="47" y="41"/>
                    </a:lnTo>
                    <a:lnTo>
                      <a:pt x="40" y="45"/>
                    </a:lnTo>
                    <a:lnTo>
                      <a:pt x="32" y="47"/>
                    </a:lnTo>
                    <a:lnTo>
                      <a:pt x="23" y="49"/>
                    </a:lnTo>
                    <a:lnTo>
                      <a:pt x="24" y="62"/>
                    </a:lnTo>
                    <a:lnTo>
                      <a:pt x="23" y="75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14" y="76"/>
                    </a:lnTo>
                    <a:lnTo>
                      <a:pt x="7" y="76"/>
                    </a:lnTo>
                    <a:lnTo>
                      <a:pt x="1" y="77"/>
                    </a:lnTo>
                    <a:lnTo>
                      <a:pt x="0" y="77"/>
                    </a:lnTo>
                    <a:lnTo>
                      <a:pt x="0" y="76"/>
                    </a:lnTo>
                    <a:lnTo>
                      <a:pt x="1" y="52"/>
                    </a:lnTo>
                    <a:lnTo>
                      <a:pt x="0" y="28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9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2" name="Freeform 6602"/>
              <p:cNvSpPr/>
              <p:nvPr/>
            </p:nvSpPr>
            <p:spPr bwMode="auto">
              <a:xfrm>
                <a:off x="1799430" y="3947319"/>
                <a:ext cx="61913" cy="26988"/>
              </a:xfrm>
              <a:custGeom>
                <a:gdLst>
                  <a:gd name="T0" fmla="*/ 8 w 39"/>
                  <a:gd name="T1" fmla="*/ 0 h 17"/>
                  <a:gd name="T2" fmla="*/ 11 w 39"/>
                  <a:gd name="T3" fmla="*/ 2 h 17"/>
                  <a:gd name="T4" fmla="*/ 12 w 39"/>
                  <a:gd name="T5" fmla="*/ 8 h 17"/>
                  <a:gd name="T6" fmla="*/ 16 w 39"/>
                  <a:gd name="T7" fmla="*/ 12 h 17"/>
                  <a:gd name="T8" fmla="*/ 18 w 39"/>
                  <a:gd name="T9" fmla="*/ 12 h 17"/>
                  <a:gd name="T10" fmla="*/ 21 w 39"/>
                  <a:gd name="T11" fmla="*/ 9 h 17"/>
                  <a:gd name="T12" fmla="*/ 24 w 39"/>
                  <a:gd name="T13" fmla="*/ 4 h 17"/>
                  <a:gd name="T14" fmla="*/ 26 w 39"/>
                  <a:gd name="T15" fmla="*/ 2 h 17"/>
                  <a:gd name="T16" fmla="*/ 29 w 39"/>
                  <a:gd name="T17" fmla="*/ 5 h 17"/>
                  <a:gd name="T18" fmla="*/ 32 w 39"/>
                  <a:gd name="T19" fmla="*/ 8 h 17"/>
                  <a:gd name="T20" fmla="*/ 35 w 39"/>
                  <a:gd name="T21" fmla="*/ 9 h 17"/>
                  <a:gd name="T22" fmla="*/ 38 w 39"/>
                  <a:gd name="T23" fmla="*/ 5 h 17"/>
                  <a:gd name="T24" fmla="*/ 39 w 39"/>
                  <a:gd name="T25" fmla="*/ 1 h 17"/>
                  <a:gd name="T26" fmla="*/ 39 w 39"/>
                  <a:gd name="T27" fmla="*/ 5 h 17"/>
                  <a:gd name="T28" fmla="*/ 37 w 39"/>
                  <a:gd name="T29" fmla="*/ 9 h 17"/>
                  <a:gd name="T30" fmla="*/ 33 w 39"/>
                  <a:gd name="T31" fmla="*/ 13 h 17"/>
                  <a:gd name="T32" fmla="*/ 30 w 39"/>
                  <a:gd name="T33" fmla="*/ 12 h 17"/>
                  <a:gd name="T34" fmla="*/ 29 w 39"/>
                  <a:gd name="T35" fmla="*/ 8 h 17"/>
                  <a:gd name="T36" fmla="*/ 26 w 39"/>
                  <a:gd name="T37" fmla="*/ 6 h 17"/>
                  <a:gd name="T38" fmla="*/ 22 w 39"/>
                  <a:gd name="T39" fmla="*/ 9 h 17"/>
                  <a:gd name="T40" fmla="*/ 21 w 39"/>
                  <a:gd name="T41" fmla="*/ 12 h 17"/>
                  <a:gd name="T42" fmla="*/ 18 w 39"/>
                  <a:gd name="T43" fmla="*/ 16 h 17"/>
                  <a:gd name="T44" fmla="*/ 15 w 39"/>
                  <a:gd name="T45" fmla="*/ 16 h 17"/>
                  <a:gd name="T46" fmla="*/ 12 w 39"/>
                  <a:gd name="T47" fmla="*/ 12 h 17"/>
                  <a:gd name="T48" fmla="*/ 11 w 39"/>
                  <a:gd name="T49" fmla="*/ 6 h 17"/>
                  <a:gd name="T50" fmla="*/ 8 w 39"/>
                  <a:gd name="T51" fmla="*/ 4 h 17"/>
                  <a:gd name="T52" fmla="*/ 4 w 39"/>
                  <a:gd name="T53" fmla="*/ 5 h 17"/>
                  <a:gd name="T54" fmla="*/ 0 w 39"/>
                  <a:gd name="T55" fmla="*/ 8 h 17"/>
                  <a:gd name="T56" fmla="*/ 0 w 39"/>
                  <a:gd name="T57" fmla="*/ 8 h 17"/>
                  <a:gd name="T58" fmla="*/ 0 w 39"/>
                  <a:gd name="T59" fmla="*/ 6 h 17"/>
                  <a:gd name="T60" fmla="*/ 1 w 39"/>
                  <a:gd name="T61" fmla="*/ 4 h 17"/>
                  <a:gd name="T62" fmla="*/ 1 w 39"/>
                  <a:gd name="T63" fmla="*/ 4 h 17"/>
                  <a:gd name="T64" fmla="*/ 4 w 39"/>
                  <a:gd name="T65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17">
                    <a:moveTo>
                      <a:pt x="7" y="0"/>
                    </a:moveTo>
                    <a:lnTo>
                      <a:pt x="8" y="0"/>
                    </a:lnTo>
                    <a:lnTo>
                      <a:pt x="9" y="1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2" y="8"/>
                    </a:lnTo>
                    <a:lnTo>
                      <a:pt x="13" y="10"/>
                    </a:lnTo>
                    <a:lnTo>
                      <a:pt x="16" y="12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20" y="12"/>
                    </a:lnTo>
                    <a:lnTo>
                      <a:pt x="21" y="9"/>
                    </a:lnTo>
                    <a:lnTo>
                      <a:pt x="22" y="6"/>
                    </a:lnTo>
                    <a:lnTo>
                      <a:pt x="24" y="4"/>
                    </a:lnTo>
                    <a:lnTo>
                      <a:pt x="25" y="2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2" y="8"/>
                    </a:lnTo>
                    <a:lnTo>
                      <a:pt x="33" y="9"/>
                    </a:lnTo>
                    <a:lnTo>
                      <a:pt x="35" y="9"/>
                    </a:lnTo>
                    <a:lnTo>
                      <a:pt x="37" y="6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39" y="2"/>
                    </a:lnTo>
                    <a:lnTo>
                      <a:pt x="39" y="5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5" y="12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2" y="9"/>
                    </a:lnTo>
                    <a:lnTo>
                      <a:pt x="22" y="10"/>
                    </a:lnTo>
                    <a:lnTo>
                      <a:pt x="21" y="12"/>
                    </a:lnTo>
                    <a:lnTo>
                      <a:pt x="20" y="14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6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1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3" name="Freeform 6603"/>
              <p:cNvSpPr>
                <a:spLocks noEditPoints="1"/>
              </p:cNvSpPr>
              <p:nvPr/>
            </p:nvSpPr>
            <p:spPr bwMode="auto">
              <a:xfrm>
                <a:off x="1656555" y="3934619"/>
                <a:ext cx="109538" cy="38100"/>
              </a:xfrm>
              <a:custGeom>
                <a:gdLst>
                  <a:gd name="T0" fmla="*/ 27 w 69"/>
                  <a:gd name="T1" fmla="*/ 9 h 24"/>
                  <a:gd name="T2" fmla="*/ 23 w 69"/>
                  <a:gd name="T3" fmla="*/ 13 h 24"/>
                  <a:gd name="T4" fmla="*/ 23 w 69"/>
                  <a:gd name="T5" fmla="*/ 16 h 24"/>
                  <a:gd name="T6" fmla="*/ 30 w 69"/>
                  <a:gd name="T7" fmla="*/ 13 h 24"/>
                  <a:gd name="T8" fmla="*/ 31 w 69"/>
                  <a:gd name="T9" fmla="*/ 10 h 24"/>
                  <a:gd name="T10" fmla="*/ 31 w 69"/>
                  <a:gd name="T11" fmla="*/ 9 h 24"/>
                  <a:gd name="T12" fmla="*/ 14 w 69"/>
                  <a:gd name="T13" fmla="*/ 7 h 24"/>
                  <a:gd name="T14" fmla="*/ 10 w 69"/>
                  <a:gd name="T15" fmla="*/ 8 h 24"/>
                  <a:gd name="T16" fmla="*/ 10 w 69"/>
                  <a:gd name="T17" fmla="*/ 9 h 24"/>
                  <a:gd name="T18" fmla="*/ 12 w 69"/>
                  <a:gd name="T19" fmla="*/ 12 h 24"/>
                  <a:gd name="T20" fmla="*/ 16 w 69"/>
                  <a:gd name="T21" fmla="*/ 10 h 24"/>
                  <a:gd name="T22" fmla="*/ 16 w 69"/>
                  <a:gd name="T23" fmla="*/ 8 h 24"/>
                  <a:gd name="T24" fmla="*/ 1 w 69"/>
                  <a:gd name="T25" fmla="*/ 0 h 24"/>
                  <a:gd name="T26" fmla="*/ 1 w 69"/>
                  <a:gd name="T27" fmla="*/ 4 h 24"/>
                  <a:gd name="T28" fmla="*/ 2 w 69"/>
                  <a:gd name="T29" fmla="*/ 9 h 24"/>
                  <a:gd name="T30" fmla="*/ 6 w 69"/>
                  <a:gd name="T31" fmla="*/ 13 h 24"/>
                  <a:gd name="T32" fmla="*/ 9 w 69"/>
                  <a:gd name="T33" fmla="*/ 13 h 24"/>
                  <a:gd name="T34" fmla="*/ 10 w 69"/>
                  <a:gd name="T35" fmla="*/ 7 h 24"/>
                  <a:gd name="T36" fmla="*/ 13 w 69"/>
                  <a:gd name="T37" fmla="*/ 3 h 24"/>
                  <a:gd name="T38" fmla="*/ 17 w 69"/>
                  <a:gd name="T39" fmla="*/ 5 h 24"/>
                  <a:gd name="T40" fmla="*/ 17 w 69"/>
                  <a:gd name="T41" fmla="*/ 9 h 24"/>
                  <a:gd name="T42" fmla="*/ 16 w 69"/>
                  <a:gd name="T43" fmla="*/ 12 h 24"/>
                  <a:gd name="T44" fmla="*/ 16 w 69"/>
                  <a:gd name="T45" fmla="*/ 12 h 24"/>
                  <a:gd name="T46" fmla="*/ 14 w 69"/>
                  <a:gd name="T47" fmla="*/ 14 h 24"/>
                  <a:gd name="T48" fmla="*/ 18 w 69"/>
                  <a:gd name="T49" fmla="*/ 17 h 24"/>
                  <a:gd name="T50" fmla="*/ 22 w 69"/>
                  <a:gd name="T51" fmla="*/ 14 h 24"/>
                  <a:gd name="T52" fmla="*/ 23 w 69"/>
                  <a:gd name="T53" fmla="*/ 10 h 24"/>
                  <a:gd name="T54" fmla="*/ 27 w 69"/>
                  <a:gd name="T55" fmla="*/ 7 h 24"/>
                  <a:gd name="T56" fmla="*/ 31 w 69"/>
                  <a:gd name="T57" fmla="*/ 4 h 24"/>
                  <a:gd name="T58" fmla="*/ 33 w 69"/>
                  <a:gd name="T59" fmla="*/ 7 h 24"/>
                  <a:gd name="T60" fmla="*/ 33 w 69"/>
                  <a:gd name="T61" fmla="*/ 9 h 24"/>
                  <a:gd name="T62" fmla="*/ 30 w 69"/>
                  <a:gd name="T63" fmla="*/ 16 h 24"/>
                  <a:gd name="T64" fmla="*/ 25 w 69"/>
                  <a:gd name="T65" fmla="*/ 18 h 24"/>
                  <a:gd name="T66" fmla="*/ 30 w 69"/>
                  <a:gd name="T67" fmla="*/ 20 h 24"/>
                  <a:gd name="T68" fmla="*/ 38 w 69"/>
                  <a:gd name="T69" fmla="*/ 17 h 24"/>
                  <a:gd name="T70" fmla="*/ 50 w 69"/>
                  <a:gd name="T71" fmla="*/ 7 h 24"/>
                  <a:gd name="T72" fmla="*/ 69 w 69"/>
                  <a:gd name="T73" fmla="*/ 3 h 24"/>
                  <a:gd name="T74" fmla="*/ 68 w 69"/>
                  <a:gd name="T75" fmla="*/ 4 h 24"/>
                  <a:gd name="T76" fmla="*/ 68 w 69"/>
                  <a:gd name="T77" fmla="*/ 7 h 24"/>
                  <a:gd name="T78" fmla="*/ 51 w 69"/>
                  <a:gd name="T79" fmla="*/ 8 h 24"/>
                  <a:gd name="T80" fmla="*/ 40 w 69"/>
                  <a:gd name="T81" fmla="*/ 17 h 24"/>
                  <a:gd name="T82" fmla="*/ 29 w 69"/>
                  <a:gd name="T83" fmla="*/ 24 h 24"/>
                  <a:gd name="T84" fmla="*/ 22 w 69"/>
                  <a:gd name="T85" fmla="*/ 21 h 24"/>
                  <a:gd name="T86" fmla="*/ 22 w 69"/>
                  <a:gd name="T87" fmla="*/ 20 h 24"/>
                  <a:gd name="T88" fmla="*/ 16 w 69"/>
                  <a:gd name="T89" fmla="*/ 20 h 24"/>
                  <a:gd name="T90" fmla="*/ 10 w 69"/>
                  <a:gd name="T91" fmla="*/ 16 h 24"/>
                  <a:gd name="T92" fmla="*/ 6 w 69"/>
                  <a:gd name="T93" fmla="*/ 17 h 24"/>
                  <a:gd name="T94" fmla="*/ 1 w 69"/>
                  <a:gd name="T95" fmla="*/ 13 h 24"/>
                  <a:gd name="T96" fmla="*/ 0 w 69"/>
                  <a:gd name="T97" fmla="*/ 7 h 24"/>
                  <a:gd name="T98" fmla="*/ 1 w 69"/>
                  <a:gd name="T99" fmla="*/ 0 h 24"/>
                  <a:gd name="T100" fmla="*/ 1 w 69"/>
                  <a:gd name="T101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24">
                    <a:moveTo>
                      <a:pt x="30" y="8"/>
                    </a:moveTo>
                    <a:lnTo>
                      <a:pt x="27" y="9"/>
                    </a:lnTo>
                    <a:lnTo>
                      <a:pt x="25" y="10"/>
                    </a:lnTo>
                    <a:lnTo>
                      <a:pt x="23" y="13"/>
                    </a:lnTo>
                    <a:lnTo>
                      <a:pt x="22" y="16"/>
                    </a:lnTo>
                    <a:lnTo>
                      <a:pt x="23" y="16"/>
                    </a:lnTo>
                    <a:lnTo>
                      <a:pt x="26" y="14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9"/>
                    </a:lnTo>
                    <a:lnTo>
                      <a:pt x="30" y="8"/>
                    </a:lnTo>
                    <a:close/>
                    <a:moveTo>
                      <a:pt x="14" y="7"/>
                    </a:moveTo>
                    <a:lnTo>
                      <a:pt x="12" y="7"/>
                    </a:lnTo>
                    <a:lnTo>
                      <a:pt x="10" y="8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6" y="10"/>
                    </a:lnTo>
                    <a:lnTo>
                      <a:pt x="16" y="9"/>
                    </a:lnTo>
                    <a:lnTo>
                      <a:pt x="16" y="8"/>
                    </a:lnTo>
                    <a:lnTo>
                      <a:pt x="14" y="7"/>
                    </a:lnTo>
                    <a:close/>
                    <a:moveTo>
                      <a:pt x="1" y="0"/>
                    </a:moveTo>
                    <a:lnTo>
                      <a:pt x="1" y="0"/>
                    </a:lnTo>
                    <a:lnTo>
                      <a:pt x="1" y="4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4" y="12"/>
                    </a:lnTo>
                    <a:lnTo>
                      <a:pt x="6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2" y="14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8"/>
                    </a:lnTo>
                    <a:lnTo>
                      <a:pt x="27" y="7"/>
                    </a:lnTo>
                    <a:lnTo>
                      <a:pt x="29" y="4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9"/>
                    </a:lnTo>
                    <a:lnTo>
                      <a:pt x="31" y="13"/>
                    </a:lnTo>
                    <a:lnTo>
                      <a:pt x="30" y="16"/>
                    </a:lnTo>
                    <a:lnTo>
                      <a:pt x="27" y="17"/>
                    </a:lnTo>
                    <a:lnTo>
                      <a:pt x="25" y="18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4" y="18"/>
                    </a:lnTo>
                    <a:lnTo>
                      <a:pt x="38" y="17"/>
                    </a:lnTo>
                    <a:lnTo>
                      <a:pt x="40" y="14"/>
                    </a:lnTo>
                    <a:lnTo>
                      <a:pt x="50" y="7"/>
                    </a:lnTo>
                    <a:lnTo>
                      <a:pt x="59" y="1"/>
                    </a:lnTo>
                    <a:lnTo>
                      <a:pt x="69" y="3"/>
                    </a:lnTo>
                    <a:lnTo>
                      <a:pt x="69" y="3"/>
                    </a:lnTo>
                    <a:lnTo>
                      <a:pt x="68" y="4"/>
                    </a:lnTo>
                    <a:lnTo>
                      <a:pt x="68" y="5"/>
                    </a:lnTo>
                    <a:lnTo>
                      <a:pt x="68" y="7"/>
                    </a:lnTo>
                    <a:lnTo>
                      <a:pt x="60" y="5"/>
                    </a:lnTo>
                    <a:lnTo>
                      <a:pt x="51" y="8"/>
                    </a:lnTo>
                    <a:lnTo>
                      <a:pt x="44" y="13"/>
                    </a:lnTo>
                    <a:lnTo>
                      <a:pt x="40" y="17"/>
                    </a:lnTo>
                    <a:lnTo>
                      <a:pt x="35" y="22"/>
                    </a:lnTo>
                    <a:lnTo>
                      <a:pt x="29" y="24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8" y="21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10" y="16"/>
                    </a:lnTo>
                    <a:lnTo>
                      <a:pt x="9" y="17"/>
                    </a:lnTo>
                    <a:lnTo>
                      <a:pt x="6" y="17"/>
                    </a:lnTo>
                    <a:lnTo>
                      <a:pt x="4" y="16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4" name="Freeform 6604"/>
              <p:cNvSpPr/>
              <p:nvPr/>
            </p:nvSpPr>
            <p:spPr bwMode="auto">
              <a:xfrm>
                <a:off x="1691480" y="3956844"/>
                <a:ext cx="76200" cy="93663"/>
              </a:xfrm>
              <a:custGeom>
                <a:gdLst>
                  <a:gd name="T0" fmla="*/ 30 w 48"/>
                  <a:gd name="T1" fmla="*/ 0 h 59"/>
                  <a:gd name="T2" fmla="*/ 33 w 48"/>
                  <a:gd name="T3" fmla="*/ 0 h 59"/>
                  <a:gd name="T4" fmla="*/ 37 w 48"/>
                  <a:gd name="T5" fmla="*/ 2 h 59"/>
                  <a:gd name="T6" fmla="*/ 39 w 48"/>
                  <a:gd name="T7" fmla="*/ 3 h 59"/>
                  <a:gd name="T8" fmla="*/ 46 w 48"/>
                  <a:gd name="T9" fmla="*/ 11 h 59"/>
                  <a:gd name="T10" fmla="*/ 48 w 48"/>
                  <a:gd name="T11" fmla="*/ 21 h 59"/>
                  <a:gd name="T12" fmla="*/ 47 w 48"/>
                  <a:gd name="T13" fmla="*/ 34 h 59"/>
                  <a:gd name="T14" fmla="*/ 46 w 48"/>
                  <a:gd name="T15" fmla="*/ 48 h 59"/>
                  <a:gd name="T16" fmla="*/ 46 w 48"/>
                  <a:gd name="T17" fmla="*/ 53 h 59"/>
                  <a:gd name="T18" fmla="*/ 47 w 48"/>
                  <a:gd name="T19" fmla="*/ 57 h 59"/>
                  <a:gd name="T20" fmla="*/ 48 w 48"/>
                  <a:gd name="T21" fmla="*/ 59 h 59"/>
                  <a:gd name="T22" fmla="*/ 33 w 48"/>
                  <a:gd name="T23" fmla="*/ 53 h 59"/>
                  <a:gd name="T24" fmla="*/ 16 w 48"/>
                  <a:gd name="T25" fmla="*/ 50 h 59"/>
                  <a:gd name="T26" fmla="*/ 0 w 48"/>
                  <a:gd name="T27" fmla="*/ 51 h 59"/>
                  <a:gd name="T28" fmla="*/ 3 w 48"/>
                  <a:gd name="T29" fmla="*/ 49 h 59"/>
                  <a:gd name="T30" fmla="*/ 5 w 48"/>
                  <a:gd name="T31" fmla="*/ 46 h 59"/>
                  <a:gd name="T32" fmla="*/ 8 w 48"/>
                  <a:gd name="T33" fmla="*/ 44 h 59"/>
                  <a:gd name="T34" fmla="*/ 9 w 48"/>
                  <a:gd name="T35" fmla="*/ 41 h 59"/>
                  <a:gd name="T36" fmla="*/ 12 w 48"/>
                  <a:gd name="T37" fmla="*/ 31 h 59"/>
                  <a:gd name="T38" fmla="*/ 16 w 48"/>
                  <a:gd name="T39" fmla="*/ 19 h 59"/>
                  <a:gd name="T40" fmla="*/ 21 w 48"/>
                  <a:gd name="T41" fmla="*/ 7 h 59"/>
                  <a:gd name="T42" fmla="*/ 28 w 48"/>
                  <a:gd name="T43" fmla="*/ 2 h 59"/>
                  <a:gd name="T44" fmla="*/ 30 w 48"/>
                  <a:gd name="T45" fmla="*/ 0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" h="59">
                    <a:moveTo>
                      <a:pt x="30" y="0"/>
                    </a:moveTo>
                    <a:lnTo>
                      <a:pt x="33" y="0"/>
                    </a:lnTo>
                    <a:lnTo>
                      <a:pt x="37" y="2"/>
                    </a:lnTo>
                    <a:lnTo>
                      <a:pt x="39" y="3"/>
                    </a:lnTo>
                    <a:lnTo>
                      <a:pt x="46" y="11"/>
                    </a:lnTo>
                    <a:lnTo>
                      <a:pt x="48" y="21"/>
                    </a:lnTo>
                    <a:lnTo>
                      <a:pt x="47" y="34"/>
                    </a:lnTo>
                    <a:lnTo>
                      <a:pt x="46" y="48"/>
                    </a:lnTo>
                    <a:lnTo>
                      <a:pt x="46" y="53"/>
                    </a:lnTo>
                    <a:lnTo>
                      <a:pt x="47" y="57"/>
                    </a:lnTo>
                    <a:lnTo>
                      <a:pt x="48" y="59"/>
                    </a:lnTo>
                    <a:lnTo>
                      <a:pt x="33" y="53"/>
                    </a:lnTo>
                    <a:lnTo>
                      <a:pt x="16" y="50"/>
                    </a:lnTo>
                    <a:lnTo>
                      <a:pt x="0" y="51"/>
                    </a:lnTo>
                    <a:lnTo>
                      <a:pt x="3" y="49"/>
                    </a:lnTo>
                    <a:lnTo>
                      <a:pt x="5" y="46"/>
                    </a:lnTo>
                    <a:lnTo>
                      <a:pt x="8" y="44"/>
                    </a:lnTo>
                    <a:lnTo>
                      <a:pt x="9" y="41"/>
                    </a:lnTo>
                    <a:lnTo>
                      <a:pt x="12" y="31"/>
                    </a:lnTo>
                    <a:lnTo>
                      <a:pt x="16" y="19"/>
                    </a:lnTo>
                    <a:lnTo>
                      <a:pt x="21" y="7"/>
                    </a:lnTo>
                    <a:lnTo>
                      <a:pt x="28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5" name="Freeform 6605"/>
              <p:cNvSpPr/>
              <p:nvPr/>
            </p:nvSpPr>
            <p:spPr bwMode="auto">
              <a:xfrm>
                <a:off x="1691480" y="4040981"/>
                <a:ext cx="76200" cy="23813"/>
              </a:xfrm>
              <a:custGeom>
                <a:gdLst>
                  <a:gd name="T0" fmla="*/ 13 w 48"/>
                  <a:gd name="T1" fmla="*/ 0 h 15"/>
                  <a:gd name="T2" fmla="*/ 25 w 48"/>
                  <a:gd name="T3" fmla="*/ 1 h 15"/>
                  <a:gd name="T4" fmla="*/ 37 w 48"/>
                  <a:gd name="T5" fmla="*/ 4 h 15"/>
                  <a:gd name="T6" fmla="*/ 46 w 48"/>
                  <a:gd name="T7" fmla="*/ 8 h 15"/>
                  <a:gd name="T8" fmla="*/ 48 w 48"/>
                  <a:gd name="T9" fmla="*/ 12 h 15"/>
                  <a:gd name="T10" fmla="*/ 45 w 48"/>
                  <a:gd name="T11" fmla="*/ 14 h 15"/>
                  <a:gd name="T12" fmla="*/ 35 w 48"/>
                  <a:gd name="T13" fmla="*/ 15 h 15"/>
                  <a:gd name="T14" fmla="*/ 22 w 48"/>
                  <a:gd name="T15" fmla="*/ 14 h 15"/>
                  <a:gd name="T16" fmla="*/ 11 w 48"/>
                  <a:gd name="T17" fmla="*/ 10 h 15"/>
                  <a:gd name="T18" fmla="*/ 3 w 48"/>
                  <a:gd name="T19" fmla="*/ 6 h 15"/>
                  <a:gd name="T20" fmla="*/ 0 w 48"/>
                  <a:gd name="T21" fmla="*/ 2 h 15"/>
                  <a:gd name="T22" fmla="*/ 4 w 48"/>
                  <a:gd name="T23" fmla="*/ 0 h 15"/>
                  <a:gd name="T24" fmla="*/ 13 w 48"/>
                  <a:gd name="T25" fmla="*/ 0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15">
                    <a:moveTo>
                      <a:pt x="13" y="0"/>
                    </a:moveTo>
                    <a:lnTo>
                      <a:pt x="25" y="1"/>
                    </a:lnTo>
                    <a:lnTo>
                      <a:pt x="37" y="4"/>
                    </a:lnTo>
                    <a:lnTo>
                      <a:pt x="46" y="8"/>
                    </a:lnTo>
                    <a:lnTo>
                      <a:pt x="48" y="12"/>
                    </a:lnTo>
                    <a:lnTo>
                      <a:pt x="45" y="14"/>
                    </a:lnTo>
                    <a:lnTo>
                      <a:pt x="35" y="15"/>
                    </a:lnTo>
                    <a:lnTo>
                      <a:pt x="22" y="14"/>
                    </a:lnTo>
                    <a:lnTo>
                      <a:pt x="11" y="10"/>
                    </a:lnTo>
                    <a:lnTo>
                      <a:pt x="3" y="6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6" name="Freeform 6606"/>
              <p:cNvSpPr/>
              <p:nvPr/>
            </p:nvSpPr>
            <p:spPr bwMode="auto">
              <a:xfrm>
                <a:off x="1710530" y="4042569"/>
                <a:ext cx="14288" cy="14288"/>
              </a:xfrm>
              <a:custGeom>
                <a:gdLst>
                  <a:gd name="T0" fmla="*/ 4 w 9"/>
                  <a:gd name="T1" fmla="*/ 0 h 9"/>
                  <a:gd name="T2" fmla="*/ 5 w 9"/>
                  <a:gd name="T3" fmla="*/ 0 h 9"/>
                  <a:gd name="T4" fmla="*/ 8 w 9"/>
                  <a:gd name="T5" fmla="*/ 1 h 9"/>
                  <a:gd name="T6" fmla="*/ 9 w 9"/>
                  <a:gd name="T7" fmla="*/ 4 h 9"/>
                  <a:gd name="T8" fmla="*/ 9 w 9"/>
                  <a:gd name="T9" fmla="*/ 5 h 9"/>
                  <a:gd name="T10" fmla="*/ 8 w 9"/>
                  <a:gd name="T11" fmla="*/ 8 h 9"/>
                  <a:gd name="T12" fmla="*/ 5 w 9"/>
                  <a:gd name="T13" fmla="*/ 9 h 9"/>
                  <a:gd name="T14" fmla="*/ 2 w 9"/>
                  <a:gd name="T15" fmla="*/ 9 h 9"/>
                  <a:gd name="T16" fmla="*/ 1 w 9"/>
                  <a:gd name="T17" fmla="*/ 8 h 9"/>
                  <a:gd name="T18" fmla="*/ 0 w 9"/>
                  <a:gd name="T19" fmla="*/ 5 h 9"/>
                  <a:gd name="T20" fmla="*/ 0 w 9"/>
                  <a:gd name="T21" fmla="*/ 3 h 9"/>
                  <a:gd name="T22" fmla="*/ 1 w 9"/>
                  <a:gd name="T23" fmla="*/ 1 h 9"/>
                  <a:gd name="T24" fmla="*/ 4 w 9"/>
                  <a:gd name="T25" fmla="*/ 0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9">
                    <a:moveTo>
                      <a:pt x="4" y="0"/>
                    </a:moveTo>
                    <a:lnTo>
                      <a:pt x="5" y="0"/>
                    </a:lnTo>
                    <a:lnTo>
                      <a:pt x="8" y="1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8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7" name="Freeform 6607"/>
              <p:cNvSpPr/>
              <p:nvPr/>
            </p:nvSpPr>
            <p:spPr bwMode="auto">
              <a:xfrm>
                <a:off x="1704180" y="3961606"/>
                <a:ext cx="33338" cy="71438"/>
              </a:xfrm>
              <a:custGeom>
                <a:gdLst>
                  <a:gd name="T0" fmla="*/ 21 w 21"/>
                  <a:gd name="T1" fmla="*/ 0 h 45"/>
                  <a:gd name="T2" fmla="*/ 16 w 21"/>
                  <a:gd name="T3" fmla="*/ 9 h 45"/>
                  <a:gd name="T4" fmla="*/ 12 w 21"/>
                  <a:gd name="T5" fmla="*/ 18 h 45"/>
                  <a:gd name="T6" fmla="*/ 9 w 21"/>
                  <a:gd name="T7" fmla="*/ 28 h 45"/>
                  <a:gd name="T8" fmla="*/ 9 w 21"/>
                  <a:gd name="T9" fmla="*/ 30 h 45"/>
                  <a:gd name="T10" fmla="*/ 8 w 21"/>
                  <a:gd name="T11" fmla="*/ 37 h 45"/>
                  <a:gd name="T12" fmla="*/ 6 w 21"/>
                  <a:gd name="T13" fmla="*/ 41 h 45"/>
                  <a:gd name="T14" fmla="*/ 4 w 21"/>
                  <a:gd name="T15" fmla="*/ 42 h 45"/>
                  <a:gd name="T16" fmla="*/ 3 w 21"/>
                  <a:gd name="T17" fmla="*/ 43 h 45"/>
                  <a:gd name="T18" fmla="*/ 1 w 21"/>
                  <a:gd name="T19" fmla="*/ 45 h 45"/>
                  <a:gd name="T20" fmla="*/ 1 w 21"/>
                  <a:gd name="T21" fmla="*/ 45 h 45"/>
                  <a:gd name="T22" fmla="*/ 0 w 21"/>
                  <a:gd name="T23" fmla="*/ 45 h 45"/>
                  <a:gd name="T24" fmla="*/ 3 w 21"/>
                  <a:gd name="T25" fmla="*/ 42 h 45"/>
                  <a:gd name="T26" fmla="*/ 4 w 21"/>
                  <a:gd name="T27" fmla="*/ 39 h 45"/>
                  <a:gd name="T28" fmla="*/ 4 w 21"/>
                  <a:gd name="T29" fmla="*/ 37 h 45"/>
                  <a:gd name="T30" fmla="*/ 4 w 21"/>
                  <a:gd name="T31" fmla="*/ 37 h 45"/>
                  <a:gd name="T32" fmla="*/ 8 w 21"/>
                  <a:gd name="T33" fmla="*/ 20 h 45"/>
                  <a:gd name="T34" fmla="*/ 13 w 21"/>
                  <a:gd name="T35" fmla="*/ 9 h 45"/>
                  <a:gd name="T36" fmla="*/ 17 w 21"/>
                  <a:gd name="T37" fmla="*/ 3 h 45"/>
                  <a:gd name="T38" fmla="*/ 20 w 21"/>
                  <a:gd name="T39" fmla="*/ 0 h 45"/>
                  <a:gd name="T40" fmla="*/ 21 w 21"/>
                  <a:gd name="T41" fmla="*/ 0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45">
                    <a:moveTo>
                      <a:pt x="21" y="0"/>
                    </a:moveTo>
                    <a:lnTo>
                      <a:pt x="16" y="9"/>
                    </a:lnTo>
                    <a:lnTo>
                      <a:pt x="12" y="18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8" y="37"/>
                    </a:lnTo>
                    <a:lnTo>
                      <a:pt x="6" y="41"/>
                    </a:lnTo>
                    <a:lnTo>
                      <a:pt x="4" y="42"/>
                    </a:lnTo>
                    <a:lnTo>
                      <a:pt x="3" y="43"/>
                    </a:lnTo>
                    <a:lnTo>
                      <a:pt x="1" y="45"/>
                    </a:lnTo>
                    <a:lnTo>
                      <a:pt x="1" y="45"/>
                    </a:lnTo>
                    <a:lnTo>
                      <a:pt x="0" y="45"/>
                    </a:lnTo>
                    <a:lnTo>
                      <a:pt x="3" y="42"/>
                    </a:lnTo>
                    <a:lnTo>
                      <a:pt x="4" y="39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8" y="20"/>
                    </a:lnTo>
                    <a:lnTo>
                      <a:pt x="13" y="9"/>
                    </a:lnTo>
                    <a:lnTo>
                      <a:pt x="17" y="3"/>
                    </a:lnTo>
                    <a:lnTo>
                      <a:pt x="20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8" name="Freeform 6608"/>
              <p:cNvSpPr/>
              <p:nvPr/>
            </p:nvSpPr>
            <p:spPr bwMode="auto">
              <a:xfrm>
                <a:off x="1772443" y="3956844"/>
                <a:ext cx="74613" cy="79375"/>
              </a:xfrm>
              <a:custGeom>
                <a:gdLst>
                  <a:gd name="T0" fmla="*/ 11 w 47"/>
                  <a:gd name="T1" fmla="*/ 0 h 50"/>
                  <a:gd name="T2" fmla="*/ 17 w 47"/>
                  <a:gd name="T3" fmla="*/ 3 h 50"/>
                  <a:gd name="T4" fmla="*/ 25 w 47"/>
                  <a:gd name="T5" fmla="*/ 8 h 50"/>
                  <a:gd name="T6" fmla="*/ 32 w 47"/>
                  <a:gd name="T7" fmla="*/ 16 h 50"/>
                  <a:gd name="T8" fmla="*/ 37 w 47"/>
                  <a:gd name="T9" fmla="*/ 23 h 50"/>
                  <a:gd name="T10" fmla="*/ 39 w 47"/>
                  <a:gd name="T11" fmla="*/ 25 h 50"/>
                  <a:gd name="T12" fmla="*/ 42 w 47"/>
                  <a:gd name="T13" fmla="*/ 27 h 50"/>
                  <a:gd name="T14" fmla="*/ 45 w 47"/>
                  <a:gd name="T15" fmla="*/ 27 h 50"/>
                  <a:gd name="T16" fmla="*/ 47 w 47"/>
                  <a:gd name="T17" fmla="*/ 28 h 50"/>
                  <a:gd name="T18" fmla="*/ 34 w 47"/>
                  <a:gd name="T19" fmla="*/ 32 h 50"/>
                  <a:gd name="T20" fmla="*/ 24 w 47"/>
                  <a:gd name="T21" fmla="*/ 40 h 50"/>
                  <a:gd name="T22" fmla="*/ 15 w 47"/>
                  <a:gd name="T23" fmla="*/ 50 h 50"/>
                  <a:gd name="T24" fmla="*/ 13 w 47"/>
                  <a:gd name="T25" fmla="*/ 48 h 50"/>
                  <a:gd name="T26" fmla="*/ 13 w 47"/>
                  <a:gd name="T27" fmla="*/ 44 h 50"/>
                  <a:gd name="T28" fmla="*/ 12 w 47"/>
                  <a:gd name="T29" fmla="*/ 41 h 50"/>
                  <a:gd name="T30" fmla="*/ 7 w 47"/>
                  <a:gd name="T31" fmla="*/ 32 h 50"/>
                  <a:gd name="T32" fmla="*/ 1 w 47"/>
                  <a:gd name="T33" fmla="*/ 21 h 50"/>
                  <a:gd name="T34" fmla="*/ 0 w 47"/>
                  <a:gd name="T35" fmla="*/ 14 h 50"/>
                  <a:gd name="T36" fmla="*/ 3 w 47"/>
                  <a:gd name="T37" fmla="*/ 6 h 50"/>
                  <a:gd name="T38" fmla="*/ 4 w 47"/>
                  <a:gd name="T39" fmla="*/ 3 h 50"/>
                  <a:gd name="T40" fmla="*/ 7 w 47"/>
                  <a:gd name="T41" fmla="*/ 2 h 50"/>
                  <a:gd name="T42" fmla="*/ 11 w 47"/>
                  <a:gd name="T43" fmla="*/ 0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50">
                    <a:moveTo>
                      <a:pt x="11" y="0"/>
                    </a:moveTo>
                    <a:lnTo>
                      <a:pt x="17" y="3"/>
                    </a:lnTo>
                    <a:lnTo>
                      <a:pt x="25" y="8"/>
                    </a:lnTo>
                    <a:lnTo>
                      <a:pt x="32" y="16"/>
                    </a:lnTo>
                    <a:lnTo>
                      <a:pt x="37" y="23"/>
                    </a:lnTo>
                    <a:lnTo>
                      <a:pt x="39" y="25"/>
                    </a:lnTo>
                    <a:lnTo>
                      <a:pt x="42" y="27"/>
                    </a:lnTo>
                    <a:lnTo>
                      <a:pt x="45" y="27"/>
                    </a:lnTo>
                    <a:lnTo>
                      <a:pt x="47" y="28"/>
                    </a:lnTo>
                    <a:lnTo>
                      <a:pt x="34" y="32"/>
                    </a:lnTo>
                    <a:lnTo>
                      <a:pt x="24" y="40"/>
                    </a:lnTo>
                    <a:lnTo>
                      <a:pt x="15" y="50"/>
                    </a:lnTo>
                    <a:lnTo>
                      <a:pt x="13" y="48"/>
                    </a:lnTo>
                    <a:lnTo>
                      <a:pt x="13" y="44"/>
                    </a:lnTo>
                    <a:lnTo>
                      <a:pt x="12" y="41"/>
                    </a:lnTo>
                    <a:lnTo>
                      <a:pt x="7" y="32"/>
                    </a:lnTo>
                    <a:lnTo>
                      <a:pt x="1" y="21"/>
                    </a:lnTo>
                    <a:lnTo>
                      <a:pt x="0" y="14"/>
                    </a:lnTo>
                    <a:lnTo>
                      <a:pt x="3" y="6"/>
                    </a:lnTo>
                    <a:lnTo>
                      <a:pt x="4" y="3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9" name="Freeform 6609"/>
              <p:cNvSpPr/>
              <p:nvPr/>
            </p:nvSpPr>
            <p:spPr bwMode="auto">
              <a:xfrm>
                <a:off x="1797843" y="4006056"/>
                <a:ext cx="52388" cy="36513"/>
              </a:xfrm>
              <a:custGeom>
                <a:gdLst>
                  <a:gd name="T0" fmla="*/ 31 w 33"/>
                  <a:gd name="T1" fmla="*/ 0 h 23"/>
                  <a:gd name="T2" fmla="*/ 33 w 33"/>
                  <a:gd name="T3" fmla="*/ 0 h 23"/>
                  <a:gd name="T4" fmla="*/ 33 w 33"/>
                  <a:gd name="T5" fmla="*/ 2 h 23"/>
                  <a:gd name="T6" fmla="*/ 33 w 33"/>
                  <a:gd name="T7" fmla="*/ 3 h 23"/>
                  <a:gd name="T8" fmla="*/ 30 w 33"/>
                  <a:gd name="T9" fmla="*/ 6 h 23"/>
                  <a:gd name="T10" fmla="*/ 27 w 33"/>
                  <a:gd name="T11" fmla="*/ 10 h 23"/>
                  <a:gd name="T12" fmla="*/ 23 w 33"/>
                  <a:gd name="T13" fmla="*/ 13 h 23"/>
                  <a:gd name="T14" fmla="*/ 19 w 33"/>
                  <a:gd name="T15" fmla="*/ 15 h 23"/>
                  <a:gd name="T16" fmla="*/ 16 w 33"/>
                  <a:gd name="T17" fmla="*/ 19 h 23"/>
                  <a:gd name="T18" fmla="*/ 10 w 33"/>
                  <a:gd name="T19" fmla="*/ 20 h 23"/>
                  <a:gd name="T20" fmla="*/ 6 w 33"/>
                  <a:gd name="T21" fmla="*/ 22 h 23"/>
                  <a:gd name="T22" fmla="*/ 4 w 33"/>
                  <a:gd name="T23" fmla="*/ 23 h 23"/>
                  <a:gd name="T24" fmla="*/ 1 w 33"/>
                  <a:gd name="T25" fmla="*/ 23 h 23"/>
                  <a:gd name="T26" fmla="*/ 0 w 33"/>
                  <a:gd name="T27" fmla="*/ 23 h 23"/>
                  <a:gd name="T28" fmla="*/ 0 w 33"/>
                  <a:gd name="T29" fmla="*/ 22 h 23"/>
                  <a:gd name="T30" fmla="*/ 1 w 33"/>
                  <a:gd name="T31" fmla="*/ 19 h 23"/>
                  <a:gd name="T32" fmla="*/ 2 w 33"/>
                  <a:gd name="T33" fmla="*/ 17 h 23"/>
                  <a:gd name="T34" fmla="*/ 5 w 33"/>
                  <a:gd name="T35" fmla="*/ 14 h 23"/>
                  <a:gd name="T36" fmla="*/ 9 w 33"/>
                  <a:gd name="T37" fmla="*/ 10 h 23"/>
                  <a:gd name="T38" fmla="*/ 13 w 33"/>
                  <a:gd name="T39" fmla="*/ 7 h 23"/>
                  <a:gd name="T40" fmla="*/ 18 w 33"/>
                  <a:gd name="T41" fmla="*/ 5 h 23"/>
                  <a:gd name="T42" fmla="*/ 22 w 33"/>
                  <a:gd name="T43" fmla="*/ 2 h 23"/>
                  <a:gd name="T44" fmla="*/ 26 w 33"/>
                  <a:gd name="T45" fmla="*/ 1 h 23"/>
                  <a:gd name="T46" fmla="*/ 29 w 33"/>
                  <a:gd name="T47" fmla="*/ 0 h 23"/>
                  <a:gd name="T48" fmla="*/ 31 w 33"/>
                  <a:gd name="T49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" h="23">
                    <a:moveTo>
                      <a:pt x="31" y="0"/>
                    </a:moveTo>
                    <a:lnTo>
                      <a:pt x="33" y="0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0" y="6"/>
                    </a:lnTo>
                    <a:lnTo>
                      <a:pt x="27" y="10"/>
                    </a:lnTo>
                    <a:lnTo>
                      <a:pt x="23" y="13"/>
                    </a:lnTo>
                    <a:lnTo>
                      <a:pt x="19" y="15"/>
                    </a:lnTo>
                    <a:lnTo>
                      <a:pt x="16" y="19"/>
                    </a:lnTo>
                    <a:lnTo>
                      <a:pt x="10" y="20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7"/>
                    </a:lnTo>
                    <a:lnTo>
                      <a:pt x="18" y="5"/>
                    </a:lnTo>
                    <a:lnTo>
                      <a:pt x="22" y="2"/>
                    </a:lnTo>
                    <a:lnTo>
                      <a:pt x="26" y="1"/>
                    </a:lnTo>
                    <a:lnTo>
                      <a:pt x="29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0" name="Freeform 6610"/>
              <p:cNvSpPr/>
              <p:nvPr/>
            </p:nvSpPr>
            <p:spPr bwMode="auto">
              <a:xfrm>
                <a:off x="1812130" y="4021931"/>
                <a:ext cx="11113" cy="11113"/>
              </a:xfrm>
              <a:custGeom>
                <a:gdLst>
                  <a:gd name="T0" fmla="*/ 3 w 7"/>
                  <a:gd name="T1" fmla="*/ 0 h 7"/>
                  <a:gd name="T2" fmla="*/ 5 w 7"/>
                  <a:gd name="T3" fmla="*/ 0 h 7"/>
                  <a:gd name="T4" fmla="*/ 7 w 7"/>
                  <a:gd name="T5" fmla="*/ 1 h 7"/>
                  <a:gd name="T6" fmla="*/ 7 w 7"/>
                  <a:gd name="T7" fmla="*/ 3 h 7"/>
                  <a:gd name="T8" fmla="*/ 7 w 7"/>
                  <a:gd name="T9" fmla="*/ 4 h 7"/>
                  <a:gd name="T10" fmla="*/ 7 w 7"/>
                  <a:gd name="T11" fmla="*/ 7 h 7"/>
                  <a:gd name="T12" fmla="*/ 4 w 7"/>
                  <a:gd name="T13" fmla="*/ 7 h 7"/>
                  <a:gd name="T14" fmla="*/ 3 w 7"/>
                  <a:gd name="T15" fmla="*/ 7 h 7"/>
                  <a:gd name="T16" fmla="*/ 1 w 7"/>
                  <a:gd name="T17" fmla="*/ 5 h 7"/>
                  <a:gd name="T18" fmla="*/ 0 w 7"/>
                  <a:gd name="T19" fmla="*/ 4 h 7"/>
                  <a:gd name="T20" fmla="*/ 0 w 7"/>
                  <a:gd name="T21" fmla="*/ 3 h 7"/>
                  <a:gd name="T22" fmla="*/ 1 w 7"/>
                  <a:gd name="T23" fmla="*/ 1 h 7"/>
                  <a:gd name="T24" fmla="*/ 3 w 7"/>
                  <a:gd name="T25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lnTo>
                      <a:pt x="5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1" name="Freeform 6611"/>
              <p:cNvSpPr/>
              <p:nvPr/>
            </p:nvSpPr>
            <p:spPr bwMode="auto">
              <a:xfrm>
                <a:off x="1786730" y="3960019"/>
                <a:ext cx="47625" cy="41275"/>
              </a:xfrm>
              <a:custGeom>
                <a:gdLst>
                  <a:gd name="T0" fmla="*/ 0 w 30"/>
                  <a:gd name="T1" fmla="*/ 0 h 26"/>
                  <a:gd name="T2" fmla="*/ 2 w 30"/>
                  <a:gd name="T3" fmla="*/ 0 h 26"/>
                  <a:gd name="T4" fmla="*/ 4 w 30"/>
                  <a:gd name="T5" fmla="*/ 1 h 26"/>
                  <a:gd name="T6" fmla="*/ 9 w 30"/>
                  <a:gd name="T7" fmla="*/ 4 h 26"/>
                  <a:gd name="T8" fmla="*/ 17 w 30"/>
                  <a:gd name="T9" fmla="*/ 10 h 26"/>
                  <a:gd name="T10" fmla="*/ 25 w 30"/>
                  <a:gd name="T11" fmla="*/ 21 h 26"/>
                  <a:gd name="T12" fmla="*/ 25 w 30"/>
                  <a:gd name="T13" fmla="*/ 22 h 26"/>
                  <a:gd name="T14" fmla="*/ 26 w 30"/>
                  <a:gd name="T15" fmla="*/ 23 h 26"/>
                  <a:gd name="T16" fmla="*/ 28 w 30"/>
                  <a:gd name="T17" fmla="*/ 25 h 26"/>
                  <a:gd name="T18" fmla="*/ 30 w 30"/>
                  <a:gd name="T19" fmla="*/ 26 h 26"/>
                  <a:gd name="T20" fmla="*/ 30 w 30"/>
                  <a:gd name="T21" fmla="*/ 26 h 26"/>
                  <a:gd name="T22" fmla="*/ 29 w 30"/>
                  <a:gd name="T23" fmla="*/ 26 h 26"/>
                  <a:gd name="T24" fmla="*/ 29 w 30"/>
                  <a:gd name="T25" fmla="*/ 26 h 26"/>
                  <a:gd name="T26" fmla="*/ 26 w 30"/>
                  <a:gd name="T27" fmla="*/ 26 h 26"/>
                  <a:gd name="T28" fmla="*/ 25 w 30"/>
                  <a:gd name="T29" fmla="*/ 25 h 26"/>
                  <a:gd name="T30" fmla="*/ 23 w 30"/>
                  <a:gd name="T31" fmla="*/ 22 h 26"/>
                  <a:gd name="T32" fmla="*/ 20 w 30"/>
                  <a:gd name="T33" fmla="*/ 18 h 26"/>
                  <a:gd name="T34" fmla="*/ 20 w 30"/>
                  <a:gd name="T35" fmla="*/ 18 h 26"/>
                  <a:gd name="T36" fmla="*/ 19 w 30"/>
                  <a:gd name="T37" fmla="*/ 15 h 26"/>
                  <a:gd name="T38" fmla="*/ 16 w 30"/>
                  <a:gd name="T39" fmla="*/ 14 h 26"/>
                  <a:gd name="T40" fmla="*/ 15 w 30"/>
                  <a:gd name="T41" fmla="*/ 10 h 26"/>
                  <a:gd name="T42" fmla="*/ 11 w 30"/>
                  <a:gd name="T43" fmla="*/ 8 h 26"/>
                  <a:gd name="T44" fmla="*/ 8 w 30"/>
                  <a:gd name="T45" fmla="*/ 5 h 26"/>
                  <a:gd name="T46" fmla="*/ 4 w 30"/>
                  <a:gd name="T47" fmla="*/ 2 h 26"/>
                  <a:gd name="T48" fmla="*/ 0 w 30"/>
                  <a:gd name="T49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26">
                    <a:moveTo>
                      <a:pt x="0" y="0"/>
                    </a:moveTo>
                    <a:lnTo>
                      <a:pt x="2" y="0"/>
                    </a:lnTo>
                    <a:lnTo>
                      <a:pt x="4" y="1"/>
                    </a:lnTo>
                    <a:lnTo>
                      <a:pt x="9" y="4"/>
                    </a:lnTo>
                    <a:lnTo>
                      <a:pt x="17" y="10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6" y="26"/>
                    </a:lnTo>
                    <a:lnTo>
                      <a:pt x="25" y="25"/>
                    </a:lnTo>
                    <a:lnTo>
                      <a:pt x="23" y="22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9" y="15"/>
                    </a:lnTo>
                    <a:lnTo>
                      <a:pt x="16" y="14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2" name="Freeform 6612"/>
              <p:cNvSpPr/>
              <p:nvPr/>
            </p:nvSpPr>
            <p:spPr bwMode="auto">
              <a:xfrm>
                <a:off x="1753393" y="3947319"/>
                <a:ext cx="30163" cy="53975"/>
              </a:xfrm>
              <a:custGeom>
                <a:gdLst>
                  <a:gd name="T0" fmla="*/ 4 w 19"/>
                  <a:gd name="T1" fmla="*/ 0 h 34"/>
                  <a:gd name="T2" fmla="*/ 7 w 19"/>
                  <a:gd name="T3" fmla="*/ 1 h 34"/>
                  <a:gd name="T4" fmla="*/ 9 w 19"/>
                  <a:gd name="T5" fmla="*/ 1 h 34"/>
                  <a:gd name="T6" fmla="*/ 12 w 19"/>
                  <a:gd name="T7" fmla="*/ 2 h 34"/>
                  <a:gd name="T8" fmla="*/ 13 w 19"/>
                  <a:gd name="T9" fmla="*/ 5 h 34"/>
                  <a:gd name="T10" fmla="*/ 15 w 19"/>
                  <a:gd name="T11" fmla="*/ 8 h 34"/>
                  <a:gd name="T12" fmla="*/ 16 w 19"/>
                  <a:gd name="T13" fmla="*/ 10 h 34"/>
                  <a:gd name="T14" fmla="*/ 19 w 19"/>
                  <a:gd name="T15" fmla="*/ 13 h 34"/>
                  <a:gd name="T16" fmla="*/ 16 w 19"/>
                  <a:gd name="T17" fmla="*/ 14 h 34"/>
                  <a:gd name="T18" fmla="*/ 16 w 19"/>
                  <a:gd name="T19" fmla="*/ 16 h 34"/>
                  <a:gd name="T20" fmla="*/ 16 w 19"/>
                  <a:gd name="T21" fmla="*/ 18 h 34"/>
                  <a:gd name="T22" fmla="*/ 16 w 19"/>
                  <a:gd name="T23" fmla="*/ 21 h 34"/>
                  <a:gd name="T24" fmla="*/ 17 w 19"/>
                  <a:gd name="T25" fmla="*/ 22 h 34"/>
                  <a:gd name="T26" fmla="*/ 15 w 19"/>
                  <a:gd name="T27" fmla="*/ 22 h 34"/>
                  <a:gd name="T28" fmla="*/ 13 w 19"/>
                  <a:gd name="T29" fmla="*/ 23 h 34"/>
                  <a:gd name="T30" fmla="*/ 13 w 19"/>
                  <a:gd name="T31" fmla="*/ 26 h 34"/>
                  <a:gd name="T32" fmla="*/ 13 w 19"/>
                  <a:gd name="T33" fmla="*/ 29 h 34"/>
                  <a:gd name="T34" fmla="*/ 13 w 19"/>
                  <a:gd name="T35" fmla="*/ 30 h 34"/>
                  <a:gd name="T36" fmla="*/ 13 w 19"/>
                  <a:gd name="T37" fmla="*/ 33 h 34"/>
                  <a:gd name="T38" fmla="*/ 13 w 19"/>
                  <a:gd name="T39" fmla="*/ 34 h 34"/>
                  <a:gd name="T40" fmla="*/ 13 w 19"/>
                  <a:gd name="T41" fmla="*/ 33 h 34"/>
                  <a:gd name="T42" fmla="*/ 12 w 19"/>
                  <a:gd name="T43" fmla="*/ 30 h 34"/>
                  <a:gd name="T44" fmla="*/ 12 w 19"/>
                  <a:gd name="T45" fmla="*/ 29 h 34"/>
                  <a:gd name="T46" fmla="*/ 11 w 19"/>
                  <a:gd name="T47" fmla="*/ 27 h 34"/>
                  <a:gd name="T48" fmla="*/ 9 w 19"/>
                  <a:gd name="T49" fmla="*/ 26 h 34"/>
                  <a:gd name="T50" fmla="*/ 8 w 19"/>
                  <a:gd name="T51" fmla="*/ 26 h 34"/>
                  <a:gd name="T52" fmla="*/ 7 w 19"/>
                  <a:gd name="T53" fmla="*/ 27 h 34"/>
                  <a:gd name="T54" fmla="*/ 7 w 19"/>
                  <a:gd name="T55" fmla="*/ 26 h 34"/>
                  <a:gd name="T56" fmla="*/ 7 w 19"/>
                  <a:gd name="T57" fmla="*/ 25 h 34"/>
                  <a:gd name="T58" fmla="*/ 7 w 19"/>
                  <a:gd name="T59" fmla="*/ 23 h 34"/>
                  <a:gd name="T60" fmla="*/ 7 w 19"/>
                  <a:gd name="T61" fmla="*/ 22 h 34"/>
                  <a:gd name="T62" fmla="*/ 4 w 19"/>
                  <a:gd name="T63" fmla="*/ 23 h 34"/>
                  <a:gd name="T64" fmla="*/ 6 w 19"/>
                  <a:gd name="T65" fmla="*/ 22 h 34"/>
                  <a:gd name="T66" fmla="*/ 6 w 19"/>
                  <a:gd name="T67" fmla="*/ 20 h 34"/>
                  <a:gd name="T68" fmla="*/ 6 w 19"/>
                  <a:gd name="T69" fmla="*/ 18 h 34"/>
                  <a:gd name="T70" fmla="*/ 6 w 19"/>
                  <a:gd name="T71" fmla="*/ 16 h 34"/>
                  <a:gd name="T72" fmla="*/ 4 w 19"/>
                  <a:gd name="T73" fmla="*/ 16 h 34"/>
                  <a:gd name="T74" fmla="*/ 3 w 19"/>
                  <a:gd name="T75" fmla="*/ 16 h 34"/>
                  <a:gd name="T76" fmla="*/ 3 w 19"/>
                  <a:gd name="T77" fmla="*/ 13 h 34"/>
                  <a:gd name="T78" fmla="*/ 3 w 19"/>
                  <a:gd name="T79" fmla="*/ 12 h 34"/>
                  <a:gd name="T80" fmla="*/ 2 w 19"/>
                  <a:gd name="T81" fmla="*/ 9 h 34"/>
                  <a:gd name="T82" fmla="*/ 2 w 19"/>
                  <a:gd name="T83" fmla="*/ 6 h 34"/>
                  <a:gd name="T84" fmla="*/ 0 w 19"/>
                  <a:gd name="T85" fmla="*/ 5 h 34"/>
                  <a:gd name="T86" fmla="*/ 0 w 19"/>
                  <a:gd name="T87" fmla="*/ 2 h 34"/>
                  <a:gd name="T88" fmla="*/ 0 w 19"/>
                  <a:gd name="T89" fmla="*/ 1 h 34"/>
                  <a:gd name="T90" fmla="*/ 2 w 19"/>
                  <a:gd name="T91" fmla="*/ 1 h 34"/>
                  <a:gd name="T92" fmla="*/ 4 w 19"/>
                  <a:gd name="T93" fmla="*/ 0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" h="34">
                    <a:moveTo>
                      <a:pt x="4" y="0"/>
                    </a:moveTo>
                    <a:lnTo>
                      <a:pt x="7" y="1"/>
                    </a:lnTo>
                    <a:lnTo>
                      <a:pt x="9" y="1"/>
                    </a:lnTo>
                    <a:lnTo>
                      <a:pt x="12" y="2"/>
                    </a:lnTo>
                    <a:lnTo>
                      <a:pt x="13" y="5"/>
                    </a:lnTo>
                    <a:lnTo>
                      <a:pt x="15" y="8"/>
                    </a:lnTo>
                    <a:lnTo>
                      <a:pt x="16" y="10"/>
                    </a:lnTo>
                    <a:lnTo>
                      <a:pt x="19" y="13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15" y="22"/>
                    </a:lnTo>
                    <a:lnTo>
                      <a:pt x="13" y="23"/>
                    </a:lnTo>
                    <a:lnTo>
                      <a:pt x="13" y="26"/>
                    </a:lnTo>
                    <a:lnTo>
                      <a:pt x="13" y="29"/>
                    </a:lnTo>
                    <a:lnTo>
                      <a:pt x="13" y="30"/>
                    </a:lnTo>
                    <a:lnTo>
                      <a:pt x="13" y="33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1" y="27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7" y="25"/>
                    </a:lnTo>
                    <a:lnTo>
                      <a:pt x="7" y="23"/>
                    </a:lnTo>
                    <a:lnTo>
                      <a:pt x="7" y="22"/>
                    </a:lnTo>
                    <a:lnTo>
                      <a:pt x="4" y="23"/>
                    </a:lnTo>
                    <a:lnTo>
                      <a:pt x="6" y="22"/>
                    </a:lnTo>
                    <a:lnTo>
                      <a:pt x="6" y="20"/>
                    </a:lnTo>
                    <a:lnTo>
                      <a:pt x="6" y="18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3" y="16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6BC00"/>
              </a:solidFill>
              <a:ln w="0">
                <a:solidFill>
                  <a:srgbClr val="66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3" name="Freeform 6613"/>
              <p:cNvSpPr/>
              <p:nvPr/>
            </p:nvSpPr>
            <p:spPr bwMode="auto">
              <a:xfrm>
                <a:off x="1759743" y="3929856"/>
                <a:ext cx="60325" cy="38100"/>
              </a:xfrm>
              <a:custGeom>
                <a:gdLst>
                  <a:gd name="T0" fmla="*/ 37 w 38"/>
                  <a:gd name="T1" fmla="*/ 0 h 24"/>
                  <a:gd name="T2" fmla="*/ 36 w 38"/>
                  <a:gd name="T3" fmla="*/ 2 h 24"/>
                  <a:gd name="T4" fmla="*/ 34 w 38"/>
                  <a:gd name="T5" fmla="*/ 4 h 24"/>
                  <a:gd name="T6" fmla="*/ 34 w 38"/>
                  <a:gd name="T7" fmla="*/ 6 h 24"/>
                  <a:gd name="T8" fmla="*/ 34 w 38"/>
                  <a:gd name="T9" fmla="*/ 8 h 24"/>
                  <a:gd name="T10" fmla="*/ 36 w 38"/>
                  <a:gd name="T11" fmla="*/ 10 h 24"/>
                  <a:gd name="T12" fmla="*/ 38 w 38"/>
                  <a:gd name="T13" fmla="*/ 11 h 24"/>
                  <a:gd name="T14" fmla="*/ 36 w 38"/>
                  <a:gd name="T15" fmla="*/ 11 h 24"/>
                  <a:gd name="T16" fmla="*/ 34 w 38"/>
                  <a:gd name="T17" fmla="*/ 12 h 24"/>
                  <a:gd name="T18" fmla="*/ 33 w 38"/>
                  <a:gd name="T19" fmla="*/ 15 h 24"/>
                  <a:gd name="T20" fmla="*/ 32 w 38"/>
                  <a:gd name="T21" fmla="*/ 16 h 24"/>
                  <a:gd name="T22" fmla="*/ 33 w 38"/>
                  <a:gd name="T23" fmla="*/ 19 h 24"/>
                  <a:gd name="T24" fmla="*/ 34 w 38"/>
                  <a:gd name="T25" fmla="*/ 20 h 24"/>
                  <a:gd name="T26" fmla="*/ 32 w 38"/>
                  <a:gd name="T27" fmla="*/ 20 h 24"/>
                  <a:gd name="T28" fmla="*/ 29 w 38"/>
                  <a:gd name="T29" fmla="*/ 19 h 24"/>
                  <a:gd name="T30" fmla="*/ 28 w 38"/>
                  <a:gd name="T31" fmla="*/ 19 h 24"/>
                  <a:gd name="T32" fmla="*/ 25 w 38"/>
                  <a:gd name="T33" fmla="*/ 20 h 24"/>
                  <a:gd name="T34" fmla="*/ 24 w 38"/>
                  <a:gd name="T35" fmla="*/ 20 h 24"/>
                  <a:gd name="T36" fmla="*/ 24 w 38"/>
                  <a:gd name="T37" fmla="*/ 21 h 24"/>
                  <a:gd name="T38" fmla="*/ 24 w 38"/>
                  <a:gd name="T39" fmla="*/ 24 h 24"/>
                  <a:gd name="T40" fmla="*/ 17 w 38"/>
                  <a:gd name="T41" fmla="*/ 21 h 24"/>
                  <a:gd name="T42" fmla="*/ 9 w 38"/>
                  <a:gd name="T43" fmla="*/ 21 h 24"/>
                  <a:gd name="T44" fmla="*/ 3 w 38"/>
                  <a:gd name="T45" fmla="*/ 23 h 24"/>
                  <a:gd name="T46" fmla="*/ 2 w 38"/>
                  <a:gd name="T47" fmla="*/ 23 h 24"/>
                  <a:gd name="T48" fmla="*/ 2 w 38"/>
                  <a:gd name="T49" fmla="*/ 20 h 24"/>
                  <a:gd name="T50" fmla="*/ 2 w 38"/>
                  <a:gd name="T51" fmla="*/ 19 h 24"/>
                  <a:gd name="T52" fmla="*/ 0 w 38"/>
                  <a:gd name="T53" fmla="*/ 17 h 24"/>
                  <a:gd name="T54" fmla="*/ 0 w 38"/>
                  <a:gd name="T55" fmla="*/ 17 h 24"/>
                  <a:gd name="T56" fmla="*/ 2 w 38"/>
                  <a:gd name="T57" fmla="*/ 16 h 24"/>
                  <a:gd name="T58" fmla="*/ 3 w 38"/>
                  <a:gd name="T59" fmla="*/ 16 h 24"/>
                  <a:gd name="T60" fmla="*/ 5 w 38"/>
                  <a:gd name="T61" fmla="*/ 15 h 24"/>
                  <a:gd name="T62" fmla="*/ 7 w 38"/>
                  <a:gd name="T63" fmla="*/ 12 h 24"/>
                  <a:gd name="T64" fmla="*/ 8 w 38"/>
                  <a:gd name="T65" fmla="*/ 10 h 24"/>
                  <a:gd name="T66" fmla="*/ 8 w 38"/>
                  <a:gd name="T67" fmla="*/ 7 h 24"/>
                  <a:gd name="T68" fmla="*/ 9 w 38"/>
                  <a:gd name="T69" fmla="*/ 7 h 24"/>
                  <a:gd name="T70" fmla="*/ 12 w 38"/>
                  <a:gd name="T71" fmla="*/ 7 h 24"/>
                  <a:gd name="T72" fmla="*/ 15 w 38"/>
                  <a:gd name="T73" fmla="*/ 7 h 24"/>
                  <a:gd name="T74" fmla="*/ 16 w 38"/>
                  <a:gd name="T75" fmla="*/ 7 h 24"/>
                  <a:gd name="T76" fmla="*/ 19 w 38"/>
                  <a:gd name="T77" fmla="*/ 4 h 24"/>
                  <a:gd name="T78" fmla="*/ 19 w 38"/>
                  <a:gd name="T79" fmla="*/ 3 h 24"/>
                  <a:gd name="T80" fmla="*/ 20 w 38"/>
                  <a:gd name="T81" fmla="*/ 3 h 24"/>
                  <a:gd name="T82" fmla="*/ 23 w 38"/>
                  <a:gd name="T83" fmla="*/ 3 h 24"/>
                  <a:gd name="T84" fmla="*/ 24 w 38"/>
                  <a:gd name="T85" fmla="*/ 2 h 24"/>
                  <a:gd name="T86" fmla="*/ 25 w 38"/>
                  <a:gd name="T87" fmla="*/ 0 h 24"/>
                  <a:gd name="T88" fmla="*/ 26 w 38"/>
                  <a:gd name="T89" fmla="*/ 2 h 24"/>
                  <a:gd name="T90" fmla="*/ 29 w 38"/>
                  <a:gd name="T91" fmla="*/ 3 h 24"/>
                  <a:gd name="T92" fmla="*/ 30 w 38"/>
                  <a:gd name="T93" fmla="*/ 3 h 24"/>
                  <a:gd name="T94" fmla="*/ 33 w 38"/>
                  <a:gd name="T95" fmla="*/ 2 h 24"/>
                  <a:gd name="T96" fmla="*/ 36 w 38"/>
                  <a:gd name="T97" fmla="*/ 0 h 24"/>
                  <a:gd name="T98" fmla="*/ 37 w 38"/>
                  <a:gd name="T99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" h="24">
                    <a:moveTo>
                      <a:pt x="37" y="0"/>
                    </a:moveTo>
                    <a:lnTo>
                      <a:pt x="36" y="2"/>
                    </a:lnTo>
                    <a:lnTo>
                      <a:pt x="34" y="4"/>
                    </a:lnTo>
                    <a:lnTo>
                      <a:pt x="34" y="6"/>
                    </a:lnTo>
                    <a:lnTo>
                      <a:pt x="34" y="8"/>
                    </a:lnTo>
                    <a:lnTo>
                      <a:pt x="36" y="10"/>
                    </a:lnTo>
                    <a:lnTo>
                      <a:pt x="38" y="11"/>
                    </a:lnTo>
                    <a:lnTo>
                      <a:pt x="36" y="11"/>
                    </a:lnTo>
                    <a:lnTo>
                      <a:pt x="34" y="12"/>
                    </a:lnTo>
                    <a:lnTo>
                      <a:pt x="33" y="15"/>
                    </a:lnTo>
                    <a:lnTo>
                      <a:pt x="32" y="16"/>
                    </a:lnTo>
                    <a:lnTo>
                      <a:pt x="33" y="19"/>
                    </a:lnTo>
                    <a:lnTo>
                      <a:pt x="34" y="20"/>
                    </a:lnTo>
                    <a:lnTo>
                      <a:pt x="32" y="20"/>
                    </a:lnTo>
                    <a:lnTo>
                      <a:pt x="29" y="19"/>
                    </a:lnTo>
                    <a:lnTo>
                      <a:pt x="28" y="19"/>
                    </a:lnTo>
                    <a:lnTo>
                      <a:pt x="25" y="20"/>
                    </a:lnTo>
                    <a:lnTo>
                      <a:pt x="24" y="20"/>
                    </a:lnTo>
                    <a:lnTo>
                      <a:pt x="24" y="21"/>
                    </a:lnTo>
                    <a:lnTo>
                      <a:pt x="24" y="24"/>
                    </a:lnTo>
                    <a:lnTo>
                      <a:pt x="17" y="21"/>
                    </a:lnTo>
                    <a:lnTo>
                      <a:pt x="9" y="21"/>
                    </a:lnTo>
                    <a:lnTo>
                      <a:pt x="3" y="23"/>
                    </a:lnTo>
                    <a:lnTo>
                      <a:pt x="2" y="23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6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7" y="12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20" y="3"/>
                    </a:lnTo>
                    <a:lnTo>
                      <a:pt x="23" y="3"/>
                    </a:lnTo>
                    <a:lnTo>
                      <a:pt x="24" y="2"/>
                    </a:lnTo>
                    <a:lnTo>
                      <a:pt x="25" y="0"/>
                    </a:lnTo>
                    <a:lnTo>
                      <a:pt x="26" y="2"/>
                    </a:lnTo>
                    <a:lnTo>
                      <a:pt x="29" y="3"/>
                    </a:lnTo>
                    <a:lnTo>
                      <a:pt x="30" y="3"/>
                    </a:lnTo>
                    <a:lnTo>
                      <a:pt x="33" y="2"/>
                    </a:lnTo>
                    <a:lnTo>
                      <a:pt x="36" y="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66BC00"/>
              </a:solidFill>
              <a:ln w="0">
                <a:solidFill>
                  <a:srgbClr val="66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4" name="Freeform 6614"/>
              <p:cNvSpPr/>
              <p:nvPr/>
            </p:nvSpPr>
            <p:spPr bwMode="auto">
              <a:xfrm>
                <a:off x="1712118" y="3913981"/>
                <a:ext cx="58738" cy="46038"/>
              </a:xfrm>
              <a:custGeom>
                <a:gdLst>
                  <a:gd name="T0" fmla="*/ 4 w 37"/>
                  <a:gd name="T1" fmla="*/ 0 h 29"/>
                  <a:gd name="T2" fmla="*/ 5 w 37"/>
                  <a:gd name="T3" fmla="*/ 3 h 29"/>
                  <a:gd name="T4" fmla="*/ 8 w 37"/>
                  <a:gd name="T5" fmla="*/ 4 h 29"/>
                  <a:gd name="T6" fmla="*/ 11 w 37"/>
                  <a:gd name="T7" fmla="*/ 5 h 29"/>
                  <a:gd name="T8" fmla="*/ 13 w 37"/>
                  <a:gd name="T9" fmla="*/ 5 h 29"/>
                  <a:gd name="T10" fmla="*/ 15 w 37"/>
                  <a:gd name="T11" fmla="*/ 3 h 29"/>
                  <a:gd name="T12" fmla="*/ 16 w 37"/>
                  <a:gd name="T13" fmla="*/ 5 h 29"/>
                  <a:gd name="T14" fmla="*/ 17 w 37"/>
                  <a:gd name="T15" fmla="*/ 6 h 29"/>
                  <a:gd name="T16" fmla="*/ 20 w 37"/>
                  <a:gd name="T17" fmla="*/ 6 h 29"/>
                  <a:gd name="T18" fmla="*/ 21 w 37"/>
                  <a:gd name="T19" fmla="*/ 6 h 29"/>
                  <a:gd name="T20" fmla="*/ 21 w 37"/>
                  <a:gd name="T21" fmla="*/ 9 h 29"/>
                  <a:gd name="T22" fmla="*/ 22 w 37"/>
                  <a:gd name="T23" fmla="*/ 10 h 29"/>
                  <a:gd name="T24" fmla="*/ 25 w 37"/>
                  <a:gd name="T25" fmla="*/ 12 h 29"/>
                  <a:gd name="T26" fmla="*/ 26 w 37"/>
                  <a:gd name="T27" fmla="*/ 13 h 29"/>
                  <a:gd name="T28" fmla="*/ 29 w 37"/>
                  <a:gd name="T29" fmla="*/ 13 h 29"/>
                  <a:gd name="T30" fmla="*/ 32 w 37"/>
                  <a:gd name="T31" fmla="*/ 13 h 29"/>
                  <a:gd name="T32" fmla="*/ 30 w 37"/>
                  <a:gd name="T33" fmla="*/ 16 h 29"/>
                  <a:gd name="T34" fmla="*/ 32 w 37"/>
                  <a:gd name="T35" fmla="*/ 18 h 29"/>
                  <a:gd name="T36" fmla="*/ 33 w 37"/>
                  <a:gd name="T37" fmla="*/ 21 h 29"/>
                  <a:gd name="T38" fmla="*/ 34 w 37"/>
                  <a:gd name="T39" fmla="*/ 22 h 29"/>
                  <a:gd name="T40" fmla="*/ 35 w 37"/>
                  <a:gd name="T41" fmla="*/ 23 h 29"/>
                  <a:gd name="T42" fmla="*/ 37 w 37"/>
                  <a:gd name="T43" fmla="*/ 23 h 29"/>
                  <a:gd name="T44" fmla="*/ 37 w 37"/>
                  <a:gd name="T45" fmla="*/ 25 h 29"/>
                  <a:gd name="T46" fmla="*/ 35 w 37"/>
                  <a:gd name="T47" fmla="*/ 26 h 29"/>
                  <a:gd name="T48" fmla="*/ 34 w 37"/>
                  <a:gd name="T49" fmla="*/ 27 h 29"/>
                  <a:gd name="T50" fmla="*/ 34 w 37"/>
                  <a:gd name="T51" fmla="*/ 29 h 29"/>
                  <a:gd name="T52" fmla="*/ 34 w 37"/>
                  <a:gd name="T53" fmla="*/ 29 h 29"/>
                  <a:gd name="T54" fmla="*/ 26 w 37"/>
                  <a:gd name="T55" fmla="*/ 26 h 29"/>
                  <a:gd name="T56" fmla="*/ 18 w 37"/>
                  <a:gd name="T57" fmla="*/ 25 h 29"/>
                  <a:gd name="T58" fmla="*/ 12 w 37"/>
                  <a:gd name="T59" fmla="*/ 27 h 29"/>
                  <a:gd name="T60" fmla="*/ 12 w 37"/>
                  <a:gd name="T61" fmla="*/ 25 h 29"/>
                  <a:gd name="T62" fmla="*/ 12 w 37"/>
                  <a:gd name="T63" fmla="*/ 23 h 29"/>
                  <a:gd name="T64" fmla="*/ 11 w 37"/>
                  <a:gd name="T65" fmla="*/ 22 h 29"/>
                  <a:gd name="T66" fmla="*/ 9 w 37"/>
                  <a:gd name="T67" fmla="*/ 21 h 29"/>
                  <a:gd name="T68" fmla="*/ 7 w 37"/>
                  <a:gd name="T69" fmla="*/ 21 h 29"/>
                  <a:gd name="T70" fmla="*/ 5 w 37"/>
                  <a:gd name="T71" fmla="*/ 21 h 29"/>
                  <a:gd name="T72" fmla="*/ 3 w 37"/>
                  <a:gd name="T73" fmla="*/ 21 h 29"/>
                  <a:gd name="T74" fmla="*/ 5 w 37"/>
                  <a:gd name="T75" fmla="*/ 20 h 29"/>
                  <a:gd name="T76" fmla="*/ 5 w 37"/>
                  <a:gd name="T77" fmla="*/ 17 h 29"/>
                  <a:gd name="T78" fmla="*/ 5 w 37"/>
                  <a:gd name="T79" fmla="*/ 16 h 29"/>
                  <a:gd name="T80" fmla="*/ 4 w 37"/>
                  <a:gd name="T81" fmla="*/ 13 h 29"/>
                  <a:gd name="T82" fmla="*/ 3 w 37"/>
                  <a:gd name="T83" fmla="*/ 12 h 29"/>
                  <a:gd name="T84" fmla="*/ 0 w 37"/>
                  <a:gd name="T85" fmla="*/ 12 h 29"/>
                  <a:gd name="T86" fmla="*/ 3 w 37"/>
                  <a:gd name="T87" fmla="*/ 10 h 29"/>
                  <a:gd name="T88" fmla="*/ 4 w 37"/>
                  <a:gd name="T89" fmla="*/ 9 h 29"/>
                  <a:gd name="T90" fmla="*/ 5 w 37"/>
                  <a:gd name="T91" fmla="*/ 6 h 29"/>
                  <a:gd name="T92" fmla="*/ 5 w 37"/>
                  <a:gd name="T93" fmla="*/ 5 h 29"/>
                  <a:gd name="T94" fmla="*/ 5 w 37"/>
                  <a:gd name="T95" fmla="*/ 3 h 29"/>
                  <a:gd name="T96" fmla="*/ 4 w 37"/>
                  <a:gd name="T97" fmla="*/ 0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" h="28">
                    <a:moveTo>
                      <a:pt x="4" y="0"/>
                    </a:moveTo>
                    <a:lnTo>
                      <a:pt x="5" y="3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5" y="3"/>
                    </a:lnTo>
                    <a:lnTo>
                      <a:pt x="16" y="5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1" y="6"/>
                    </a:lnTo>
                    <a:lnTo>
                      <a:pt x="21" y="9"/>
                    </a:lnTo>
                    <a:lnTo>
                      <a:pt x="22" y="10"/>
                    </a:lnTo>
                    <a:lnTo>
                      <a:pt x="25" y="12"/>
                    </a:lnTo>
                    <a:lnTo>
                      <a:pt x="26" y="13"/>
                    </a:lnTo>
                    <a:lnTo>
                      <a:pt x="29" y="13"/>
                    </a:lnTo>
                    <a:lnTo>
                      <a:pt x="32" y="13"/>
                    </a:lnTo>
                    <a:lnTo>
                      <a:pt x="30" y="16"/>
                    </a:lnTo>
                    <a:lnTo>
                      <a:pt x="32" y="18"/>
                    </a:lnTo>
                    <a:lnTo>
                      <a:pt x="33" y="21"/>
                    </a:lnTo>
                    <a:lnTo>
                      <a:pt x="34" y="22"/>
                    </a:lnTo>
                    <a:lnTo>
                      <a:pt x="35" y="23"/>
                    </a:lnTo>
                    <a:lnTo>
                      <a:pt x="37" y="23"/>
                    </a:lnTo>
                    <a:lnTo>
                      <a:pt x="37" y="25"/>
                    </a:lnTo>
                    <a:lnTo>
                      <a:pt x="35" y="26"/>
                    </a:lnTo>
                    <a:lnTo>
                      <a:pt x="34" y="27"/>
                    </a:lnTo>
                    <a:lnTo>
                      <a:pt x="34" y="29"/>
                    </a:lnTo>
                    <a:lnTo>
                      <a:pt x="34" y="29"/>
                    </a:lnTo>
                    <a:lnTo>
                      <a:pt x="26" y="26"/>
                    </a:lnTo>
                    <a:lnTo>
                      <a:pt x="18" y="25"/>
                    </a:lnTo>
                    <a:lnTo>
                      <a:pt x="12" y="27"/>
                    </a:lnTo>
                    <a:lnTo>
                      <a:pt x="12" y="25"/>
                    </a:lnTo>
                    <a:lnTo>
                      <a:pt x="12" y="23"/>
                    </a:lnTo>
                    <a:lnTo>
                      <a:pt x="11" y="22"/>
                    </a:lnTo>
                    <a:lnTo>
                      <a:pt x="9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85E401"/>
              </a:solidFill>
              <a:ln w="0">
                <a:solidFill>
                  <a:srgbClr val="85E40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5" name="Freeform 6615"/>
              <p:cNvSpPr/>
              <p:nvPr/>
            </p:nvSpPr>
            <p:spPr bwMode="auto">
              <a:xfrm>
                <a:off x="1756568" y="3929856"/>
                <a:ext cx="7938" cy="9525"/>
              </a:xfrm>
              <a:custGeom>
                <a:gdLst>
                  <a:gd name="T0" fmla="*/ 2 w 5"/>
                  <a:gd name="T1" fmla="*/ 0 h 6"/>
                  <a:gd name="T2" fmla="*/ 4 w 5"/>
                  <a:gd name="T3" fmla="*/ 2 h 6"/>
                  <a:gd name="T4" fmla="*/ 5 w 5"/>
                  <a:gd name="T5" fmla="*/ 4 h 6"/>
                  <a:gd name="T6" fmla="*/ 4 w 5"/>
                  <a:gd name="T7" fmla="*/ 6 h 6"/>
                  <a:gd name="T8" fmla="*/ 1 w 5"/>
                  <a:gd name="T9" fmla="*/ 6 h 6"/>
                  <a:gd name="T10" fmla="*/ 0 w 5"/>
                  <a:gd name="T11" fmla="*/ 6 h 6"/>
                  <a:gd name="T12" fmla="*/ 0 w 5"/>
                  <a:gd name="T13" fmla="*/ 3 h 6"/>
                  <a:gd name="T14" fmla="*/ 1 w 5"/>
                  <a:gd name="T15" fmla="*/ 2 h 6"/>
                  <a:gd name="T16" fmla="*/ 2 w 5"/>
                  <a:gd name="T17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4" y="2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6" name="Freeform 6616"/>
              <p:cNvSpPr/>
              <p:nvPr/>
            </p:nvSpPr>
            <p:spPr bwMode="auto">
              <a:xfrm>
                <a:off x="1747043" y="3933031"/>
                <a:ext cx="9525" cy="7938"/>
              </a:xfrm>
              <a:custGeom>
                <a:gdLst>
                  <a:gd name="T0" fmla="*/ 3 w 6"/>
                  <a:gd name="T1" fmla="*/ 0 h 5"/>
                  <a:gd name="T2" fmla="*/ 6 w 6"/>
                  <a:gd name="T3" fmla="*/ 1 h 5"/>
                  <a:gd name="T4" fmla="*/ 6 w 6"/>
                  <a:gd name="T5" fmla="*/ 4 h 5"/>
                  <a:gd name="T6" fmla="*/ 4 w 6"/>
                  <a:gd name="T7" fmla="*/ 5 h 5"/>
                  <a:gd name="T8" fmla="*/ 3 w 6"/>
                  <a:gd name="T9" fmla="*/ 5 h 5"/>
                  <a:gd name="T10" fmla="*/ 2 w 6"/>
                  <a:gd name="T11" fmla="*/ 5 h 5"/>
                  <a:gd name="T12" fmla="*/ 0 w 6"/>
                  <a:gd name="T13" fmla="*/ 2 h 5"/>
                  <a:gd name="T14" fmla="*/ 2 w 6"/>
                  <a:gd name="T15" fmla="*/ 1 h 5"/>
                  <a:gd name="T16" fmla="*/ 3 w 6"/>
                  <a:gd name="T1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6" y="1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7" name="Freeform 6617"/>
              <p:cNvSpPr/>
              <p:nvPr/>
            </p:nvSpPr>
            <p:spPr bwMode="auto">
              <a:xfrm>
                <a:off x="1758155" y="3936206"/>
                <a:ext cx="7938" cy="9525"/>
              </a:xfrm>
              <a:custGeom>
                <a:gdLst>
                  <a:gd name="T0" fmla="*/ 3 w 5"/>
                  <a:gd name="T1" fmla="*/ 0 h 6"/>
                  <a:gd name="T2" fmla="*/ 4 w 5"/>
                  <a:gd name="T3" fmla="*/ 2 h 6"/>
                  <a:gd name="T4" fmla="*/ 5 w 5"/>
                  <a:gd name="T5" fmla="*/ 3 h 6"/>
                  <a:gd name="T6" fmla="*/ 4 w 5"/>
                  <a:gd name="T7" fmla="*/ 6 h 6"/>
                  <a:gd name="T8" fmla="*/ 1 w 5"/>
                  <a:gd name="T9" fmla="*/ 6 h 6"/>
                  <a:gd name="T10" fmla="*/ 0 w 5"/>
                  <a:gd name="T11" fmla="*/ 4 h 6"/>
                  <a:gd name="T12" fmla="*/ 0 w 5"/>
                  <a:gd name="T13" fmla="*/ 3 h 6"/>
                  <a:gd name="T14" fmla="*/ 1 w 5"/>
                  <a:gd name="T15" fmla="*/ 0 h 6"/>
                  <a:gd name="T16" fmla="*/ 3 w 5"/>
                  <a:gd name="T17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4" y="2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8" name="Freeform 6618"/>
              <p:cNvSpPr/>
              <p:nvPr/>
            </p:nvSpPr>
            <p:spPr bwMode="auto">
              <a:xfrm>
                <a:off x="1751805" y="3939381"/>
                <a:ext cx="11113" cy="9525"/>
              </a:xfrm>
              <a:custGeom>
                <a:gdLst>
                  <a:gd name="T0" fmla="*/ 4 w 7"/>
                  <a:gd name="T1" fmla="*/ 0 h 6"/>
                  <a:gd name="T2" fmla="*/ 5 w 7"/>
                  <a:gd name="T3" fmla="*/ 1 h 6"/>
                  <a:gd name="T4" fmla="*/ 7 w 7"/>
                  <a:gd name="T5" fmla="*/ 2 h 6"/>
                  <a:gd name="T6" fmla="*/ 7 w 7"/>
                  <a:gd name="T7" fmla="*/ 4 h 6"/>
                  <a:gd name="T8" fmla="*/ 5 w 7"/>
                  <a:gd name="T9" fmla="*/ 6 h 6"/>
                  <a:gd name="T10" fmla="*/ 4 w 7"/>
                  <a:gd name="T11" fmla="*/ 6 h 6"/>
                  <a:gd name="T12" fmla="*/ 3 w 7"/>
                  <a:gd name="T13" fmla="*/ 6 h 6"/>
                  <a:gd name="T14" fmla="*/ 1 w 7"/>
                  <a:gd name="T15" fmla="*/ 6 h 6"/>
                  <a:gd name="T16" fmla="*/ 0 w 7"/>
                  <a:gd name="T17" fmla="*/ 5 h 6"/>
                  <a:gd name="T18" fmla="*/ 0 w 7"/>
                  <a:gd name="T19" fmla="*/ 2 h 6"/>
                  <a:gd name="T20" fmla="*/ 1 w 7"/>
                  <a:gd name="T21" fmla="*/ 1 h 6"/>
                  <a:gd name="T22" fmla="*/ 3 w 7"/>
                  <a:gd name="T23" fmla="*/ 1 h 6"/>
                  <a:gd name="T24" fmla="*/ 4 w 7"/>
                  <a:gd name="T25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4" y="0"/>
                    </a:moveTo>
                    <a:lnTo>
                      <a:pt x="5" y="1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9" name="Freeform 6619"/>
              <p:cNvSpPr/>
              <p:nvPr/>
            </p:nvSpPr>
            <p:spPr bwMode="auto">
              <a:xfrm>
                <a:off x="1764505" y="3934619"/>
                <a:ext cx="7938" cy="7938"/>
              </a:xfrm>
              <a:custGeom>
                <a:gdLst>
                  <a:gd name="T0" fmla="*/ 2 w 5"/>
                  <a:gd name="T1" fmla="*/ 0 h 5"/>
                  <a:gd name="T2" fmla="*/ 5 w 5"/>
                  <a:gd name="T3" fmla="*/ 1 h 5"/>
                  <a:gd name="T4" fmla="*/ 5 w 5"/>
                  <a:gd name="T5" fmla="*/ 3 h 5"/>
                  <a:gd name="T6" fmla="*/ 4 w 5"/>
                  <a:gd name="T7" fmla="*/ 5 h 5"/>
                  <a:gd name="T8" fmla="*/ 2 w 5"/>
                  <a:gd name="T9" fmla="*/ 5 h 5"/>
                  <a:gd name="T10" fmla="*/ 1 w 5"/>
                  <a:gd name="T11" fmla="*/ 4 h 5"/>
                  <a:gd name="T12" fmla="*/ 0 w 5"/>
                  <a:gd name="T13" fmla="*/ 3 h 5"/>
                  <a:gd name="T14" fmla="*/ 1 w 5"/>
                  <a:gd name="T15" fmla="*/ 0 h 5"/>
                  <a:gd name="T16" fmla="*/ 2 w 5"/>
                  <a:gd name="T1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0" name="Freeform 6620"/>
              <p:cNvSpPr/>
              <p:nvPr/>
            </p:nvSpPr>
            <p:spPr bwMode="auto">
              <a:xfrm>
                <a:off x="1774030" y="3940969"/>
                <a:ext cx="9525" cy="7938"/>
              </a:xfrm>
              <a:custGeom>
                <a:gdLst>
                  <a:gd name="T0" fmla="*/ 2 w 6"/>
                  <a:gd name="T1" fmla="*/ 0 h 5"/>
                  <a:gd name="T2" fmla="*/ 4 w 6"/>
                  <a:gd name="T3" fmla="*/ 0 h 5"/>
                  <a:gd name="T4" fmla="*/ 6 w 6"/>
                  <a:gd name="T5" fmla="*/ 1 h 5"/>
                  <a:gd name="T6" fmla="*/ 4 w 6"/>
                  <a:gd name="T7" fmla="*/ 4 h 5"/>
                  <a:gd name="T8" fmla="*/ 3 w 6"/>
                  <a:gd name="T9" fmla="*/ 5 h 5"/>
                  <a:gd name="T10" fmla="*/ 2 w 6"/>
                  <a:gd name="T11" fmla="*/ 4 h 5"/>
                  <a:gd name="T12" fmla="*/ 0 w 6"/>
                  <a:gd name="T13" fmla="*/ 4 h 5"/>
                  <a:gd name="T14" fmla="*/ 0 w 6"/>
                  <a:gd name="T15" fmla="*/ 3 h 5"/>
                  <a:gd name="T16" fmla="*/ 0 w 6"/>
                  <a:gd name="T17" fmla="*/ 1 h 5"/>
                  <a:gd name="T18" fmla="*/ 2 w 6"/>
                  <a:gd name="T19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4" y="0"/>
                    </a:lnTo>
                    <a:lnTo>
                      <a:pt x="6" y="1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1" name="Freeform 6621"/>
              <p:cNvSpPr/>
              <p:nvPr/>
            </p:nvSpPr>
            <p:spPr bwMode="auto">
              <a:xfrm>
                <a:off x="1745455" y="3948906"/>
                <a:ext cx="7938" cy="7938"/>
              </a:xfrm>
              <a:custGeom>
                <a:gdLst>
                  <a:gd name="T0" fmla="*/ 1 w 5"/>
                  <a:gd name="T1" fmla="*/ 0 h 5"/>
                  <a:gd name="T2" fmla="*/ 4 w 5"/>
                  <a:gd name="T3" fmla="*/ 0 h 5"/>
                  <a:gd name="T4" fmla="*/ 5 w 5"/>
                  <a:gd name="T5" fmla="*/ 3 h 5"/>
                  <a:gd name="T6" fmla="*/ 5 w 5"/>
                  <a:gd name="T7" fmla="*/ 4 h 5"/>
                  <a:gd name="T8" fmla="*/ 3 w 5"/>
                  <a:gd name="T9" fmla="*/ 5 h 5"/>
                  <a:gd name="T10" fmla="*/ 1 w 5"/>
                  <a:gd name="T11" fmla="*/ 5 h 5"/>
                  <a:gd name="T12" fmla="*/ 0 w 5"/>
                  <a:gd name="T13" fmla="*/ 4 h 5"/>
                  <a:gd name="T14" fmla="*/ 0 w 5"/>
                  <a:gd name="T15" fmla="*/ 1 h 5"/>
                  <a:gd name="T16" fmla="*/ 1 w 5"/>
                  <a:gd name="T1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2" name="Freeform 6622"/>
              <p:cNvSpPr/>
              <p:nvPr/>
            </p:nvSpPr>
            <p:spPr bwMode="auto">
              <a:xfrm>
                <a:off x="1740693" y="3940969"/>
                <a:ext cx="9525" cy="7938"/>
              </a:xfrm>
              <a:custGeom>
                <a:gdLst>
                  <a:gd name="T0" fmla="*/ 2 w 6"/>
                  <a:gd name="T1" fmla="*/ 0 h 5"/>
                  <a:gd name="T2" fmla="*/ 4 w 6"/>
                  <a:gd name="T3" fmla="*/ 0 h 5"/>
                  <a:gd name="T4" fmla="*/ 6 w 6"/>
                  <a:gd name="T5" fmla="*/ 1 h 5"/>
                  <a:gd name="T6" fmla="*/ 6 w 6"/>
                  <a:gd name="T7" fmla="*/ 4 h 5"/>
                  <a:gd name="T8" fmla="*/ 3 w 6"/>
                  <a:gd name="T9" fmla="*/ 5 h 5"/>
                  <a:gd name="T10" fmla="*/ 2 w 6"/>
                  <a:gd name="T11" fmla="*/ 5 h 5"/>
                  <a:gd name="T12" fmla="*/ 0 w 6"/>
                  <a:gd name="T13" fmla="*/ 3 h 5"/>
                  <a:gd name="T14" fmla="*/ 0 w 6"/>
                  <a:gd name="T15" fmla="*/ 1 h 5"/>
                  <a:gd name="T16" fmla="*/ 2 w 6"/>
                  <a:gd name="T1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4" y="0"/>
                    </a:lnTo>
                    <a:lnTo>
                      <a:pt x="6" y="1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3" name="Freeform 6623"/>
              <p:cNvSpPr/>
              <p:nvPr/>
            </p:nvSpPr>
            <p:spPr bwMode="auto">
              <a:xfrm>
                <a:off x="1759743" y="3942556"/>
                <a:ext cx="11113" cy="11113"/>
              </a:xfrm>
              <a:custGeom>
                <a:gdLst>
                  <a:gd name="T0" fmla="*/ 4 w 7"/>
                  <a:gd name="T1" fmla="*/ 0 h 7"/>
                  <a:gd name="T2" fmla="*/ 5 w 7"/>
                  <a:gd name="T3" fmla="*/ 0 h 7"/>
                  <a:gd name="T4" fmla="*/ 5 w 7"/>
                  <a:gd name="T5" fmla="*/ 2 h 7"/>
                  <a:gd name="T6" fmla="*/ 7 w 7"/>
                  <a:gd name="T7" fmla="*/ 3 h 7"/>
                  <a:gd name="T8" fmla="*/ 5 w 7"/>
                  <a:gd name="T9" fmla="*/ 5 h 7"/>
                  <a:gd name="T10" fmla="*/ 4 w 7"/>
                  <a:gd name="T11" fmla="*/ 5 h 7"/>
                  <a:gd name="T12" fmla="*/ 3 w 7"/>
                  <a:gd name="T13" fmla="*/ 7 h 7"/>
                  <a:gd name="T14" fmla="*/ 2 w 7"/>
                  <a:gd name="T15" fmla="*/ 5 h 7"/>
                  <a:gd name="T16" fmla="*/ 0 w 7"/>
                  <a:gd name="T17" fmla="*/ 4 h 7"/>
                  <a:gd name="T18" fmla="*/ 0 w 7"/>
                  <a:gd name="T19" fmla="*/ 3 h 7"/>
                  <a:gd name="T20" fmla="*/ 0 w 7"/>
                  <a:gd name="T21" fmla="*/ 0 h 7"/>
                  <a:gd name="T22" fmla="*/ 2 w 7"/>
                  <a:gd name="T23" fmla="*/ 0 h 7"/>
                  <a:gd name="T24" fmla="*/ 4 w 7"/>
                  <a:gd name="T25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2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4" name="Freeform 6624"/>
              <p:cNvSpPr/>
              <p:nvPr/>
            </p:nvSpPr>
            <p:spPr bwMode="auto">
              <a:xfrm>
                <a:off x="1772443" y="3947319"/>
                <a:ext cx="11113" cy="9525"/>
              </a:xfrm>
              <a:custGeom>
                <a:gdLst>
                  <a:gd name="T0" fmla="*/ 4 w 7"/>
                  <a:gd name="T1" fmla="*/ 0 h 6"/>
                  <a:gd name="T2" fmla="*/ 5 w 7"/>
                  <a:gd name="T3" fmla="*/ 0 h 6"/>
                  <a:gd name="T4" fmla="*/ 7 w 7"/>
                  <a:gd name="T5" fmla="*/ 1 h 6"/>
                  <a:gd name="T6" fmla="*/ 7 w 7"/>
                  <a:gd name="T7" fmla="*/ 4 h 6"/>
                  <a:gd name="T8" fmla="*/ 5 w 7"/>
                  <a:gd name="T9" fmla="*/ 5 h 6"/>
                  <a:gd name="T10" fmla="*/ 4 w 7"/>
                  <a:gd name="T11" fmla="*/ 6 h 6"/>
                  <a:gd name="T12" fmla="*/ 3 w 7"/>
                  <a:gd name="T13" fmla="*/ 6 h 6"/>
                  <a:gd name="T14" fmla="*/ 1 w 7"/>
                  <a:gd name="T15" fmla="*/ 5 h 6"/>
                  <a:gd name="T16" fmla="*/ 0 w 7"/>
                  <a:gd name="T17" fmla="*/ 4 h 6"/>
                  <a:gd name="T18" fmla="*/ 0 w 7"/>
                  <a:gd name="T19" fmla="*/ 2 h 6"/>
                  <a:gd name="T20" fmla="*/ 1 w 7"/>
                  <a:gd name="T21" fmla="*/ 1 h 6"/>
                  <a:gd name="T22" fmla="*/ 3 w 7"/>
                  <a:gd name="T23" fmla="*/ 0 h 6"/>
                  <a:gd name="T24" fmla="*/ 4 w 7"/>
                  <a:gd name="T25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4" y="0"/>
                    </a:moveTo>
                    <a:lnTo>
                      <a:pt x="5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5" name="Freeform 6625"/>
              <p:cNvSpPr/>
              <p:nvPr/>
            </p:nvSpPr>
            <p:spPr bwMode="auto">
              <a:xfrm>
                <a:off x="1751805" y="3950494"/>
                <a:ext cx="7938" cy="9525"/>
              </a:xfrm>
              <a:custGeom>
                <a:gdLst>
                  <a:gd name="T0" fmla="*/ 3 w 5"/>
                  <a:gd name="T1" fmla="*/ 0 h 6"/>
                  <a:gd name="T2" fmla="*/ 5 w 5"/>
                  <a:gd name="T3" fmla="*/ 0 h 6"/>
                  <a:gd name="T4" fmla="*/ 5 w 5"/>
                  <a:gd name="T5" fmla="*/ 3 h 6"/>
                  <a:gd name="T6" fmla="*/ 5 w 5"/>
                  <a:gd name="T7" fmla="*/ 4 h 6"/>
                  <a:gd name="T8" fmla="*/ 5 w 5"/>
                  <a:gd name="T9" fmla="*/ 6 h 6"/>
                  <a:gd name="T10" fmla="*/ 4 w 5"/>
                  <a:gd name="T11" fmla="*/ 6 h 6"/>
                  <a:gd name="T12" fmla="*/ 1 w 5"/>
                  <a:gd name="T13" fmla="*/ 6 h 6"/>
                  <a:gd name="T14" fmla="*/ 0 w 5"/>
                  <a:gd name="T15" fmla="*/ 4 h 6"/>
                  <a:gd name="T16" fmla="*/ 0 w 5"/>
                  <a:gd name="T17" fmla="*/ 2 h 6"/>
                  <a:gd name="T18" fmla="*/ 1 w 5"/>
                  <a:gd name="T19" fmla="*/ 2 h 6"/>
                  <a:gd name="T20" fmla="*/ 3 w 5"/>
                  <a:gd name="T21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6" name="Freeform 6626"/>
              <p:cNvSpPr/>
              <p:nvPr/>
            </p:nvSpPr>
            <p:spPr bwMode="auto">
              <a:xfrm>
                <a:off x="1766093" y="3953669"/>
                <a:ext cx="7938" cy="7938"/>
              </a:xfrm>
              <a:custGeom>
                <a:gdLst>
                  <a:gd name="T0" fmla="*/ 3 w 5"/>
                  <a:gd name="T1" fmla="*/ 0 h 5"/>
                  <a:gd name="T2" fmla="*/ 5 w 5"/>
                  <a:gd name="T3" fmla="*/ 0 h 5"/>
                  <a:gd name="T4" fmla="*/ 5 w 5"/>
                  <a:gd name="T5" fmla="*/ 2 h 5"/>
                  <a:gd name="T6" fmla="*/ 4 w 5"/>
                  <a:gd name="T7" fmla="*/ 4 h 5"/>
                  <a:gd name="T8" fmla="*/ 1 w 5"/>
                  <a:gd name="T9" fmla="*/ 5 h 5"/>
                  <a:gd name="T10" fmla="*/ 0 w 5"/>
                  <a:gd name="T11" fmla="*/ 4 h 5"/>
                  <a:gd name="T12" fmla="*/ 0 w 5"/>
                  <a:gd name="T13" fmla="*/ 1 h 5"/>
                  <a:gd name="T14" fmla="*/ 1 w 5"/>
                  <a:gd name="T15" fmla="*/ 0 h 5"/>
                  <a:gd name="T16" fmla="*/ 3 w 5"/>
                  <a:gd name="T1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7" name="Freeform 6627"/>
              <p:cNvSpPr/>
              <p:nvPr/>
            </p:nvSpPr>
            <p:spPr bwMode="auto">
              <a:xfrm>
                <a:off x="1766093" y="3940969"/>
                <a:ext cx="11113" cy="7938"/>
              </a:xfrm>
              <a:custGeom>
                <a:gdLst>
                  <a:gd name="T0" fmla="*/ 4 w 7"/>
                  <a:gd name="T1" fmla="*/ 0 h 5"/>
                  <a:gd name="T2" fmla="*/ 5 w 7"/>
                  <a:gd name="T3" fmla="*/ 1 h 5"/>
                  <a:gd name="T4" fmla="*/ 7 w 7"/>
                  <a:gd name="T5" fmla="*/ 3 h 5"/>
                  <a:gd name="T6" fmla="*/ 5 w 7"/>
                  <a:gd name="T7" fmla="*/ 4 h 5"/>
                  <a:gd name="T8" fmla="*/ 4 w 7"/>
                  <a:gd name="T9" fmla="*/ 5 h 5"/>
                  <a:gd name="T10" fmla="*/ 3 w 7"/>
                  <a:gd name="T11" fmla="*/ 5 h 5"/>
                  <a:gd name="T12" fmla="*/ 1 w 7"/>
                  <a:gd name="T13" fmla="*/ 5 h 5"/>
                  <a:gd name="T14" fmla="*/ 0 w 7"/>
                  <a:gd name="T15" fmla="*/ 4 h 5"/>
                  <a:gd name="T16" fmla="*/ 1 w 7"/>
                  <a:gd name="T17" fmla="*/ 3 h 5"/>
                  <a:gd name="T18" fmla="*/ 3 w 7"/>
                  <a:gd name="T19" fmla="*/ 1 h 5"/>
                  <a:gd name="T20" fmla="*/ 4 w 7"/>
                  <a:gd name="T21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20" name="椭圆 419"/>
          <p:cNvSpPr/>
          <p:nvPr/>
        </p:nvSpPr>
        <p:spPr>
          <a:xfrm>
            <a:off x="2001227" y="3970906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23" name="椭圆 422"/>
          <p:cNvSpPr/>
          <p:nvPr/>
        </p:nvSpPr>
        <p:spPr>
          <a:xfrm>
            <a:off x="2001227" y="4700919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26" name="椭圆 425"/>
          <p:cNvSpPr/>
          <p:nvPr/>
        </p:nvSpPr>
        <p:spPr>
          <a:xfrm>
            <a:off x="7357576" y="3958357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29" name="椭圆 428"/>
          <p:cNvSpPr/>
          <p:nvPr/>
        </p:nvSpPr>
        <p:spPr>
          <a:xfrm>
            <a:off x="7357576" y="4688370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30" name="文本框 429"/>
          <p:cNvSpPr txBox="1"/>
          <p:nvPr/>
        </p:nvSpPr>
        <p:spPr>
          <a:xfrm>
            <a:off x="1997349" y="4057640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01</a:t>
            </a:r>
            <a:endParaRPr lang="zh-CN" altLang="en-US" sz="200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31" name="文本框 430"/>
          <p:cNvSpPr txBox="1"/>
          <p:nvPr/>
        </p:nvSpPr>
        <p:spPr>
          <a:xfrm>
            <a:off x="1997349" y="4800069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02</a:t>
            </a:r>
            <a:endParaRPr lang="zh-CN" altLang="en-US" sz="200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7353698" y="4058922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03</a:t>
            </a:r>
            <a:endParaRPr lang="zh-CN" altLang="en-US" sz="200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33" name="文本框 432"/>
          <p:cNvSpPr txBox="1"/>
          <p:nvPr/>
        </p:nvSpPr>
        <p:spPr>
          <a:xfrm>
            <a:off x="7353698" y="4788954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04</a:t>
            </a:r>
            <a:endParaRPr lang="zh-CN" altLang="en-US" sz="200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434" name="组合 433"/>
          <p:cNvGrpSpPr/>
          <p:nvPr/>
        </p:nvGrpSpPr>
        <p:grpSpPr>
          <a:xfrm>
            <a:off x="2768241" y="4015110"/>
            <a:ext cx="2071006" cy="498124"/>
            <a:chOff x="6662079" y="1946149"/>
            <a:chExt cx="2177121" cy="714933"/>
          </a:xfrm>
        </p:grpSpPr>
        <p:sp>
          <p:nvSpPr>
            <p:cNvPr id="435" name="文本框 434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36" name="文本框 435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437" name="组合 436"/>
          <p:cNvGrpSpPr/>
          <p:nvPr/>
        </p:nvGrpSpPr>
        <p:grpSpPr>
          <a:xfrm>
            <a:off x="2768241" y="4745123"/>
            <a:ext cx="2071006" cy="498124"/>
            <a:chOff x="6662079" y="1946149"/>
            <a:chExt cx="2177121" cy="714933"/>
          </a:xfrm>
        </p:grpSpPr>
        <p:sp>
          <p:nvSpPr>
            <p:cNvPr id="438" name="文本框 437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39" name="文本框 438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440" name="组合 439"/>
          <p:cNvGrpSpPr/>
          <p:nvPr/>
        </p:nvGrpSpPr>
        <p:grpSpPr>
          <a:xfrm>
            <a:off x="8124590" y="4002562"/>
            <a:ext cx="2071006" cy="498124"/>
            <a:chOff x="6662079" y="1946149"/>
            <a:chExt cx="2177121" cy="714933"/>
          </a:xfrm>
        </p:grpSpPr>
        <p:sp>
          <p:nvSpPr>
            <p:cNvPr id="441" name="文本框 440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42" name="文本框 441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443" name="组合 442"/>
          <p:cNvGrpSpPr/>
          <p:nvPr/>
        </p:nvGrpSpPr>
        <p:grpSpPr>
          <a:xfrm>
            <a:off x="8124590" y="4732575"/>
            <a:ext cx="2071006" cy="498124"/>
            <a:chOff x="6662079" y="1946149"/>
            <a:chExt cx="2177121" cy="714933"/>
          </a:xfrm>
        </p:grpSpPr>
        <p:sp>
          <p:nvSpPr>
            <p:cNvPr id="444" name="文本框 443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45" name="文本框 444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" grpId="0"/>
      <p:bldP spid="431" grpId="0"/>
      <p:bldP spid="432" grpId="0"/>
      <p:bldP spid="4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2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0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 flipH="1">
                <a:off x="5047" y="1326"/>
                <a:ext cx="0" cy="1"/>
              </a:xfrm>
              <a:custGeom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 flipH="1">
                <a:off x="5047" y="1325"/>
                <a:ext cx="0" cy="1"/>
              </a:xfrm>
              <a:custGeom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 flipH="1">
                <a:off x="5047" y="1323"/>
                <a:ext cx="0" cy="2"/>
              </a:xfrm>
              <a:custGeom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3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04</a:t>
            </a:r>
            <a:endParaRPr lang="zh-CN" altLang="en-US" sz="600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4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298" y="2218418"/>
            <a:ext cx="2653805" cy="3487964"/>
            <a:chOff x="1416298" y="2218418"/>
            <a:chExt cx="2653805" cy="3487964"/>
          </a:xfrm>
          <a:effectLst>
            <a:outerShdw blurRad="381000" dist="254000" dir="2700000" algn="tl" rotWithShape="0">
              <a:schemeClr val="tx1">
                <a:alpha val="25000"/>
              </a:scheme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416298" y="2218418"/>
              <a:ext cx="2653805" cy="34879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416298" y="5660662"/>
              <a:ext cx="2653805" cy="45719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097" y="2218418"/>
            <a:ext cx="2653806" cy="3487964"/>
            <a:chOff x="4769097" y="2218418"/>
            <a:chExt cx="2653806" cy="3487964"/>
          </a:xfrm>
          <a:effectLst>
            <a:outerShdw blurRad="381000" dist="254000" dir="2700000" algn="tl" rotWithShape="0">
              <a:schemeClr val="tx1">
                <a:alpha val="25000"/>
              </a:scheme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4769098" y="2218418"/>
              <a:ext cx="2653805" cy="34879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69097" y="5660662"/>
              <a:ext cx="2653805" cy="45719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21898" y="2218418"/>
            <a:ext cx="2653805" cy="3487964"/>
            <a:chOff x="8121898" y="2218418"/>
            <a:chExt cx="2653805" cy="3487964"/>
          </a:xfrm>
          <a:effectLst>
            <a:outerShdw blurRad="381000" dist="254000" dir="2700000" algn="tl" rotWithShape="0">
              <a:schemeClr val="tx1">
                <a:alpha val="25000"/>
              </a:scheme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8121898" y="2218418"/>
              <a:ext cx="2653805" cy="34879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121898" y="5660662"/>
              <a:ext cx="2653805" cy="45719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92491" y="2884083"/>
            <a:ext cx="301415" cy="416819"/>
            <a:chOff x="4663347" y="1962404"/>
            <a:chExt cx="187155" cy="258812"/>
          </a:xfrm>
        </p:grpSpPr>
        <p:sp>
          <p:nvSpPr>
            <p:cNvPr id="16" name="Freeform 242"/>
            <p:cNvSpPr/>
            <p:nvPr/>
          </p:nvSpPr>
          <p:spPr bwMode="auto">
            <a:xfrm>
              <a:off x="4677018" y="2051975"/>
              <a:ext cx="160284" cy="169241"/>
            </a:xfrm>
            <a:custGeom>
              <a:gdLst>
                <a:gd name="T0" fmla="*/ 312 w 340"/>
                <a:gd name="T1" fmla="*/ 359 h 359"/>
                <a:gd name="T2" fmla="*/ 28 w 340"/>
                <a:gd name="T3" fmla="*/ 359 h 359"/>
                <a:gd name="T4" fmla="*/ 0 w 340"/>
                <a:gd name="T5" fmla="*/ 0 h 359"/>
                <a:gd name="T6" fmla="*/ 340 w 340"/>
                <a:gd name="T7" fmla="*/ 0 h 359"/>
                <a:gd name="T8" fmla="*/ 312 w 340"/>
                <a:gd name="T9" fmla="*/ 359 h 3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9">
                  <a:moveTo>
                    <a:pt x="312" y="359"/>
                  </a:moveTo>
                  <a:lnTo>
                    <a:pt x="28" y="359"/>
                  </a:lnTo>
                  <a:lnTo>
                    <a:pt x="0" y="0"/>
                  </a:lnTo>
                  <a:lnTo>
                    <a:pt x="340" y="0"/>
                  </a:lnTo>
                  <a:lnTo>
                    <a:pt x="312" y="359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7" name="Rectangle 243"/>
            <p:cNvSpPr>
              <a:spLocks noChangeArrowheads="1"/>
            </p:cNvSpPr>
            <p:nvPr/>
          </p:nvSpPr>
          <p:spPr bwMode="auto">
            <a:xfrm>
              <a:off x="4663347" y="1998233"/>
              <a:ext cx="187155" cy="53742"/>
            </a:xfrm>
            <a:prstGeom prst="rect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Freeform 244"/>
            <p:cNvSpPr/>
            <p:nvPr/>
          </p:nvSpPr>
          <p:spPr bwMode="auto">
            <a:xfrm>
              <a:off x="4677018" y="1962404"/>
              <a:ext cx="160284" cy="35828"/>
            </a:xfrm>
            <a:custGeom>
              <a:gdLst>
                <a:gd name="T0" fmla="*/ 340 w 340"/>
                <a:gd name="T1" fmla="*/ 76 h 76"/>
                <a:gd name="T2" fmla="*/ 0 w 340"/>
                <a:gd name="T3" fmla="*/ 76 h 76"/>
                <a:gd name="T4" fmla="*/ 47 w 340"/>
                <a:gd name="T5" fmla="*/ 0 h 76"/>
                <a:gd name="T6" fmla="*/ 293 w 340"/>
                <a:gd name="T7" fmla="*/ 0 h 76"/>
                <a:gd name="T8" fmla="*/ 340 w 340"/>
                <a:gd name="T9" fmla="*/ 76 h 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76">
                  <a:moveTo>
                    <a:pt x="340" y="76"/>
                  </a:moveTo>
                  <a:lnTo>
                    <a:pt x="0" y="76"/>
                  </a:lnTo>
                  <a:lnTo>
                    <a:pt x="47" y="0"/>
                  </a:lnTo>
                  <a:lnTo>
                    <a:pt x="293" y="0"/>
                  </a:lnTo>
                  <a:lnTo>
                    <a:pt x="340" y="76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9" name="Line 245"/>
            <p:cNvSpPr>
              <a:spLocks noChangeShapeType="1"/>
            </p:cNvSpPr>
            <p:nvPr/>
          </p:nvSpPr>
          <p:spPr bwMode="auto">
            <a:xfrm>
              <a:off x="4680318" y="2087331"/>
              <a:ext cx="153684" cy="0"/>
            </a:xfrm>
            <a:prstGeom prst="line">
              <a:avLst/>
            </a:prstGeom>
            <a:noFill/>
            <a:ln w="15875" cap="flat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0" name="Line 246"/>
            <p:cNvSpPr>
              <a:spLocks noChangeShapeType="1"/>
            </p:cNvSpPr>
            <p:nvPr/>
          </p:nvSpPr>
          <p:spPr bwMode="auto">
            <a:xfrm>
              <a:off x="4684561" y="2158516"/>
              <a:ext cx="145198" cy="0"/>
            </a:xfrm>
            <a:prstGeom prst="line">
              <a:avLst/>
            </a:prstGeom>
            <a:noFill/>
            <a:ln w="15875" cap="flat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Line 247"/>
            <p:cNvSpPr>
              <a:spLocks noChangeShapeType="1"/>
            </p:cNvSpPr>
            <p:nvPr/>
          </p:nvSpPr>
          <p:spPr bwMode="auto">
            <a:xfrm>
              <a:off x="4726046" y="2123159"/>
              <a:ext cx="62228" cy="0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87970" y="2912933"/>
            <a:ext cx="416059" cy="387969"/>
            <a:chOff x="5697648" y="1980318"/>
            <a:chExt cx="258340" cy="240897"/>
          </a:xfrm>
        </p:grpSpPr>
        <p:sp>
          <p:nvSpPr>
            <p:cNvPr id="23" name="Line 389"/>
            <p:cNvSpPr>
              <a:spLocks noChangeShapeType="1"/>
            </p:cNvSpPr>
            <p:nvPr/>
          </p:nvSpPr>
          <p:spPr bwMode="auto">
            <a:xfrm>
              <a:off x="5746676" y="2221215"/>
              <a:ext cx="160284" cy="0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4" name="Freeform 390"/>
            <p:cNvSpPr/>
            <p:nvPr/>
          </p:nvSpPr>
          <p:spPr bwMode="auto">
            <a:xfrm>
              <a:off x="5786746" y="2185387"/>
              <a:ext cx="80142" cy="35828"/>
            </a:xfrm>
            <a:custGeom>
              <a:gdLst>
                <a:gd name="T0" fmla="*/ 170 w 170"/>
                <a:gd name="T1" fmla="*/ 76 h 76"/>
                <a:gd name="T2" fmla="*/ 0 w 170"/>
                <a:gd name="T3" fmla="*/ 76 h 76"/>
                <a:gd name="T4" fmla="*/ 28 w 170"/>
                <a:gd name="T5" fmla="*/ 0 h 76"/>
                <a:gd name="T6" fmla="*/ 142 w 170"/>
                <a:gd name="T7" fmla="*/ 0 h 76"/>
                <a:gd name="T8" fmla="*/ 170 w 170"/>
                <a:gd name="T9" fmla="*/ 76 h 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76">
                  <a:moveTo>
                    <a:pt x="170" y="76"/>
                  </a:moveTo>
                  <a:lnTo>
                    <a:pt x="0" y="76"/>
                  </a:lnTo>
                  <a:lnTo>
                    <a:pt x="28" y="0"/>
                  </a:lnTo>
                  <a:lnTo>
                    <a:pt x="142" y="0"/>
                  </a:lnTo>
                  <a:lnTo>
                    <a:pt x="170" y="76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Rectangle 391"/>
            <p:cNvSpPr>
              <a:spLocks noChangeArrowheads="1"/>
            </p:cNvSpPr>
            <p:nvPr/>
          </p:nvSpPr>
          <p:spPr bwMode="auto">
            <a:xfrm>
              <a:off x="5724519" y="2007190"/>
              <a:ext cx="205069" cy="142841"/>
            </a:xfrm>
            <a:prstGeom prst="rect">
              <a:avLst/>
            </a:prstGeom>
            <a:noFill/>
            <a:ln w="15875" cap="rnd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Oval 392"/>
            <p:cNvSpPr>
              <a:spLocks noChangeArrowheads="1"/>
            </p:cNvSpPr>
            <p:nvPr/>
          </p:nvSpPr>
          <p:spPr bwMode="auto">
            <a:xfrm>
              <a:off x="5822575" y="2163230"/>
              <a:ext cx="8957" cy="8957"/>
            </a:xfrm>
            <a:prstGeom prst="ellipse">
              <a:avLst/>
            </a:prstGeom>
            <a:noFill/>
            <a:ln w="15875" cap="rnd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7" name="Freeform 393"/>
            <p:cNvSpPr/>
            <p:nvPr/>
          </p:nvSpPr>
          <p:spPr bwMode="auto">
            <a:xfrm>
              <a:off x="5697648" y="1980318"/>
              <a:ext cx="258340" cy="205069"/>
            </a:xfrm>
            <a:custGeom>
              <a:gdLst>
                <a:gd name="T0" fmla="*/ 232 w 232"/>
                <a:gd name="T1" fmla="*/ 168 h 184"/>
                <a:gd name="T2" fmla="*/ 216 w 232"/>
                <a:gd name="T3" fmla="*/ 184 h 184"/>
                <a:gd name="T4" fmla="*/ 16 w 232"/>
                <a:gd name="T5" fmla="*/ 184 h 184"/>
                <a:gd name="T6" fmla="*/ 0 w 232"/>
                <a:gd name="T7" fmla="*/ 168 h 184"/>
                <a:gd name="T8" fmla="*/ 0 w 232"/>
                <a:gd name="T9" fmla="*/ 16 h 184"/>
                <a:gd name="T10" fmla="*/ 16 w 232"/>
                <a:gd name="T11" fmla="*/ 0 h 184"/>
                <a:gd name="T12" fmla="*/ 216 w 232"/>
                <a:gd name="T13" fmla="*/ 0 h 184"/>
                <a:gd name="T14" fmla="*/ 232 w 232"/>
                <a:gd name="T15" fmla="*/ 16 h 184"/>
                <a:gd name="T16" fmla="*/ 232 w 232"/>
                <a:gd name="T17" fmla="*/ 168 h 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184">
                  <a:moveTo>
                    <a:pt x="232" y="168"/>
                  </a:moveTo>
                  <a:cubicBezTo>
                    <a:pt x="232" y="177"/>
                    <a:pt x="225" y="184"/>
                    <a:pt x="216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7" y="184"/>
                    <a:pt x="0" y="177"/>
                    <a:pt x="0" y="16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5" y="0"/>
                    <a:pt x="232" y="7"/>
                    <a:pt x="232" y="16"/>
                  </a:cubicBezTo>
                  <a:lnTo>
                    <a:pt x="232" y="168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240391" y="2927362"/>
            <a:ext cx="416818" cy="373540"/>
            <a:chOff x="5162583" y="1989276"/>
            <a:chExt cx="258811" cy="231939"/>
          </a:xfrm>
        </p:grpSpPr>
        <p:sp>
          <p:nvSpPr>
            <p:cNvPr id="29" name="Line 394"/>
            <p:cNvSpPr>
              <a:spLocks noChangeShapeType="1"/>
            </p:cNvSpPr>
            <p:nvPr/>
          </p:nvSpPr>
          <p:spPr bwMode="auto">
            <a:xfrm>
              <a:off x="5216325" y="2221215"/>
              <a:ext cx="160284" cy="0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0" name="Line 395"/>
            <p:cNvSpPr>
              <a:spLocks noChangeShapeType="1"/>
            </p:cNvSpPr>
            <p:nvPr/>
          </p:nvSpPr>
          <p:spPr bwMode="auto">
            <a:xfrm flipH="1">
              <a:off x="5292224" y="2194344"/>
              <a:ext cx="0" cy="26871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Line 396"/>
            <p:cNvSpPr>
              <a:spLocks noChangeShapeType="1"/>
            </p:cNvSpPr>
            <p:nvPr/>
          </p:nvSpPr>
          <p:spPr bwMode="auto">
            <a:xfrm>
              <a:off x="5162583" y="2150031"/>
              <a:ext cx="258811" cy="0"/>
            </a:xfrm>
            <a:prstGeom prst="line">
              <a:avLst/>
            </a:prstGeom>
            <a:noFill/>
            <a:ln w="15875" cap="flat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2" name="Freeform 397"/>
            <p:cNvSpPr/>
            <p:nvPr/>
          </p:nvSpPr>
          <p:spPr bwMode="auto">
            <a:xfrm>
              <a:off x="5162583" y="1989276"/>
              <a:ext cx="258811" cy="205069"/>
            </a:xfrm>
            <a:custGeom>
              <a:gdLst>
                <a:gd name="T0" fmla="*/ 232 w 232"/>
                <a:gd name="T1" fmla="*/ 168 h 184"/>
                <a:gd name="T2" fmla="*/ 216 w 232"/>
                <a:gd name="T3" fmla="*/ 184 h 184"/>
                <a:gd name="T4" fmla="*/ 16 w 232"/>
                <a:gd name="T5" fmla="*/ 184 h 184"/>
                <a:gd name="T6" fmla="*/ 0 w 232"/>
                <a:gd name="T7" fmla="*/ 168 h 184"/>
                <a:gd name="T8" fmla="*/ 0 w 232"/>
                <a:gd name="T9" fmla="*/ 16 h 184"/>
                <a:gd name="T10" fmla="*/ 16 w 232"/>
                <a:gd name="T11" fmla="*/ 0 h 184"/>
                <a:gd name="T12" fmla="*/ 216 w 232"/>
                <a:gd name="T13" fmla="*/ 0 h 184"/>
                <a:gd name="T14" fmla="*/ 232 w 232"/>
                <a:gd name="T15" fmla="*/ 16 h 184"/>
                <a:gd name="T16" fmla="*/ 232 w 232"/>
                <a:gd name="T17" fmla="*/ 168 h 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184">
                  <a:moveTo>
                    <a:pt x="232" y="168"/>
                  </a:moveTo>
                  <a:cubicBezTo>
                    <a:pt x="232" y="177"/>
                    <a:pt x="225" y="184"/>
                    <a:pt x="216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7" y="184"/>
                    <a:pt x="0" y="177"/>
                    <a:pt x="0" y="16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5" y="0"/>
                    <a:pt x="232" y="7"/>
                    <a:pt x="232" y="16"/>
                  </a:cubicBezTo>
                  <a:lnTo>
                    <a:pt x="232" y="168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3" name="Oval 398"/>
            <p:cNvSpPr>
              <a:spLocks noChangeArrowheads="1"/>
            </p:cNvSpPr>
            <p:nvPr/>
          </p:nvSpPr>
          <p:spPr bwMode="auto">
            <a:xfrm>
              <a:off x="5287510" y="2167473"/>
              <a:ext cx="8957" cy="8957"/>
            </a:xfrm>
            <a:prstGeom prst="ellipse">
              <a:avLst/>
            </a:prstGeom>
            <a:noFill/>
            <a:ln w="15875" cap="flat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028821" y="3609023"/>
            <a:ext cx="1428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¥13679</a:t>
            </a:r>
            <a:endParaRPr lang="zh-CN" altLang="en-US" sz="200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81620" y="3609023"/>
            <a:ext cx="1428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¥26679</a:t>
            </a:r>
            <a:endParaRPr lang="zh-CN" altLang="en-US" sz="200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734422" y="3609023"/>
            <a:ext cx="1428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¥33879</a:t>
            </a:r>
            <a:endParaRPr lang="zh-CN" altLang="en-US" sz="200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93388" y="4220609"/>
            <a:ext cx="2299620" cy="818509"/>
            <a:chOff x="1464698" y="3483456"/>
            <a:chExt cx="2299620" cy="818509"/>
          </a:xfrm>
        </p:grpSpPr>
        <p:sp>
          <p:nvSpPr>
            <p:cNvPr id="38" name="文本框 37"/>
            <p:cNvSpPr txBox="1"/>
            <p:nvPr/>
          </p:nvSpPr>
          <p:spPr bwMode="auto">
            <a:xfrm>
              <a:off x="1616808" y="3731100"/>
              <a:ext cx="1995400" cy="556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文库有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 bwMode="auto">
            <a:xfrm>
              <a:off x="1464698" y="348345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946187" y="4220609"/>
            <a:ext cx="2299620" cy="818509"/>
            <a:chOff x="1464698" y="3483456"/>
            <a:chExt cx="2299620" cy="818509"/>
          </a:xfrm>
        </p:grpSpPr>
        <p:sp>
          <p:nvSpPr>
            <p:cNvPr id="41" name="文本框 40"/>
            <p:cNvSpPr txBox="1"/>
            <p:nvPr/>
          </p:nvSpPr>
          <p:spPr bwMode="auto">
            <a:xfrm>
              <a:off x="1616808" y="3731100"/>
              <a:ext cx="1995400" cy="556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文库有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 bwMode="auto">
            <a:xfrm>
              <a:off x="1464698" y="348345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298989" y="4220609"/>
            <a:ext cx="2299620" cy="818509"/>
            <a:chOff x="1464698" y="3483456"/>
            <a:chExt cx="2299620" cy="818509"/>
          </a:xfrm>
        </p:grpSpPr>
        <p:sp>
          <p:nvSpPr>
            <p:cNvPr id="44" name="文本框 43"/>
            <p:cNvSpPr txBox="1"/>
            <p:nvPr/>
          </p:nvSpPr>
          <p:spPr bwMode="auto">
            <a:xfrm>
              <a:off x="1616809" y="3731100"/>
              <a:ext cx="1995400" cy="556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文库有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 bwMode="auto">
            <a:xfrm>
              <a:off x="1464698" y="348345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5160583" y="2198087"/>
            <a:ext cx="6182441" cy="3147626"/>
            <a:chOff x="5752000" y="2411278"/>
            <a:chExt cx="4640992" cy="2362838"/>
          </a:xfrm>
        </p:grpSpPr>
        <p:sp>
          <p:nvSpPr>
            <p:cNvPr id="3" name="Rectangle 667"/>
            <p:cNvSpPr/>
            <p:nvPr/>
          </p:nvSpPr>
          <p:spPr>
            <a:xfrm>
              <a:off x="6346261" y="2431347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" name="Rectangle 668"/>
            <p:cNvSpPr/>
            <p:nvPr/>
          </p:nvSpPr>
          <p:spPr>
            <a:xfrm>
              <a:off x="6346261" y="2431347"/>
              <a:ext cx="2023365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" name="Content Placeholder 2"/>
            <p:cNvSpPr txBox="1"/>
            <p:nvPr/>
          </p:nvSpPr>
          <p:spPr>
            <a:xfrm>
              <a:off x="6328064" y="2450188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50%</a:t>
              </a:r>
              <a:endParaRPr lang="en-US" sz="1600" b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6" name="Freeform 670"/>
            <p:cNvSpPr>
              <a:spLocks noEditPoints="1"/>
            </p:cNvSpPr>
            <p:nvPr/>
          </p:nvSpPr>
          <p:spPr bwMode="auto">
            <a:xfrm>
              <a:off x="5752000" y="2411278"/>
              <a:ext cx="365328" cy="365328"/>
            </a:xfrm>
            <a:custGeom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7" name="Rectangle 672"/>
            <p:cNvSpPr/>
            <p:nvPr/>
          </p:nvSpPr>
          <p:spPr>
            <a:xfrm>
              <a:off x="6346261" y="4427511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8" name="Rectangle 673"/>
            <p:cNvSpPr/>
            <p:nvPr/>
          </p:nvSpPr>
          <p:spPr>
            <a:xfrm>
              <a:off x="6346262" y="4427511"/>
              <a:ext cx="1285078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9" name="Content Placeholder 2"/>
            <p:cNvSpPr txBox="1"/>
            <p:nvPr/>
          </p:nvSpPr>
          <p:spPr>
            <a:xfrm>
              <a:off x="6328064" y="4447698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43%</a:t>
              </a:r>
              <a:endParaRPr lang="en-US" sz="1600" b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5752000" y="4408788"/>
              <a:ext cx="365328" cy="365328"/>
            </a:xfrm>
            <a:custGeom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1" name="Rectangle 677"/>
            <p:cNvSpPr/>
            <p:nvPr/>
          </p:nvSpPr>
          <p:spPr>
            <a:xfrm>
              <a:off x="6346261" y="3931290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2" name="Rectangle 678"/>
            <p:cNvSpPr/>
            <p:nvPr/>
          </p:nvSpPr>
          <p:spPr>
            <a:xfrm>
              <a:off x="6346262" y="3931290"/>
              <a:ext cx="2988194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3" name="Content Placeholder 2"/>
            <p:cNvSpPr txBox="1"/>
            <p:nvPr/>
          </p:nvSpPr>
          <p:spPr>
            <a:xfrm>
              <a:off x="6328064" y="3950131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75%</a:t>
              </a:r>
              <a:endParaRPr lang="en-US" sz="1600" b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4" name="Freeform 680"/>
            <p:cNvSpPr>
              <a:spLocks noEditPoints="1"/>
            </p:cNvSpPr>
            <p:nvPr/>
          </p:nvSpPr>
          <p:spPr bwMode="auto">
            <a:xfrm>
              <a:off x="5752000" y="3912567"/>
              <a:ext cx="365328" cy="365328"/>
            </a:xfrm>
            <a:custGeom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5" name="Rectangle 682"/>
            <p:cNvSpPr/>
            <p:nvPr/>
          </p:nvSpPr>
          <p:spPr>
            <a:xfrm>
              <a:off x="6346261" y="2919302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6" name="Rectangle 683"/>
            <p:cNvSpPr/>
            <p:nvPr/>
          </p:nvSpPr>
          <p:spPr>
            <a:xfrm>
              <a:off x="6346261" y="2919302"/>
              <a:ext cx="1615243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7" name="Content Placeholder 2"/>
            <p:cNvSpPr txBox="1"/>
            <p:nvPr/>
          </p:nvSpPr>
          <p:spPr>
            <a:xfrm>
              <a:off x="6328064" y="2938143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58%</a:t>
              </a:r>
              <a:endParaRPr lang="en-US" sz="1600" b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Freeform 21"/>
            <p:cNvSpPr>
              <a:spLocks noEditPoints="1"/>
            </p:cNvSpPr>
            <p:nvPr/>
          </p:nvSpPr>
          <p:spPr bwMode="auto">
            <a:xfrm>
              <a:off x="5752000" y="2920131"/>
              <a:ext cx="365328" cy="365328"/>
            </a:xfrm>
            <a:custGeom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80 w 384"/>
                <a:gd name="T11" fmla="*/ 155 h 384"/>
                <a:gd name="T12" fmla="*/ 196 w 384"/>
                <a:gd name="T13" fmla="*/ 274 h 384"/>
                <a:gd name="T14" fmla="*/ 157 w 384"/>
                <a:gd name="T15" fmla="*/ 257 h 384"/>
                <a:gd name="T16" fmla="*/ 126 w 384"/>
                <a:gd name="T17" fmla="*/ 164 h 384"/>
                <a:gd name="T18" fmla="*/ 106 w 384"/>
                <a:gd name="T19" fmla="*/ 170 h 384"/>
                <a:gd name="T20" fmla="*/ 99 w 384"/>
                <a:gd name="T21" fmla="*/ 160 h 384"/>
                <a:gd name="T22" fmla="*/ 153 w 384"/>
                <a:gd name="T23" fmla="*/ 118 h 384"/>
                <a:gd name="T24" fmla="*/ 184 w 384"/>
                <a:gd name="T25" fmla="*/ 181 h 384"/>
                <a:gd name="T26" fmla="*/ 199 w 384"/>
                <a:gd name="T27" fmla="*/ 218 h 384"/>
                <a:gd name="T28" fmla="*/ 224 w 384"/>
                <a:gd name="T29" fmla="*/ 185 h 384"/>
                <a:gd name="T30" fmla="*/ 203 w 384"/>
                <a:gd name="T31" fmla="*/ 160 h 384"/>
                <a:gd name="T32" fmla="*/ 280 w 384"/>
                <a:gd name="T33" fmla="*/ 155 h 3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80" y="155"/>
                  </a:moveTo>
                  <a:cubicBezTo>
                    <a:pt x="270" y="213"/>
                    <a:pt x="213" y="263"/>
                    <a:pt x="196" y="274"/>
                  </a:cubicBezTo>
                  <a:cubicBezTo>
                    <a:pt x="179" y="285"/>
                    <a:pt x="163" y="269"/>
                    <a:pt x="157" y="257"/>
                  </a:cubicBezTo>
                  <a:cubicBezTo>
                    <a:pt x="151" y="244"/>
                    <a:pt x="132" y="170"/>
                    <a:pt x="126" y="164"/>
                  </a:cubicBezTo>
                  <a:cubicBezTo>
                    <a:pt x="121" y="158"/>
                    <a:pt x="106" y="170"/>
                    <a:pt x="106" y="170"/>
                  </a:cubicBezTo>
                  <a:cubicBezTo>
                    <a:pt x="99" y="160"/>
                    <a:pt x="99" y="160"/>
                    <a:pt x="99" y="160"/>
                  </a:cubicBezTo>
                  <a:cubicBezTo>
                    <a:pt x="99" y="160"/>
                    <a:pt x="130" y="122"/>
                    <a:pt x="153" y="118"/>
                  </a:cubicBezTo>
                  <a:cubicBezTo>
                    <a:pt x="178" y="113"/>
                    <a:pt x="178" y="157"/>
                    <a:pt x="184" y="181"/>
                  </a:cubicBezTo>
                  <a:cubicBezTo>
                    <a:pt x="190" y="205"/>
                    <a:pt x="194" y="218"/>
                    <a:pt x="199" y="218"/>
                  </a:cubicBezTo>
                  <a:cubicBezTo>
                    <a:pt x="204" y="218"/>
                    <a:pt x="214" y="205"/>
                    <a:pt x="224" y="185"/>
                  </a:cubicBezTo>
                  <a:cubicBezTo>
                    <a:pt x="235" y="165"/>
                    <a:pt x="224" y="147"/>
                    <a:pt x="203" y="160"/>
                  </a:cubicBezTo>
                  <a:cubicBezTo>
                    <a:pt x="211" y="109"/>
                    <a:pt x="290" y="97"/>
                    <a:pt x="280" y="1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9" name="Rectangle 687"/>
            <p:cNvSpPr/>
            <p:nvPr/>
          </p:nvSpPr>
          <p:spPr>
            <a:xfrm>
              <a:off x="6346261" y="3435072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0" name="Rectangle 688"/>
            <p:cNvSpPr/>
            <p:nvPr/>
          </p:nvSpPr>
          <p:spPr>
            <a:xfrm>
              <a:off x="6346261" y="3435072"/>
              <a:ext cx="1011683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Content Placeholder 2"/>
            <p:cNvSpPr txBox="1"/>
            <p:nvPr/>
          </p:nvSpPr>
          <p:spPr>
            <a:xfrm>
              <a:off x="6328064" y="3453913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25%</a:t>
              </a:r>
              <a:endParaRPr lang="en-US" sz="1600" b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2" name="Freeform 30"/>
            <p:cNvSpPr>
              <a:spLocks noEditPoints="1"/>
            </p:cNvSpPr>
            <p:nvPr/>
          </p:nvSpPr>
          <p:spPr bwMode="auto">
            <a:xfrm>
              <a:off x="5752000" y="3416349"/>
              <a:ext cx="365328" cy="365328"/>
            </a:xfrm>
            <a:custGeom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148 h 384"/>
                <a:gd name="T12" fmla="*/ 182 w 384"/>
                <a:gd name="T13" fmla="*/ 158 h 384"/>
                <a:gd name="T14" fmla="*/ 182 w 384"/>
                <a:gd name="T15" fmla="*/ 222 h 384"/>
                <a:gd name="T16" fmla="*/ 136 w 384"/>
                <a:gd name="T17" fmla="*/ 267 h 384"/>
                <a:gd name="T18" fmla="*/ 91 w 384"/>
                <a:gd name="T19" fmla="*/ 222 h 384"/>
                <a:gd name="T20" fmla="*/ 91 w 384"/>
                <a:gd name="T21" fmla="*/ 195 h 384"/>
                <a:gd name="T22" fmla="*/ 126 w 384"/>
                <a:gd name="T23" fmla="*/ 195 h 384"/>
                <a:gd name="T24" fmla="*/ 126 w 384"/>
                <a:gd name="T25" fmla="*/ 222 h 384"/>
                <a:gd name="T26" fmla="*/ 136 w 384"/>
                <a:gd name="T27" fmla="*/ 232 h 384"/>
                <a:gd name="T28" fmla="*/ 147 w 384"/>
                <a:gd name="T29" fmla="*/ 222 h 384"/>
                <a:gd name="T30" fmla="*/ 147 w 384"/>
                <a:gd name="T31" fmla="*/ 158 h 384"/>
                <a:gd name="T32" fmla="*/ 192 w 384"/>
                <a:gd name="T33" fmla="*/ 113 h 384"/>
                <a:gd name="T34" fmla="*/ 237 w 384"/>
                <a:gd name="T35" fmla="*/ 158 h 384"/>
                <a:gd name="T36" fmla="*/ 237 w 384"/>
                <a:gd name="T37" fmla="*/ 170 h 384"/>
                <a:gd name="T38" fmla="*/ 217 w 384"/>
                <a:gd name="T39" fmla="*/ 177 h 384"/>
                <a:gd name="T40" fmla="*/ 203 w 384"/>
                <a:gd name="T41" fmla="*/ 170 h 384"/>
                <a:gd name="T42" fmla="*/ 203 w 384"/>
                <a:gd name="T43" fmla="*/ 158 h 384"/>
                <a:gd name="T44" fmla="*/ 192 w 384"/>
                <a:gd name="T45" fmla="*/ 148 h 384"/>
                <a:gd name="T46" fmla="*/ 293 w 384"/>
                <a:gd name="T47" fmla="*/ 222 h 384"/>
                <a:gd name="T48" fmla="*/ 248 w 384"/>
                <a:gd name="T49" fmla="*/ 267 h 384"/>
                <a:gd name="T50" fmla="*/ 203 w 384"/>
                <a:gd name="T51" fmla="*/ 222 h 384"/>
                <a:gd name="T52" fmla="*/ 203 w 384"/>
                <a:gd name="T53" fmla="*/ 194 h 384"/>
                <a:gd name="T54" fmla="*/ 217 w 384"/>
                <a:gd name="T55" fmla="*/ 201 h 384"/>
                <a:gd name="T56" fmla="*/ 237 w 384"/>
                <a:gd name="T57" fmla="*/ 194 h 384"/>
                <a:gd name="T58" fmla="*/ 237 w 384"/>
                <a:gd name="T59" fmla="*/ 222 h 384"/>
                <a:gd name="T60" fmla="*/ 248 w 384"/>
                <a:gd name="T61" fmla="*/ 232 h 384"/>
                <a:gd name="T62" fmla="*/ 259 w 384"/>
                <a:gd name="T63" fmla="*/ 222 h 384"/>
                <a:gd name="T64" fmla="*/ 259 w 384"/>
                <a:gd name="T65" fmla="*/ 195 h 384"/>
                <a:gd name="T66" fmla="*/ 293 w 384"/>
                <a:gd name="T67" fmla="*/ 195 h 384"/>
                <a:gd name="T68" fmla="*/ 293 w 384"/>
                <a:gd name="T69" fmla="*/ 222 h 3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148"/>
                  </a:moveTo>
                  <a:cubicBezTo>
                    <a:pt x="186" y="148"/>
                    <a:pt x="182" y="152"/>
                    <a:pt x="182" y="158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46"/>
                    <a:pt x="161" y="267"/>
                    <a:pt x="136" y="267"/>
                  </a:cubicBezTo>
                  <a:cubicBezTo>
                    <a:pt x="111" y="267"/>
                    <a:pt x="91" y="246"/>
                    <a:pt x="91" y="222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22"/>
                    <a:pt x="126" y="222"/>
                    <a:pt x="126" y="222"/>
                  </a:cubicBezTo>
                  <a:cubicBezTo>
                    <a:pt x="126" y="227"/>
                    <a:pt x="131" y="232"/>
                    <a:pt x="136" y="232"/>
                  </a:cubicBezTo>
                  <a:cubicBezTo>
                    <a:pt x="142" y="232"/>
                    <a:pt x="147" y="227"/>
                    <a:pt x="147" y="222"/>
                  </a:cubicBezTo>
                  <a:cubicBezTo>
                    <a:pt x="147" y="158"/>
                    <a:pt x="147" y="158"/>
                    <a:pt x="147" y="158"/>
                  </a:cubicBezTo>
                  <a:cubicBezTo>
                    <a:pt x="147" y="133"/>
                    <a:pt x="167" y="113"/>
                    <a:pt x="192" y="113"/>
                  </a:cubicBezTo>
                  <a:cubicBezTo>
                    <a:pt x="217" y="113"/>
                    <a:pt x="237" y="133"/>
                    <a:pt x="237" y="158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17" y="177"/>
                    <a:pt x="217" y="177"/>
                    <a:pt x="217" y="177"/>
                  </a:cubicBezTo>
                  <a:cubicBezTo>
                    <a:pt x="203" y="170"/>
                    <a:pt x="203" y="170"/>
                    <a:pt x="203" y="170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2"/>
                    <a:pt x="198" y="148"/>
                    <a:pt x="192" y="148"/>
                  </a:cubicBezTo>
                  <a:close/>
                  <a:moveTo>
                    <a:pt x="293" y="222"/>
                  </a:moveTo>
                  <a:cubicBezTo>
                    <a:pt x="293" y="246"/>
                    <a:pt x="273" y="267"/>
                    <a:pt x="248" y="267"/>
                  </a:cubicBezTo>
                  <a:cubicBezTo>
                    <a:pt x="223" y="267"/>
                    <a:pt x="203" y="246"/>
                    <a:pt x="203" y="222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217" y="201"/>
                    <a:pt x="217" y="201"/>
                    <a:pt x="217" y="201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37" y="222"/>
                    <a:pt x="237" y="222"/>
                    <a:pt x="237" y="222"/>
                  </a:cubicBezTo>
                  <a:cubicBezTo>
                    <a:pt x="237" y="227"/>
                    <a:pt x="242" y="232"/>
                    <a:pt x="248" y="232"/>
                  </a:cubicBezTo>
                  <a:cubicBezTo>
                    <a:pt x="254" y="232"/>
                    <a:pt x="259" y="227"/>
                    <a:pt x="259" y="222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93" y="195"/>
                    <a:pt x="293" y="195"/>
                    <a:pt x="293" y="195"/>
                  </a:cubicBezTo>
                  <a:lnTo>
                    <a:pt x="293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63942" y="1968247"/>
            <a:ext cx="3325621" cy="3545749"/>
            <a:chOff x="2349194" y="2178310"/>
            <a:chExt cx="2371980" cy="2528987"/>
          </a:xfrm>
        </p:grpSpPr>
        <p:sp>
          <p:nvSpPr>
            <p:cNvPr id="24" name="Freeform 114"/>
            <p:cNvSpPr>
              <a:spLocks noChangeAspect="1"/>
            </p:cNvSpPr>
            <p:nvPr/>
          </p:nvSpPr>
          <p:spPr bwMode="gray">
            <a:xfrm>
              <a:off x="2588935" y="2178310"/>
              <a:ext cx="2132239" cy="1627141"/>
            </a:xfrm>
            <a:custGeom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Content Placeholder 2"/>
            <p:cNvSpPr txBox="1"/>
            <p:nvPr/>
          </p:nvSpPr>
          <p:spPr>
            <a:xfrm>
              <a:off x="2633579" y="3712322"/>
              <a:ext cx="1829200" cy="734703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44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CHINA</a:t>
              </a:r>
              <a:endParaRPr lang="en-US" sz="4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349194" y="4295697"/>
              <a:ext cx="2234235" cy="41160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</a:rPr>
                <a:t>Lorem ipsum dolor sit amet, consectetur adipisicing elit, sed do eiusmod </a:t>
              </a:r>
              <a:r>
                <a:rPr lang="en-US" altLang="zh-CN" sz="105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</a:rPr>
                <a:t>tempor</a:t>
              </a:r>
              <a:endParaRPr lang="en-US" altLang="zh-CN" sz="105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29" name="矩形 28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图表 1"/>
          <p:cNvGraphicFramePr/>
          <p:nvPr/>
        </p:nvGraphicFramePr>
        <p:xfrm>
          <a:off x="1377950" y="1395413"/>
          <a:ext cx="9363075" cy="40132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22691" y="5457616"/>
            <a:ext cx="9746618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 spc="100">
                <a:solidFill>
                  <a:prstClr val="black">
                    <a:lumMod val="50000"/>
                    <a:lumOff val="50000"/>
                  </a:prst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r>
              <a:rPr lang="zh-CN" altLang="en-US" sz="12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文库有</a:t>
            </a:r>
            <a:r>
              <a: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2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有人人都能快速提升的</a:t>
            </a:r>
            <a:r>
              <a:rPr lang="en-US" altLang="zh-CN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培训。清晰、美观、创意、有效、超值、保密，是他们为数百家客户带来意想不到的价值</a:t>
            </a:r>
            <a:endParaRPr lang="zh-CN" altLang="en-US" sz="12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6" name="矩形 5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2" grpId="0">
        <p:bldSub>
          <a:bldChart bld="series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3308179" y="1512704"/>
            <a:ext cx="1371407" cy="1371406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72641" y="1512704"/>
            <a:ext cx="1371407" cy="1371406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46641" y="1512703"/>
            <a:ext cx="1371407" cy="137140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408511" y="1512704"/>
            <a:ext cx="1371407" cy="1371406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44262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S</a:t>
            </a:r>
            <a:endParaRPr lang="zh-CN" altLang="en-US" sz="60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06136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W</a:t>
            </a:r>
            <a:endParaRPr lang="zh-CN" altLang="en-US" sz="60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86192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</a:t>
            </a:r>
            <a:endParaRPr lang="zh-CN" altLang="en-US" sz="60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48066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T</a:t>
            </a:r>
            <a:endParaRPr lang="zh-CN" altLang="en-US" sz="60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98809" y="300614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竞争</a:t>
            </a:r>
            <a:r>
              <a:rPr lang="zh-CN" altLang="en-US" sz="12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优势</a:t>
            </a:r>
            <a:endParaRPr lang="zh-CN" altLang="en-US" sz="12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60961" y="300614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竞争劣势</a:t>
            </a:r>
            <a:endParaRPr lang="zh-CN" altLang="en-US" sz="12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86120" y="3006145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机会</a:t>
            </a:r>
            <a:endParaRPr lang="zh-CN" altLang="en-US" sz="12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50525" y="3006145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威胁</a:t>
            </a:r>
            <a:endParaRPr lang="zh-CN" altLang="en-US" sz="12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10409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 sz="140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36952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 sz="140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63495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 sz="140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90038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28600" indent="-228600">
              <a:lnSpc>
                <a:spcPct val="150000"/>
              </a:lnSpc>
              <a:buClr>
                <a:schemeClr val="bg1"/>
              </a:buClr>
              <a:buFont typeface="Wingdings" panose="05000000000000000000" pitchFamily="2" charset="2"/>
              <a:buChar char="l"/>
              <a:defRPr sz="14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3415709" y="4206572"/>
            <a:ext cx="0" cy="1172811"/>
          </a:xfrm>
          <a:prstGeom prst="line">
            <a:avLst/>
          </a:prstGeom>
          <a:ln w="9525">
            <a:solidFill>
              <a:schemeClr val="bg1"/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070009" y="4206572"/>
            <a:ext cx="0" cy="1172811"/>
          </a:xfrm>
          <a:prstGeom prst="line">
            <a:avLst/>
          </a:prstGeom>
          <a:ln w="9525">
            <a:solidFill>
              <a:schemeClr val="bg1"/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8724309" y="4206572"/>
            <a:ext cx="0" cy="1172811"/>
          </a:xfrm>
          <a:prstGeom prst="line">
            <a:avLst/>
          </a:prstGeom>
          <a:ln w="9525">
            <a:solidFill>
              <a:schemeClr val="bg1"/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31" name="矩形 30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任意多边形 1"/>
          <p:cNvSpPr/>
          <p:nvPr/>
        </p:nvSpPr>
        <p:spPr>
          <a:xfrm>
            <a:off x="4" y="6805839"/>
            <a:ext cx="12191997" cy="71211"/>
          </a:xfrm>
          <a:custGeom>
            <a:gdLst>
              <a:gd name="connsiteX0" fmla="*/ 8131581 w 12191997"/>
              <a:gd name="connsiteY0" fmla="*/ 0 h 71211"/>
              <a:gd name="connsiteX1" fmla="*/ 8802015 w 12191997"/>
              <a:gd name="connsiteY1" fmla="*/ 0 h 71211"/>
              <a:gd name="connsiteX2" fmla="*/ 8839826 w 12191997"/>
              <a:gd name="connsiteY2" fmla="*/ 0 h 71211"/>
              <a:gd name="connsiteX3" fmla="*/ 9472449 w 12191997"/>
              <a:gd name="connsiteY3" fmla="*/ 0 h 71211"/>
              <a:gd name="connsiteX4" fmla="*/ 9510260 w 12191997"/>
              <a:gd name="connsiteY4" fmla="*/ 0 h 71211"/>
              <a:gd name="connsiteX5" fmla="*/ 10142883 w 12191997"/>
              <a:gd name="connsiteY5" fmla="*/ 0 h 71211"/>
              <a:gd name="connsiteX6" fmla="*/ 10180694 w 12191997"/>
              <a:gd name="connsiteY6" fmla="*/ 0 h 71211"/>
              <a:gd name="connsiteX7" fmla="*/ 10813317 w 12191997"/>
              <a:gd name="connsiteY7" fmla="*/ 0 h 71211"/>
              <a:gd name="connsiteX8" fmla="*/ 10851128 w 12191997"/>
              <a:gd name="connsiteY8" fmla="*/ 0 h 71211"/>
              <a:gd name="connsiteX9" fmla="*/ 11483752 w 12191997"/>
              <a:gd name="connsiteY9" fmla="*/ 0 h 71211"/>
              <a:gd name="connsiteX10" fmla="*/ 11521562 w 12191997"/>
              <a:gd name="connsiteY10" fmla="*/ 0 h 71211"/>
              <a:gd name="connsiteX11" fmla="*/ 12191997 w 12191997"/>
              <a:gd name="connsiteY11" fmla="*/ 0 h 71211"/>
              <a:gd name="connsiteX12" fmla="*/ 12191997 w 12191997"/>
              <a:gd name="connsiteY12" fmla="*/ 71211 h 71211"/>
              <a:gd name="connsiteX13" fmla="*/ 11521562 w 12191997"/>
              <a:gd name="connsiteY13" fmla="*/ 71211 h 71211"/>
              <a:gd name="connsiteX14" fmla="*/ 11483752 w 12191997"/>
              <a:gd name="connsiteY14" fmla="*/ 71211 h 71211"/>
              <a:gd name="connsiteX15" fmla="*/ 10851128 w 12191997"/>
              <a:gd name="connsiteY15" fmla="*/ 71211 h 71211"/>
              <a:gd name="connsiteX16" fmla="*/ 10813317 w 12191997"/>
              <a:gd name="connsiteY16" fmla="*/ 71211 h 71211"/>
              <a:gd name="connsiteX17" fmla="*/ 10180694 w 12191997"/>
              <a:gd name="connsiteY17" fmla="*/ 71211 h 71211"/>
              <a:gd name="connsiteX18" fmla="*/ 10142883 w 12191997"/>
              <a:gd name="connsiteY18" fmla="*/ 71211 h 71211"/>
              <a:gd name="connsiteX19" fmla="*/ 9510260 w 12191997"/>
              <a:gd name="connsiteY19" fmla="*/ 71211 h 71211"/>
              <a:gd name="connsiteX20" fmla="*/ 9472449 w 12191997"/>
              <a:gd name="connsiteY20" fmla="*/ 71211 h 71211"/>
              <a:gd name="connsiteX21" fmla="*/ 8839826 w 12191997"/>
              <a:gd name="connsiteY21" fmla="*/ 71211 h 71211"/>
              <a:gd name="connsiteX22" fmla="*/ 8802015 w 12191997"/>
              <a:gd name="connsiteY22" fmla="*/ 71211 h 71211"/>
              <a:gd name="connsiteX23" fmla="*/ 8131581 w 12191997"/>
              <a:gd name="connsiteY23" fmla="*/ 71211 h 71211"/>
              <a:gd name="connsiteX24" fmla="*/ 4065791 w 12191997"/>
              <a:gd name="connsiteY24" fmla="*/ 0 h 71211"/>
              <a:gd name="connsiteX25" fmla="*/ 4736223 w 12191997"/>
              <a:gd name="connsiteY25" fmla="*/ 0 h 71211"/>
              <a:gd name="connsiteX26" fmla="*/ 4774034 w 12191997"/>
              <a:gd name="connsiteY26" fmla="*/ 0 h 71211"/>
              <a:gd name="connsiteX27" fmla="*/ 5406658 w 12191997"/>
              <a:gd name="connsiteY27" fmla="*/ 0 h 71211"/>
              <a:gd name="connsiteX28" fmla="*/ 5444468 w 12191997"/>
              <a:gd name="connsiteY28" fmla="*/ 0 h 71211"/>
              <a:gd name="connsiteX29" fmla="*/ 6077091 w 12191997"/>
              <a:gd name="connsiteY29" fmla="*/ 0 h 71211"/>
              <a:gd name="connsiteX30" fmla="*/ 6114902 w 12191997"/>
              <a:gd name="connsiteY30" fmla="*/ 0 h 71211"/>
              <a:gd name="connsiteX31" fmla="*/ 6747525 w 12191997"/>
              <a:gd name="connsiteY31" fmla="*/ 0 h 71211"/>
              <a:gd name="connsiteX32" fmla="*/ 6785336 w 12191997"/>
              <a:gd name="connsiteY32" fmla="*/ 0 h 71211"/>
              <a:gd name="connsiteX33" fmla="*/ 7417960 w 12191997"/>
              <a:gd name="connsiteY33" fmla="*/ 0 h 71211"/>
              <a:gd name="connsiteX34" fmla="*/ 7455770 w 12191997"/>
              <a:gd name="connsiteY34" fmla="*/ 0 h 71211"/>
              <a:gd name="connsiteX35" fmla="*/ 8126205 w 12191997"/>
              <a:gd name="connsiteY35" fmla="*/ 0 h 71211"/>
              <a:gd name="connsiteX36" fmla="*/ 8126205 w 12191997"/>
              <a:gd name="connsiteY36" fmla="*/ 71211 h 71211"/>
              <a:gd name="connsiteX37" fmla="*/ 7455770 w 12191997"/>
              <a:gd name="connsiteY37" fmla="*/ 71211 h 71211"/>
              <a:gd name="connsiteX38" fmla="*/ 7417960 w 12191997"/>
              <a:gd name="connsiteY38" fmla="*/ 71211 h 71211"/>
              <a:gd name="connsiteX39" fmla="*/ 6785336 w 12191997"/>
              <a:gd name="connsiteY39" fmla="*/ 71211 h 71211"/>
              <a:gd name="connsiteX40" fmla="*/ 6747525 w 12191997"/>
              <a:gd name="connsiteY40" fmla="*/ 71211 h 71211"/>
              <a:gd name="connsiteX41" fmla="*/ 6114902 w 12191997"/>
              <a:gd name="connsiteY41" fmla="*/ 71211 h 71211"/>
              <a:gd name="connsiteX42" fmla="*/ 6077091 w 12191997"/>
              <a:gd name="connsiteY42" fmla="*/ 71211 h 71211"/>
              <a:gd name="connsiteX43" fmla="*/ 5444468 w 12191997"/>
              <a:gd name="connsiteY43" fmla="*/ 71211 h 71211"/>
              <a:gd name="connsiteX44" fmla="*/ 5406658 w 12191997"/>
              <a:gd name="connsiteY44" fmla="*/ 71211 h 71211"/>
              <a:gd name="connsiteX45" fmla="*/ 4774034 w 12191997"/>
              <a:gd name="connsiteY45" fmla="*/ 71211 h 71211"/>
              <a:gd name="connsiteX46" fmla="*/ 4736223 w 12191997"/>
              <a:gd name="connsiteY46" fmla="*/ 71211 h 71211"/>
              <a:gd name="connsiteX47" fmla="*/ 4065791 w 12191997"/>
              <a:gd name="connsiteY47" fmla="*/ 71211 h 71211"/>
              <a:gd name="connsiteX48" fmla="*/ 0 w 12191997"/>
              <a:gd name="connsiteY48" fmla="*/ 0 h 71211"/>
              <a:gd name="connsiteX49" fmla="*/ 670434 w 12191997"/>
              <a:gd name="connsiteY49" fmla="*/ 0 h 71211"/>
              <a:gd name="connsiteX50" fmla="*/ 708245 w 12191997"/>
              <a:gd name="connsiteY50" fmla="*/ 0 h 71211"/>
              <a:gd name="connsiteX51" fmla="*/ 1340868 w 12191997"/>
              <a:gd name="connsiteY51" fmla="*/ 0 h 71211"/>
              <a:gd name="connsiteX52" fmla="*/ 1378679 w 12191997"/>
              <a:gd name="connsiteY52" fmla="*/ 0 h 71211"/>
              <a:gd name="connsiteX53" fmla="*/ 2011301 w 12191997"/>
              <a:gd name="connsiteY53" fmla="*/ 0 h 71211"/>
              <a:gd name="connsiteX54" fmla="*/ 2049112 w 12191997"/>
              <a:gd name="connsiteY54" fmla="*/ 0 h 71211"/>
              <a:gd name="connsiteX55" fmla="*/ 2681735 w 12191997"/>
              <a:gd name="connsiteY55" fmla="*/ 0 h 71211"/>
              <a:gd name="connsiteX56" fmla="*/ 2719547 w 12191997"/>
              <a:gd name="connsiteY56" fmla="*/ 0 h 71211"/>
              <a:gd name="connsiteX57" fmla="*/ 3352170 w 12191997"/>
              <a:gd name="connsiteY57" fmla="*/ 0 h 71211"/>
              <a:gd name="connsiteX58" fmla="*/ 3389981 w 12191997"/>
              <a:gd name="connsiteY58" fmla="*/ 0 h 71211"/>
              <a:gd name="connsiteX59" fmla="*/ 4060415 w 12191997"/>
              <a:gd name="connsiteY59" fmla="*/ 0 h 71211"/>
              <a:gd name="connsiteX60" fmla="*/ 4060415 w 12191997"/>
              <a:gd name="connsiteY60" fmla="*/ 71211 h 71211"/>
              <a:gd name="connsiteX61" fmla="*/ 3389981 w 12191997"/>
              <a:gd name="connsiteY61" fmla="*/ 71211 h 71211"/>
              <a:gd name="connsiteX62" fmla="*/ 3352170 w 12191997"/>
              <a:gd name="connsiteY62" fmla="*/ 71211 h 71211"/>
              <a:gd name="connsiteX63" fmla="*/ 2719547 w 12191997"/>
              <a:gd name="connsiteY63" fmla="*/ 71211 h 71211"/>
              <a:gd name="connsiteX64" fmla="*/ 2681735 w 12191997"/>
              <a:gd name="connsiteY64" fmla="*/ 71211 h 71211"/>
              <a:gd name="connsiteX65" fmla="*/ 2049112 w 12191997"/>
              <a:gd name="connsiteY65" fmla="*/ 71211 h 71211"/>
              <a:gd name="connsiteX66" fmla="*/ 2011301 w 12191997"/>
              <a:gd name="connsiteY66" fmla="*/ 71211 h 71211"/>
              <a:gd name="connsiteX67" fmla="*/ 1378679 w 12191997"/>
              <a:gd name="connsiteY67" fmla="*/ 71211 h 71211"/>
              <a:gd name="connsiteX68" fmla="*/ 1340868 w 12191997"/>
              <a:gd name="connsiteY68" fmla="*/ 71211 h 71211"/>
              <a:gd name="connsiteX69" fmla="*/ 708245 w 12191997"/>
              <a:gd name="connsiteY69" fmla="*/ 71211 h 71211"/>
              <a:gd name="connsiteX70" fmla="*/ 670434 w 12191997"/>
              <a:gd name="connsiteY70" fmla="*/ 71211 h 71211"/>
              <a:gd name="connsiteX71" fmla="*/ 0 w 12191997"/>
              <a:gd name="connsiteY71" fmla="*/ 71211 h 712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191997" h="71211">
                <a:moveTo>
                  <a:pt x="8131581" y="0"/>
                </a:moveTo>
                <a:lnTo>
                  <a:pt x="8802015" y="0"/>
                </a:lnTo>
                <a:lnTo>
                  <a:pt x="8839826" y="0"/>
                </a:lnTo>
                <a:lnTo>
                  <a:pt x="9472449" y="0"/>
                </a:lnTo>
                <a:lnTo>
                  <a:pt x="9510260" y="0"/>
                </a:lnTo>
                <a:lnTo>
                  <a:pt x="10142883" y="0"/>
                </a:lnTo>
                <a:lnTo>
                  <a:pt x="10180694" y="0"/>
                </a:lnTo>
                <a:lnTo>
                  <a:pt x="10813317" y="0"/>
                </a:lnTo>
                <a:lnTo>
                  <a:pt x="10851128" y="0"/>
                </a:lnTo>
                <a:lnTo>
                  <a:pt x="11483752" y="0"/>
                </a:lnTo>
                <a:lnTo>
                  <a:pt x="11521562" y="0"/>
                </a:lnTo>
                <a:lnTo>
                  <a:pt x="12191997" y="0"/>
                </a:lnTo>
                <a:lnTo>
                  <a:pt x="12191997" y="71211"/>
                </a:lnTo>
                <a:lnTo>
                  <a:pt x="11521562" y="71211"/>
                </a:lnTo>
                <a:lnTo>
                  <a:pt x="11483752" y="71211"/>
                </a:lnTo>
                <a:lnTo>
                  <a:pt x="10851128" y="71211"/>
                </a:lnTo>
                <a:lnTo>
                  <a:pt x="10813317" y="71211"/>
                </a:lnTo>
                <a:lnTo>
                  <a:pt x="10180694" y="71211"/>
                </a:lnTo>
                <a:lnTo>
                  <a:pt x="10142883" y="71211"/>
                </a:lnTo>
                <a:lnTo>
                  <a:pt x="9510260" y="71211"/>
                </a:lnTo>
                <a:lnTo>
                  <a:pt x="9472449" y="71211"/>
                </a:lnTo>
                <a:lnTo>
                  <a:pt x="8839826" y="71211"/>
                </a:lnTo>
                <a:lnTo>
                  <a:pt x="8802015" y="71211"/>
                </a:lnTo>
                <a:lnTo>
                  <a:pt x="8131581" y="71211"/>
                </a:lnTo>
                <a:close/>
                <a:moveTo>
                  <a:pt x="4065791" y="0"/>
                </a:moveTo>
                <a:lnTo>
                  <a:pt x="4736223" y="0"/>
                </a:lnTo>
                <a:lnTo>
                  <a:pt x="4774034" y="0"/>
                </a:lnTo>
                <a:lnTo>
                  <a:pt x="5406658" y="0"/>
                </a:lnTo>
                <a:lnTo>
                  <a:pt x="5444468" y="0"/>
                </a:lnTo>
                <a:lnTo>
                  <a:pt x="6077091" y="0"/>
                </a:lnTo>
                <a:lnTo>
                  <a:pt x="6114902" y="0"/>
                </a:lnTo>
                <a:lnTo>
                  <a:pt x="6747525" y="0"/>
                </a:lnTo>
                <a:lnTo>
                  <a:pt x="6785336" y="0"/>
                </a:lnTo>
                <a:lnTo>
                  <a:pt x="7417960" y="0"/>
                </a:lnTo>
                <a:lnTo>
                  <a:pt x="7455770" y="0"/>
                </a:lnTo>
                <a:lnTo>
                  <a:pt x="8126205" y="0"/>
                </a:lnTo>
                <a:lnTo>
                  <a:pt x="8126205" y="71211"/>
                </a:lnTo>
                <a:lnTo>
                  <a:pt x="7455770" y="71211"/>
                </a:lnTo>
                <a:lnTo>
                  <a:pt x="7417960" y="71211"/>
                </a:lnTo>
                <a:lnTo>
                  <a:pt x="6785336" y="71211"/>
                </a:lnTo>
                <a:lnTo>
                  <a:pt x="6747525" y="71211"/>
                </a:lnTo>
                <a:lnTo>
                  <a:pt x="6114902" y="71211"/>
                </a:lnTo>
                <a:lnTo>
                  <a:pt x="6077091" y="71211"/>
                </a:lnTo>
                <a:lnTo>
                  <a:pt x="5444468" y="71211"/>
                </a:lnTo>
                <a:lnTo>
                  <a:pt x="5406658" y="71211"/>
                </a:lnTo>
                <a:lnTo>
                  <a:pt x="4774034" y="71211"/>
                </a:lnTo>
                <a:lnTo>
                  <a:pt x="4736223" y="71211"/>
                </a:lnTo>
                <a:lnTo>
                  <a:pt x="4065791" y="71211"/>
                </a:lnTo>
                <a:close/>
                <a:moveTo>
                  <a:pt x="0" y="0"/>
                </a:moveTo>
                <a:lnTo>
                  <a:pt x="670434" y="0"/>
                </a:lnTo>
                <a:lnTo>
                  <a:pt x="708245" y="0"/>
                </a:lnTo>
                <a:lnTo>
                  <a:pt x="1340868" y="0"/>
                </a:lnTo>
                <a:lnTo>
                  <a:pt x="1378679" y="0"/>
                </a:lnTo>
                <a:lnTo>
                  <a:pt x="2011301" y="0"/>
                </a:lnTo>
                <a:lnTo>
                  <a:pt x="2049112" y="0"/>
                </a:lnTo>
                <a:lnTo>
                  <a:pt x="2681735" y="0"/>
                </a:lnTo>
                <a:lnTo>
                  <a:pt x="2719547" y="0"/>
                </a:lnTo>
                <a:lnTo>
                  <a:pt x="3352170" y="0"/>
                </a:lnTo>
                <a:lnTo>
                  <a:pt x="3389981" y="0"/>
                </a:lnTo>
                <a:lnTo>
                  <a:pt x="4060415" y="0"/>
                </a:lnTo>
                <a:lnTo>
                  <a:pt x="4060415" y="71211"/>
                </a:lnTo>
                <a:lnTo>
                  <a:pt x="3389981" y="71211"/>
                </a:lnTo>
                <a:lnTo>
                  <a:pt x="3352170" y="71211"/>
                </a:lnTo>
                <a:lnTo>
                  <a:pt x="2719547" y="71211"/>
                </a:lnTo>
                <a:lnTo>
                  <a:pt x="2681735" y="71211"/>
                </a:lnTo>
                <a:lnTo>
                  <a:pt x="2049112" y="71211"/>
                </a:lnTo>
                <a:lnTo>
                  <a:pt x="2011301" y="71211"/>
                </a:lnTo>
                <a:lnTo>
                  <a:pt x="1378679" y="71211"/>
                </a:lnTo>
                <a:lnTo>
                  <a:pt x="1340868" y="71211"/>
                </a:lnTo>
                <a:lnTo>
                  <a:pt x="708245" y="71211"/>
                </a:lnTo>
                <a:lnTo>
                  <a:pt x="670434" y="71211"/>
                </a:lnTo>
                <a:lnTo>
                  <a:pt x="0" y="71211"/>
                </a:lnTo>
                <a:close/>
              </a:path>
            </a:pathLst>
          </a:custGeom>
          <a:gradFill>
            <a:gsLst>
              <a:gs pos="0">
                <a:srgbClr val="616264"/>
              </a:gs>
              <a:gs pos="100000">
                <a:srgbClr val="999A9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69909" y="4725039"/>
            <a:ext cx="2557056" cy="959869"/>
            <a:chOff x="1411108" y="1703346"/>
            <a:chExt cx="2557056" cy="959869"/>
          </a:xfrm>
        </p:grpSpPr>
        <p:sp>
          <p:nvSpPr>
            <p:cNvPr id="4" name="文本框 3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6" name="短酷PPT"/>
          <p:cNvSpPr/>
          <p:nvPr/>
        </p:nvSpPr>
        <p:spPr bwMode="auto">
          <a:xfrm>
            <a:off x="820057" y="1787069"/>
            <a:ext cx="10160000" cy="4476751"/>
          </a:xfrm>
          <a:custGeom>
            <a:cxnLst>
              <a:cxn ang="0">
                <a:pos x="1548" y="674"/>
              </a:cxn>
              <a:cxn ang="0">
                <a:pos x="1577" y="645"/>
              </a:cxn>
              <a:cxn ang="0">
                <a:pos x="1735" y="724"/>
              </a:cxn>
              <a:cxn ang="0">
                <a:pos x="1437" y="784"/>
              </a:cxn>
              <a:cxn ang="0">
                <a:pos x="1474" y="748"/>
              </a:cxn>
              <a:cxn ang="0">
                <a:pos x="1328" y="742"/>
              </a:cxn>
              <a:cxn ang="0">
                <a:pos x="930" y="692"/>
              </a:cxn>
              <a:cxn ang="0">
                <a:pos x="571" y="498"/>
              </a:cxn>
              <a:cxn ang="0">
                <a:pos x="702" y="361"/>
              </a:cxn>
              <a:cxn ang="0">
                <a:pos x="948" y="236"/>
              </a:cxn>
              <a:cxn ang="0">
                <a:pos x="0" y="0"/>
              </a:cxn>
              <a:cxn ang="0">
                <a:pos x="993" y="243"/>
              </a:cxn>
              <a:cxn ang="0">
                <a:pos x="777" y="359"/>
              </a:cxn>
              <a:cxn ang="0">
                <a:pos x="678" y="520"/>
              </a:cxn>
              <a:cxn ang="0">
                <a:pos x="1328" y="670"/>
              </a:cxn>
              <a:cxn ang="0">
                <a:pos x="1548" y="674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7" name="Group 63"/>
          <p:cNvGrpSpPr/>
          <p:nvPr/>
        </p:nvGrpSpPr>
        <p:grpSpPr>
          <a:xfrm>
            <a:off x="4822102" y="3819069"/>
            <a:ext cx="1484355" cy="2355853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8" name="Wave 58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9" name="Can 62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0" name="Can 61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1" name="Group 64"/>
          <p:cNvGrpSpPr/>
          <p:nvPr/>
        </p:nvGrpSpPr>
        <p:grpSpPr>
          <a:xfrm>
            <a:off x="3540545" y="3118737"/>
            <a:ext cx="1157245" cy="1836691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12" name="Wave 65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3" name="Can 66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4" name="Can 67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5" name="Group 68"/>
          <p:cNvGrpSpPr/>
          <p:nvPr/>
        </p:nvGrpSpPr>
        <p:grpSpPr>
          <a:xfrm>
            <a:off x="5526998" y="1482269"/>
            <a:ext cx="1112872" cy="1766264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16" name="Wave 69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7" name="Can 70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Can 71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9" name="Group 72"/>
          <p:cNvGrpSpPr/>
          <p:nvPr/>
        </p:nvGrpSpPr>
        <p:grpSpPr>
          <a:xfrm>
            <a:off x="1448321" y="974269"/>
            <a:ext cx="997336" cy="1582896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20" name="Wave 73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Can 74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2" name="Can 75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3" name="Group 76"/>
          <p:cNvGrpSpPr/>
          <p:nvPr/>
        </p:nvGrpSpPr>
        <p:grpSpPr>
          <a:xfrm>
            <a:off x="8223494" y="4123869"/>
            <a:ext cx="1484355" cy="2355853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24" name="Wave 77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Can 78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Can 79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27" name="Freeform 116"/>
          <p:cNvSpPr>
            <a:spLocks noEditPoints="1"/>
          </p:cNvSpPr>
          <p:nvPr/>
        </p:nvSpPr>
        <p:spPr bwMode="auto">
          <a:xfrm>
            <a:off x="1790299" y="1132289"/>
            <a:ext cx="384677" cy="310224"/>
          </a:xfrm>
          <a:custGeom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10365" y="2664010"/>
            <a:ext cx="2557056" cy="959869"/>
            <a:chOff x="1411108" y="1703346"/>
            <a:chExt cx="2557056" cy="959869"/>
          </a:xfrm>
        </p:grpSpPr>
        <p:sp>
          <p:nvSpPr>
            <p:cNvPr id="29" name="文本框 28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43508" y="1299668"/>
            <a:ext cx="2557056" cy="959869"/>
            <a:chOff x="1411108" y="1703346"/>
            <a:chExt cx="2557056" cy="959869"/>
          </a:xfrm>
        </p:grpSpPr>
        <p:sp>
          <p:nvSpPr>
            <p:cNvPr id="32" name="文本框 31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67738" y="3839668"/>
            <a:ext cx="2557056" cy="1244387"/>
            <a:chOff x="1411108" y="1703346"/>
            <a:chExt cx="2557056" cy="1244387"/>
          </a:xfrm>
        </p:grpSpPr>
        <p:sp>
          <p:nvSpPr>
            <p:cNvPr id="35" name="文本框 34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11108" y="1932070"/>
              <a:ext cx="1766612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733568" y="3142983"/>
            <a:ext cx="2638375" cy="860083"/>
            <a:chOff x="1411108" y="1819461"/>
            <a:chExt cx="2638375" cy="860083"/>
          </a:xfrm>
        </p:grpSpPr>
        <p:sp>
          <p:nvSpPr>
            <p:cNvPr id="38" name="文本框 37"/>
            <p:cNvSpPr txBox="1"/>
            <p:nvPr/>
          </p:nvSpPr>
          <p:spPr>
            <a:xfrm>
              <a:off x="1411108" y="1819461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411108" y="1971658"/>
              <a:ext cx="2638375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40" name="Shape 127"/>
          <p:cNvSpPr/>
          <p:nvPr/>
        </p:nvSpPr>
        <p:spPr>
          <a:xfrm>
            <a:off x="8813359" y="4354314"/>
            <a:ext cx="484387" cy="48438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19"/>
                </a:moveTo>
                <a:cubicBezTo>
                  <a:pt x="17269" y="17124"/>
                  <a:pt x="16604" y="16681"/>
                  <a:pt x="15855" y="16327"/>
                </a:cubicBezTo>
                <a:cubicBezTo>
                  <a:pt x="15868" y="16285"/>
                  <a:pt x="15882" y="16243"/>
                  <a:pt x="15895" y="16202"/>
                </a:cubicBezTo>
                <a:cubicBezTo>
                  <a:pt x="16132" y="15456"/>
                  <a:pt x="16320" y="14658"/>
                  <a:pt x="16454" y="13811"/>
                </a:cubicBezTo>
                <a:cubicBezTo>
                  <a:pt x="16471" y="13706"/>
                  <a:pt x="16484" y="13597"/>
                  <a:pt x="16499" y="13488"/>
                </a:cubicBezTo>
                <a:cubicBezTo>
                  <a:pt x="16544" y="13166"/>
                  <a:pt x="16580" y="12840"/>
                  <a:pt x="16610" y="12507"/>
                </a:cubicBezTo>
                <a:cubicBezTo>
                  <a:pt x="16620" y="12382"/>
                  <a:pt x="16632" y="12262"/>
                  <a:pt x="16641" y="12135"/>
                </a:cubicBezTo>
                <a:cubicBezTo>
                  <a:pt x="16660" y="11857"/>
                  <a:pt x="16663" y="11573"/>
                  <a:pt x="16672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19"/>
                </a:cubicBezTo>
                <a:moveTo>
                  <a:pt x="13714" y="20180"/>
                </a:moveTo>
                <a:cubicBezTo>
                  <a:pt x="13925" y="19958"/>
                  <a:pt x="14126" y="19712"/>
                  <a:pt x="14321" y="19445"/>
                </a:cubicBezTo>
                <a:cubicBezTo>
                  <a:pt x="14338" y="19419"/>
                  <a:pt x="14358" y="19395"/>
                  <a:pt x="14375" y="19370"/>
                </a:cubicBezTo>
                <a:cubicBezTo>
                  <a:pt x="14764" y="18823"/>
                  <a:pt x="15116" y="18193"/>
                  <a:pt x="15419" y="17489"/>
                </a:cubicBezTo>
                <a:cubicBezTo>
                  <a:pt x="15436" y="17451"/>
                  <a:pt x="15451" y="17409"/>
                  <a:pt x="15467" y="17372"/>
                </a:cubicBezTo>
                <a:cubicBezTo>
                  <a:pt x="15485" y="17331"/>
                  <a:pt x="15499" y="17282"/>
                  <a:pt x="15516" y="17241"/>
                </a:cubicBezTo>
                <a:cubicBezTo>
                  <a:pt x="16123" y="17537"/>
                  <a:pt x="16665" y="17888"/>
                  <a:pt x="17141" y="18286"/>
                </a:cubicBezTo>
                <a:cubicBezTo>
                  <a:pt x="16148" y="19131"/>
                  <a:pt x="14989" y="19782"/>
                  <a:pt x="13714" y="20180"/>
                </a:cubicBezTo>
                <a:moveTo>
                  <a:pt x="11291" y="20569"/>
                </a:moveTo>
                <a:lnTo>
                  <a:pt x="11291" y="16222"/>
                </a:lnTo>
                <a:cubicBezTo>
                  <a:pt x="12498" y="16270"/>
                  <a:pt x="13637" y="16495"/>
                  <a:pt x="14651" y="16869"/>
                </a:cubicBezTo>
                <a:cubicBezTo>
                  <a:pt x="13851" y="18909"/>
                  <a:pt x="12653" y="20300"/>
                  <a:pt x="11291" y="20569"/>
                </a:cubicBezTo>
                <a:moveTo>
                  <a:pt x="11291" y="11291"/>
                </a:moveTo>
                <a:lnTo>
                  <a:pt x="15698" y="11291"/>
                </a:lnTo>
                <a:cubicBezTo>
                  <a:pt x="15655" y="12993"/>
                  <a:pt x="15392" y="14580"/>
                  <a:pt x="14970" y="15947"/>
                </a:cubicBezTo>
                <a:cubicBezTo>
                  <a:pt x="13856" y="15531"/>
                  <a:pt x="12608" y="15291"/>
                  <a:pt x="11291" y="15239"/>
                </a:cubicBezTo>
                <a:cubicBezTo>
                  <a:pt x="11291" y="15239"/>
                  <a:pt x="11291" y="11291"/>
                  <a:pt x="11291" y="11291"/>
                </a:cubicBezTo>
                <a:close/>
                <a:moveTo>
                  <a:pt x="11291" y="6362"/>
                </a:moveTo>
                <a:cubicBezTo>
                  <a:pt x="12608" y="6309"/>
                  <a:pt x="13856" y="6066"/>
                  <a:pt x="14970" y="5653"/>
                </a:cubicBezTo>
                <a:cubicBezTo>
                  <a:pt x="15392" y="7019"/>
                  <a:pt x="15655" y="8604"/>
                  <a:pt x="15698" y="10309"/>
                </a:cubicBezTo>
                <a:lnTo>
                  <a:pt x="11291" y="10309"/>
                </a:lnTo>
                <a:cubicBezTo>
                  <a:pt x="11291" y="10309"/>
                  <a:pt x="11291" y="6362"/>
                  <a:pt x="11291" y="6362"/>
                </a:cubicBezTo>
                <a:close/>
                <a:moveTo>
                  <a:pt x="11291" y="1031"/>
                </a:moveTo>
                <a:cubicBezTo>
                  <a:pt x="12653" y="1300"/>
                  <a:pt x="13851" y="2693"/>
                  <a:pt x="14651" y="4731"/>
                </a:cubicBezTo>
                <a:cubicBezTo>
                  <a:pt x="13637" y="5105"/>
                  <a:pt x="12498" y="5332"/>
                  <a:pt x="11291" y="5380"/>
                </a:cubicBezTo>
                <a:cubicBezTo>
                  <a:pt x="11291" y="5380"/>
                  <a:pt x="11291" y="1031"/>
                  <a:pt x="11291" y="1031"/>
                </a:cubicBezTo>
                <a:close/>
                <a:moveTo>
                  <a:pt x="17141" y="3314"/>
                </a:moveTo>
                <a:cubicBezTo>
                  <a:pt x="16665" y="3712"/>
                  <a:pt x="16123" y="4065"/>
                  <a:pt x="15516" y="4359"/>
                </a:cubicBezTo>
                <a:cubicBezTo>
                  <a:pt x="15499" y="4319"/>
                  <a:pt x="15485" y="4269"/>
                  <a:pt x="15467" y="4229"/>
                </a:cubicBezTo>
                <a:cubicBezTo>
                  <a:pt x="15451" y="4191"/>
                  <a:pt x="15436" y="4149"/>
                  <a:pt x="15419" y="4113"/>
                </a:cubicBezTo>
                <a:cubicBezTo>
                  <a:pt x="15116" y="3409"/>
                  <a:pt x="14764" y="2777"/>
                  <a:pt x="14375" y="2231"/>
                </a:cubicBezTo>
                <a:cubicBezTo>
                  <a:pt x="14358" y="2205"/>
                  <a:pt x="14338" y="2181"/>
                  <a:pt x="14321" y="2156"/>
                </a:cubicBezTo>
                <a:cubicBezTo>
                  <a:pt x="14126" y="1890"/>
                  <a:pt x="13925" y="1642"/>
                  <a:pt x="13714" y="1420"/>
                </a:cubicBezTo>
                <a:cubicBezTo>
                  <a:pt x="14989" y="1818"/>
                  <a:pt x="16148" y="2471"/>
                  <a:pt x="17141" y="3314"/>
                </a:cubicBezTo>
                <a:moveTo>
                  <a:pt x="20598" y="10309"/>
                </a:moveTo>
                <a:lnTo>
                  <a:pt x="16672" y="10309"/>
                </a:lnTo>
                <a:cubicBezTo>
                  <a:pt x="16663" y="10027"/>
                  <a:pt x="16660" y="9743"/>
                  <a:pt x="16641" y="9466"/>
                </a:cubicBezTo>
                <a:cubicBezTo>
                  <a:pt x="16632" y="9338"/>
                  <a:pt x="16620" y="9215"/>
                  <a:pt x="16610" y="9095"/>
                </a:cubicBezTo>
                <a:cubicBezTo>
                  <a:pt x="16580" y="8760"/>
                  <a:pt x="16544" y="8436"/>
                  <a:pt x="16499" y="8112"/>
                </a:cubicBezTo>
                <a:cubicBezTo>
                  <a:pt x="16484" y="8004"/>
                  <a:pt x="16471" y="7894"/>
                  <a:pt x="16454" y="7789"/>
                </a:cubicBezTo>
                <a:cubicBezTo>
                  <a:pt x="16320" y="6944"/>
                  <a:pt x="16132" y="6144"/>
                  <a:pt x="15895" y="5398"/>
                </a:cubicBezTo>
                <a:cubicBezTo>
                  <a:pt x="15882" y="5357"/>
                  <a:pt x="15868" y="5317"/>
                  <a:pt x="15855" y="5278"/>
                </a:cubicBezTo>
                <a:cubicBezTo>
                  <a:pt x="16604" y="4919"/>
                  <a:pt x="17269" y="4476"/>
                  <a:pt x="17850" y="3981"/>
                </a:cubicBezTo>
                <a:cubicBezTo>
                  <a:pt x="19450" y="5638"/>
                  <a:pt x="20476" y="7854"/>
                  <a:pt x="20598" y="10309"/>
                </a:cubicBezTo>
                <a:moveTo>
                  <a:pt x="10309" y="5380"/>
                </a:moveTo>
                <a:cubicBezTo>
                  <a:pt x="9101" y="5332"/>
                  <a:pt x="7961" y="5105"/>
                  <a:pt x="6946" y="4731"/>
                </a:cubicBezTo>
                <a:cubicBezTo>
                  <a:pt x="7749" y="2693"/>
                  <a:pt x="8945" y="1300"/>
                  <a:pt x="10309" y="1031"/>
                </a:cubicBezTo>
                <a:cubicBezTo>
                  <a:pt x="10309" y="1031"/>
                  <a:pt x="10309" y="5380"/>
                  <a:pt x="10309" y="5380"/>
                </a:cubicBezTo>
                <a:close/>
                <a:moveTo>
                  <a:pt x="10309" y="10309"/>
                </a:moveTo>
                <a:lnTo>
                  <a:pt x="5902" y="10309"/>
                </a:lnTo>
                <a:cubicBezTo>
                  <a:pt x="5945" y="8604"/>
                  <a:pt x="6207" y="7019"/>
                  <a:pt x="6630" y="5653"/>
                </a:cubicBezTo>
                <a:cubicBezTo>
                  <a:pt x="7744" y="6066"/>
                  <a:pt x="8991" y="6309"/>
                  <a:pt x="10309" y="6362"/>
                </a:cubicBezTo>
                <a:cubicBezTo>
                  <a:pt x="10309" y="6362"/>
                  <a:pt x="10309" y="10309"/>
                  <a:pt x="10309" y="10309"/>
                </a:cubicBezTo>
                <a:close/>
                <a:moveTo>
                  <a:pt x="10309" y="15239"/>
                </a:moveTo>
                <a:cubicBezTo>
                  <a:pt x="8991" y="15291"/>
                  <a:pt x="7744" y="15531"/>
                  <a:pt x="6630" y="15947"/>
                </a:cubicBezTo>
                <a:cubicBezTo>
                  <a:pt x="6207" y="14580"/>
                  <a:pt x="5945" y="12993"/>
                  <a:pt x="5902" y="11291"/>
                </a:cubicBezTo>
                <a:lnTo>
                  <a:pt x="10309" y="11291"/>
                </a:lnTo>
                <a:cubicBezTo>
                  <a:pt x="10309" y="11291"/>
                  <a:pt x="10309" y="15239"/>
                  <a:pt x="10309" y="15239"/>
                </a:cubicBezTo>
                <a:close/>
                <a:moveTo>
                  <a:pt x="10309" y="20569"/>
                </a:moveTo>
                <a:cubicBezTo>
                  <a:pt x="8945" y="20300"/>
                  <a:pt x="7749" y="18909"/>
                  <a:pt x="6946" y="16869"/>
                </a:cubicBezTo>
                <a:cubicBezTo>
                  <a:pt x="7961" y="16495"/>
                  <a:pt x="9101" y="16270"/>
                  <a:pt x="10309" y="16222"/>
                </a:cubicBezTo>
                <a:cubicBezTo>
                  <a:pt x="10309" y="16222"/>
                  <a:pt x="10309" y="20569"/>
                  <a:pt x="10309" y="20569"/>
                </a:cubicBezTo>
                <a:close/>
                <a:moveTo>
                  <a:pt x="4459" y="18286"/>
                </a:moveTo>
                <a:cubicBezTo>
                  <a:pt x="4934" y="17888"/>
                  <a:pt x="5476" y="17537"/>
                  <a:pt x="6083" y="17241"/>
                </a:cubicBezTo>
                <a:cubicBezTo>
                  <a:pt x="6100" y="17282"/>
                  <a:pt x="6115" y="17331"/>
                  <a:pt x="6132" y="17372"/>
                </a:cubicBezTo>
                <a:cubicBezTo>
                  <a:pt x="6148" y="17409"/>
                  <a:pt x="6163" y="17451"/>
                  <a:pt x="6179" y="17489"/>
                </a:cubicBezTo>
                <a:cubicBezTo>
                  <a:pt x="6483" y="18193"/>
                  <a:pt x="6835" y="18823"/>
                  <a:pt x="7223" y="19370"/>
                </a:cubicBezTo>
                <a:cubicBezTo>
                  <a:pt x="7242" y="19395"/>
                  <a:pt x="7260" y="19419"/>
                  <a:pt x="7278" y="19445"/>
                </a:cubicBezTo>
                <a:cubicBezTo>
                  <a:pt x="7472" y="19712"/>
                  <a:pt x="7675" y="19958"/>
                  <a:pt x="7885" y="20180"/>
                </a:cubicBezTo>
                <a:cubicBezTo>
                  <a:pt x="6610" y="19782"/>
                  <a:pt x="5452" y="19131"/>
                  <a:pt x="4459" y="18286"/>
                </a:cubicBezTo>
                <a:moveTo>
                  <a:pt x="1002" y="11291"/>
                </a:moveTo>
                <a:lnTo>
                  <a:pt x="4926" y="11291"/>
                </a:lnTo>
                <a:cubicBezTo>
                  <a:pt x="4935" y="11573"/>
                  <a:pt x="4940" y="11857"/>
                  <a:pt x="4959" y="12135"/>
                </a:cubicBezTo>
                <a:cubicBezTo>
                  <a:pt x="4967" y="12262"/>
                  <a:pt x="4979" y="12382"/>
                  <a:pt x="4990" y="12507"/>
                </a:cubicBezTo>
                <a:cubicBezTo>
                  <a:pt x="5019" y="12840"/>
                  <a:pt x="5055" y="13166"/>
                  <a:pt x="5100" y="13488"/>
                </a:cubicBezTo>
                <a:cubicBezTo>
                  <a:pt x="5115" y="13597"/>
                  <a:pt x="5129" y="13706"/>
                  <a:pt x="5146" y="13811"/>
                </a:cubicBezTo>
                <a:cubicBezTo>
                  <a:pt x="5279" y="14658"/>
                  <a:pt x="5467" y="15456"/>
                  <a:pt x="5704" y="16202"/>
                </a:cubicBezTo>
                <a:cubicBezTo>
                  <a:pt x="5717" y="16243"/>
                  <a:pt x="5731" y="16285"/>
                  <a:pt x="5744" y="16327"/>
                </a:cubicBezTo>
                <a:cubicBezTo>
                  <a:pt x="4996" y="16681"/>
                  <a:pt x="4329" y="17124"/>
                  <a:pt x="3748" y="17619"/>
                </a:cubicBezTo>
                <a:cubicBezTo>
                  <a:pt x="2150" y="15962"/>
                  <a:pt x="1124" y="13747"/>
                  <a:pt x="1002" y="11291"/>
                </a:cubicBezTo>
                <a:moveTo>
                  <a:pt x="3748" y="3981"/>
                </a:moveTo>
                <a:cubicBezTo>
                  <a:pt x="4329" y="4476"/>
                  <a:pt x="4996" y="4919"/>
                  <a:pt x="5744" y="5278"/>
                </a:cubicBezTo>
                <a:cubicBezTo>
                  <a:pt x="5731" y="5317"/>
                  <a:pt x="5717" y="5357"/>
                  <a:pt x="5704" y="5398"/>
                </a:cubicBezTo>
                <a:cubicBezTo>
                  <a:pt x="5468" y="6144"/>
                  <a:pt x="5279" y="6944"/>
                  <a:pt x="5146" y="7789"/>
                </a:cubicBezTo>
                <a:cubicBezTo>
                  <a:pt x="5129" y="7894"/>
                  <a:pt x="5115" y="8004"/>
                  <a:pt x="5100" y="8112"/>
                </a:cubicBezTo>
                <a:cubicBezTo>
                  <a:pt x="5055" y="8436"/>
                  <a:pt x="5019" y="8760"/>
                  <a:pt x="4990" y="9095"/>
                </a:cubicBezTo>
                <a:cubicBezTo>
                  <a:pt x="4979" y="9215"/>
                  <a:pt x="4967" y="9338"/>
                  <a:pt x="4959" y="9466"/>
                </a:cubicBezTo>
                <a:cubicBezTo>
                  <a:pt x="4940" y="9743"/>
                  <a:pt x="4935" y="10027"/>
                  <a:pt x="4926" y="10309"/>
                </a:cubicBezTo>
                <a:lnTo>
                  <a:pt x="1002" y="10309"/>
                </a:lnTo>
                <a:cubicBezTo>
                  <a:pt x="1124" y="7854"/>
                  <a:pt x="2150" y="5638"/>
                  <a:pt x="3748" y="3981"/>
                </a:cubicBezTo>
                <a:moveTo>
                  <a:pt x="7885" y="1420"/>
                </a:moveTo>
                <a:cubicBezTo>
                  <a:pt x="7675" y="1642"/>
                  <a:pt x="7472" y="1890"/>
                  <a:pt x="7278" y="2156"/>
                </a:cubicBezTo>
                <a:cubicBezTo>
                  <a:pt x="7260" y="2181"/>
                  <a:pt x="7242" y="2205"/>
                  <a:pt x="7223" y="2231"/>
                </a:cubicBezTo>
                <a:cubicBezTo>
                  <a:pt x="6835" y="2777"/>
                  <a:pt x="6483" y="3409"/>
                  <a:pt x="6179" y="4113"/>
                </a:cubicBezTo>
                <a:cubicBezTo>
                  <a:pt x="6163" y="4149"/>
                  <a:pt x="6148" y="4191"/>
                  <a:pt x="6132" y="4229"/>
                </a:cubicBezTo>
                <a:cubicBezTo>
                  <a:pt x="6115" y="4269"/>
                  <a:pt x="6100" y="4319"/>
                  <a:pt x="6083" y="4359"/>
                </a:cubicBezTo>
                <a:cubicBezTo>
                  <a:pt x="5476" y="4065"/>
                  <a:pt x="4934" y="3712"/>
                  <a:pt x="4459" y="3314"/>
                </a:cubicBezTo>
                <a:cubicBezTo>
                  <a:pt x="5452" y="2471"/>
                  <a:pt x="6610" y="1818"/>
                  <a:pt x="7885" y="1420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4"/>
                  <a:pt x="4836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1" name="Shape 123"/>
          <p:cNvSpPr/>
          <p:nvPr/>
        </p:nvSpPr>
        <p:spPr>
          <a:xfrm>
            <a:off x="5986541" y="1688050"/>
            <a:ext cx="351705" cy="303797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3"/>
                </a:moveTo>
                <a:lnTo>
                  <a:pt x="1633" y="10803"/>
                </a:lnTo>
                <a:lnTo>
                  <a:pt x="4614" y="9159"/>
                </a:lnTo>
                <a:lnTo>
                  <a:pt x="10590" y="12451"/>
                </a:lnTo>
                <a:lnTo>
                  <a:pt x="10594" y="12447"/>
                </a:lnTo>
                <a:cubicBezTo>
                  <a:pt x="10657" y="12482"/>
                  <a:pt x="10725" y="12503"/>
                  <a:pt x="10800" y="12503"/>
                </a:cubicBezTo>
                <a:cubicBezTo>
                  <a:pt x="10875" y="12503"/>
                  <a:pt x="10945" y="12482"/>
                  <a:pt x="11010" y="12447"/>
                </a:cubicBezTo>
                <a:lnTo>
                  <a:pt x="11010" y="12451"/>
                </a:lnTo>
                <a:lnTo>
                  <a:pt x="16984" y="9159"/>
                </a:lnTo>
                <a:lnTo>
                  <a:pt x="19968" y="10803"/>
                </a:lnTo>
                <a:cubicBezTo>
                  <a:pt x="19968" y="10803"/>
                  <a:pt x="10800" y="15853"/>
                  <a:pt x="10800" y="15853"/>
                </a:cubicBezTo>
                <a:close/>
                <a:moveTo>
                  <a:pt x="19968" y="15347"/>
                </a:moveTo>
                <a:lnTo>
                  <a:pt x="10800" y="20403"/>
                </a:lnTo>
                <a:lnTo>
                  <a:pt x="1633" y="15347"/>
                </a:lnTo>
                <a:lnTo>
                  <a:pt x="4614" y="13702"/>
                </a:lnTo>
                <a:lnTo>
                  <a:pt x="10590" y="16995"/>
                </a:lnTo>
                <a:lnTo>
                  <a:pt x="10594" y="16991"/>
                </a:lnTo>
                <a:cubicBezTo>
                  <a:pt x="10657" y="17029"/>
                  <a:pt x="10725" y="17053"/>
                  <a:pt x="10800" y="17053"/>
                </a:cubicBezTo>
                <a:cubicBezTo>
                  <a:pt x="10875" y="17053"/>
                  <a:pt x="10945" y="17029"/>
                  <a:pt x="11010" y="16991"/>
                </a:cubicBezTo>
                <a:lnTo>
                  <a:pt x="11010" y="16995"/>
                </a:lnTo>
                <a:lnTo>
                  <a:pt x="16984" y="13702"/>
                </a:lnTo>
                <a:cubicBezTo>
                  <a:pt x="16984" y="13702"/>
                  <a:pt x="19968" y="15347"/>
                  <a:pt x="19968" y="15347"/>
                </a:cubicBezTo>
                <a:close/>
                <a:moveTo>
                  <a:pt x="1633" y="6253"/>
                </a:moveTo>
                <a:lnTo>
                  <a:pt x="10800" y="1199"/>
                </a:lnTo>
                <a:lnTo>
                  <a:pt x="19968" y="6253"/>
                </a:lnTo>
                <a:lnTo>
                  <a:pt x="10800" y="11306"/>
                </a:lnTo>
                <a:cubicBezTo>
                  <a:pt x="10800" y="11306"/>
                  <a:pt x="1633" y="6253"/>
                  <a:pt x="1633" y="6253"/>
                </a:cubicBezTo>
                <a:close/>
                <a:moveTo>
                  <a:pt x="21600" y="10803"/>
                </a:moveTo>
                <a:cubicBezTo>
                  <a:pt x="21600" y="10573"/>
                  <a:pt x="21483" y="10383"/>
                  <a:pt x="21319" y="10290"/>
                </a:cubicBezTo>
                <a:lnTo>
                  <a:pt x="21322" y="10286"/>
                </a:lnTo>
                <a:lnTo>
                  <a:pt x="18128" y="8528"/>
                </a:lnTo>
                <a:lnTo>
                  <a:pt x="21322" y="6766"/>
                </a:lnTo>
                <a:lnTo>
                  <a:pt x="21319" y="6762"/>
                </a:lnTo>
                <a:cubicBezTo>
                  <a:pt x="21483" y="6672"/>
                  <a:pt x="21600" y="6481"/>
                  <a:pt x="21600" y="6253"/>
                </a:cubicBezTo>
                <a:cubicBezTo>
                  <a:pt x="21600" y="6028"/>
                  <a:pt x="21483" y="5837"/>
                  <a:pt x="21319" y="5743"/>
                </a:cubicBezTo>
                <a:lnTo>
                  <a:pt x="21322" y="5743"/>
                </a:lnTo>
                <a:lnTo>
                  <a:pt x="11010" y="58"/>
                </a:lnTo>
                <a:lnTo>
                  <a:pt x="11010" y="62"/>
                </a:lnTo>
                <a:cubicBezTo>
                  <a:pt x="10945" y="27"/>
                  <a:pt x="10875" y="0"/>
                  <a:pt x="10800" y="0"/>
                </a:cubicBezTo>
                <a:cubicBezTo>
                  <a:pt x="10725" y="0"/>
                  <a:pt x="10657" y="27"/>
                  <a:pt x="10594" y="62"/>
                </a:cubicBezTo>
                <a:lnTo>
                  <a:pt x="10590" y="58"/>
                </a:lnTo>
                <a:lnTo>
                  <a:pt x="280" y="5743"/>
                </a:lnTo>
                <a:lnTo>
                  <a:pt x="280" y="5743"/>
                </a:lnTo>
                <a:cubicBezTo>
                  <a:pt x="115" y="5837"/>
                  <a:pt x="0" y="6028"/>
                  <a:pt x="0" y="6253"/>
                </a:cubicBezTo>
                <a:cubicBezTo>
                  <a:pt x="0" y="6481"/>
                  <a:pt x="115" y="6672"/>
                  <a:pt x="280" y="6762"/>
                </a:cubicBezTo>
                <a:lnTo>
                  <a:pt x="280" y="6766"/>
                </a:lnTo>
                <a:lnTo>
                  <a:pt x="3475" y="8528"/>
                </a:lnTo>
                <a:lnTo>
                  <a:pt x="280" y="10286"/>
                </a:lnTo>
                <a:lnTo>
                  <a:pt x="280" y="10290"/>
                </a:lnTo>
                <a:cubicBezTo>
                  <a:pt x="115" y="10383"/>
                  <a:pt x="0" y="10573"/>
                  <a:pt x="0" y="10803"/>
                </a:cubicBezTo>
                <a:cubicBezTo>
                  <a:pt x="0" y="11028"/>
                  <a:pt x="115" y="11219"/>
                  <a:pt x="280" y="11310"/>
                </a:cubicBezTo>
                <a:lnTo>
                  <a:pt x="280" y="11316"/>
                </a:lnTo>
                <a:lnTo>
                  <a:pt x="3475" y="13072"/>
                </a:lnTo>
                <a:lnTo>
                  <a:pt x="280" y="14834"/>
                </a:lnTo>
                <a:lnTo>
                  <a:pt x="280" y="14840"/>
                </a:lnTo>
                <a:cubicBezTo>
                  <a:pt x="115" y="14930"/>
                  <a:pt x="0" y="15121"/>
                  <a:pt x="0" y="15347"/>
                </a:cubicBezTo>
                <a:cubicBezTo>
                  <a:pt x="0" y="15572"/>
                  <a:pt x="115" y="15767"/>
                  <a:pt x="280" y="15853"/>
                </a:cubicBezTo>
                <a:lnTo>
                  <a:pt x="280" y="15859"/>
                </a:lnTo>
                <a:lnTo>
                  <a:pt x="10590" y="21544"/>
                </a:lnTo>
                <a:lnTo>
                  <a:pt x="10594" y="21540"/>
                </a:lnTo>
                <a:cubicBezTo>
                  <a:pt x="10657" y="21575"/>
                  <a:pt x="10725" y="21600"/>
                  <a:pt x="10800" y="21600"/>
                </a:cubicBezTo>
                <a:cubicBezTo>
                  <a:pt x="10875" y="21600"/>
                  <a:pt x="10945" y="21575"/>
                  <a:pt x="11010" y="21540"/>
                </a:cubicBezTo>
                <a:lnTo>
                  <a:pt x="11010" y="21544"/>
                </a:lnTo>
                <a:lnTo>
                  <a:pt x="21322" y="15859"/>
                </a:lnTo>
                <a:lnTo>
                  <a:pt x="21319" y="15853"/>
                </a:lnTo>
                <a:cubicBezTo>
                  <a:pt x="21483" y="15767"/>
                  <a:pt x="21600" y="15572"/>
                  <a:pt x="21600" y="15347"/>
                </a:cubicBezTo>
                <a:cubicBezTo>
                  <a:pt x="21600" y="15121"/>
                  <a:pt x="21483" y="14930"/>
                  <a:pt x="21319" y="14840"/>
                </a:cubicBezTo>
                <a:lnTo>
                  <a:pt x="21322" y="14834"/>
                </a:lnTo>
                <a:lnTo>
                  <a:pt x="18128" y="13072"/>
                </a:lnTo>
                <a:lnTo>
                  <a:pt x="21322" y="11316"/>
                </a:lnTo>
                <a:lnTo>
                  <a:pt x="21319" y="11310"/>
                </a:lnTo>
                <a:cubicBezTo>
                  <a:pt x="21483" y="11219"/>
                  <a:pt x="21600" y="11028"/>
                  <a:pt x="21600" y="10803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2" name="Shape 200"/>
          <p:cNvSpPr/>
          <p:nvPr/>
        </p:nvSpPr>
        <p:spPr>
          <a:xfrm>
            <a:off x="4007196" y="3314763"/>
            <a:ext cx="374304" cy="374304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8" y="17673"/>
                </a:moveTo>
                <a:cubicBezTo>
                  <a:pt x="4718" y="17673"/>
                  <a:pt x="982" y="13935"/>
                  <a:pt x="982" y="9329"/>
                </a:cubicBezTo>
                <a:cubicBezTo>
                  <a:pt x="982" y="4717"/>
                  <a:pt x="4718" y="982"/>
                  <a:pt x="9328" y="982"/>
                </a:cubicBezTo>
                <a:cubicBezTo>
                  <a:pt x="13937" y="982"/>
                  <a:pt x="17674" y="4717"/>
                  <a:pt x="17674" y="9329"/>
                </a:cubicBezTo>
                <a:cubicBezTo>
                  <a:pt x="17674" y="13935"/>
                  <a:pt x="13937" y="17673"/>
                  <a:pt x="9328" y="17673"/>
                </a:cubicBezTo>
                <a:moveTo>
                  <a:pt x="21457" y="20762"/>
                </a:moveTo>
                <a:lnTo>
                  <a:pt x="16253" y="15559"/>
                </a:lnTo>
                <a:cubicBezTo>
                  <a:pt x="17742" y="13908"/>
                  <a:pt x="18654" y="11727"/>
                  <a:pt x="18654" y="9329"/>
                </a:cubicBezTo>
                <a:cubicBezTo>
                  <a:pt x="18654" y="4176"/>
                  <a:pt x="14480" y="0"/>
                  <a:pt x="9328" y="0"/>
                </a:cubicBezTo>
                <a:cubicBezTo>
                  <a:pt x="4176" y="0"/>
                  <a:pt x="0" y="4176"/>
                  <a:pt x="0" y="9329"/>
                </a:cubicBezTo>
                <a:cubicBezTo>
                  <a:pt x="0" y="14479"/>
                  <a:pt x="4176" y="18655"/>
                  <a:pt x="9328" y="18655"/>
                </a:cubicBezTo>
                <a:cubicBezTo>
                  <a:pt x="11726" y="18655"/>
                  <a:pt x="13907" y="17740"/>
                  <a:pt x="15560" y="16254"/>
                </a:cubicBezTo>
                <a:lnTo>
                  <a:pt x="20762" y="21456"/>
                </a:lnTo>
                <a:cubicBezTo>
                  <a:pt x="20852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10"/>
                </a:cubicBezTo>
                <a:cubicBezTo>
                  <a:pt x="21600" y="20974"/>
                  <a:pt x="21545" y="20852"/>
                  <a:pt x="21457" y="2076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3" name="Shape 315"/>
          <p:cNvSpPr/>
          <p:nvPr/>
        </p:nvSpPr>
        <p:spPr>
          <a:xfrm>
            <a:off x="5399386" y="4081609"/>
            <a:ext cx="471468" cy="471342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0" y="20618"/>
                </a:moveTo>
                <a:cubicBezTo>
                  <a:pt x="15826" y="20618"/>
                  <a:pt x="15227" y="20481"/>
                  <a:pt x="14662" y="20215"/>
                </a:cubicBezTo>
                <a:cubicBezTo>
                  <a:pt x="14608" y="20190"/>
                  <a:pt x="14553" y="20168"/>
                  <a:pt x="14498" y="20155"/>
                </a:cubicBezTo>
                <a:cubicBezTo>
                  <a:pt x="8919" y="17307"/>
                  <a:pt x="4296" y="12685"/>
                  <a:pt x="1448" y="7103"/>
                </a:cubicBezTo>
                <a:cubicBezTo>
                  <a:pt x="1432" y="7048"/>
                  <a:pt x="1412" y="6991"/>
                  <a:pt x="1387" y="6937"/>
                </a:cubicBezTo>
                <a:cubicBezTo>
                  <a:pt x="1118" y="6369"/>
                  <a:pt x="982" y="5769"/>
                  <a:pt x="982" y="5154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5" y="982"/>
                  <a:pt x="4710" y="1072"/>
                  <a:pt x="4764" y="1126"/>
                </a:cubicBezTo>
                <a:cubicBezTo>
                  <a:pt x="4777" y="1137"/>
                  <a:pt x="4799" y="1164"/>
                  <a:pt x="4831" y="1216"/>
                </a:cubicBezTo>
                <a:cubicBezTo>
                  <a:pt x="4849" y="1242"/>
                  <a:pt x="4867" y="1269"/>
                  <a:pt x="4887" y="1295"/>
                </a:cubicBezTo>
                <a:lnTo>
                  <a:pt x="8118" y="5452"/>
                </a:lnTo>
                <a:cubicBezTo>
                  <a:pt x="8144" y="5484"/>
                  <a:pt x="8170" y="5514"/>
                  <a:pt x="8200" y="5542"/>
                </a:cubicBezTo>
                <a:cubicBezTo>
                  <a:pt x="8253" y="5596"/>
                  <a:pt x="8343" y="5715"/>
                  <a:pt x="8343" y="5891"/>
                </a:cubicBezTo>
                <a:cubicBezTo>
                  <a:pt x="8343" y="5977"/>
                  <a:pt x="8319" y="6059"/>
                  <a:pt x="8272" y="6136"/>
                </a:cubicBezTo>
                <a:lnTo>
                  <a:pt x="7178" y="7220"/>
                </a:lnTo>
                <a:cubicBezTo>
                  <a:pt x="7174" y="7225"/>
                  <a:pt x="7168" y="7229"/>
                  <a:pt x="7164" y="7235"/>
                </a:cubicBezTo>
                <a:cubicBezTo>
                  <a:pt x="6767" y="7608"/>
                  <a:pt x="6541" y="8125"/>
                  <a:pt x="6541" y="8667"/>
                </a:cubicBezTo>
                <a:cubicBezTo>
                  <a:pt x="6541" y="9175"/>
                  <a:pt x="6738" y="9659"/>
                  <a:pt x="7080" y="10020"/>
                </a:cubicBezTo>
                <a:cubicBezTo>
                  <a:pt x="7092" y="10039"/>
                  <a:pt x="7104" y="10057"/>
                  <a:pt x="7118" y="10077"/>
                </a:cubicBezTo>
                <a:cubicBezTo>
                  <a:pt x="8325" y="11746"/>
                  <a:pt x="9808" y="13221"/>
                  <a:pt x="11525" y="14468"/>
                </a:cubicBezTo>
                <a:cubicBezTo>
                  <a:pt x="11539" y="14477"/>
                  <a:pt x="11551" y="14487"/>
                  <a:pt x="11565" y="14497"/>
                </a:cubicBezTo>
                <a:cubicBezTo>
                  <a:pt x="11927" y="14845"/>
                  <a:pt x="12413" y="15043"/>
                  <a:pt x="12925" y="15043"/>
                </a:cubicBezTo>
                <a:cubicBezTo>
                  <a:pt x="13437" y="15043"/>
                  <a:pt x="13931" y="14840"/>
                  <a:pt x="14297" y="14478"/>
                </a:cubicBezTo>
                <a:cubicBezTo>
                  <a:pt x="14317" y="14462"/>
                  <a:pt x="14335" y="14445"/>
                  <a:pt x="14352" y="14427"/>
                </a:cubicBezTo>
                <a:lnTo>
                  <a:pt x="15452" y="13319"/>
                </a:lnTo>
                <a:cubicBezTo>
                  <a:pt x="15528" y="13269"/>
                  <a:pt x="15611" y="13248"/>
                  <a:pt x="15698" y="13248"/>
                </a:cubicBezTo>
                <a:cubicBezTo>
                  <a:pt x="15874" y="13248"/>
                  <a:pt x="15991" y="13338"/>
                  <a:pt x="16044" y="13389"/>
                </a:cubicBezTo>
                <a:cubicBezTo>
                  <a:pt x="16074" y="13418"/>
                  <a:pt x="16104" y="13446"/>
                  <a:pt x="16135" y="13471"/>
                </a:cubicBezTo>
                <a:lnTo>
                  <a:pt x="20291" y="16705"/>
                </a:lnTo>
                <a:cubicBezTo>
                  <a:pt x="20319" y="16725"/>
                  <a:pt x="20346" y="16743"/>
                  <a:pt x="20374" y="16759"/>
                </a:cubicBezTo>
                <a:cubicBezTo>
                  <a:pt x="20426" y="16794"/>
                  <a:pt x="20450" y="16814"/>
                  <a:pt x="20461" y="16826"/>
                </a:cubicBezTo>
                <a:cubicBezTo>
                  <a:pt x="20515" y="16879"/>
                  <a:pt x="20605" y="16996"/>
                  <a:pt x="20605" y="17174"/>
                </a:cubicBezTo>
                <a:cubicBezTo>
                  <a:pt x="20605" y="17206"/>
                  <a:pt x="20608" y="17237"/>
                  <a:pt x="20611" y="17272"/>
                </a:cubicBezTo>
                <a:cubicBezTo>
                  <a:pt x="20533" y="18623"/>
                  <a:pt x="18769" y="20618"/>
                  <a:pt x="16440" y="20618"/>
                </a:cubicBezTo>
                <a:moveTo>
                  <a:pt x="21588" y="17174"/>
                </a:moveTo>
                <a:cubicBezTo>
                  <a:pt x="21588" y="16766"/>
                  <a:pt x="21423" y="16400"/>
                  <a:pt x="21156" y="16132"/>
                </a:cubicBezTo>
                <a:cubicBezTo>
                  <a:pt x="21077" y="16053"/>
                  <a:pt x="20988" y="15987"/>
                  <a:pt x="20894" y="15929"/>
                </a:cubicBezTo>
                <a:lnTo>
                  <a:pt x="16738" y="12697"/>
                </a:lnTo>
                <a:cubicBezTo>
                  <a:pt x="16472" y="12430"/>
                  <a:pt x="16104" y="12265"/>
                  <a:pt x="15698" y="12265"/>
                </a:cubicBezTo>
                <a:cubicBezTo>
                  <a:pt x="15365" y="12265"/>
                  <a:pt x="15061" y="12380"/>
                  <a:pt x="14815" y="12567"/>
                </a:cubicBezTo>
                <a:lnTo>
                  <a:pt x="13656" y="13736"/>
                </a:lnTo>
                <a:lnTo>
                  <a:pt x="13654" y="13731"/>
                </a:lnTo>
                <a:cubicBezTo>
                  <a:pt x="13473" y="13934"/>
                  <a:pt x="13214" y="14060"/>
                  <a:pt x="12925" y="14060"/>
                </a:cubicBezTo>
                <a:cubicBezTo>
                  <a:pt x="12592" y="14060"/>
                  <a:pt x="12300" y="13895"/>
                  <a:pt x="12121" y="13646"/>
                </a:cubicBezTo>
                <a:cubicBezTo>
                  <a:pt x="12116" y="13654"/>
                  <a:pt x="12107" y="13662"/>
                  <a:pt x="12101" y="13672"/>
                </a:cubicBezTo>
                <a:cubicBezTo>
                  <a:pt x="10497" y="12508"/>
                  <a:pt x="9077" y="11110"/>
                  <a:pt x="7915" y="9501"/>
                </a:cubicBezTo>
                <a:cubicBezTo>
                  <a:pt x="7926" y="9495"/>
                  <a:pt x="7936" y="9484"/>
                  <a:pt x="7946" y="9478"/>
                </a:cubicBezTo>
                <a:cubicBezTo>
                  <a:pt x="7692" y="9298"/>
                  <a:pt x="7523" y="9002"/>
                  <a:pt x="7523" y="8667"/>
                </a:cubicBezTo>
                <a:cubicBezTo>
                  <a:pt x="7523" y="8366"/>
                  <a:pt x="7660" y="8099"/>
                  <a:pt x="7871" y="7919"/>
                </a:cubicBezTo>
                <a:lnTo>
                  <a:pt x="7871" y="7917"/>
                </a:lnTo>
                <a:lnTo>
                  <a:pt x="9024" y="6774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4"/>
                  <a:pt x="9160" y="5117"/>
                  <a:pt x="8894" y="4849"/>
                </a:cubicBezTo>
                <a:lnTo>
                  <a:pt x="5662" y="691"/>
                </a:lnTo>
                <a:cubicBezTo>
                  <a:pt x="5603" y="599"/>
                  <a:pt x="5537" y="510"/>
                  <a:pt x="5458" y="430"/>
                </a:cubicBezTo>
                <a:cubicBezTo>
                  <a:pt x="5192" y="165"/>
                  <a:pt x="4823" y="0"/>
                  <a:pt x="4417" y="0"/>
                </a:cubicBezTo>
                <a:cubicBezTo>
                  <a:pt x="2455" y="0"/>
                  <a:pt x="0" y="2307"/>
                  <a:pt x="0" y="5154"/>
                </a:cubicBezTo>
                <a:cubicBezTo>
                  <a:pt x="0" y="5943"/>
                  <a:pt x="183" y="6687"/>
                  <a:pt x="499" y="7357"/>
                </a:cubicBezTo>
                <a:lnTo>
                  <a:pt x="483" y="7372"/>
                </a:lnTo>
                <a:cubicBezTo>
                  <a:pt x="3436" y="13253"/>
                  <a:pt x="8343" y="18162"/>
                  <a:pt x="14224" y="21119"/>
                </a:cubicBezTo>
                <a:lnTo>
                  <a:pt x="14240" y="21100"/>
                </a:lnTo>
                <a:cubicBezTo>
                  <a:pt x="14908" y="21417"/>
                  <a:pt x="15653" y="21600"/>
                  <a:pt x="16440" y="21600"/>
                </a:cubicBezTo>
                <a:cubicBezTo>
                  <a:pt x="19286" y="21600"/>
                  <a:pt x="21595" y="19144"/>
                  <a:pt x="21595" y="17181"/>
                </a:cubicBezTo>
                <a:cubicBezTo>
                  <a:pt x="21595" y="17177"/>
                  <a:pt x="21594" y="17176"/>
                  <a:pt x="21594" y="17174"/>
                </a:cubicBezTo>
                <a:cubicBezTo>
                  <a:pt x="21594" y="17174"/>
                  <a:pt x="21588" y="17174"/>
                  <a:pt x="21588" y="17174"/>
                </a:cubicBezTo>
                <a:close/>
                <a:moveTo>
                  <a:pt x="11785" y="10800"/>
                </a:moveTo>
                <a:cubicBezTo>
                  <a:pt x="12327" y="10800"/>
                  <a:pt x="12766" y="10359"/>
                  <a:pt x="12766" y="9819"/>
                </a:cubicBezTo>
                <a:cubicBezTo>
                  <a:pt x="12766" y="9276"/>
                  <a:pt x="12327" y="8835"/>
                  <a:pt x="11785" y="8835"/>
                </a:cubicBezTo>
                <a:cubicBezTo>
                  <a:pt x="11242" y="8835"/>
                  <a:pt x="10803" y="9276"/>
                  <a:pt x="10803" y="9819"/>
                </a:cubicBezTo>
                <a:cubicBezTo>
                  <a:pt x="10803" y="10359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2" y="5891"/>
                  <a:pt x="15711" y="7649"/>
                  <a:pt x="15711" y="9819"/>
                </a:cubicBezTo>
                <a:cubicBezTo>
                  <a:pt x="15711" y="10089"/>
                  <a:pt x="15930" y="10309"/>
                  <a:pt x="16201" y="10309"/>
                </a:cubicBezTo>
                <a:cubicBezTo>
                  <a:pt x="16473" y="10309"/>
                  <a:pt x="16693" y="10089"/>
                  <a:pt x="16693" y="9819"/>
                </a:cubicBezTo>
                <a:cubicBezTo>
                  <a:pt x="16693" y="7108"/>
                  <a:pt x="14496" y="4909"/>
                  <a:pt x="11785" y="4909"/>
                </a:cubicBezTo>
                <a:cubicBezTo>
                  <a:pt x="11514" y="4909"/>
                  <a:pt x="11293" y="5128"/>
                  <a:pt x="11293" y="5398"/>
                </a:cubicBezTo>
                <a:cubicBezTo>
                  <a:pt x="11293" y="5670"/>
                  <a:pt x="11514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9" y="4939"/>
                  <a:pt x="20619" y="9819"/>
                </a:cubicBezTo>
                <a:cubicBezTo>
                  <a:pt x="20619" y="10089"/>
                  <a:pt x="20838" y="10309"/>
                  <a:pt x="21110" y="10309"/>
                </a:cubicBezTo>
                <a:cubicBezTo>
                  <a:pt x="21380" y="10309"/>
                  <a:pt x="21600" y="10089"/>
                  <a:pt x="21600" y="9819"/>
                </a:cubicBezTo>
                <a:cubicBezTo>
                  <a:pt x="21600" y="4395"/>
                  <a:pt x="17207" y="0"/>
                  <a:pt x="11785" y="0"/>
                </a:cubicBezTo>
                <a:cubicBezTo>
                  <a:pt x="11514" y="0"/>
                  <a:pt x="11293" y="219"/>
                  <a:pt x="11293" y="489"/>
                </a:cubicBezTo>
                <a:cubicBezTo>
                  <a:pt x="11293" y="761"/>
                  <a:pt x="11514" y="982"/>
                  <a:pt x="11785" y="9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3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4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5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6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7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27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19" name="组合 1018"/>
          <p:cNvGrpSpPr/>
          <p:nvPr/>
        </p:nvGrpSpPr>
        <p:grpSpPr>
          <a:xfrm>
            <a:off x="612410" y="277439"/>
            <a:ext cx="10656191" cy="3271144"/>
            <a:chOff x="705420" y="349588"/>
            <a:chExt cx="10656191" cy="3271144"/>
          </a:xfrm>
        </p:grpSpPr>
        <p:sp>
          <p:nvSpPr>
            <p:cNvPr id="1020" name="Freeform 8646"/>
            <p:cNvSpPr/>
            <p:nvPr/>
          </p:nvSpPr>
          <p:spPr bwMode="auto">
            <a:xfrm>
              <a:off x="10525093" y="605534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8647"/>
            <p:cNvSpPr/>
            <p:nvPr/>
          </p:nvSpPr>
          <p:spPr bwMode="auto">
            <a:xfrm>
              <a:off x="11205543" y="1641813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8648"/>
            <p:cNvSpPr/>
            <p:nvPr/>
          </p:nvSpPr>
          <p:spPr bwMode="auto">
            <a:xfrm>
              <a:off x="11111901" y="1030034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8649"/>
            <p:cNvSpPr/>
            <p:nvPr/>
          </p:nvSpPr>
          <p:spPr bwMode="auto">
            <a:xfrm>
              <a:off x="11024504" y="586808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8650"/>
            <p:cNvSpPr>
              <a:spLocks noEditPoints="1"/>
            </p:cNvSpPr>
            <p:nvPr/>
          </p:nvSpPr>
          <p:spPr bwMode="auto">
            <a:xfrm>
              <a:off x="10531338" y="873970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8651"/>
            <p:cNvSpPr>
              <a:spLocks noEditPoints="1"/>
            </p:cNvSpPr>
            <p:nvPr/>
          </p:nvSpPr>
          <p:spPr bwMode="auto">
            <a:xfrm>
              <a:off x="9757250" y="468196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8652"/>
            <p:cNvSpPr/>
            <p:nvPr/>
          </p:nvSpPr>
          <p:spPr bwMode="auto">
            <a:xfrm>
              <a:off x="8783398" y="505652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8653"/>
            <p:cNvSpPr/>
            <p:nvPr/>
          </p:nvSpPr>
          <p:spPr bwMode="auto">
            <a:xfrm>
              <a:off x="9270324" y="630505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8678"/>
            <p:cNvSpPr/>
            <p:nvPr/>
          </p:nvSpPr>
          <p:spPr bwMode="auto">
            <a:xfrm>
              <a:off x="705420" y="2590694"/>
              <a:ext cx="955126" cy="1030038"/>
            </a:xfrm>
            <a:custGeom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8679"/>
            <p:cNvSpPr/>
            <p:nvPr/>
          </p:nvSpPr>
          <p:spPr bwMode="auto">
            <a:xfrm>
              <a:off x="1154891" y="2515783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8680"/>
            <p:cNvSpPr/>
            <p:nvPr/>
          </p:nvSpPr>
          <p:spPr bwMode="auto">
            <a:xfrm>
              <a:off x="1154891" y="2453356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8681"/>
            <p:cNvSpPr/>
            <p:nvPr/>
          </p:nvSpPr>
          <p:spPr bwMode="auto">
            <a:xfrm>
              <a:off x="1154891" y="2378445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8682"/>
            <p:cNvSpPr/>
            <p:nvPr/>
          </p:nvSpPr>
          <p:spPr bwMode="auto">
            <a:xfrm>
              <a:off x="1154891" y="2316018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8683"/>
            <p:cNvSpPr/>
            <p:nvPr/>
          </p:nvSpPr>
          <p:spPr bwMode="auto">
            <a:xfrm>
              <a:off x="1154891" y="2241106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8684"/>
            <p:cNvSpPr/>
            <p:nvPr/>
          </p:nvSpPr>
          <p:spPr bwMode="auto">
            <a:xfrm>
              <a:off x="1154891" y="2172439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8685"/>
            <p:cNvSpPr/>
            <p:nvPr/>
          </p:nvSpPr>
          <p:spPr bwMode="auto">
            <a:xfrm>
              <a:off x="1154891" y="2103768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8686"/>
            <p:cNvSpPr/>
            <p:nvPr/>
          </p:nvSpPr>
          <p:spPr bwMode="auto">
            <a:xfrm>
              <a:off x="1154891" y="2035101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8687"/>
            <p:cNvSpPr/>
            <p:nvPr/>
          </p:nvSpPr>
          <p:spPr bwMode="auto">
            <a:xfrm>
              <a:off x="1154891" y="1960190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8688"/>
            <p:cNvSpPr/>
            <p:nvPr/>
          </p:nvSpPr>
          <p:spPr bwMode="auto">
            <a:xfrm>
              <a:off x="1154891" y="1897763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8689"/>
            <p:cNvSpPr/>
            <p:nvPr/>
          </p:nvSpPr>
          <p:spPr bwMode="auto">
            <a:xfrm>
              <a:off x="1154891" y="1822851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8690"/>
            <p:cNvSpPr/>
            <p:nvPr/>
          </p:nvSpPr>
          <p:spPr bwMode="auto">
            <a:xfrm>
              <a:off x="1154891" y="1760425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8691"/>
            <p:cNvSpPr/>
            <p:nvPr/>
          </p:nvSpPr>
          <p:spPr bwMode="auto">
            <a:xfrm>
              <a:off x="1154891" y="1685513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8692"/>
            <p:cNvSpPr/>
            <p:nvPr/>
          </p:nvSpPr>
          <p:spPr bwMode="auto">
            <a:xfrm>
              <a:off x="1154891" y="1616842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8693"/>
            <p:cNvSpPr/>
            <p:nvPr/>
          </p:nvSpPr>
          <p:spPr bwMode="auto">
            <a:xfrm>
              <a:off x="1154891" y="1554416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8694"/>
            <p:cNvSpPr/>
            <p:nvPr/>
          </p:nvSpPr>
          <p:spPr bwMode="auto">
            <a:xfrm>
              <a:off x="1154891" y="1479504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8695"/>
            <p:cNvSpPr/>
            <p:nvPr/>
          </p:nvSpPr>
          <p:spPr bwMode="auto">
            <a:xfrm>
              <a:off x="1154891" y="1417078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8696"/>
            <p:cNvSpPr/>
            <p:nvPr/>
          </p:nvSpPr>
          <p:spPr bwMode="auto">
            <a:xfrm>
              <a:off x="1154891" y="1342166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8697"/>
            <p:cNvSpPr/>
            <p:nvPr/>
          </p:nvSpPr>
          <p:spPr bwMode="auto">
            <a:xfrm>
              <a:off x="1154891" y="1273499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8698"/>
            <p:cNvSpPr/>
            <p:nvPr/>
          </p:nvSpPr>
          <p:spPr bwMode="auto">
            <a:xfrm>
              <a:off x="1154891" y="1204828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8699"/>
            <p:cNvSpPr/>
            <p:nvPr/>
          </p:nvSpPr>
          <p:spPr bwMode="auto">
            <a:xfrm>
              <a:off x="1154891" y="1136161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8700"/>
            <p:cNvSpPr/>
            <p:nvPr/>
          </p:nvSpPr>
          <p:spPr bwMode="auto">
            <a:xfrm>
              <a:off x="1154891" y="1061249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8701"/>
            <p:cNvSpPr/>
            <p:nvPr/>
          </p:nvSpPr>
          <p:spPr bwMode="auto">
            <a:xfrm>
              <a:off x="1154891" y="998823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8702"/>
            <p:cNvSpPr/>
            <p:nvPr/>
          </p:nvSpPr>
          <p:spPr bwMode="auto">
            <a:xfrm>
              <a:off x="1154891" y="923911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8703"/>
            <p:cNvSpPr/>
            <p:nvPr/>
          </p:nvSpPr>
          <p:spPr bwMode="auto">
            <a:xfrm>
              <a:off x="1154891" y="861485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8704"/>
            <p:cNvSpPr/>
            <p:nvPr/>
          </p:nvSpPr>
          <p:spPr bwMode="auto">
            <a:xfrm>
              <a:off x="1154891" y="786573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8705"/>
            <p:cNvSpPr/>
            <p:nvPr/>
          </p:nvSpPr>
          <p:spPr bwMode="auto">
            <a:xfrm>
              <a:off x="1154891" y="717902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8706"/>
            <p:cNvSpPr/>
            <p:nvPr/>
          </p:nvSpPr>
          <p:spPr bwMode="auto">
            <a:xfrm>
              <a:off x="1154891" y="649235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8707"/>
            <p:cNvSpPr/>
            <p:nvPr/>
          </p:nvSpPr>
          <p:spPr bwMode="auto">
            <a:xfrm>
              <a:off x="1154891" y="580564"/>
              <a:ext cx="62426" cy="68671"/>
            </a:xfrm>
            <a:custGeom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8708"/>
            <p:cNvSpPr/>
            <p:nvPr/>
          </p:nvSpPr>
          <p:spPr bwMode="auto">
            <a:xfrm>
              <a:off x="1154891" y="505652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8709"/>
            <p:cNvSpPr/>
            <p:nvPr/>
          </p:nvSpPr>
          <p:spPr bwMode="auto">
            <a:xfrm>
              <a:off x="1154891" y="443226"/>
              <a:ext cx="62426" cy="62426"/>
            </a:xfrm>
            <a:custGeom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8710"/>
            <p:cNvSpPr/>
            <p:nvPr/>
          </p:nvSpPr>
          <p:spPr bwMode="auto">
            <a:xfrm>
              <a:off x="1154891" y="368314"/>
              <a:ext cx="62426" cy="74912"/>
            </a:xfrm>
            <a:custGeom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8711"/>
            <p:cNvSpPr/>
            <p:nvPr/>
          </p:nvSpPr>
          <p:spPr bwMode="auto">
            <a:xfrm>
              <a:off x="1154891" y="349588"/>
              <a:ext cx="56186" cy="24971"/>
            </a:xfrm>
            <a:custGeom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8712"/>
            <p:cNvSpPr>
              <a:spLocks noEditPoints="1"/>
            </p:cNvSpPr>
            <p:nvPr/>
          </p:nvSpPr>
          <p:spPr bwMode="auto">
            <a:xfrm>
              <a:off x="836514" y="2796704"/>
              <a:ext cx="699176" cy="724146"/>
            </a:xfrm>
            <a:custGeom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5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8713"/>
            <p:cNvSpPr/>
            <p:nvPr/>
          </p:nvSpPr>
          <p:spPr bwMode="auto">
            <a:xfrm>
              <a:off x="1666787" y="1629328"/>
              <a:ext cx="68671" cy="62426"/>
            </a:xfrm>
            <a:custGeom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8714"/>
            <p:cNvSpPr/>
            <p:nvPr/>
          </p:nvSpPr>
          <p:spPr bwMode="auto">
            <a:xfrm>
              <a:off x="1666787" y="1554416"/>
              <a:ext cx="68671" cy="74912"/>
            </a:xfrm>
            <a:custGeom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8715"/>
            <p:cNvSpPr/>
            <p:nvPr/>
          </p:nvSpPr>
          <p:spPr bwMode="auto">
            <a:xfrm>
              <a:off x="1666787" y="1485749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8716"/>
            <p:cNvSpPr/>
            <p:nvPr/>
          </p:nvSpPr>
          <p:spPr bwMode="auto">
            <a:xfrm>
              <a:off x="1666787" y="1417078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8717"/>
            <p:cNvSpPr/>
            <p:nvPr/>
          </p:nvSpPr>
          <p:spPr bwMode="auto">
            <a:xfrm>
              <a:off x="1666787" y="1348411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68" name="组合 1067"/>
            <p:cNvGrpSpPr/>
            <p:nvPr/>
          </p:nvGrpSpPr>
          <p:grpSpPr>
            <a:xfrm>
              <a:off x="1666787" y="349588"/>
              <a:ext cx="74912" cy="998823"/>
              <a:chOff x="1666787" y="349588"/>
              <a:chExt cx="74912" cy="998823"/>
            </a:xfrm>
          </p:grpSpPr>
          <p:sp>
            <p:nvSpPr>
              <p:cNvPr id="1095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6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7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8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9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0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1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2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3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4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5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6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7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8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9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69" name="Freeform 8733"/>
            <p:cNvSpPr/>
            <p:nvPr/>
          </p:nvSpPr>
          <p:spPr bwMode="auto">
            <a:xfrm>
              <a:off x="1348410" y="1691754"/>
              <a:ext cx="711661" cy="736632"/>
            </a:xfrm>
            <a:custGeom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0" name="组合 1069"/>
            <p:cNvGrpSpPr/>
            <p:nvPr/>
          </p:nvGrpSpPr>
          <p:grpSpPr>
            <a:xfrm>
              <a:off x="1535690" y="1891518"/>
              <a:ext cx="349588" cy="399529"/>
              <a:chOff x="1535690" y="1891518"/>
              <a:chExt cx="349588" cy="399529"/>
            </a:xfrm>
          </p:grpSpPr>
          <p:sp>
            <p:nvSpPr>
              <p:cNvPr id="1093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4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71" name="Freeform 8736"/>
            <p:cNvSpPr/>
            <p:nvPr/>
          </p:nvSpPr>
          <p:spPr bwMode="auto">
            <a:xfrm>
              <a:off x="3876682" y="1398352"/>
              <a:ext cx="942641" cy="1036279"/>
            </a:xfrm>
            <a:custGeom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8737"/>
            <p:cNvSpPr/>
            <p:nvPr/>
          </p:nvSpPr>
          <p:spPr bwMode="auto">
            <a:xfrm>
              <a:off x="4313667" y="1329681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8738"/>
            <p:cNvSpPr/>
            <p:nvPr/>
          </p:nvSpPr>
          <p:spPr bwMode="auto">
            <a:xfrm>
              <a:off x="4313667" y="1261014"/>
              <a:ext cx="68671" cy="68671"/>
            </a:xfrm>
            <a:custGeom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4" name="组合 1073"/>
            <p:cNvGrpSpPr/>
            <p:nvPr/>
          </p:nvGrpSpPr>
          <p:grpSpPr>
            <a:xfrm>
              <a:off x="4319907" y="368314"/>
              <a:ext cx="74912" cy="917670"/>
              <a:chOff x="1666787" y="349588"/>
              <a:chExt cx="74912" cy="998823"/>
            </a:xfrm>
          </p:grpSpPr>
          <p:sp>
            <p:nvSpPr>
              <p:cNvPr id="1078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9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0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1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2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3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4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5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6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7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8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9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0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1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2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75" name="组合 1074"/>
            <p:cNvGrpSpPr/>
            <p:nvPr/>
          </p:nvGrpSpPr>
          <p:grpSpPr>
            <a:xfrm>
              <a:off x="4000938" y="1570287"/>
              <a:ext cx="712851" cy="814686"/>
              <a:chOff x="1535690" y="1891518"/>
              <a:chExt cx="349588" cy="399529"/>
            </a:xfrm>
          </p:grpSpPr>
          <p:sp>
            <p:nvSpPr>
              <p:cNvPr id="1076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7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10" name="PA_库_任意多边形 5793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394908" y="929750"/>
            <a:ext cx="1057275" cy="1096094"/>
          </a:xfrm>
          <a:custGeom>
            <a:gdLst>
              <a:gd name="T0" fmla="*/ 247 w 463"/>
              <a:gd name="T1" fmla="*/ 404 h 480"/>
              <a:gd name="T2" fmla="*/ 228 w 463"/>
              <a:gd name="T3" fmla="*/ 436 h 480"/>
              <a:gd name="T4" fmla="*/ 224 w 463"/>
              <a:gd name="T5" fmla="*/ 395 h 480"/>
              <a:gd name="T6" fmla="*/ 168 w 463"/>
              <a:gd name="T7" fmla="*/ 356 h 480"/>
              <a:gd name="T8" fmla="*/ 303 w 463"/>
              <a:gd name="T9" fmla="*/ 361 h 480"/>
              <a:gd name="T10" fmla="*/ 201 w 463"/>
              <a:gd name="T11" fmla="*/ 286 h 480"/>
              <a:gd name="T12" fmla="*/ 151 w 463"/>
              <a:gd name="T13" fmla="*/ 280 h 480"/>
              <a:gd name="T14" fmla="*/ 370 w 463"/>
              <a:gd name="T15" fmla="*/ 248 h 480"/>
              <a:gd name="T16" fmla="*/ 372 w 463"/>
              <a:gd name="T17" fmla="*/ 290 h 480"/>
              <a:gd name="T18" fmla="*/ 383 w 463"/>
              <a:gd name="T19" fmla="*/ 314 h 480"/>
              <a:gd name="T20" fmla="*/ 370 w 463"/>
              <a:gd name="T21" fmla="*/ 340 h 480"/>
              <a:gd name="T22" fmla="*/ 343 w 463"/>
              <a:gd name="T23" fmla="*/ 340 h 480"/>
              <a:gd name="T24" fmla="*/ 311 w 463"/>
              <a:gd name="T25" fmla="*/ 357 h 480"/>
              <a:gd name="T26" fmla="*/ 142 w 463"/>
              <a:gd name="T27" fmla="*/ 357 h 480"/>
              <a:gd name="T28" fmla="*/ 108 w 463"/>
              <a:gd name="T29" fmla="*/ 339 h 480"/>
              <a:gd name="T30" fmla="*/ 84 w 463"/>
              <a:gd name="T31" fmla="*/ 339 h 480"/>
              <a:gd name="T32" fmla="*/ 66 w 463"/>
              <a:gd name="T33" fmla="*/ 314 h 480"/>
              <a:gd name="T34" fmla="*/ 80 w 463"/>
              <a:gd name="T35" fmla="*/ 289 h 480"/>
              <a:gd name="T36" fmla="*/ 78 w 463"/>
              <a:gd name="T37" fmla="*/ 246 h 480"/>
              <a:gd name="T38" fmla="*/ 231 w 463"/>
              <a:gd name="T39" fmla="*/ 275 h 480"/>
              <a:gd name="T40" fmla="*/ 258 w 463"/>
              <a:gd name="T41" fmla="*/ 267 h 480"/>
              <a:gd name="T42" fmla="*/ 281 w 463"/>
              <a:gd name="T43" fmla="*/ 246 h 480"/>
              <a:gd name="T44" fmla="*/ 206 w 463"/>
              <a:gd name="T45" fmla="*/ 269 h 480"/>
              <a:gd name="T46" fmla="*/ 274 w 463"/>
              <a:gd name="T47" fmla="*/ 243 h 480"/>
              <a:gd name="T48" fmla="*/ 188 w 463"/>
              <a:gd name="T49" fmla="*/ 250 h 480"/>
              <a:gd name="T50" fmla="*/ 194 w 463"/>
              <a:gd name="T51" fmla="*/ 222 h 480"/>
              <a:gd name="T52" fmla="*/ 236 w 463"/>
              <a:gd name="T53" fmla="*/ 229 h 480"/>
              <a:gd name="T54" fmla="*/ 218 w 463"/>
              <a:gd name="T55" fmla="*/ 203 h 480"/>
              <a:gd name="T56" fmla="*/ 300 w 463"/>
              <a:gd name="T57" fmla="*/ 150 h 480"/>
              <a:gd name="T58" fmla="*/ 164 w 463"/>
              <a:gd name="T59" fmla="*/ 145 h 480"/>
              <a:gd name="T60" fmla="*/ 175 w 463"/>
              <a:gd name="T61" fmla="*/ 140 h 480"/>
              <a:gd name="T62" fmla="*/ 292 w 463"/>
              <a:gd name="T63" fmla="*/ 142 h 480"/>
              <a:gd name="T64" fmla="*/ 311 w 463"/>
              <a:gd name="T65" fmla="*/ 197 h 480"/>
              <a:gd name="T66" fmla="*/ 367 w 463"/>
              <a:gd name="T67" fmla="*/ 152 h 480"/>
              <a:gd name="T68" fmla="*/ 401 w 463"/>
              <a:gd name="T69" fmla="*/ 159 h 480"/>
              <a:gd name="T70" fmla="*/ 375 w 463"/>
              <a:gd name="T71" fmla="*/ 196 h 480"/>
              <a:gd name="T72" fmla="*/ 362 w 463"/>
              <a:gd name="T73" fmla="*/ 229 h 480"/>
              <a:gd name="T74" fmla="*/ 87 w 463"/>
              <a:gd name="T75" fmla="*/ 237 h 480"/>
              <a:gd name="T76" fmla="*/ 82 w 463"/>
              <a:gd name="T77" fmla="*/ 190 h 480"/>
              <a:gd name="T78" fmla="*/ 70 w 463"/>
              <a:gd name="T79" fmla="*/ 166 h 480"/>
              <a:gd name="T80" fmla="*/ 86 w 463"/>
              <a:gd name="T81" fmla="*/ 141 h 480"/>
              <a:gd name="T82" fmla="*/ 114 w 463"/>
              <a:gd name="T83" fmla="*/ 140 h 480"/>
              <a:gd name="T84" fmla="*/ 148 w 463"/>
              <a:gd name="T85" fmla="*/ 111 h 480"/>
              <a:gd name="T86" fmla="*/ 227 w 463"/>
              <a:gd name="T87" fmla="*/ 146 h 480"/>
              <a:gd name="T88" fmla="*/ 213 w 463"/>
              <a:gd name="T89" fmla="*/ 76 h 480"/>
              <a:gd name="T90" fmla="*/ 233 w 463"/>
              <a:gd name="T91" fmla="*/ 47 h 480"/>
              <a:gd name="T92" fmla="*/ 236 w 463"/>
              <a:gd name="T93" fmla="*/ 103 h 480"/>
              <a:gd name="T94" fmla="*/ 294 w 463"/>
              <a:gd name="T95" fmla="*/ 127 h 480"/>
              <a:gd name="T96" fmla="*/ 239 w 463"/>
              <a:gd name="T97" fmla="*/ 8 h 480"/>
              <a:gd name="T98" fmla="*/ 367 w 463"/>
              <a:gd name="T99" fmla="*/ 65 h 480"/>
              <a:gd name="T100" fmla="*/ 444 w 463"/>
              <a:gd name="T101" fmla="*/ 132 h 480"/>
              <a:gd name="T102" fmla="*/ 432 w 463"/>
              <a:gd name="T103" fmla="*/ 221 h 480"/>
              <a:gd name="T104" fmla="*/ 442 w 463"/>
              <a:gd name="T105" fmla="*/ 339 h 480"/>
              <a:gd name="T106" fmla="*/ 323 w 463"/>
              <a:gd name="T107" fmla="*/ 377 h 480"/>
              <a:gd name="T108" fmla="*/ 320 w 463"/>
              <a:gd name="T109" fmla="*/ 415 h 480"/>
              <a:gd name="T110" fmla="*/ 223 w 463"/>
              <a:gd name="T111" fmla="*/ 479 h 480"/>
              <a:gd name="T112" fmla="*/ 105 w 463"/>
              <a:gd name="T113" fmla="*/ 436 h 480"/>
              <a:gd name="T114" fmla="*/ 23 w 463"/>
              <a:gd name="T115" fmla="*/ 362 h 480"/>
              <a:gd name="T116" fmla="*/ 41 w 463"/>
              <a:gd name="T117" fmla="*/ 250 h 480"/>
              <a:gd name="T118" fmla="*/ 38 w 463"/>
              <a:gd name="T119" fmla="*/ 226 h 480"/>
              <a:gd name="T120" fmla="*/ 35 w 463"/>
              <a:gd name="T121" fmla="*/ 114 h 480"/>
              <a:gd name="T122" fmla="*/ 147 w 463"/>
              <a:gd name="T123" fmla="*/ 48 h 480"/>
              <a:gd name="T124" fmla="*/ 228 w 463"/>
              <a:gd name="T125" fmla="*/ 0 h 4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62" h="480">
                <a:moveTo>
                  <a:pt x="233" y="336"/>
                </a:moveTo>
                <a:lnTo>
                  <a:pt x="233" y="368"/>
                </a:lnTo>
                <a:lnTo>
                  <a:pt x="256" y="385"/>
                </a:lnTo>
                <a:lnTo>
                  <a:pt x="257" y="387"/>
                </a:lnTo>
                <a:lnTo>
                  <a:pt x="257" y="389"/>
                </a:lnTo>
                <a:lnTo>
                  <a:pt x="256" y="391"/>
                </a:lnTo>
                <a:lnTo>
                  <a:pt x="254" y="392"/>
                </a:lnTo>
                <a:lnTo>
                  <a:pt x="252" y="392"/>
                </a:lnTo>
                <a:lnTo>
                  <a:pt x="249" y="392"/>
                </a:lnTo>
                <a:lnTo>
                  <a:pt x="233" y="379"/>
                </a:lnTo>
                <a:lnTo>
                  <a:pt x="233" y="395"/>
                </a:lnTo>
                <a:lnTo>
                  <a:pt x="247" y="404"/>
                </a:lnTo>
                <a:lnTo>
                  <a:pt x="248" y="407"/>
                </a:lnTo>
                <a:lnTo>
                  <a:pt x="248" y="409"/>
                </a:lnTo>
                <a:lnTo>
                  <a:pt x="248" y="411"/>
                </a:lnTo>
                <a:lnTo>
                  <a:pt x="245" y="413"/>
                </a:lnTo>
                <a:lnTo>
                  <a:pt x="243" y="413"/>
                </a:lnTo>
                <a:lnTo>
                  <a:pt x="241" y="412"/>
                </a:lnTo>
                <a:lnTo>
                  <a:pt x="233" y="407"/>
                </a:lnTo>
                <a:lnTo>
                  <a:pt x="233" y="430"/>
                </a:lnTo>
                <a:lnTo>
                  <a:pt x="232" y="433"/>
                </a:lnTo>
                <a:lnTo>
                  <a:pt x="231" y="434"/>
                </a:lnTo>
                <a:lnTo>
                  <a:pt x="228" y="436"/>
                </a:lnTo>
                <a:lnTo>
                  <a:pt x="228" y="436"/>
                </a:lnTo>
                <a:lnTo>
                  <a:pt x="227" y="434"/>
                </a:lnTo>
                <a:lnTo>
                  <a:pt x="224" y="433"/>
                </a:lnTo>
                <a:lnTo>
                  <a:pt x="224" y="430"/>
                </a:lnTo>
                <a:lnTo>
                  <a:pt x="224" y="406"/>
                </a:lnTo>
                <a:lnTo>
                  <a:pt x="215" y="412"/>
                </a:lnTo>
                <a:lnTo>
                  <a:pt x="213" y="413"/>
                </a:lnTo>
                <a:lnTo>
                  <a:pt x="210" y="412"/>
                </a:lnTo>
                <a:lnTo>
                  <a:pt x="209" y="411"/>
                </a:lnTo>
                <a:lnTo>
                  <a:pt x="209" y="409"/>
                </a:lnTo>
                <a:lnTo>
                  <a:pt x="209" y="407"/>
                </a:lnTo>
                <a:lnTo>
                  <a:pt x="210" y="404"/>
                </a:lnTo>
                <a:lnTo>
                  <a:pt x="224" y="395"/>
                </a:lnTo>
                <a:lnTo>
                  <a:pt x="224" y="378"/>
                </a:lnTo>
                <a:lnTo>
                  <a:pt x="205" y="392"/>
                </a:lnTo>
                <a:lnTo>
                  <a:pt x="203" y="392"/>
                </a:lnTo>
                <a:lnTo>
                  <a:pt x="202" y="394"/>
                </a:lnTo>
                <a:lnTo>
                  <a:pt x="201" y="392"/>
                </a:lnTo>
                <a:lnTo>
                  <a:pt x="198" y="391"/>
                </a:lnTo>
                <a:lnTo>
                  <a:pt x="198" y="389"/>
                </a:lnTo>
                <a:lnTo>
                  <a:pt x="198" y="387"/>
                </a:lnTo>
                <a:lnTo>
                  <a:pt x="199" y="385"/>
                </a:lnTo>
                <a:lnTo>
                  <a:pt x="224" y="368"/>
                </a:lnTo>
                <a:lnTo>
                  <a:pt x="224" y="337"/>
                </a:lnTo>
                <a:lnTo>
                  <a:pt x="168" y="356"/>
                </a:lnTo>
                <a:lnTo>
                  <a:pt x="168" y="358"/>
                </a:lnTo>
                <a:lnTo>
                  <a:pt x="165" y="361"/>
                </a:lnTo>
                <a:lnTo>
                  <a:pt x="163" y="364"/>
                </a:lnTo>
                <a:lnTo>
                  <a:pt x="159" y="366"/>
                </a:lnTo>
                <a:lnTo>
                  <a:pt x="155" y="366"/>
                </a:lnTo>
                <a:lnTo>
                  <a:pt x="151" y="366"/>
                </a:lnTo>
                <a:lnTo>
                  <a:pt x="148" y="371"/>
                </a:lnTo>
                <a:lnTo>
                  <a:pt x="226" y="463"/>
                </a:lnTo>
                <a:lnTo>
                  <a:pt x="228" y="462"/>
                </a:lnTo>
                <a:lnTo>
                  <a:pt x="231" y="463"/>
                </a:lnTo>
                <a:lnTo>
                  <a:pt x="309" y="373"/>
                </a:lnTo>
                <a:lnTo>
                  <a:pt x="303" y="361"/>
                </a:lnTo>
                <a:lnTo>
                  <a:pt x="299" y="362"/>
                </a:lnTo>
                <a:lnTo>
                  <a:pt x="295" y="361"/>
                </a:lnTo>
                <a:lnTo>
                  <a:pt x="291" y="358"/>
                </a:lnTo>
                <a:lnTo>
                  <a:pt x="287" y="356"/>
                </a:lnTo>
                <a:lnTo>
                  <a:pt x="287" y="353"/>
                </a:lnTo>
                <a:lnTo>
                  <a:pt x="286" y="351"/>
                </a:lnTo>
                <a:lnTo>
                  <a:pt x="233" y="336"/>
                </a:lnTo>
                <a:close/>
                <a:moveTo>
                  <a:pt x="257" y="282"/>
                </a:moveTo>
                <a:lnTo>
                  <a:pt x="245" y="289"/>
                </a:lnTo>
                <a:lnTo>
                  <a:pt x="231" y="292"/>
                </a:lnTo>
                <a:lnTo>
                  <a:pt x="215" y="292"/>
                </a:lnTo>
                <a:lnTo>
                  <a:pt x="201" y="286"/>
                </a:lnTo>
                <a:lnTo>
                  <a:pt x="201" y="286"/>
                </a:lnTo>
                <a:lnTo>
                  <a:pt x="165" y="343"/>
                </a:lnTo>
                <a:lnTo>
                  <a:pt x="167" y="344"/>
                </a:lnTo>
                <a:lnTo>
                  <a:pt x="167" y="347"/>
                </a:lnTo>
                <a:lnTo>
                  <a:pt x="230" y="326"/>
                </a:lnTo>
                <a:lnTo>
                  <a:pt x="287" y="341"/>
                </a:lnTo>
                <a:lnTo>
                  <a:pt x="290" y="337"/>
                </a:lnTo>
                <a:lnTo>
                  <a:pt x="257" y="282"/>
                </a:lnTo>
                <a:lnTo>
                  <a:pt x="257" y="282"/>
                </a:lnTo>
                <a:close/>
                <a:moveTo>
                  <a:pt x="113" y="246"/>
                </a:moveTo>
                <a:lnTo>
                  <a:pt x="112" y="248"/>
                </a:lnTo>
                <a:lnTo>
                  <a:pt x="151" y="280"/>
                </a:lnTo>
                <a:lnTo>
                  <a:pt x="155" y="339"/>
                </a:lnTo>
                <a:lnTo>
                  <a:pt x="158" y="339"/>
                </a:lnTo>
                <a:lnTo>
                  <a:pt x="193" y="281"/>
                </a:lnTo>
                <a:lnTo>
                  <a:pt x="193" y="281"/>
                </a:lnTo>
                <a:lnTo>
                  <a:pt x="184" y="272"/>
                </a:lnTo>
                <a:lnTo>
                  <a:pt x="177" y="260"/>
                </a:lnTo>
                <a:lnTo>
                  <a:pt x="175" y="247"/>
                </a:lnTo>
                <a:lnTo>
                  <a:pt x="173" y="247"/>
                </a:lnTo>
                <a:lnTo>
                  <a:pt x="173" y="247"/>
                </a:lnTo>
                <a:lnTo>
                  <a:pt x="113" y="246"/>
                </a:lnTo>
                <a:close/>
                <a:moveTo>
                  <a:pt x="371" y="246"/>
                </a:moveTo>
                <a:lnTo>
                  <a:pt x="370" y="248"/>
                </a:lnTo>
                <a:lnTo>
                  <a:pt x="368" y="252"/>
                </a:lnTo>
                <a:lnTo>
                  <a:pt x="366" y="254"/>
                </a:lnTo>
                <a:lnTo>
                  <a:pt x="362" y="256"/>
                </a:lnTo>
                <a:lnTo>
                  <a:pt x="358" y="256"/>
                </a:lnTo>
                <a:lnTo>
                  <a:pt x="354" y="256"/>
                </a:lnTo>
                <a:lnTo>
                  <a:pt x="350" y="255"/>
                </a:lnTo>
                <a:lnTo>
                  <a:pt x="313" y="284"/>
                </a:lnTo>
                <a:lnTo>
                  <a:pt x="341" y="298"/>
                </a:lnTo>
                <a:lnTo>
                  <a:pt x="366" y="288"/>
                </a:lnTo>
                <a:lnTo>
                  <a:pt x="368" y="288"/>
                </a:lnTo>
                <a:lnTo>
                  <a:pt x="370" y="288"/>
                </a:lnTo>
                <a:lnTo>
                  <a:pt x="372" y="290"/>
                </a:lnTo>
                <a:lnTo>
                  <a:pt x="372" y="293"/>
                </a:lnTo>
                <a:lnTo>
                  <a:pt x="371" y="294"/>
                </a:lnTo>
                <a:lnTo>
                  <a:pt x="370" y="296"/>
                </a:lnTo>
                <a:lnTo>
                  <a:pt x="351" y="305"/>
                </a:lnTo>
                <a:lnTo>
                  <a:pt x="364" y="311"/>
                </a:lnTo>
                <a:lnTo>
                  <a:pt x="379" y="305"/>
                </a:lnTo>
                <a:lnTo>
                  <a:pt x="381" y="305"/>
                </a:lnTo>
                <a:lnTo>
                  <a:pt x="384" y="306"/>
                </a:lnTo>
                <a:lnTo>
                  <a:pt x="385" y="307"/>
                </a:lnTo>
                <a:lnTo>
                  <a:pt x="385" y="310"/>
                </a:lnTo>
                <a:lnTo>
                  <a:pt x="385" y="313"/>
                </a:lnTo>
                <a:lnTo>
                  <a:pt x="383" y="314"/>
                </a:lnTo>
                <a:lnTo>
                  <a:pt x="375" y="317"/>
                </a:lnTo>
                <a:lnTo>
                  <a:pt x="396" y="328"/>
                </a:lnTo>
                <a:lnTo>
                  <a:pt x="397" y="331"/>
                </a:lnTo>
                <a:lnTo>
                  <a:pt x="398" y="332"/>
                </a:lnTo>
                <a:lnTo>
                  <a:pt x="397" y="335"/>
                </a:lnTo>
                <a:lnTo>
                  <a:pt x="396" y="336"/>
                </a:lnTo>
                <a:lnTo>
                  <a:pt x="393" y="337"/>
                </a:lnTo>
                <a:lnTo>
                  <a:pt x="391" y="337"/>
                </a:lnTo>
                <a:lnTo>
                  <a:pt x="370" y="326"/>
                </a:lnTo>
                <a:lnTo>
                  <a:pt x="371" y="336"/>
                </a:lnTo>
                <a:lnTo>
                  <a:pt x="371" y="339"/>
                </a:lnTo>
                <a:lnTo>
                  <a:pt x="370" y="340"/>
                </a:lnTo>
                <a:lnTo>
                  <a:pt x="367" y="341"/>
                </a:lnTo>
                <a:lnTo>
                  <a:pt x="367" y="341"/>
                </a:lnTo>
                <a:lnTo>
                  <a:pt x="364" y="340"/>
                </a:lnTo>
                <a:lnTo>
                  <a:pt x="363" y="339"/>
                </a:lnTo>
                <a:lnTo>
                  <a:pt x="362" y="337"/>
                </a:lnTo>
                <a:lnTo>
                  <a:pt x="359" y="319"/>
                </a:lnTo>
                <a:lnTo>
                  <a:pt x="346" y="311"/>
                </a:lnTo>
                <a:lnTo>
                  <a:pt x="349" y="335"/>
                </a:lnTo>
                <a:lnTo>
                  <a:pt x="349" y="337"/>
                </a:lnTo>
                <a:lnTo>
                  <a:pt x="346" y="340"/>
                </a:lnTo>
                <a:lnTo>
                  <a:pt x="345" y="340"/>
                </a:lnTo>
                <a:lnTo>
                  <a:pt x="343" y="340"/>
                </a:lnTo>
                <a:lnTo>
                  <a:pt x="342" y="340"/>
                </a:lnTo>
                <a:lnTo>
                  <a:pt x="340" y="339"/>
                </a:lnTo>
                <a:lnTo>
                  <a:pt x="340" y="336"/>
                </a:lnTo>
                <a:lnTo>
                  <a:pt x="336" y="306"/>
                </a:lnTo>
                <a:lnTo>
                  <a:pt x="308" y="292"/>
                </a:lnTo>
                <a:lnTo>
                  <a:pt x="307" y="335"/>
                </a:lnTo>
                <a:lnTo>
                  <a:pt x="309" y="337"/>
                </a:lnTo>
                <a:lnTo>
                  <a:pt x="311" y="340"/>
                </a:lnTo>
                <a:lnTo>
                  <a:pt x="313" y="344"/>
                </a:lnTo>
                <a:lnTo>
                  <a:pt x="313" y="348"/>
                </a:lnTo>
                <a:lnTo>
                  <a:pt x="312" y="353"/>
                </a:lnTo>
                <a:lnTo>
                  <a:pt x="311" y="357"/>
                </a:lnTo>
                <a:lnTo>
                  <a:pt x="317" y="368"/>
                </a:lnTo>
                <a:lnTo>
                  <a:pt x="432" y="345"/>
                </a:lnTo>
                <a:lnTo>
                  <a:pt x="434" y="343"/>
                </a:lnTo>
                <a:lnTo>
                  <a:pt x="385" y="246"/>
                </a:lnTo>
                <a:lnTo>
                  <a:pt x="371" y="246"/>
                </a:lnTo>
                <a:close/>
                <a:moveTo>
                  <a:pt x="78" y="246"/>
                </a:moveTo>
                <a:lnTo>
                  <a:pt x="31" y="349"/>
                </a:lnTo>
                <a:lnTo>
                  <a:pt x="31" y="349"/>
                </a:lnTo>
                <a:lnTo>
                  <a:pt x="141" y="366"/>
                </a:lnTo>
                <a:lnTo>
                  <a:pt x="143" y="361"/>
                </a:lnTo>
                <a:lnTo>
                  <a:pt x="143" y="361"/>
                </a:lnTo>
                <a:lnTo>
                  <a:pt x="142" y="357"/>
                </a:lnTo>
                <a:lnTo>
                  <a:pt x="141" y="352"/>
                </a:lnTo>
                <a:lnTo>
                  <a:pt x="142" y="348"/>
                </a:lnTo>
                <a:lnTo>
                  <a:pt x="143" y="344"/>
                </a:lnTo>
                <a:lnTo>
                  <a:pt x="146" y="341"/>
                </a:lnTo>
                <a:lnTo>
                  <a:pt x="143" y="290"/>
                </a:lnTo>
                <a:lnTo>
                  <a:pt x="117" y="307"/>
                </a:lnTo>
                <a:lnTo>
                  <a:pt x="114" y="335"/>
                </a:lnTo>
                <a:lnTo>
                  <a:pt x="114" y="337"/>
                </a:lnTo>
                <a:lnTo>
                  <a:pt x="112" y="339"/>
                </a:lnTo>
                <a:lnTo>
                  <a:pt x="110" y="340"/>
                </a:lnTo>
                <a:lnTo>
                  <a:pt x="109" y="340"/>
                </a:lnTo>
                <a:lnTo>
                  <a:pt x="108" y="339"/>
                </a:lnTo>
                <a:lnTo>
                  <a:pt x="107" y="337"/>
                </a:lnTo>
                <a:lnTo>
                  <a:pt x="105" y="335"/>
                </a:lnTo>
                <a:lnTo>
                  <a:pt x="107" y="314"/>
                </a:lnTo>
                <a:lnTo>
                  <a:pt x="95" y="323"/>
                </a:lnTo>
                <a:lnTo>
                  <a:pt x="93" y="339"/>
                </a:lnTo>
                <a:lnTo>
                  <a:pt x="92" y="341"/>
                </a:lnTo>
                <a:lnTo>
                  <a:pt x="91" y="343"/>
                </a:lnTo>
                <a:lnTo>
                  <a:pt x="88" y="344"/>
                </a:lnTo>
                <a:lnTo>
                  <a:pt x="88" y="344"/>
                </a:lnTo>
                <a:lnTo>
                  <a:pt x="86" y="343"/>
                </a:lnTo>
                <a:lnTo>
                  <a:pt x="84" y="341"/>
                </a:lnTo>
                <a:lnTo>
                  <a:pt x="84" y="339"/>
                </a:lnTo>
                <a:lnTo>
                  <a:pt x="84" y="330"/>
                </a:lnTo>
                <a:lnTo>
                  <a:pt x="65" y="343"/>
                </a:lnTo>
                <a:lnTo>
                  <a:pt x="62" y="344"/>
                </a:lnTo>
                <a:lnTo>
                  <a:pt x="59" y="343"/>
                </a:lnTo>
                <a:lnTo>
                  <a:pt x="58" y="341"/>
                </a:lnTo>
                <a:lnTo>
                  <a:pt x="57" y="340"/>
                </a:lnTo>
                <a:lnTo>
                  <a:pt x="58" y="337"/>
                </a:lnTo>
                <a:lnTo>
                  <a:pt x="59" y="335"/>
                </a:lnTo>
                <a:lnTo>
                  <a:pt x="79" y="322"/>
                </a:lnTo>
                <a:lnTo>
                  <a:pt x="70" y="318"/>
                </a:lnTo>
                <a:lnTo>
                  <a:pt x="67" y="317"/>
                </a:lnTo>
                <a:lnTo>
                  <a:pt x="66" y="314"/>
                </a:lnTo>
                <a:lnTo>
                  <a:pt x="66" y="313"/>
                </a:lnTo>
                <a:lnTo>
                  <a:pt x="67" y="310"/>
                </a:lnTo>
                <a:lnTo>
                  <a:pt x="70" y="309"/>
                </a:lnTo>
                <a:lnTo>
                  <a:pt x="72" y="309"/>
                </a:lnTo>
                <a:lnTo>
                  <a:pt x="89" y="315"/>
                </a:lnTo>
                <a:lnTo>
                  <a:pt x="103" y="306"/>
                </a:lnTo>
                <a:lnTo>
                  <a:pt x="80" y="298"/>
                </a:lnTo>
                <a:lnTo>
                  <a:pt x="78" y="297"/>
                </a:lnTo>
                <a:lnTo>
                  <a:pt x="78" y="294"/>
                </a:lnTo>
                <a:lnTo>
                  <a:pt x="78" y="292"/>
                </a:lnTo>
                <a:lnTo>
                  <a:pt x="79" y="290"/>
                </a:lnTo>
                <a:lnTo>
                  <a:pt x="80" y="289"/>
                </a:lnTo>
                <a:lnTo>
                  <a:pt x="83" y="289"/>
                </a:lnTo>
                <a:lnTo>
                  <a:pt x="112" y="299"/>
                </a:lnTo>
                <a:lnTo>
                  <a:pt x="139" y="281"/>
                </a:lnTo>
                <a:lnTo>
                  <a:pt x="107" y="255"/>
                </a:lnTo>
                <a:lnTo>
                  <a:pt x="103" y="256"/>
                </a:lnTo>
                <a:lnTo>
                  <a:pt x="99" y="256"/>
                </a:lnTo>
                <a:lnTo>
                  <a:pt x="95" y="256"/>
                </a:lnTo>
                <a:lnTo>
                  <a:pt x="91" y="254"/>
                </a:lnTo>
                <a:lnTo>
                  <a:pt x="88" y="251"/>
                </a:lnTo>
                <a:lnTo>
                  <a:pt x="87" y="248"/>
                </a:lnTo>
                <a:lnTo>
                  <a:pt x="86" y="246"/>
                </a:lnTo>
                <a:lnTo>
                  <a:pt x="78" y="246"/>
                </a:lnTo>
                <a:close/>
                <a:moveTo>
                  <a:pt x="226" y="246"/>
                </a:moveTo>
                <a:lnTo>
                  <a:pt x="224" y="247"/>
                </a:lnTo>
                <a:lnTo>
                  <a:pt x="223" y="254"/>
                </a:lnTo>
                <a:lnTo>
                  <a:pt x="220" y="262"/>
                </a:lnTo>
                <a:lnTo>
                  <a:pt x="218" y="271"/>
                </a:lnTo>
                <a:lnTo>
                  <a:pt x="218" y="280"/>
                </a:lnTo>
                <a:lnTo>
                  <a:pt x="220" y="286"/>
                </a:lnTo>
                <a:lnTo>
                  <a:pt x="226" y="289"/>
                </a:lnTo>
                <a:lnTo>
                  <a:pt x="227" y="289"/>
                </a:lnTo>
                <a:lnTo>
                  <a:pt x="228" y="286"/>
                </a:lnTo>
                <a:lnTo>
                  <a:pt x="231" y="282"/>
                </a:lnTo>
                <a:lnTo>
                  <a:pt x="231" y="275"/>
                </a:lnTo>
                <a:lnTo>
                  <a:pt x="230" y="263"/>
                </a:lnTo>
                <a:lnTo>
                  <a:pt x="226" y="246"/>
                </a:lnTo>
                <a:close/>
                <a:moveTo>
                  <a:pt x="228" y="245"/>
                </a:moveTo>
                <a:lnTo>
                  <a:pt x="230" y="248"/>
                </a:lnTo>
                <a:lnTo>
                  <a:pt x="233" y="255"/>
                </a:lnTo>
                <a:lnTo>
                  <a:pt x="239" y="264"/>
                </a:lnTo>
                <a:lnTo>
                  <a:pt x="247" y="272"/>
                </a:lnTo>
                <a:lnTo>
                  <a:pt x="253" y="277"/>
                </a:lnTo>
                <a:lnTo>
                  <a:pt x="260" y="276"/>
                </a:lnTo>
                <a:lnTo>
                  <a:pt x="261" y="273"/>
                </a:lnTo>
                <a:lnTo>
                  <a:pt x="261" y="271"/>
                </a:lnTo>
                <a:lnTo>
                  <a:pt x="258" y="267"/>
                </a:lnTo>
                <a:lnTo>
                  <a:pt x="253" y="262"/>
                </a:lnTo>
                <a:lnTo>
                  <a:pt x="244" y="254"/>
                </a:lnTo>
                <a:lnTo>
                  <a:pt x="228" y="245"/>
                </a:lnTo>
                <a:close/>
                <a:moveTo>
                  <a:pt x="278" y="245"/>
                </a:moveTo>
                <a:lnTo>
                  <a:pt x="274" y="262"/>
                </a:lnTo>
                <a:lnTo>
                  <a:pt x="264" y="277"/>
                </a:lnTo>
                <a:lnTo>
                  <a:pt x="265" y="279"/>
                </a:lnTo>
                <a:lnTo>
                  <a:pt x="298" y="334"/>
                </a:lnTo>
                <a:lnTo>
                  <a:pt x="299" y="282"/>
                </a:lnTo>
                <a:lnTo>
                  <a:pt x="343" y="247"/>
                </a:lnTo>
                <a:lnTo>
                  <a:pt x="343" y="246"/>
                </a:lnTo>
                <a:lnTo>
                  <a:pt x="281" y="246"/>
                </a:lnTo>
                <a:lnTo>
                  <a:pt x="278" y="245"/>
                </a:lnTo>
                <a:close/>
                <a:moveTo>
                  <a:pt x="224" y="245"/>
                </a:moveTo>
                <a:lnTo>
                  <a:pt x="220" y="246"/>
                </a:lnTo>
                <a:lnTo>
                  <a:pt x="214" y="250"/>
                </a:lnTo>
                <a:lnTo>
                  <a:pt x="205" y="255"/>
                </a:lnTo>
                <a:lnTo>
                  <a:pt x="196" y="262"/>
                </a:lnTo>
                <a:lnTo>
                  <a:pt x="192" y="268"/>
                </a:lnTo>
                <a:lnTo>
                  <a:pt x="192" y="275"/>
                </a:lnTo>
                <a:lnTo>
                  <a:pt x="193" y="276"/>
                </a:lnTo>
                <a:lnTo>
                  <a:pt x="197" y="276"/>
                </a:lnTo>
                <a:lnTo>
                  <a:pt x="201" y="273"/>
                </a:lnTo>
                <a:lnTo>
                  <a:pt x="206" y="269"/>
                </a:lnTo>
                <a:lnTo>
                  <a:pt x="214" y="259"/>
                </a:lnTo>
                <a:lnTo>
                  <a:pt x="224" y="245"/>
                </a:lnTo>
                <a:close/>
                <a:moveTo>
                  <a:pt x="260" y="237"/>
                </a:moveTo>
                <a:lnTo>
                  <a:pt x="248" y="238"/>
                </a:lnTo>
                <a:lnTo>
                  <a:pt x="230" y="242"/>
                </a:lnTo>
                <a:lnTo>
                  <a:pt x="232" y="243"/>
                </a:lnTo>
                <a:lnTo>
                  <a:pt x="239" y="246"/>
                </a:lnTo>
                <a:lnTo>
                  <a:pt x="247" y="247"/>
                </a:lnTo>
                <a:lnTo>
                  <a:pt x="256" y="250"/>
                </a:lnTo>
                <a:lnTo>
                  <a:pt x="264" y="250"/>
                </a:lnTo>
                <a:lnTo>
                  <a:pt x="270" y="247"/>
                </a:lnTo>
                <a:lnTo>
                  <a:pt x="274" y="243"/>
                </a:lnTo>
                <a:lnTo>
                  <a:pt x="274" y="241"/>
                </a:lnTo>
                <a:lnTo>
                  <a:pt x="271" y="239"/>
                </a:lnTo>
                <a:lnTo>
                  <a:pt x="268" y="237"/>
                </a:lnTo>
                <a:lnTo>
                  <a:pt x="260" y="237"/>
                </a:lnTo>
                <a:close/>
                <a:moveTo>
                  <a:pt x="192" y="237"/>
                </a:moveTo>
                <a:lnTo>
                  <a:pt x="184" y="238"/>
                </a:lnTo>
                <a:lnTo>
                  <a:pt x="180" y="239"/>
                </a:lnTo>
                <a:lnTo>
                  <a:pt x="177" y="241"/>
                </a:lnTo>
                <a:lnTo>
                  <a:pt x="179" y="242"/>
                </a:lnTo>
                <a:lnTo>
                  <a:pt x="177" y="243"/>
                </a:lnTo>
                <a:lnTo>
                  <a:pt x="181" y="248"/>
                </a:lnTo>
                <a:lnTo>
                  <a:pt x="188" y="250"/>
                </a:lnTo>
                <a:lnTo>
                  <a:pt x="197" y="248"/>
                </a:lnTo>
                <a:lnTo>
                  <a:pt x="205" y="247"/>
                </a:lnTo>
                <a:lnTo>
                  <a:pt x="214" y="245"/>
                </a:lnTo>
                <a:lnTo>
                  <a:pt x="219" y="243"/>
                </a:lnTo>
                <a:lnTo>
                  <a:pt x="222" y="242"/>
                </a:lnTo>
                <a:lnTo>
                  <a:pt x="203" y="238"/>
                </a:lnTo>
                <a:lnTo>
                  <a:pt x="192" y="237"/>
                </a:lnTo>
                <a:close/>
                <a:moveTo>
                  <a:pt x="194" y="208"/>
                </a:moveTo>
                <a:lnTo>
                  <a:pt x="192" y="208"/>
                </a:lnTo>
                <a:lnTo>
                  <a:pt x="190" y="209"/>
                </a:lnTo>
                <a:lnTo>
                  <a:pt x="189" y="216"/>
                </a:lnTo>
                <a:lnTo>
                  <a:pt x="194" y="222"/>
                </a:lnTo>
                <a:lnTo>
                  <a:pt x="202" y="229"/>
                </a:lnTo>
                <a:lnTo>
                  <a:pt x="211" y="234"/>
                </a:lnTo>
                <a:lnTo>
                  <a:pt x="219" y="238"/>
                </a:lnTo>
                <a:lnTo>
                  <a:pt x="222" y="239"/>
                </a:lnTo>
                <a:lnTo>
                  <a:pt x="213" y="224"/>
                </a:lnTo>
                <a:lnTo>
                  <a:pt x="205" y="214"/>
                </a:lnTo>
                <a:lnTo>
                  <a:pt x="198" y="209"/>
                </a:lnTo>
                <a:lnTo>
                  <a:pt x="194" y="208"/>
                </a:lnTo>
                <a:close/>
                <a:moveTo>
                  <a:pt x="254" y="207"/>
                </a:moveTo>
                <a:lnTo>
                  <a:pt x="248" y="212"/>
                </a:lnTo>
                <a:lnTo>
                  <a:pt x="241" y="220"/>
                </a:lnTo>
                <a:lnTo>
                  <a:pt x="236" y="229"/>
                </a:lnTo>
                <a:lnTo>
                  <a:pt x="232" y="235"/>
                </a:lnTo>
                <a:lnTo>
                  <a:pt x="230" y="238"/>
                </a:lnTo>
                <a:lnTo>
                  <a:pt x="245" y="229"/>
                </a:lnTo>
                <a:lnTo>
                  <a:pt x="256" y="222"/>
                </a:lnTo>
                <a:lnTo>
                  <a:pt x="261" y="217"/>
                </a:lnTo>
                <a:lnTo>
                  <a:pt x="262" y="212"/>
                </a:lnTo>
                <a:lnTo>
                  <a:pt x="262" y="209"/>
                </a:lnTo>
                <a:lnTo>
                  <a:pt x="262" y="208"/>
                </a:lnTo>
                <a:lnTo>
                  <a:pt x="254" y="207"/>
                </a:lnTo>
                <a:close/>
                <a:moveTo>
                  <a:pt x="226" y="192"/>
                </a:moveTo>
                <a:lnTo>
                  <a:pt x="220" y="196"/>
                </a:lnTo>
                <a:lnTo>
                  <a:pt x="218" y="203"/>
                </a:lnTo>
                <a:lnTo>
                  <a:pt x="218" y="210"/>
                </a:lnTo>
                <a:lnTo>
                  <a:pt x="220" y="220"/>
                </a:lnTo>
                <a:lnTo>
                  <a:pt x="223" y="229"/>
                </a:lnTo>
                <a:lnTo>
                  <a:pt x="224" y="234"/>
                </a:lnTo>
                <a:lnTo>
                  <a:pt x="226" y="237"/>
                </a:lnTo>
                <a:lnTo>
                  <a:pt x="230" y="220"/>
                </a:lnTo>
                <a:lnTo>
                  <a:pt x="231" y="207"/>
                </a:lnTo>
                <a:lnTo>
                  <a:pt x="231" y="199"/>
                </a:lnTo>
                <a:lnTo>
                  <a:pt x="228" y="195"/>
                </a:lnTo>
                <a:lnTo>
                  <a:pt x="227" y="193"/>
                </a:lnTo>
                <a:lnTo>
                  <a:pt x="226" y="192"/>
                </a:lnTo>
                <a:close/>
                <a:moveTo>
                  <a:pt x="300" y="150"/>
                </a:moveTo>
                <a:lnTo>
                  <a:pt x="268" y="204"/>
                </a:lnTo>
                <a:lnTo>
                  <a:pt x="266" y="207"/>
                </a:lnTo>
                <a:lnTo>
                  <a:pt x="274" y="220"/>
                </a:lnTo>
                <a:lnTo>
                  <a:pt x="278" y="235"/>
                </a:lnTo>
                <a:lnTo>
                  <a:pt x="278" y="237"/>
                </a:lnTo>
                <a:lnTo>
                  <a:pt x="281" y="237"/>
                </a:lnTo>
                <a:lnTo>
                  <a:pt x="281" y="237"/>
                </a:lnTo>
                <a:lnTo>
                  <a:pt x="343" y="237"/>
                </a:lnTo>
                <a:lnTo>
                  <a:pt x="302" y="208"/>
                </a:lnTo>
                <a:lnTo>
                  <a:pt x="300" y="150"/>
                </a:lnTo>
                <a:close/>
                <a:moveTo>
                  <a:pt x="165" y="144"/>
                </a:moveTo>
                <a:lnTo>
                  <a:pt x="164" y="145"/>
                </a:lnTo>
                <a:lnTo>
                  <a:pt x="154" y="200"/>
                </a:lnTo>
                <a:lnTo>
                  <a:pt x="112" y="235"/>
                </a:lnTo>
                <a:lnTo>
                  <a:pt x="112" y="237"/>
                </a:lnTo>
                <a:lnTo>
                  <a:pt x="173" y="238"/>
                </a:lnTo>
                <a:lnTo>
                  <a:pt x="173" y="238"/>
                </a:lnTo>
                <a:lnTo>
                  <a:pt x="177" y="222"/>
                </a:lnTo>
                <a:lnTo>
                  <a:pt x="184" y="209"/>
                </a:lnTo>
                <a:lnTo>
                  <a:pt x="194" y="199"/>
                </a:lnTo>
                <a:lnTo>
                  <a:pt x="193" y="197"/>
                </a:lnTo>
                <a:lnTo>
                  <a:pt x="165" y="144"/>
                </a:lnTo>
                <a:close/>
                <a:moveTo>
                  <a:pt x="176" y="137"/>
                </a:moveTo>
                <a:lnTo>
                  <a:pt x="175" y="140"/>
                </a:lnTo>
                <a:lnTo>
                  <a:pt x="201" y="192"/>
                </a:lnTo>
                <a:lnTo>
                  <a:pt x="201" y="193"/>
                </a:lnTo>
                <a:lnTo>
                  <a:pt x="207" y="191"/>
                </a:lnTo>
                <a:lnTo>
                  <a:pt x="214" y="190"/>
                </a:lnTo>
                <a:lnTo>
                  <a:pt x="222" y="188"/>
                </a:lnTo>
                <a:lnTo>
                  <a:pt x="235" y="188"/>
                </a:lnTo>
                <a:lnTo>
                  <a:pt x="248" y="192"/>
                </a:lnTo>
                <a:lnTo>
                  <a:pt x="260" y="200"/>
                </a:lnTo>
                <a:lnTo>
                  <a:pt x="260" y="200"/>
                </a:lnTo>
                <a:lnTo>
                  <a:pt x="292" y="145"/>
                </a:lnTo>
                <a:lnTo>
                  <a:pt x="292" y="144"/>
                </a:lnTo>
                <a:lnTo>
                  <a:pt x="292" y="142"/>
                </a:lnTo>
                <a:lnTo>
                  <a:pt x="230" y="157"/>
                </a:lnTo>
                <a:lnTo>
                  <a:pt x="176" y="137"/>
                </a:lnTo>
                <a:close/>
                <a:moveTo>
                  <a:pt x="321" y="116"/>
                </a:moveTo>
                <a:lnTo>
                  <a:pt x="315" y="127"/>
                </a:lnTo>
                <a:lnTo>
                  <a:pt x="316" y="128"/>
                </a:lnTo>
                <a:lnTo>
                  <a:pt x="317" y="132"/>
                </a:lnTo>
                <a:lnTo>
                  <a:pt x="319" y="136"/>
                </a:lnTo>
                <a:lnTo>
                  <a:pt x="317" y="141"/>
                </a:lnTo>
                <a:lnTo>
                  <a:pt x="316" y="145"/>
                </a:lnTo>
                <a:lnTo>
                  <a:pt x="312" y="148"/>
                </a:lnTo>
                <a:lnTo>
                  <a:pt x="309" y="149"/>
                </a:lnTo>
                <a:lnTo>
                  <a:pt x="311" y="197"/>
                </a:lnTo>
                <a:lnTo>
                  <a:pt x="340" y="183"/>
                </a:lnTo>
                <a:lnTo>
                  <a:pt x="345" y="155"/>
                </a:lnTo>
                <a:lnTo>
                  <a:pt x="346" y="153"/>
                </a:lnTo>
                <a:lnTo>
                  <a:pt x="347" y="152"/>
                </a:lnTo>
                <a:lnTo>
                  <a:pt x="350" y="152"/>
                </a:lnTo>
                <a:lnTo>
                  <a:pt x="351" y="153"/>
                </a:lnTo>
                <a:lnTo>
                  <a:pt x="354" y="155"/>
                </a:lnTo>
                <a:lnTo>
                  <a:pt x="354" y="157"/>
                </a:lnTo>
                <a:lnTo>
                  <a:pt x="350" y="178"/>
                </a:lnTo>
                <a:lnTo>
                  <a:pt x="363" y="170"/>
                </a:lnTo>
                <a:lnTo>
                  <a:pt x="366" y="154"/>
                </a:lnTo>
                <a:lnTo>
                  <a:pt x="367" y="152"/>
                </a:lnTo>
                <a:lnTo>
                  <a:pt x="370" y="150"/>
                </a:lnTo>
                <a:lnTo>
                  <a:pt x="372" y="150"/>
                </a:lnTo>
                <a:lnTo>
                  <a:pt x="374" y="152"/>
                </a:lnTo>
                <a:lnTo>
                  <a:pt x="375" y="153"/>
                </a:lnTo>
                <a:lnTo>
                  <a:pt x="375" y="155"/>
                </a:lnTo>
                <a:lnTo>
                  <a:pt x="374" y="165"/>
                </a:lnTo>
                <a:lnTo>
                  <a:pt x="395" y="153"/>
                </a:lnTo>
                <a:lnTo>
                  <a:pt x="397" y="153"/>
                </a:lnTo>
                <a:lnTo>
                  <a:pt x="400" y="154"/>
                </a:lnTo>
                <a:lnTo>
                  <a:pt x="401" y="155"/>
                </a:lnTo>
                <a:lnTo>
                  <a:pt x="402" y="158"/>
                </a:lnTo>
                <a:lnTo>
                  <a:pt x="401" y="159"/>
                </a:lnTo>
                <a:lnTo>
                  <a:pt x="400" y="162"/>
                </a:lnTo>
                <a:lnTo>
                  <a:pt x="377" y="173"/>
                </a:lnTo>
                <a:lnTo>
                  <a:pt x="388" y="178"/>
                </a:lnTo>
                <a:lnTo>
                  <a:pt x="389" y="179"/>
                </a:lnTo>
                <a:lnTo>
                  <a:pt x="391" y="182"/>
                </a:lnTo>
                <a:lnTo>
                  <a:pt x="389" y="184"/>
                </a:lnTo>
                <a:lnTo>
                  <a:pt x="388" y="186"/>
                </a:lnTo>
                <a:lnTo>
                  <a:pt x="385" y="187"/>
                </a:lnTo>
                <a:lnTo>
                  <a:pt x="384" y="186"/>
                </a:lnTo>
                <a:lnTo>
                  <a:pt x="368" y="178"/>
                </a:lnTo>
                <a:lnTo>
                  <a:pt x="354" y="186"/>
                </a:lnTo>
                <a:lnTo>
                  <a:pt x="375" y="196"/>
                </a:lnTo>
                <a:lnTo>
                  <a:pt x="376" y="197"/>
                </a:lnTo>
                <a:lnTo>
                  <a:pt x="377" y="200"/>
                </a:lnTo>
                <a:lnTo>
                  <a:pt x="377" y="203"/>
                </a:lnTo>
                <a:lnTo>
                  <a:pt x="375" y="204"/>
                </a:lnTo>
                <a:lnTo>
                  <a:pt x="372" y="205"/>
                </a:lnTo>
                <a:lnTo>
                  <a:pt x="371" y="205"/>
                </a:lnTo>
                <a:lnTo>
                  <a:pt x="343" y="191"/>
                </a:lnTo>
                <a:lnTo>
                  <a:pt x="315" y="207"/>
                </a:lnTo>
                <a:lnTo>
                  <a:pt x="350" y="230"/>
                </a:lnTo>
                <a:lnTo>
                  <a:pt x="354" y="229"/>
                </a:lnTo>
                <a:lnTo>
                  <a:pt x="358" y="229"/>
                </a:lnTo>
                <a:lnTo>
                  <a:pt x="362" y="229"/>
                </a:lnTo>
                <a:lnTo>
                  <a:pt x="366" y="231"/>
                </a:lnTo>
                <a:lnTo>
                  <a:pt x="368" y="234"/>
                </a:lnTo>
                <a:lnTo>
                  <a:pt x="370" y="237"/>
                </a:lnTo>
                <a:lnTo>
                  <a:pt x="384" y="237"/>
                </a:lnTo>
                <a:lnTo>
                  <a:pt x="429" y="141"/>
                </a:lnTo>
                <a:lnTo>
                  <a:pt x="427" y="140"/>
                </a:lnTo>
                <a:lnTo>
                  <a:pt x="321" y="116"/>
                </a:lnTo>
                <a:close/>
                <a:moveTo>
                  <a:pt x="148" y="111"/>
                </a:moveTo>
                <a:lnTo>
                  <a:pt x="37" y="125"/>
                </a:lnTo>
                <a:lnTo>
                  <a:pt x="36" y="128"/>
                </a:lnTo>
                <a:lnTo>
                  <a:pt x="76" y="237"/>
                </a:lnTo>
                <a:lnTo>
                  <a:pt x="87" y="237"/>
                </a:lnTo>
                <a:lnTo>
                  <a:pt x="88" y="234"/>
                </a:lnTo>
                <a:lnTo>
                  <a:pt x="91" y="231"/>
                </a:lnTo>
                <a:lnTo>
                  <a:pt x="96" y="229"/>
                </a:lnTo>
                <a:lnTo>
                  <a:pt x="100" y="229"/>
                </a:lnTo>
                <a:lnTo>
                  <a:pt x="105" y="230"/>
                </a:lnTo>
                <a:lnTo>
                  <a:pt x="141" y="199"/>
                </a:lnTo>
                <a:lnTo>
                  <a:pt x="113" y="182"/>
                </a:lnTo>
                <a:lnTo>
                  <a:pt x="88" y="192"/>
                </a:lnTo>
                <a:lnTo>
                  <a:pt x="87" y="192"/>
                </a:lnTo>
                <a:lnTo>
                  <a:pt x="84" y="192"/>
                </a:lnTo>
                <a:lnTo>
                  <a:pt x="83" y="191"/>
                </a:lnTo>
                <a:lnTo>
                  <a:pt x="82" y="190"/>
                </a:lnTo>
                <a:lnTo>
                  <a:pt x="82" y="187"/>
                </a:lnTo>
                <a:lnTo>
                  <a:pt x="83" y="184"/>
                </a:lnTo>
                <a:lnTo>
                  <a:pt x="84" y="183"/>
                </a:lnTo>
                <a:lnTo>
                  <a:pt x="104" y="175"/>
                </a:lnTo>
                <a:lnTo>
                  <a:pt x="91" y="167"/>
                </a:lnTo>
                <a:lnTo>
                  <a:pt x="75" y="174"/>
                </a:lnTo>
                <a:lnTo>
                  <a:pt x="74" y="174"/>
                </a:lnTo>
                <a:lnTo>
                  <a:pt x="71" y="174"/>
                </a:lnTo>
                <a:lnTo>
                  <a:pt x="70" y="173"/>
                </a:lnTo>
                <a:lnTo>
                  <a:pt x="69" y="171"/>
                </a:lnTo>
                <a:lnTo>
                  <a:pt x="69" y="169"/>
                </a:lnTo>
                <a:lnTo>
                  <a:pt x="70" y="166"/>
                </a:lnTo>
                <a:lnTo>
                  <a:pt x="72" y="165"/>
                </a:lnTo>
                <a:lnTo>
                  <a:pt x="80" y="162"/>
                </a:lnTo>
                <a:lnTo>
                  <a:pt x="59" y="149"/>
                </a:lnTo>
                <a:lnTo>
                  <a:pt x="58" y="148"/>
                </a:lnTo>
                <a:lnTo>
                  <a:pt x="58" y="145"/>
                </a:lnTo>
                <a:lnTo>
                  <a:pt x="58" y="142"/>
                </a:lnTo>
                <a:lnTo>
                  <a:pt x="61" y="141"/>
                </a:lnTo>
                <a:lnTo>
                  <a:pt x="62" y="141"/>
                </a:lnTo>
                <a:lnTo>
                  <a:pt x="65" y="141"/>
                </a:lnTo>
                <a:lnTo>
                  <a:pt x="86" y="154"/>
                </a:lnTo>
                <a:lnTo>
                  <a:pt x="84" y="144"/>
                </a:lnTo>
                <a:lnTo>
                  <a:pt x="86" y="141"/>
                </a:lnTo>
                <a:lnTo>
                  <a:pt x="87" y="138"/>
                </a:lnTo>
                <a:lnTo>
                  <a:pt x="89" y="138"/>
                </a:lnTo>
                <a:lnTo>
                  <a:pt x="91" y="138"/>
                </a:lnTo>
                <a:lnTo>
                  <a:pt x="93" y="140"/>
                </a:lnTo>
                <a:lnTo>
                  <a:pt x="93" y="142"/>
                </a:lnTo>
                <a:lnTo>
                  <a:pt x="95" y="159"/>
                </a:lnTo>
                <a:lnTo>
                  <a:pt x="109" y="169"/>
                </a:lnTo>
                <a:lnTo>
                  <a:pt x="107" y="145"/>
                </a:lnTo>
                <a:lnTo>
                  <a:pt x="108" y="142"/>
                </a:lnTo>
                <a:lnTo>
                  <a:pt x="109" y="141"/>
                </a:lnTo>
                <a:lnTo>
                  <a:pt x="112" y="140"/>
                </a:lnTo>
                <a:lnTo>
                  <a:pt x="114" y="140"/>
                </a:lnTo>
                <a:lnTo>
                  <a:pt x="116" y="141"/>
                </a:lnTo>
                <a:lnTo>
                  <a:pt x="117" y="144"/>
                </a:lnTo>
                <a:lnTo>
                  <a:pt x="118" y="174"/>
                </a:lnTo>
                <a:lnTo>
                  <a:pt x="146" y="191"/>
                </a:lnTo>
                <a:lnTo>
                  <a:pt x="155" y="141"/>
                </a:lnTo>
                <a:lnTo>
                  <a:pt x="154" y="140"/>
                </a:lnTo>
                <a:lnTo>
                  <a:pt x="152" y="138"/>
                </a:lnTo>
                <a:lnTo>
                  <a:pt x="151" y="135"/>
                </a:lnTo>
                <a:lnTo>
                  <a:pt x="150" y="129"/>
                </a:lnTo>
                <a:lnTo>
                  <a:pt x="151" y="125"/>
                </a:lnTo>
                <a:lnTo>
                  <a:pt x="154" y="121"/>
                </a:lnTo>
                <a:lnTo>
                  <a:pt x="148" y="111"/>
                </a:lnTo>
                <a:close/>
                <a:moveTo>
                  <a:pt x="232" y="17"/>
                </a:moveTo>
                <a:lnTo>
                  <a:pt x="230" y="18"/>
                </a:lnTo>
                <a:lnTo>
                  <a:pt x="227" y="18"/>
                </a:lnTo>
                <a:lnTo>
                  <a:pt x="158" y="108"/>
                </a:lnTo>
                <a:lnTo>
                  <a:pt x="161" y="116"/>
                </a:lnTo>
                <a:lnTo>
                  <a:pt x="165" y="116"/>
                </a:lnTo>
                <a:lnTo>
                  <a:pt x="169" y="118"/>
                </a:lnTo>
                <a:lnTo>
                  <a:pt x="173" y="119"/>
                </a:lnTo>
                <a:lnTo>
                  <a:pt x="176" y="123"/>
                </a:lnTo>
                <a:lnTo>
                  <a:pt x="177" y="125"/>
                </a:lnTo>
                <a:lnTo>
                  <a:pt x="179" y="128"/>
                </a:lnTo>
                <a:lnTo>
                  <a:pt x="227" y="146"/>
                </a:lnTo>
                <a:lnTo>
                  <a:pt x="227" y="114"/>
                </a:lnTo>
                <a:lnTo>
                  <a:pt x="205" y="98"/>
                </a:lnTo>
                <a:lnTo>
                  <a:pt x="203" y="95"/>
                </a:lnTo>
                <a:lnTo>
                  <a:pt x="203" y="93"/>
                </a:lnTo>
                <a:lnTo>
                  <a:pt x="205" y="91"/>
                </a:lnTo>
                <a:lnTo>
                  <a:pt x="206" y="89"/>
                </a:lnTo>
                <a:lnTo>
                  <a:pt x="209" y="89"/>
                </a:lnTo>
                <a:lnTo>
                  <a:pt x="211" y="90"/>
                </a:lnTo>
                <a:lnTo>
                  <a:pt x="227" y="102"/>
                </a:lnTo>
                <a:lnTo>
                  <a:pt x="227" y="87"/>
                </a:lnTo>
                <a:lnTo>
                  <a:pt x="214" y="77"/>
                </a:lnTo>
                <a:lnTo>
                  <a:pt x="213" y="76"/>
                </a:lnTo>
                <a:lnTo>
                  <a:pt x="213" y="73"/>
                </a:lnTo>
                <a:lnTo>
                  <a:pt x="213" y="70"/>
                </a:lnTo>
                <a:lnTo>
                  <a:pt x="215" y="69"/>
                </a:lnTo>
                <a:lnTo>
                  <a:pt x="218" y="69"/>
                </a:lnTo>
                <a:lnTo>
                  <a:pt x="219" y="70"/>
                </a:lnTo>
                <a:lnTo>
                  <a:pt x="227" y="76"/>
                </a:lnTo>
                <a:lnTo>
                  <a:pt x="227" y="52"/>
                </a:lnTo>
                <a:lnTo>
                  <a:pt x="227" y="49"/>
                </a:lnTo>
                <a:lnTo>
                  <a:pt x="230" y="47"/>
                </a:lnTo>
                <a:lnTo>
                  <a:pt x="231" y="47"/>
                </a:lnTo>
                <a:lnTo>
                  <a:pt x="231" y="47"/>
                </a:lnTo>
                <a:lnTo>
                  <a:pt x="233" y="47"/>
                </a:lnTo>
                <a:lnTo>
                  <a:pt x="236" y="49"/>
                </a:lnTo>
                <a:lnTo>
                  <a:pt x="236" y="52"/>
                </a:lnTo>
                <a:lnTo>
                  <a:pt x="236" y="76"/>
                </a:lnTo>
                <a:lnTo>
                  <a:pt x="245" y="69"/>
                </a:lnTo>
                <a:lnTo>
                  <a:pt x="247" y="69"/>
                </a:lnTo>
                <a:lnTo>
                  <a:pt x="249" y="69"/>
                </a:lnTo>
                <a:lnTo>
                  <a:pt x="252" y="70"/>
                </a:lnTo>
                <a:lnTo>
                  <a:pt x="252" y="73"/>
                </a:lnTo>
                <a:lnTo>
                  <a:pt x="252" y="76"/>
                </a:lnTo>
                <a:lnTo>
                  <a:pt x="251" y="77"/>
                </a:lnTo>
                <a:lnTo>
                  <a:pt x="236" y="87"/>
                </a:lnTo>
                <a:lnTo>
                  <a:pt x="236" y="103"/>
                </a:lnTo>
                <a:lnTo>
                  <a:pt x="256" y="90"/>
                </a:lnTo>
                <a:lnTo>
                  <a:pt x="257" y="89"/>
                </a:lnTo>
                <a:lnTo>
                  <a:pt x="260" y="89"/>
                </a:lnTo>
                <a:lnTo>
                  <a:pt x="262" y="90"/>
                </a:lnTo>
                <a:lnTo>
                  <a:pt x="262" y="93"/>
                </a:lnTo>
                <a:lnTo>
                  <a:pt x="262" y="95"/>
                </a:lnTo>
                <a:lnTo>
                  <a:pt x="261" y="97"/>
                </a:lnTo>
                <a:lnTo>
                  <a:pt x="236" y="115"/>
                </a:lnTo>
                <a:lnTo>
                  <a:pt x="236" y="146"/>
                </a:lnTo>
                <a:lnTo>
                  <a:pt x="290" y="135"/>
                </a:lnTo>
                <a:lnTo>
                  <a:pt x="291" y="131"/>
                </a:lnTo>
                <a:lnTo>
                  <a:pt x="294" y="127"/>
                </a:lnTo>
                <a:lnTo>
                  <a:pt x="296" y="124"/>
                </a:lnTo>
                <a:lnTo>
                  <a:pt x="299" y="123"/>
                </a:lnTo>
                <a:lnTo>
                  <a:pt x="303" y="121"/>
                </a:lnTo>
                <a:lnTo>
                  <a:pt x="307" y="123"/>
                </a:lnTo>
                <a:lnTo>
                  <a:pt x="313" y="111"/>
                </a:lnTo>
                <a:lnTo>
                  <a:pt x="232" y="17"/>
                </a:lnTo>
                <a:close/>
                <a:moveTo>
                  <a:pt x="230" y="0"/>
                </a:moveTo>
                <a:lnTo>
                  <a:pt x="230" y="0"/>
                </a:lnTo>
                <a:lnTo>
                  <a:pt x="233" y="0"/>
                </a:lnTo>
                <a:lnTo>
                  <a:pt x="236" y="2"/>
                </a:lnTo>
                <a:lnTo>
                  <a:pt x="237" y="5"/>
                </a:lnTo>
                <a:lnTo>
                  <a:pt x="239" y="8"/>
                </a:lnTo>
                <a:lnTo>
                  <a:pt x="239" y="9"/>
                </a:lnTo>
                <a:lnTo>
                  <a:pt x="319" y="103"/>
                </a:lnTo>
                <a:lnTo>
                  <a:pt x="330" y="83"/>
                </a:lnTo>
                <a:lnTo>
                  <a:pt x="328" y="78"/>
                </a:lnTo>
                <a:lnTo>
                  <a:pt x="325" y="74"/>
                </a:lnTo>
                <a:lnTo>
                  <a:pt x="324" y="69"/>
                </a:lnTo>
                <a:lnTo>
                  <a:pt x="325" y="57"/>
                </a:lnTo>
                <a:lnTo>
                  <a:pt x="333" y="49"/>
                </a:lnTo>
                <a:lnTo>
                  <a:pt x="343" y="44"/>
                </a:lnTo>
                <a:lnTo>
                  <a:pt x="355" y="47"/>
                </a:lnTo>
                <a:lnTo>
                  <a:pt x="363" y="53"/>
                </a:lnTo>
                <a:lnTo>
                  <a:pt x="367" y="65"/>
                </a:lnTo>
                <a:lnTo>
                  <a:pt x="366" y="76"/>
                </a:lnTo>
                <a:lnTo>
                  <a:pt x="359" y="85"/>
                </a:lnTo>
                <a:lnTo>
                  <a:pt x="347" y="89"/>
                </a:lnTo>
                <a:lnTo>
                  <a:pt x="343" y="89"/>
                </a:lnTo>
                <a:lnTo>
                  <a:pt x="340" y="87"/>
                </a:lnTo>
                <a:lnTo>
                  <a:pt x="326" y="107"/>
                </a:lnTo>
                <a:lnTo>
                  <a:pt x="429" y="131"/>
                </a:lnTo>
                <a:lnTo>
                  <a:pt x="432" y="128"/>
                </a:lnTo>
                <a:lnTo>
                  <a:pt x="435" y="127"/>
                </a:lnTo>
                <a:lnTo>
                  <a:pt x="439" y="128"/>
                </a:lnTo>
                <a:lnTo>
                  <a:pt x="442" y="129"/>
                </a:lnTo>
                <a:lnTo>
                  <a:pt x="444" y="132"/>
                </a:lnTo>
                <a:lnTo>
                  <a:pt x="446" y="136"/>
                </a:lnTo>
                <a:lnTo>
                  <a:pt x="446" y="140"/>
                </a:lnTo>
                <a:lnTo>
                  <a:pt x="443" y="142"/>
                </a:lnTo>
                <a:lnTo>
                  <a:pt x="440" y="145"/>
                </a:lnTo>
                <a:lnTo>
                  <a:pt x="438" y="145"/>
                </a:lnTo>
                <a:lnTo>
                  <a:pt x="436" y="145"/>
                </a:lnTo>
                <a:lnTo>
                  <a:pt x="395" y="237"/>
                </a:lnTo>
                <a:lnTo>
                  <a:pt x="419" y="237"/>
                </a:lnTo>
                <a:lnTo>
                  <a:pt x="421" y="231"/>
                </a:lnTo>
                <a:lnTo>
                  <a:pt x="425" y="227"/>
                </a:lnTo>
                <a:lnTo>
                  <a:pt x="429" y="224"/>
                </a:lnTo>
                <a:lnTo>
                  <a:pt x="432" y="221"/>
                </a:lnTo>
                <a:lnTo>
                  <a:pt x="439" y="220"/>
                </a:lnTo>
                <a:lnTo>
                  <a:pt x="449" y="221"/>
                </a:lnTo>
                <a:lnTo>
                  <a:pt x="459" y="229"/>
                </a:lnTo>
                <a:lnTo>
                  <a:pt x="463" y="239"/>
                </a:lnTo>
                <a:lnTo>
                  <a:pt x="460" y="251"/>
                </a:lnTo>
                <a:lnTo>
                  <a:pt x="453" y="259"/>
                </a:lnTo>
                <a:lnTo>
                  <a:pt x="443" y="263"/>
                </a:lnTo>
                <a:lnTo>
                  <a:pt x="432" y="262"/>
                </a:lnTo>
                <a:lnTo>
                  <a:pt x="423" y="255"/>
                </a:lnTo>
                <a:lnTo>
                  <a:pt x="419" y="246"/>
                </a:lnTo>
                <a:lnTo>
                  <a:pt x="396" y="246"/>
                </a:lnTo>
                <a:lnTo>
                  <a:pt x="442" y="339"/>
                </a:lnTo>
                <a:lnTo>
                  <a:pt x="446" y="339"/>
                </a:lnTo>
                <a:lnTo>
                  <a:pt x="448" y="341"/>
                </a:lnTo>
                <a:lnTo>
                  <a:pt x="449" y="344"/>
                </a:lnTo>
                <a:lnTo>
                  <a:pt x="451" y="347"/>
                </a:lnTo>
                <a:lnTo>
                  <a:pt x="451" y="351"/>
                </a:lnTo>
                <a:lnTo>
                  <a:pt x="448" y="353"/>
                </a:lnTo>
                <a:lnTo>
                  <a:pt x="446" y="356"/>
                </a:lnTo>
                <a:lnTo>
                  <a:pt x="443" y="357"/>
                </a:lnTo>
                <a:lnTo>
                  <a:pt x="439" y="357"/>
                </a:lnTo>
                <a:lnTo>
                  <a:pt x="436" y="356"/>
                </a:lnTo>
                <a:lnTo>
                  <a:pt x="435" y="354"/>
                </a:lnTo>
                <a:lnTo>
                  <a:pt x="323" y="377"/>
                </a:lnTo>
                <a:lnTo>
                  <a:pt x="334" y="398"/>
                </a:lnTo>
                <a:lnTo>
                  <a:pt x="340" y="396"/>
                </a:lnTo>
                <a:lnTo>
                  <a:pt x="350" y="399"/>
                </a:lnTo>
                <a:lnTo>
                  <a:pt x="359" y="406"/>
                </a:lnTo>
                <a:lnTo>
                  <a:pt x="363" y="416"/>
                </a:lnTo>
                <a:lnTo>
                  <a:pt x="360" y="428"/>
                </a:lnTo>
                <a:lnTo>
                  <a:pt x="354" y="436"/>
                </a:lnTo>
                <a:lnTo>
                  <a:pt x="343" y="441"/>
                </a:lnTo>
                <a:lnTo>
                  <a:pt x="332" y="438"/>
                </a:lnTo>
                <a:lnTo>
                  <a:pt x="324" y="432"/>
                </a:lnTo>
                <a:lnTo>
                  <a:pt x="319" y="420"/>
                </a:lnTo>
                <a:lnTo>
                  <a:pt x="320" y="415"/>
                </a:lnTo>
                <a:lnTo>
                  <a:pt x="321" y="411"/>
                </a:lnTo>
                <a:lnTo>
                  <a:pt x="323" y="406"/>
                </a:lnTo>
                <a:lnTo>
                  <a:pt x="326" y="402"/>
                </a:lnTo>
                <a:lnTo>
                  <a:pt x="313" y="381"/>
                </a:lnTo>
                <a:lnTo>
                  <a:pt x="237" y="468"/>
                </a:lnTo>
                <a:lnTo>
                  <a:pt x="237" y="471"/>
                </a:lnTo>
                <a:lnTo>
                  <a:pt x="237" y="475"/>
                </a:lnTo>
                <a:lnTo>
                  <a:pt x="236" y="478"/>
                </a:lnTo>
                <a:lnTo>
                  <a:pt x="233" y="480"/>
                </a:lnTo>
                <a:lnTo>
                  <a:pt x="230" y="480"/>
                </a:lnTo>
                <a:lnTo>
                  <a:pt x="226" y="480"/>
                </a:lnTo>
                <a:lnTo>
                  <a:pt x="223" y="479"/>
                </a:lnTo>
                <a:lnTo>
                  <a:pt x="220" y="476"/>
                </a:lnTo>
                <a:lnTo>
                  <a:pt x="219" y="472"/>
                </a:lnTo>
                <a:lnTo>
                  <a:pt x="219" y="471"/>
                </a:lnTo>
                <a:lnTo>
                  <a:pt x="143" y="381"/>
                </a:lnTo>
                <a:lnTo>
                  <a:pt x="130" y="400"/>
                </a:lnTo>
                <a:lnTo>
                  <a:pt x="133" y="404"/>
                </a:lnTo>
                <a:lnTo>
                  <a:pt x="135" y="409"/>
                </a:lnTo>
                <a:lnTo>
                  <a:pt x="137" y="413"/>
                </a:lnTo>
                <a:lnTo>
                  <a:pt x="134" y="425"/>
                </a:lnTo>
                <a:lnTo>
                  <a:pt x="127" y="434"/>
                </a:lnTo>
                <a:lnTo>
                  <a:pt x="117" y="438"/>
                </a:lnTo>
                <a:lnTo>
                  <a:pt x="105" y="436"/>
                </a:lnTo>
                <a:lnTo>
                  <a:pt x="96" y="429"/>
                </a:lnTo>
                <a:lnTo>
                  <a:pt x="92" y="419"/>
                </a:lnTo>
                <a:lnTo>
                  <a:pt x="95" y="407"/>
                </a:lnTo>
                <a:lnTo>
                  <a:pt x="101" y="398"/>
                </a:lnTo>
                <a:lnTo>
                  <a:pt x="112" y="394"/>
                </a:lnTo>
                <a:lnTo>
                  <a:pt x="117" y="394"/>
                </a:lnTo>
                <a:lnTo>
                  <a:pt x="122" y="395"/>
                </a:lnTo>
                <a:lnTo>
                  <a:pt x="135" y="375"/>
                </a:lnTo>
                <a:lnTo>
                  <a:pt x="31" y="358"/>
                </a:lnTo>
                <a:lnTo>
                  <a:pt x="28" y="361"/>
                </a:lnTo>
                <a:lnTo>
                  <a:pt x="27" y="362"/>
                </a:lnTo>
                <a:lnTo>
                  <a:pt x="23" y="362"/>
                </a:lnTo>
                <a:lnTo>
                  <a:pt x="20" y="362"/>
                </a:lnTo>
                <a:lnTo>
                  <a:pt x="16" y="361"/>
                </a:lnTo>
                <a:lnTo>
                  <a:pt x="14" y="358"/>
                </a:lnTo>
                <a:lnTo>
                  <a:pt x="14" y="354"/>
                </a:lnTo>
                <a:lnTo>
                  <a:pt x="14" y="351"/>
                </a:lnTo>
                <a:lnTo>
                  <a:pt x="15" y="348"/>
                </a:lnTo>
                <a:lnTo>
                  <a:pt x="17" y="345"/>
                </a:lnTo>
                <a:lnTo>
                  <a:pt x="21" y="344"/>
                </a:lnTo>
                <a:lnTo>
                  <a:pt x="21" y="344"/>
                </a:lnTo>
                <a:lnTo>
                  <a:pt x="67" y="246"/>
                </a:lnTo>
                <a:lnTo>
                  <a:pt x="44" y="245"/>
                </a:lnTo>
                <a:lnTo>
                  <a:pt x="41" y="250"/>
                </a:lnTo>
                <a:lnTo>
                  <a:pt x="38" y="255"/>
                </a:lnTo>
                <a:lnTo>
                  <a:pt x="35" y="259"/>
                </a:lnTo>
                <a:lnTo>
                  <a:pt x="29" y="260"/>
                </a:lnTo>
                <a:lnTo>
                  <a:pt x="24" y="262"/>
                </a:lnTo>
                <a:lnTo>
                  <a:pt x="12" y="260"/>
                </a:lnTo>
                <a:lnTo>
                  <a:pt x="4" y="254"/>
                </a:lnTo>
                <a:lnTo>
                  <a:pt x="0" y="242"/>
                </a:lnTo>
                <a:lnTo>
                  <a:pt x="2" y="231"/>
                </a:lnTo>
                <a:lnTo>
                  <a:pt x="8" y="222"/>
                </a:lnTo>
                <a:lnTo>
                  <a:pt x="20" y="218"/>
                </a:lnTo>
                <a:lnTo>
                  <a:pt x="31" y="220"/>
                </a:lnTo>
                <a:lnTo>
                  <a:pt x="38" y="226"/>
                </a:lnTo>
                <a:lnTo>
                  <a:pt x="44" y="235"/>
                </a:lnTo>
                <a:lnTo>
                  <a:pt x="66" y="237"/>
                </a:lnTo>
                <a:lnTo>
                  <a:pt x="25" y="129"/>
                </a:lnTo>
                <a:lnTo>
                  <a:pt x="23" y="128"/>
                </a:lnTo>
                <a:lnTo>
                  <a:pt x="21" y="125"/>
                </a:lnTo>
                <a:lnTo>
                  <a:pt x="20" y="121"/>
                </a:lnTo>
                <a:lnTo>
                  <a:pt x="20" y="118"/>
                </a:lnTo>
                <a:lnTo>
                  <a:pt x="21" y="115"/>
                </a:lnTo>
                <a:lnTo>
                  <a:pt x="25" y="112"/>
                </a:lnTo>
                <a:lnTo>
                  <a:pt x="28" y="111"/>
                </a:lnTo>
                <a:lnTo>
                  <a:pt x="32" y="112"/>
                </a:lnTo>
                <a:lnTo>
                  <a:pt x="35" y="114"/>
                </a:lnTo>
                <a:lnTo>
                  <a:pt x="37" y="116"/>
                </a:lnTo>
                <a:lnTo>
                  <a:pt x="143" y="102"/>
                </a:lnTo>
                <a:lnTo>
                  <a:pt x="133" y="82"/>
                </a:lnTo>
                <a:lnTo>
                  <a:pt x="131" y="82"/>
                </a:lnTo>
                <a:lnTo>
                  <a:pt x="120" y="81"/>
                </a:lnTo>
                <a:lnTo>
                  <a:pt x="112" y="74"/>
                </a:lnTo>
                <a:lnTo>
                  <a:pt x="108" y="63"/>
                </a:lnTo>
                <a:lnTo>
                  <a:pt x="109" y="52"/>
                </a:lnTo>
                <a:lnTo>
                  <a:pt x="117" y="43"/>
                </a:lnTo>
                <a:lnTo>
                  <a:pt x="127" y="39"/>
                </a:lnTo>
                <a:lnTo>
                  <a:pt x="139" y="42"/>
                </a:lnTo>
                <a:lnTo>
                  <a:pt x="147" y="48"/>
                </a:lnTo>
                <a:lnTo>
                  <a:pt x="151" y="59"/>
                </a:lnTo>
                <a:lnTo>
                  <a:pt x="151" y="65"/>
                </a:lnTo>
                <a:lnTo>
                  <a:pt x="150" y="70"/>
                </a:lnTo>
                <a:lnTo>
                  <a:pt x="146" y="74"/>
                </a:lnTo>
                <a:lnTo>
                  <a:pt x="142" y="78"/>
                </a:lnTo>
                <a:lnTo>
                  <a:pt x="152" y="99"/>
                </a:lnTo>
                <a:lnTo>
                  <a:pt x="220" y="11"/>
                </a:lnTo>
                <a:lnTo>
                  <a:pt x="219" y="9"/>
                </a:lnTo>
                <a:lnTo>
                  <a:pt x="220" y="6"/>
                </a:lnTo>
                <a:lnTo>
                  <a:pt x="222" y="2"/>
                </a:lnTo>
                <a:lnTo>
                  <a:pt x="224" y="1"/>
                </a:lnTo>
                <a:lnTo>
                  <a:pt x="228" y="0"/>
                </a:lnTo>
                <a:lnTo>
                  <a:pt x="230" y="0"/>
                </a:lnTo>
                <a:lnTo>
                  <a:pt x="23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1" name="PA_库_文本框 1110"/>
          <p:cNvSpPr txBox="1"/>
          <p:nvPr>
            <p:custDataLst>
              <p:tags r:id="rId3"/>
            </p:custDataLst>
          </p:nvPr>
        </p:nvSpPr>
        <p:spPr>
          <a:xfrm>
            <a:off x="3470486" y="2424908"/>
            <a:ext cx="53222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圣诞节快乐</a:t>
            </a:r>
            <a:endParaRPr lang="zh-CN" altLang="en-US" sz="8000" b="1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112" name="组合 1111"/>
          <p:cNvGrpSpPr/>
          <p:nvPr/>
        </p:nvGrpSpPr>
        <p:grpSpPr>
          <a:xfrm>
            <a:off x="5237559" y="5760243"/>
            <a:ext cx="1716881" cy="794229"/>
            <a:chOff x="6492875" y="3372644"/>
            <a:chExt cx="420688" cy="222250"/>
          </a:xfrm>
        </p:grpSpPr>
        <p:sp>
          <p:nvSpPr>
            <p:cNvPr id="1113" name="Freeform 8770"/>
            <p:cNvSpPr/>
            <p:nvPr/>
          </p:nvSpPr>
          <p:spPr bwMode="auto">
            <a:xfrm>
              <a:off x="6696075" y="3399631"/>
              <a:ext cx="22225" cy="36513"/>
            </a:xfrm>
            <a:custGeom>
              <a:gdLst>
                <a:gd name="T0" fmla="*/ 4 w 14"/>
                <a:gd name="T1" fmla="*/ 0 h 23"/>
                <a:gd name="T2" fmla="*/ 7 w 14"/>
                <a:gd name="T3" fmla="*/ 0 h 23"/>
                <a:gd name="T4" fmla="*/ 10 w 14"/>
                <a:gd name="T5" fmla="*/ 1 h 23"/>
                <a:gd name="T6" fmla="*/ 10 w 14"/>
                <a:gd name="T7" fmla="*/ 1 h 23"/>
                <a:gd name="T8" fmla="*/ 12 w 14"/>
                <a:gd name="T9" fmla="*/ 5 h 23"/>
                <a:gd name="T10" fmla="*/ 14 w 14"/>
                <a:gd name="T11" fmla="*/ 10 h 23"/>
                <a:gd name="T12" fmla="*/ 14 w 14"/>
                <a:gd name="T13" fmla="*/ 14 h 23"/>
                <a:gd name="T14" fmla="*/ 14 w 14"/>
                <a:gd name="T15" fmla="*/ 17 h 23"/>
                <a:gd name="T16" fmla="*/ 12 w 14"/>
                <a:gd name="T17" fmla="*/ 19 h 23"/>
                <a:gd name="T18" fmla="*/ 11 w 14"/>
                <a:gd name="T19" fmla="*/ 22 h 23"/>
                <a:gd name="T20" fmla="*/ 10 w 14"/>
                <a:gd name="T21" fmla="*/ 23 h 23"/>
                <a:gd name="T22" fmla="*/ 7 w 14"/>
                <a:gd name="T23" fmla="*/ 23 h 23"/>
                <a:gd name="T24" fmla="*/ 4 w 14"/>
                <a:gd name="T25" fmla="*/ 22 h 23"/>
                <a:gd name="T26" fmla="*/ 3 w 14"/>
                <a:gd name="T27" fmla="*/ 19 h 23"/>
                <a:gd name="T28" fmla="*/ 2 w 14"/>
                <a:gd name="T29" fmla="*/ 17 h 23"/>
                <a:gd name="T30" fmla="*/ 0 w 14"/>
                <a:gd name="T31" fmla="*/ 13 h 23"/>
                <a:gd name="T32" fmla="*/ 0 w 14"/>
                <a:gd name="T33" fmla="*/ 10 h 23"/>
                <a:gd name="T34" fmla="*/ 0 w 14"/>
                <a:gd name="T35" fmla="*/ 8 h 23"/>
                <a:gd name="T36" fmla="*/ 0 w 14"/>
                <a:gd name="T37" fmla="*/ 5 h 23"/>
                <a:gd name="T38" fmla="*/ 2 w 14"/>
                <a:gd name="T39" fmla="*/ 2 h 23"/>
                <a:gd name="T40" fmla="*/ 3 w 14"/>
                <a:gd name="T41" fmla="*/ 1 h 23"/>
                <a:gd name="T42" fmla="*/ 4 w 14"/>
                <a:gd name="T43" fmla="*/ 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3">
                  <a:moveTo>
                    <a:pt x="4" y="0"/>
                  </a:moveTo>
                  <a:lnTo>
                    <a:pt x="7" y="0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2" y="5"/>
                  </a:lnTo>
                  <a:lnTo>
                    <a:pt x="14" y="10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12" y="19"/>
                  </a:lnTo>
                  <a:lnTo>
                    <a:pt x="11" y="22"/>
                  </a:lnTo>
                  <a:lnTo>
                    <a:pt x="10" y="23"/>
                  </a:lnTo>
                  <a:lnTo>
                    <a:pt x="7" y="23"/>
                  </a:lnTo>
                  <a:lnTo>
                    <a:pt x="4" y="22"/>
                  </a:lnTo>
                  <a:lnTo>
                    <a:pt x="3" y="19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8771"/>
            <p:cNvSpPr/>
            <p:nvPr/>
          </p:nvSpPr>
          <p:spPr bwMode="auto">
            <a:xfrm>
              <a:off x="6634162" y="3372644"/>
              <a:ext cx="61913" cy="73025"/>
            </a:xfrm>
            <a:custGeom>
              <a:gdLst>
                <a:gd name="T0" fmla="*/ 26 w 39"/>
                <a:gd name="T1" fmla="*/ 0 h 46"/>
                <a:gd name="T2" fmla="*/ 32 w 39"/>
                <a:gd name="T3" fmla="*/ 4 h 46"/>
                <a:gd name="T4" fmla="*/ 36 w 39"/>
                <a:gd name="T5" fmla="*/ 9 h 46"/>
                <a:gd name="T6" fmla="*/ 37 w 39"/>
                <a:gd name="T7" fmla="*/ 17 h 46"/>
                <a:gd name="T8" fmla="*/ 37 w 39"/>
                <a:gd name="T9" fmla="*/ 21 h 46"/>
                <a:gd name="T10" fmla="*/ 36 w 39"/>
                <a:gd name="T11" fmla="*/ 15 h 46"/>
                <a:gd name="T12" fmla="*/ 32 w 39"/>
                <a:gd name="T13" fmla="*/ 9 h 46"/>
                <a:gd name="T14" fmla="*/ 29 w 39"/>
                <a:gd name="T15" fmla="*/ 5 h 46"/>
                <a:gd name="T16" fmla="*/ 25 w 39"/>
                <a:gd name="T17" fmla="*/ 4 h 46"/>
                <a:gd name="T18" fmla="*/ 22 w 39"/>
                <a:gd name="T19" fmla="*/ 4 h 46"/>
                <a:gd name="T20" fmla="*/ 21 w 39"/>
                <a:gd name="T21" fmla="*/ 6 h 46"/>
                <a:gd name="T22" fmla="*/ 24 w 39"/>
                <a:gd name="T23" fmla="*/ 12 h 46"/>
                <a:gd name="T24" fmla="*/ 28 w 39"/>
                <a:gd name="T25" fmla="*/ 15 h 46"/>
                <a:gd name="T26" fmla="*/ 32 w 39"/>
                <a:gd name="T27" fmla="*/ 19 h 46"/>
                <a:gd name="T28" fmla="*/ 37 w 39"/>
                <a:gd name="T29" fmla="*/ 22 h 46"/>
                <a:gd name="T30" fmla="*/ 33 w 39"/>
                <a:gd name="T31" fmla="*/ 26 h 46"/>
                <a:gd name="T32" fmla="*/ 22 w 39"/>
                <a:gd name="T33" fmla="*/ 25 h 46"/>
                <a:gd name="T34" fmla="*/ 21 w 39"/>
                <a:gd name="T35" fmla="*/ 25 h 46"/>
                <a:gd name="T36" fmla="*/ 29 w 39"/>
                <a:gd name="T37" fmla="*/ 27 h 46"/>
                <a:gd name="T38" fmla="*/ 38 w 39"/>
                <a:gd name="T39" fmla="*/ 27 h 46"/>
                <a:gd name="T40" fmla="*/ 34 w 39"/>
                <a:gd name="T41" fmla="*/ 34 h 46"/>
                <a:gd name="T42" fmla="*/ 22 w 39"/>
                <a:gd name="T43" fmla="*/ 35 h 46"/>
                <a:gd name="T44" fmla="*/ 12 w 39"/>
                <a:gd name="T45" fmla="*/ 35 h 46"/>
                <a:gd name="T46" fmla="*/ 21 w 39"/>
                <a:gd name="T47" fmla="*/ 36 h 46"/>
                <a:gd name="T48" fmla="*/ 29 w 39"/>
                <a:gd name="T49" fmla="*/ 36 h 46"/>
                <a:gd name="T50" fmla="*/ 37 w 39"/>
                <a:gd name="T51" fmla="*/ 34 h 46"/>
                <a:gd name="T52" fmla="*/ 39 w 39"/>
                <a:gd name="T53" fmla="*/ 34 h 46"/>
                <a:gd name="T54" fmla="*/ 39 w 39"/>
                <a:gd name="T55" fmla="*/ 38 h 46"/>
                <a:gd name="T56" fmla="*/ 37 w 39"/>
                <a:gd name="T57" fmla="*/ 40 h 46"/>
                <a:gd name="T58" fmla="*/ 33 w 39"/>
                <a:gd name="T59" fmla="*/ 43 h 46"/>
                <a:gd name="T60" fmla="*/ 11 w 39"/>
                <a:gd name="T61" fmla="*/ 43 h 46"/>
                <a:gd name="T62" fmla="*/ 4 w 39"/>
                <a:gd name="T63" fmla="*/ 40 h 46"/>
                <a:gd name="T64" fmla="*/ 0 w 39"/>
                <a:gd name="T65" fmla="*/ 35 h 46"/>
                <a:gd name="T66" fmla="*/ 1 w 39"/>
                <a:gd name="T67" fmla="*/ 30 h 46"/>
                <a:gd name="T68" fmla="*/ 5 w 39"/>
                <a:gd name="T69" fmla="*/ 26 h 46"/>
                <a:gd name="T70" fmla="*/ 8 w 39"/>
                <a:gd name="T71" fmla="*/ 18 h 46"/>
                <a:gd name="T72" fmla="*/ 8 w 39"/>
                <a:gd name="T73" fmla="*/ 10 h 46"/>
                <a:gd name="T74" fmla="*/ 13 w 39"/>
                <a:gd name="T75" fmla="*/ 4 h 46"/>
                <a:gd name="T76" fmla="*/ 22 w 39"/>
                <a:gd name="T77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6">
                  <a:moveTo>
                    <a:pt x="22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4"/>
                  </a:lnTo>
                  <a:lnTo>
                    <a:pt x="33" y="6"/>
                  </a:lnTo>
                  <a:lnTo>
                    <a:pt x="36" y="9"/>
                  </a:lnTo>
                  <a:lnTo>
                    <a:pt x="36" y="13"/>
                  </a:lnTo>
                  <a:lnTo>
                    <a:pt x="37" y="17"/>
                  </a:lnTo>
                  <a:lnTo>
                    <a:pt x="37" y="19"/>
                  </a:lnTo>
                  <a:lnTo>
                    <a:pt x="37" y="21"/>
                  </a:lnTo>
                  <a:lnTo>
                    <a:pt x="36" y="18"/>
                  </a:lnTo>
                  <a:lnTo>
                    <a:pt x="36" y="15"/>
                  </a:lnTo>
                  <a:lnTo>
                    <a:pt x="34" y="12"/>
                  </a:lnTo>
                  <a:lnTo>
                    <a:pt x="32" y="9"/>
                  </a:lnTo>
                  <a:lnTo>
                    <a:pt x="30" y="5"/>
                  </a:lnTo>
                  <a:lnTo>
                    <a:pt x="29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6"/>
                  </a:lnTo>
                  <a:lnTo>
                    <a:pt x="22" y="9"/>
                  </a:lnTo>
                  <a:lnTo>
                    <a:pt x="24" y="12"/>
                  </a:lnTo>
                  <a:lnTo>
                    <a:pt x="26" y="13"/>
                  </a:lnTo>
                  <a:lnTo>
                    <a:pt x="28" y="15"/>
                  </a:lnTo>
                  <a:lnTo>
                    <a:pt x="29" y="17"/>
                  </a:lnTo>
                  <a:lnTo>
                    <a:pt x="32" y="19"/>
                  </a:lnTo>
                  <a:lnTo>
                    <a:pt x="36" y="21"/>
                  </a:lnTo>
                  <a:lnTo>
                    <a:pt x="37" y="22"/>
                  </a:lnTo>
                  <a:lnTo>
                    <a:pt x="38" y="25"/>
                  </a:lnTo>
                  <a:lnTo>
                    <a:pt x="33" y="26"/>
                  </a:lnTo>
                  <a:lnTo>
                    <a:pt x="26" y="26"/>
                  </a:lnTo>
                  <a:lnTo>
                    <a:pt x="22" y="25"/>
                  </a:lnTo>
                  <a:lnTo>
                    <a:pt x="17" y="22"/>
                  </a:lnTo>
                  <a:lnTo>
                    <a:pt x="21" y="25"/>
                  </a:lnTo>
                  <a:lnTo>
                    <a:pt x="25" y="27"/>
                  </a:lnTo>
                  <a:lnTo>
                    <a:pt x="29" y="27"/>
                  </a:lnTo>
                  <a:lnTo>
                    <a:pt x="33" y="29"/>
                  </a:lnTo>
                  <a:lnTo>
                    <a:pt x="38" y="27"/>
                  </a:lnTo>
                  <a:lnTo>
                    <a:pt x="38" y="31"/>
                  </a:lnTo>
                  <a:lnTo>
                    <a:pt x="34" y="34"/>
                  </a:lnTo>
                  <a:lnTo>
                    <a:pt x="29" y="35"/>
                  </a:lnTo>
                  <a:lnTo>
                    <a:pt x="22" y="35"/>
                  </a:lnTo>
                  <a:lnTo>
                    <a:pt x="17" y="35"/>
                  </a:lnTo>
                  <a:lnTo>
                    <a:pt x="12" y="35"/>
                  </a:lnTo>
                  <a:lnTo>
                    <a:pt x="17" y="36"/>
                  </a:lnTo>
                  <a:lnTo>
                    <a:pt x="21" y="36"/>
                  </a:lnTo>
                  <a:lnTo>
                    <a:pt x="25" y="36"/>
                  </a:lnTo>
                  <a:lnTo>
                    <a:pt x="29" y="36"/>
                  </a:lnTo>
                  <a:lnTo>
                    <a:pt x="33" y="35"/>
                  </a:lnTo>
                  <a:lnTo>
                    <a:pt x="37" y="34"/>
                  </a:lnTo>
                  <a:lnTo>
                    <a:pt x="38" y="32"/>
                  </a:lnTo>
                  <a:lnTo>
                    <a:pt x="39" y="34"/>
                  </a:lnTo>
                  <a:lnTo>
                    <a:pt x="39" y="35"/>
                  </a:lnTo>
                  <a:lnTo>
                    <a:pt x="39" y="38"/>
                  </a:lnTo>
                  <a:lnTo>
                    <a:pt x="39" y="39"/>
                  </a:lnTo>
                  <a:lnTo>
                    <a:pt x="37" y="40"/>
                  </a:lnTo>
                  <a:lnTo>
                    <a:pt x="36" y="43"/>
                  </a:lnTo>
                  <a:lnTo>
                    <a:pt x="33" y="43"/>
                  </a:lnTo>
                  <a:lnTo>
                    <a:pt x="21" y="46"/>
                  </a:lnTo>
                  <a:lnTo>
                    <a:pt x="11" y="43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1" y="30"/>
                  </a:lnTo>
                  <a:lnTo>
                    <a:pt x="4" y="27"/>
                  </a:lnTo>
                  <a:lnTo>
                    <a:pt x="5" y="26"/>
                  </a:lnTo>
                  <a:lnTo>
                    <a:pt x="7" y="22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3" y="4"/>
                  </a:lnTo>
                  <a:lnTo>
                    <a:pt x="17" y="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8772"/>
            <p:cNvSpPr/>
            <p:nvPr/>
          </p:nvSpPr>
          <p:spPr bwMode="auto">
            <a:xfrm>
              <a:off x="6715125" y="3374231"/>
              <a:ext cx="47625" cy="68263"/>
            </a:xfrm>
            <a:custGeom>
              <a:gdLst>
                <a:gd name="T0" fmla="*/ 19 w 30"/>
                <a:gd name="T1" fmla="*/ 3 h 43"/>
                <a:gd name="T2" fmla="*/ 22 w 30"/>
                <a:gd name="T3" fmla="*/ 8 h 43"/>
                <a:gd name="T4" fmla="*/ 25 w 30"/>
                <a:gd name="T5" fmla="*/ 13 h 43"/>
                <a:gd name="T6" fmla="*/ 29 w 30"/>
                <a:gd name="T7" fmla="*/ 18 h 43"/>
                <a:gd name="T8" fmla="*/ 30 w 30"/>
                <a:gd name="T9" fmla="*/ 22 h 43"/>
                <a:gd name="T10" fmla="*/ 28 w 30"/>
                <a:gd name="T11" fmla="*/ 28 h 43"/>
                <a:gd name="T12" fmla="*/ 26 w 30"/>
                <a:gd name="T13" fmla="*/ 33 h 43"/>
                <a:gd name="T14" fmla="*/ 26 w 30"/>
                <a:gd name="T15" fmla="*/ 37 h 43"/>
                <a:gd name="T16" fmla="*/ 25 w 30"/>
                <a:gd name="T17" fmla="*/ 41 h 43"/>
                <a:gd name="T18" fmla="*/ 20 w 30"/>
                <a:gd name="T19" fmla="*/ 43 h 43"/>
                <a:gd name="T20" fmla="*/ 12 w 30"/>
                <a:gd name="T21" fmla="*/ 43 h 43"/>
                <a:gd name="T22" fmla="*/ 7 w 30"/>
                <a:gd name="T23" fmla="*/ 39 h 43"/>
                <a:gd name="T24" fmla="*/ 3 w 30"/>
                <a:gd name="T25" fmla="*/ 37 h 43"/>
                <a:gd name="T26" fmla="*/ 3 w 30"/>
                <a:gd name="T27" fmla="*/ 34 h 43"/>
                <a:gd name="T28" fmla="*/ 9 w 30"/>
                <a:gd name="T29" fmla="*/ 34 h 43"/>
                <a:gd name="T30" fmla="*/ 12 w 30"/>
                <a:gd name="T31" fmla="*/ 34 h 43"/>
                <a:gd name="T32" fmla="*/ 3 w 30"/>
                <a:gd name="T33" fmla="*/ 31 h 43"/>
                <a:gd name="T34" fmla="*/ 7 w 30"/>
                <a:gd name="T35" fmla="*/ 26 h 43"/>
                <a:gd name="T36" fmla="*/ 13 w 30"/>
                <a:gd name="T37" fmla="*/ 22 h 43"/>
                <a:gd name="T38" fmla="*/ 19 w 30"/>
                <a:gd name="T39" fmla="*/ 17 h 43"/>
                <a:gd name="T40" fmla="*/ 12 w 30"/>
                <a:gd name="T41" fmla="*/ 22 h 43"/>
                <a:gd name="T42" fmla="*/ 5 w 30"/>
                <a:gd name="T43" fmla="*/ 26 h 43"/>
                <a:gd name="T44" fmla="*/ 3 w 30"/>
                <a:gd name="T45" fmla="*/ 22 h 43"/>
                <a:gd name="T46" fmla="*/ 12 w 30"/>
                <a:gd name="T47" fmla="*/ 14 h 43"/>
                <a:gd name="T48" fmla="*/ 16 w 30"/>
                <a:gd name="T49" fmla="*/ 9 h 43"/>
                <a:gd name="T50" fmla="*/ 16 w 30"/>
                <a:gd name="T51" fmla="*/ 7 h 43"/>
                <a:gd name="T52" fmla="*/ 16 w 30"/>
                <a:gd name="T53" fmla="*/ 4 h 43"/>
                <a:gd name="T54" fmla="*/ 13 w 30"/>
                <a:gd name="T55" fmla="*/ 4 h 43"/>
                <a:gd name="T56" fmla="*/ 11 w 30"/>
                <a:gd name="T57" fmla="*/ 9 h 43"/>
                <a:gd name="T58" fmla="*/ 8 w 30"/>
                <a:gd name="T59" fmla="*/ 14 h 43"/>
                <a:gd name="T60" fmla="*/ 2 w 30"/>
                <a:gd name="T61" fmla="*/ 22 h 43"/>
                <a:gd name="T62" fmla="*/ 0 w 30"/>
                <a:gd name="T63" fmla="*/ 20 h 43"/>
                <a:gd name="T64" fmla="*/ 3 w 30"/>
                <a:gd name="T65" fmla="*/ 18 h 43"/>
                <a:gd name="T66" fmla="*/ 7 w 30"/>
                <a:gd name="T67" fmla="*/ 12 h 43"/>
                <a:gd name="T68" fmla="*/ 8 w 30"/>
                <a:gd name="T69" fmla="*/ 5 h 43"/>
                <a:gd name="T70" fmla="*/ 12 w 30"/>
                <a:gd name="T71" fmla="*/ 1 h 43"/>
                <a:gd name="T72" fmla="*/ 16 w 30"/>
                <a:gd name="T73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43">
                  <a:moveTo>
                    <a:pt x="16" y="0"/>
                  </a:moveTo>
                  <a:lnTo>
                    <a:pt x="19" y="3"/>
                  </a:lnTo>
                  <a:lnTo>
                    <a:pt x="21" y="5"/>
                  </a:lnTo>
                  <a:lnTo>
                    <a:pt x="22" y="8"/>
                  </a:lnTo>
                  <a:lnTo>
                    <a:pt x="24" y="11"/>
                  </a:lnTo>
                  <a:lnTo>
                    <a:pt x="25" y="13"/>
                  </a:lnTo>
                  <a:lnTo>
                    <a:pt x="26" y="16"/>
                  </a:lnTo>
                  <a:lnTo>
                    <a:pt x="29" y="18"/>
                  </a:lnTo>
                  <a:lnTo>
                    <a:pt x="29" y="20"/>
                  </a:lnTo>
                  <a:lnTo>
                    <a:pt x="30" y="22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26" y="33"/>
                  </a:lnTo>
                  <a:lnTo>
                    <a:pt x="25" y="35"/>
                  </a:lnTo>
                  <a:lnTo>
                    <a:pt x="26" y="37"/>
                  </a:lnTo>
                  <a:lnTo>
                    <a:pt x="25" y="39"/>
                  </a:lnTo>
                  <a:lnTo>
                    <a:pt x="25" y="41"/>
                  </a:lnTo>
                  <a:lnTo>
                    <a:pt x="24" y="42"/>
                  </a:lnTo>
                  <a:lnTo>
                    <a:pt x="20" y="43"/>
                  </a:lnTo>
                  <a:lnTo>
                    <a:pt x="16" y="43"/>
                  </a:lnTo>
                  <a:lnTo>
                    <a:pt x="12" y="43"/>
                  </a:lnTo>
                  <a:lnTo>
                    <a:pt x="9" y="42"/>
                  </a:lnTo>
                  <a:lnTo>
                    <a:pt x="7" y="39"/>
                  </a:lnTo>
                  <a:lnTo>
                    <a:pt x="5" y="38"/>
                  </a:lnTo>
                  <a:lnTo>
                    <a:pt x="3" y="37"/>
                  </a:lnTo>
                  <a:lnTo>
                    <a:pt x="2" y="35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9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3" y="29"/>
                  </a:lnTo>
                  <a:lnTo>
                    <a:pt x="7" y="26"/>
                  </a:lnTo>
                  <a:lnTo>
                    <a:pt x="11" y="25"/>
                  </a:lnTo>
                  <a:lnTo>
                    <a:pt x="13" y="22"/>
                  </a:lnTo>
                  <a:lnTo>
                    <a:pt x="16" y="20"/>
                  </a:lnTo>
                  <a:lnTo>
                    <a:pt x="19" y="17"/>
                  </a:lnTo>
                  <a:lnTo>
                    <a:pt x="15" y="20"/>
                  </a:lnTo>
                  <a:lnTo>
                    <a:pt x="12" y="22"/>
                  </a:lnTo>
                  <a:lnTo>
                    <a:pt x="8" y="25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2" y="14"/>
                  </a:lnTo>
                  <a:lnTo>
                    <a:pt x="15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3" y="4"/>
                  </a:lnTo>
                  <a:lnTo>
                    <a:pt x="12" y="5"/>
                  </a:lnTo>
                  <a:lnTo>
                    <a:pt x="11" y="9"/>
                  </a:lnTo>
                  <a:lnTo>
                    <a:pt x="9" y="12"/>
                  </a:lnTo>
                  <a:lnTo>
                    <a:pt x="8" y="14"/>
                  </a:lnTo>
                  <a:lnTo>
                    <a:pt x="5" y="18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4" y="14"/>
                  </a:lnTo>
                  <a:lnTo>
                    <a:pt x="7" y="12"/>
                  </a:lnTo>
                  <a:lnTo>
                    <a:pt x="8" y="8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8773"/>
            <p:cNvSpPr/>
            <p:nvPr/>
          </p:nvSpPr>
          <p:spPr bwMode="auto">
            <a:xfrm>
              <a:off x="6711950" y="3526631"/>
              <a:ext cx="66675" cy="68263"/>
            </a:xfrm>
            <a:custGeom>
              <a:gdLst>
                <a:gd name="T0" fmla="*/ 0 w 42"/>
                <a:gd name="T1" fmla="*/ 0 h 43"/>
                <a:gd name="T2" fmla="*/ 42 w 42"/>
                <a:gd name="T3" fmla="*/ 0 h 43"/>
                <a:gd name="T4" fmla="*/ 42 w 42"/>
                <a:gd name="T5" fmla="*/ 35 h 43"/>
                <a:gd name="T6" fmla="*/ 42 w 42"/>
                <a:gd name="T7" fmla="*/ 38 h 43"/>
                <a:gd name="T8" fmla="*/ 40 w 42"/>
                <a:gd name="T9" fmla="*/ 40 h 43"/>
                <a:gd name="T10" fmla="*/ 38 w 42"/>
                <a:gd name="T11" fmla="*/ 42 h 43"/>
                <a:gd name="T12" fmla="*/ 35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42" y="0"/>
                  </a:lnTo>
                  <a:lnTo>
                    <a:pt x="42" y="35"/>
                  </a:lnTo>
                  <a:lnTo>
                    <a:pt x="42" y="38"/>
                  </a:lnTo>
                  <a:lnTo>
                    <a:pt x="40" y="40"/>
                  </a:lnTo>
                  <a:lnTo>
                    <a:pt x="38" y="42"/>
                  </a:lnTo>
                  <a:lnTo>
                    <a:pt x="35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8774"/>
            <p:cNvSpPr/>
            <p:nvPr/>
          </p:nvSpPr>
          <p:spPr bwMode="auto">
            <a:xfrm>
              <a:off x="6626225" y="3442494"/>
              <a:ext cx="69850" cy="68263"/>
            </a:xfrm>
            <a:custGeom>
              <a:gdLst>
                <a:gd name="T0" fmla="*/ 8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0 w 44"/>
                <a:gd name="T7" fmla="*/ 43 h 43"/>
                <a:gd name="T8" fmla="*/ 0 w 44"/>
                <a:gd name="T9" fmla="*/ 8 h 43"/>
                <a:gd name="T10" fmla="*/ 1 w 44"/>
                <a:gd name="T11" fmla="*/ 4 h 43"/>
                <a:gd name="T12" fmla="*/ 3 w 44"/>
                <a:gd name="T13" fmla="*/ 3 h 43"/>
                <a:gd name="T14" fmla="*/ 5 w 44"/>
                <a:gd name="T15" fmla="*/ 0 h 43"/>
                <a:gd name="T16" fmla="*/ 8 w 44"/>
                <a:gd name="T17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8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0" y="43"/>
                  </a:lnTo>
                  <a:lnTo>
                    <a:pt x="0" y="8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8775"/>
            <p:cNvSpPr/>
            <p:nvPr/>
          </p:nvSpPr>
          <p:spPr bwMode="auto">
            <a:xfrm>
              <a:off x="6711950" y="3442494"/>
              <a:ext cx="66675" cy="68263"/>
            </a:xfrm>
            <a:custGeom>
              <a:gdLst>
                <a:gd name="T0" fmla="*/ 0 w 42"/>
                <a:gd name="T1" fmla="*/ 0 h 43"/>
                <a:gd name="T2" fmla="*/ 35 w 42"/>
                <a:gd name="T3" fmla="*/ 0 h 43"/>
                <a:gd name="T4" fmla="*/ 38 w 42"/>
                <a:gd name="T5" fmla="*/ 0 h 43"/>
                <a:gd name="T6" fmla="*/ 40 w 42"/>
                <a:gd name="T7" fmla="*/ 3 h 43"/>
                <a:gd name="T8" fmla="*/ 42 w 42"/>
                <a:gd name="T9" fmla="*/ 4 h 43"/>
                <a:gd name="T10" fmla="*/ 42 w 42"/>
                <a:gd name="T11" fmla="*/ 8 h 43"/>
                <a:gd name="T12" fmla="*/ 42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35" y="0"/>
                  </a:lnTo>
                  <a:lnTo>
                    <a:pt x="38" y="0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2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8776"/>
            <p:cNvSpPr/>
            <p:nvPr/>
          </p:nvSpPr>
          <p:spPr bwMode="auto">
            <a:xfrm>
              <a:off x="6626225" y="3526631"/>
              <a:ext cx="69850" cy="68263"/>
            </a:xfrm>
            <a:custGeom>
              <a:gdLst>
                <a:gd name="T0" fmla="*/ 0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8 w 44"/>
                <a:gd name="T7" fmla="*/ 43 h 43"/>
                <a:gd name="T8" fmla="*/ 5 w 44"/>
                <a:gd name="T9" fmla="*/ 42 h 43"/>
                <a:gd name="T10" fmla="*/ 3 w 44"/>
                <a:gd name="T11" fmla="*/ 40 h 43"/>
                <a:gd name="T12" fmla="*/ 1 w 44"/>
                <a:gd name="T13" fmla="*/ 38 h 43"/>
                <a:gd name="T14" fmla="*/ 0 w 44"/>
                <a:gd name="T15" fmla="*/ 35 h 43"/>
                <a:gd name="T16" fmla="*/ 0 w 44"/>
                <a:gd name="T17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0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8" y="43"/>
                  </a:lnTo>
                  <a:lnTo>
                    <a:pt x="5" y="42"/>
                  </a:lnTo>
                  <a:lnTo>
                    <a:pt x="3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8777"/>
            <p:cNvSpPr/>
            <p:nvPr/>
          </p:nvSpPr>
          <p:spPr bwMode="auto">
            <a:xfrm>
              <a:off x="6861175" y="3472656"/>
              <a:ext cx="14288" cy="22225"/>
            </a:xfrm>
            <a:custGeom>
              <a:gdLst>
                <a:gd name="T0" fmla="*/ 2 w 9"/>
                <a:gd name="T1" fmla="*/ 0 h 14"/>
                <a:gd name="T2" fmla="*/ 4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8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1 w 9"/>
                <a:gd name="T25" fmla="*/ 11 h 14"/>
                <a:gd name="T26" fmla="*/ 1 w 9"/>
                <a:gd name="T27" fmla="*/ 10 h 14"/>
                <a:gd name="T28" fmla="*/ 0 w 9"/>
                <a:gd name="T29" fmla="*/ 7 h 14"/>
                <a:gd name="T30" fmla="*/ 0 w 9"/>
                <a:gd name="T31" fmla="*/ 6 h 14"/>
                <a:gd name="T32" fmla="*/ 0 w 9"/>
                <a:gd name="T33" fmla="*/ 4 h 14"/>
                <a:gd name="T34" fmla="*/ 0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8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8778"/>
            <p:cNvSpPr/>
            <p:nvPr/>
          </p:nvSpPr>
          <p:spPr bwMode="auto">
            <a:xfrm>
              <a:off x="6823075" y="3453606"/>
              <a:ext cx="38100" cy="46038"/>
            </a:xfrm>
            <a:custGeom>
              <a:gdLst>
                <a:gd name="T0" fmla="*/ 16 w 24"/>
                <a:gd name="T1" fmla="*/ 0 h 29"/>
                <a:gd name="T2" fmla="*/ 20 w 24"/>
                <a:gd name="T3" fmla="*/ 4 h 29"/>
                <a:gd name="T4" fmla="*/ 23 w 24"/>
                <a:gd name="T5" fmla="*/ 10 h 29"/>
                <a:gd name="T6" fmla="*/ 23 w 24"/>
                <a:gd name="T7" fmla="*/ 13 h 29"/>
                <a:gd name="T8" fmla="*/ 21 w 24"/>
                <a:gd name="T9" fmla="*/ 10 h 29"/>
                <a:gd name="T10" fmla="*/ 17 w 24"/>
                <a:gd name="T11" fmla="*/ 4 h 29"/>
                <a:gd name="T12" fmla="*/ 15 w 24"/>
                <a:gd name="T13" fmla="*/ 2 h 29"/>
                <a:gd name="T14" fmla="*/ 12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3 w 24"/>
                <a:gd name="T23" fmla="*/ 14 h 29"/>
                <a:gd name="T24" fmla="*/ 19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3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9 w 24"/>
                <a:gd name="T37" fmla="*/ 23 h 29"/>
                <a:gd name="T38" fmla="*/ 15 w 24"/>
                <a:gd name="T39" fmla="*/ 23 h 29"/>
                <a:gd name="T40" fmla="*/ 23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6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0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6 w 24"/>
                <a:gd name="T63" fmla="*/ 5 h 29"/>
                <a:gd name="T64" fmla="*/ 11 w 24"/>
                <a:gd name="T65" fmla="*/ 1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8">
                  <a:moveTo>
                    <a:pt x="13" y="0"/>
                  </a:moveTo>
                  <a:lnTo>
                    <a:pt x="16" y="0"/>
                  </a:lnTo>
                  <a:lnTo>
                    <a:pt x="19" y="2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23" y="10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5" y="8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7"/>
                  </a:lnTo>
                  <a:lnTo>
                    <a:pt x="19" y="17"/>
                  </a:lnTo>
                  <a:lnTo>
                    <a:pt x="15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3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5" y="22"/>
                  </a:lnTo>
                  <a:lnTo>
                    <a:pt x="11" y="23"/>
                  </a:lnTo>
                  <a:lnTo>
                    <a:pt x="7" y="22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5" y="23"/>
                  </a:lnTo>
                  <a:lnTo>
                    <a:pt x="19" y="23"/>
                  </a:lnTo>
                  <a:lnTo>
                    <a:pt x="23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3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6" y="29"/>
                  </a:lnTo>
                  <a:lnTo>
                    <a:pt x="12" y="29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3" y="27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8779"/>
            <p:cNvSpPr/>
            <p:nvPr/>
          </p:nvSpPr>
          <p:spPr bwMode="auto">
            <a:xfrm>
              <a:off x="6873875" y="3455194"/>
              <a:ext cx="28575" cy="44450"/>
            </a:xfrm>
            <a:custGeom>
              <a:gdLst>
                <a:gd name="T0" fmla="*/ 10 w 18"/>
                <a:gd name="T1" fmla="*/ 0 h 28"/>
                <a:gd name="T2" fmla="*/ 12 w 18"/>
                <a:gd name="T3" fmla="*/ 1 h 28"/>
                <a:gd name="T4" fmla="*/ 13 w 18"/>
                <a:gd name="T5" fmla="*/ 3 h 28"/>
                <a:gd name="T6" fmla="*/ 13 w 18"/>
                <a:gd name="T7" fmla="*/ 5 h 28"/>
                <a:gd name="T8" fmla="*/ 14 w 18"/>
                <a:gd name="T9" fmla="*/ 7 h 28"/>
                <a:gd name="T10" fmla="*/ 15 w 18"/>
                <a:gd name="T11" fmla="*/ 8 h 28"/>
                <a:gd name="T12" fmla="*/ 17 w 18"/>
                <a:gd name="T13" fmla="*/ 11 h 28"/>
                <a:gd name="T14" fmla="*/ 18 w 18"/>
                <a:gd name="T15" fmla="*/ 12 h 28"/>
                <a:gd name="T16" fmla="*/ 18 w 18"/>
                <a:gd name="T17" fmla="*/ 15 h 28"/>
                <a:gd name="T18" fmla="*/ 18 w 18"/>
                <a:gd name="T19" fmla="*/ 17 h 28"/>
                <a:gd name="T20" fmla="*/ 17 w 18"/>
                <a:gd name="T21" fmla="*/ 18 h 28"/>
                <a:gd name="T22" fmla="*/ 15 w 18"/>
                <a:gd name="T23" fmla="*/ 21 h 28"/>
                <a:gd name="T24" fmla="*/ 15 w 18"/>
                <a:gd name="T25" fmla="*/ 22 h 28"/>
                <a:gd name="T26" fmla="*/ 15 w 18"/>
                <a:gd name="T27" fmla="*/ 24 h 28"/>
                <a:gd name="T28" fmla="*/ 15 w 18"/>
                <a:gd name="T29" fmla="*/ 26 h 28"/>
                <a:gd name="T30" fmla="*/ 14 w 18"/>
                <a:gd name="T31" fmla="*/ 26 h 28"/>
                <a:gd name="T32" fmla="*/ 12 w 18"/>
                <a:gd name="T33" fmla="*/ 28 h 28"/>
                <a:gd name="T34" fmla="*/ 9 w 18"/>
                <a:gd name="T35" fmla="*/ 28 h 28"/>
                <a:gd name="T36" fmla="*/ 8 w 18"/>
                <a:gd name="T37" fmla="*/ 28 h 28"/>
                <a:gd name="T38" fmla="*/ 4 w 18"/>
                <a:gd name="T39" fmla="*/ 25 h 28"/>
                <a:gd name="T40" fmla="*/ 2 w 18"/>
                <a:gd name="T41" fmla="*/ 24 h 28"/>
                <a:gd name="T42" fmla="*/ 1 w 18"/>
                <a:gd name="T43" fmla="*/ 24 h 28"/>
                <a:gd name="T44" fmla="*/ 1 w 18"/>
                <a:gd name="T45" fmla="*/ 22 h 28"/>
                <a:gd name="T46" fmla="*/ 1 w 18"/>
                <a:gd name="T47" fmla="*/ 21 h 28"/>
                <a:gd name="T48" fmla="*/ 1 w 18"/>
                <a:gd name="T49" fmla="*/ 21 h 28"/>
                <a:gd name="T50" fmla="*/ 5 w 18"/>
                <a:gd name="T51" fmla="*/ 22 h 28"/>
                <a:gd name="T52" fmla="*/ 9 w 18"/>
                <a:gd name="T53" fmla="*/ 22 h 28"/>
                <a:gd name="T54" fmla="*/ 5 w 18"/>
                <a:gd name="T55" fmla="*/ 21 h 28"/>
                <a:gd name="T56" fmla="*/ 1 w 18"/>
                <a:gd name="T57" fmla="*/ 20 h 28"/>
                <a:gd name="T58" fmla="*/ 1 w 18"/>
                <a:gd name="T59" fmla="*/ 18 h 28"/>
                <a:gd name="T60" fmla="*/ 5 w 18"/>
                <a:gd name="T61" fmla="*/ 17 h 28"/>
                <a:gd name="T62" fmla="*/ 8 w 18"/>
                <a:gd name="T63" fmla="*/ 15 h 28"/>
                <a:gd name="T64" fmla="*/ 9 w 18"/>
                <a:gd name="T65" fmla="*/ 13 h 28"/>
                <a:gd name="T66" fmla="*/ 12 w 18"/>
                <a:gd name="T67" fmla="*/ 11 h 28"/>
                <a:gd name="T68" fmla="*/ 8 w 18"/>
                <a:gd name="T69" fmla="*/ 13 h 28"/>
                <a:gd name="T70" fmla="*/ 4 w 18"/>
                <a:gd name="T71" fmla="*/ 16 h 28"/>
                <a:gd name="T72" fmla="*/ 1 w 18"/>
                <a:gd name="T73" fmla="*/ 17 h 28"/>
                <a:gd name="T74" fmla="*/ 1 w 18"/>
                <a:gd name="T75" fmla="*/ 15 h 28"/>
                <a:gd name="T76" fmla="*/ 4 w 18"/>
                <a:gd name="T77" fmla="*/ 12 h 28"/>
                <a:gd name="T78" fmla="*/ 6 w 18"/>
                <a:gd name="T79" fmla="*/ 9 h 28"/>
                <a:gd name="T80" fmla="*/ 9 w 18"/>
                <a:gd name="T81" fmla="*/ 7 h 28"/>
                <a:gd name="T82" fmla="*/ 9 w 18"/>
                <a:gd name="T83" fmla="*/ 5 h 28"/>
                <a:gd name="T84" fmla="*/ 10 w 18"/>
                <a:gd name="T85" fmla="*/ 4 h 28"/>
                <a:gd name="T86" fmla="*/ 10 w 18"/>
                <a:gd name="T87" fmla="*/ 3 h 28"/>
                <a:gd name="T88" fmla="*/ 10 w 18"/>
                <a:gd name="T89" fmla="*/ 3 h 28"/>
                <a:gd name="T90" fmla="*/ 9 w 18"/>
                <a:gd name="T91" fmla="*/ 3 h 28"/>
                <a:gd name="T92" fmla="*/ 6 w 18"/>
                <a:gd name="T93" fmla="*/ 4 h 28"/>
                <a:gd name="T94" fmla="*/ 6 w 18"/>
                <a:gd name="T95" fmla="*/ 7 h 28"/>
                <a:gd name="T96" fmla="*/ 5 w 18"/>
                <a:gd name="T97" fmla="*/ 9 h 28"/>
                <a:gd name="T98" fmla="*/ 4 w 18"/>
                <a:gd name="T99" fmla="*/ 12 h 28"/>
                <a:gd name="T100" fmla="*/ 1 w 18"/>
                <a:gd name="T101" fmla="*/ 13 h 28"/>
                <a:gd name="T102" fmla="*/ 0 w 18"/>
                <a:gd name="T103" fmla="*/ 12 h 28"/>
                <a:gd name="T104" fmla="*/ 0 w 18"/>
                <a:gd name="T105" fmla="*/ 12 h 28"/>
                <a:gd name="T106" fmla="*/ 1 w 18"/>
                <a:gd name="T107" fmla="*/ 12 h 28"/>
                <a:gd name="T108" fmla="*/ 2 w 18"/>
                <a:gd name="T109" fmla="*/ 8 h 28"/>
                <a:gd name="T110" fmla="*/ 4 w 18"/>
                <a:gd name="T111" fmla="*/ 5 h 28"/>
                <a:gd name="T112" fmla="*/ 5 w 18"/>
                <a:gd name="T113" fmla="*/ 3 h 28"/>
                <a:gd name="T114" fmla="*/ 6 w 18"/>
                <a:gd name="T115" fmla="*/ 1 h 28"/>
                <a:gd name="T116" fmla="*/ 8 w 18"/>
                <a:gd name="T117" fmla="*/ 0 h 28"/>
                <a:gd name="T118" fmla="*/ 10 w 18"/>
                <a:gd name="T119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" h="28">
                  <a:moveTo>
                    <a:pt x="10" y="0"/>
                  </a:moveTo>
                  <a:lnTo>
                    <a:pt x="12" y="1"/>
                  </a:lnTo>
                  <a:lnTo>
                    <a:pt x="13" y="3"/>
                  </a:lnTo>
                  <a:lnTo>
                    <a:pt x="13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8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5" y="21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9" y="28"/>
                  </a:lnTo>
                  <a:lnTo>
                    <a:pt x="8" y="28"/>
                  </a:lnTo>
                  <a:lnTo>
                    <a:pt x="4" y="25"/>
                  </a:lnTo>
                  <a:lnTo>
                    <a:pt x="2" y="24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5" y="22"/>
                  </a:lnTo>
                  <a:lnTo>
                    <a:pt x="9" y="22"/>
                  </a:lnTo>
                  <a:lnTo>
                    <a:pt x="5" y="21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9" y="13"/>
                  </a:lnTo>
                  <a:lnTo>
                    <a:pt x="12" y="11"/>
                  </a:lnTo>
                  <a:lnTo>
                    <a:pt x="8" y="13"/>
                  </a:lnTo>
                  <a:lnTo>
                    <a:pt x="4" y="16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4" y="12"/>
                  </a:lnTo>
                  <a:lnTo>
                    <a:pt x="6" y="9"/>
                  </a:lnTo>
                  <a:lnTo>
                    <a:pt x="9" y="7"/>
                  </a:lnTo>
                  <a:lnTo>
                    <a:pt x="9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6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4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2" y="8"/>
                  </a:lnTo>
                  <a:lnTo>
                    <a:pt x="4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8780"/>
            <p:cNvSpPr/>
            <p:nvPr/>
          </p:nvSpPr>
          <p:spPr bwMode="auto">
            <a:xfrm>
              <a:off x="6870700" y="3550444"/>
              <a:ext cx="42863" cy="44450"/>
            </a:xfrm>
            <a:custGeom>
              <a:gdLst>
                <a:gd name="T0" fmla="*/ 0 w 27"/>
                <a:gd name="T1" fmla="*/ 0 h 28"/>
                <a:gd name="T2" fmla="*/ 27 w 27"/>
                <a:gd name="T3" fmla="*/ 0 h 28"/>
                <a:gd name="T4" fmla="*/ 27 w 27"/>
                <a:gd name="T5" fmla="*/ 23 h 28"/>
                <a:gd name="T6" fmla="*/ 27 w 27"/>
                <a:gd name="T7" fmla="*/ 25 h 28"/>
                <a:gd name="T8" fmla="*/ 24 w 27"/>
                <a:gd name="T9" fmla="*/ 27 h 28"/>
                <a:gd name="T10" fmla="*/ 21 w 27"/>
                <a:gd name="T11" fmla="*/ 28 h 28"/>
                <a:gd name="T12" fmla="*/ 0 w 27"/>
                <a:gd name="T13" fmla="*/ 28 h 28"/>
                <a:gd name="T14" fmla="*/ 0 w 27"/>
                <a:gd name="T15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8">
                  <a:moveTo>
                    <a:pt x="0" y="0"/>
                  </a:moveTo>
                  <a:lnTo>
                    <a:pt x="27" y="0"/>
                  </a:lnTo>
                  <a:lnTo>
                    <a:pt x="27" y="23"/>
                  </a:lnTo>
                  <a:lnTo>
                    <a:pt x="27" y="25"/>
                  </a:lnTo>
                  <a:lnTo>
                    <a:pt x="24" y="27"/>
                  </a:lnTo>
                  <a:lnTo>
                    <a:pt x="21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8781"/>
            <p:cNvSpPr/>
            <p:nvPr/>
          </p:nvSpPr>
          <p:spPr bwMode="auto">
            <a:xfrm>
              <a:off x="6816725" y="3499644"/>
              <a:ext cx="44450" cy="42863"/>
            </a:xfrm>
            <a:custGeom>
              <a:gdLst>
                <a:gd name="T0" fmla="*/ 4 w 28"/>
                <a:gd name="T1" fmla="*/ 0 h 27"/>
                <a:gd name="T2" fmla="*/ 28 w 28"/>
                <a:gd name="T3" fmla="*/ 0 h 27"/>
                <a:gd name="T4" fmla="*/ 28 w 28"/>
                <a:gd name="T5" fmla="*/ 27 h 27"/>
                <a:gd name="T6" fmla="*/ 0 w 28"/>
                <a:gd name="T7" fmla="*/ 27 h 27"/>
                <a:gd name="T8" fmla="*/ 0 w 28"/>
                <a:gd name="T9" fmla="*/ 4 h 27"/>
                <a:gd name="T10" fmla="*/ 0 w 28"/>
                <a:gd name="T11" fmla="*/ 2 h 27"/>
                <a:gd name="T12" fmla="*/ 3 w 28"/>
                <a:gd name="T13" fmla="*/ 0 h 27"/>
                <a:gd name="T14" fmla="*/ 4 w 28"/>
                <a:gd name="T15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4" y="0"/>
                  </a:moveTo>
                  <a:lnTo>
                    <a:pt x="28" y="0"/>
                  </a:lnTo>
                  <a:lnTo>
                    <a:pt x="28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8782"/>
            <p:cNvSpPr/>
            <p:nvPr/>
          </p:nvSpPr>
          <p:spPr bwMode="auto">
            <a:xfrm>
              <a:off x="6870700" y="3499644"/>
              <a:ext cx="42863" cy="42863"/>
            </a:xfrm>
            <a:custGeom>
              <a:gdLst>
                <a:gd name="T0" fmla="*/ 0 w 27"/>
                <a:gd name="T1" fmla="*/ 0 h 27"/>
                <a:gd name="T2" fmla="*/ 21 w 27"/>
                <a:gd name="T3" fmla="*/ 0 h 27"/>
                <a:gd name="T4" fmla="*/ 24 w 27"/>
                <a:gd name="T5" fmla="*/ 0 h 27"/>
                <a:gd name="T6" fmla="*/ 27 w 27"/>
                <a:gd name="T7" fmla="*/ 2 h 27"/>
                <a:gd name="T8" fmla="*/ 27 w 27"/>
                <a:gd name="T9" fmla="*/ 4 h 27"/>
                <a:gd name="T10" fmla="*/ 27 w 27"/>
                <a:gd name="T11" fmla="*/ 27 h 27"/>
                <a:gd name="T12" fmla="*/ 0 w 27"/>
                <a:gd name="T13" fmla="*/ 27 h 27"/>
                <a:gd name="T14" fmla="*/ 0 w 27"/>
                <a:gd name="T15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7">
                  <a:moveTo>
                    <a:pt x="0" y="0"/>
                  </a:moveTo>
                  <a:lnTo>
                    <a:pt x="21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27" y="4"/>
                  </a:lnTo>
                  <a:lnTo>
                    <a:pt x="27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8783"/>
            <p:cNvSpPr/>
            <p:nvPr/>
          </p:nvSpPr>
          <p:spPr bwMode="auto">
            <a:xfrm>
              <a:off x="6816725" y="3550444"/>
              <a:ext cx="44450" cy="44450"/>
            </a:xfrm>
            <a:custGeom>
              <a:gdLst>
                <a:gd name="T0" fmla="*/ 0 w 28"/>
                <a:gd name="T1" fmla="*/ 0 h 28"/>
                <a:gd name="T2" fmla="*/ 28 w 28"/>
                <a:gd name="T3" fmla="*/ 0 h 28"/>
                <a:gd name="T4" fmla="*/ 28 w 28"/>
                <a:gd name="T5" fmla="*/ 28 h 28"/>
                <a:gd name="T6" fmla="*/ 4 w 28"/>
                <a:gd name="T7" fmla="*/ 28 h 28"/>
                <a:gd name="T8" fmla="*/ 3 w 28"/>
                <a:gd name="T9" fmla="*/ 27 h 28"/>
                <a:gd name="T10" fmla="*/ 0 w 28"/>
                <a:gd name="T11" fmla="*/ 25 h 28"/>
                <a:gd name="T12" fmla="*/ 0 w 28"/>
                <a:gd name="T13" fmla="*/ 23 h 28"/>
                <a:gd name="T14" fmla="*/ 0 w 28"/>
                <a:gd name="T15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28" y="0"/>
                  </a:lnTo>
                  <a:lnTo>
                    <a:pt x="28" y="28"/>
                  </a:lnTo>
                  <a:lnTo>
                    <a:pt x="4" y="28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8784"/>
            <p:cNvSpPr/>
            <p:nvPr/>
          </p:nvSpPr>
          <p:spPr bwMode="auto">
            <a:xfrm>
              <a:off x="6537325" y="3472656"/>
              <a:ext cx="14288" cy="22225"/>
            </a:xfrm>
            <a:custGeom>
              <a:gdLst>
                <a:gd name="T0" fmla="*/ 2 w 9"/>
                <a:gd name="T1" fmla="*/ 0 h 14"/>
                <a:gd name="T2" fmla="*/ 5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9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2 w 9"/>
                <a:gd name="T25" fmla="*/ 11 h 14"/>
                <a:gd name="T26" fmla="*/ 1 w 9"/>
                <a:gd name="T27" fmla="*/ 10 h 14"/>
                <a:gd name="T28" fmla="*/ 1 w 9"/>
                <a:gd name="T29" fmla="*/ 7 h 14"/>
                <a:gd name="T30" fmla="*/ 1 w 9"/>
                <a:gd name="T31" fmla="*/ 6 h 14"/>
                <a:gd name="T32" fmla="*/ 0 w 9"/>
                <a:gd name="T33" fmla="*/ 4 h 14"/>
                <a:gd name="T34" fmla="*/ 1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8785"/>
            <p:cNvSpPr/>
            <p:nvPr/>
          </p:nvSpPr>
          <p:spPr bwMode="auto">
            <a:xfrm>
              <a:off x="6499225" y="3453606"/>
              <a:ext cx="38100" cy="46038"/>
            </a:xfrm>
            <a:custGeom>
              <a:gdLst>
                <a:gd name="T0" fmla="*/ 17 w 24"/>
                <a:gd name="T1" fmla="*/ 0 h 29"/>
                <a:gd name="T2" fmla="*/ 21 w 24"/>
                <a:gd name="T3" fmla="*/ 4 h 29"/>
                <a:gd name="T4" fmla="*/ 22 w 24"/>
                <a:gd name="T5" fmla="*/ 10 h 29"/>
                <a:gd name="T6" fmla="*/ 22 w 24"/>
                <a:gd name="T7" fmla="*/ 13 h 29"/>
                <a:gd name="T8" fmla="*/ 21 w 24"/>
                <a:gd name="T9" fmla="*/ 10 h 29"/>
                <a:gd name="T10" fmla="*/ 18 w 24"/>
                <a:gd name="T11" fmla="*/ 4 h 29"/>
                <a:gd name="T12" fmla="*/ 16 w 24"/>
                <a:gd name="T13" fmla="*/ 2 h 29"/>
                <a:gd name="T14" fmla="*/ 13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2 w 24"/>
                <a:gd name="T23" fmla="*/ 14 h 29"/>
                <a:gd name="T24" fmla="*/ 18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4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11 w 24"/>
                <a:gd name="T37" fmla="*/ 23 h 29"/>
                <a:gd name="T38" fmla="*/ 16 w 24"/>
                <a:gd name="T39" fmla="*/ 23 h 29"/>
                <a:gd name="T40" fmla="*/ 22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7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1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7 w 24"/>
                <a:gd name="T63" fmla="*/ 5 h 29"/>
                <a:gd name="T64" fmla="*/ 11 w 24"/>
                <a:gd name="T65" fmla="*/ 1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8">
                  <a:moveTo>
                    <a:pt x="13" y="0"/>
                  </a:moveTo>
                  <a:lnTo>
                    <a:pt x="17" y="0"/>
                  </a:lnTo>
                  <a:lnTo>
                    <a:pt x="18" y="2"/>
                  </a:lnTo>
                  <a:lnTo>
                    <a:pt x="21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7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3" y="6"/>
                  </a:lnTo>
                  <a:lnTo>
                    <a:pt x="16" y="8"/>
                  </a:lnTo>
                  <a:lnTo>
                    <a:pt x="17" y="10"/>
                  </a:lnTo>
                  <a:lnTo>
                    <a:pt x="18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2" y="14"/>
                  </a:lnTo>
                  <a:lnTo>
                    <a:pt x="24" y="17"/>
                  </a:lnTo>
                  <a:lnTo>
                    <a:pt x="18" y="17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4" y="22"/>
                  </a:lnTo>
                  <a:lnTo>
                    <a:pt x="11" y="23"/>
                  </a:lnTo>
                  <a:lnTo>
                    <a:pt x="8" y="22"/>
                  </a:lnTo>
                  <a:lnTo>
                    <a:pt x="11" y="23"/>
                  </a:lnTo>
                  <a:lnTo>
                    <a:pt x="13" y="23"/>
                  </a:lnTo>
                  <a:lnTo>
                    <a:pt x="16" y="23"/>
                  </a:lnTo>
                  <a:lnTo>
                    <a:pt x="20" y="23"/>
                  </a:lnTo>
                  <a:lnTo>
                    <a:pt x="22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7" y="29"/>
                  </a:lnTo>
                  <a:lnTo>
                    <a:pt x="13" y="29"/>
                  </a:lnTo>
                  <a:lnTo>
                    <a:pt x="9" y="29"/>
                  </a:lnTo>
                  <a:lnTo>
                    <a:pt x="5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5" y="6"/>
                  </a:lnTo>
                  <a:lnTo>
                    <a:pt x="7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8786"/>
            <p:cNvSpPr/>
            <p:nvPr/>
          </p:nvSpPr>
          <p:spPr bwMode="auto">
            <a:xfrm>
              <a:off x="6550025" y="3455194"/>
              <a:ext cx="30163" cy="44450"/>
            </a:xfrm>
            <a:custGeom>
              <a:gdLst>
                <a:gd name="T0" fmla="*/ 10 w 19"/>
                <a:gd name="T1" fmla="*/ 0 h 28"/>
                <a:gd name="T2" fmla="*/ 11 w 19"/>
                <a:gd name="T3" fmla="*/ 1 h 28"/>
                <a:gd name="T4" fmla="*/ 13 w 19"/>
                <a:gd name="T5" fmla="*/ 3 h 28"/>
                <a:gd name="T6" fmla="*/ 14 w 19"/>
                <a:gd name="T7" fmla="*/ 5 h 28"/>
                <a:gd name="T8" fmla="*/ 14 w 19"/>
                <a:gd name="T9" fmla="*/ 7 h 28"/>
                <a:gd name="T10" fmla="*/ 15 w 19"/>
                <a:gd name="T11" fmla="*/ 8 h 28"/>
                <a:gd name="T12" fmla="*/ 17 w 19"/>
                <a:gd name="T13" fmla="*/ 11 h 28"/>
                <a:gd name="T14" fmla="*/ 18 w 19"/>
                <a:gd name="T15" fmla="*/ 12 h 28"/>
                <a:gd name="T16" fmla="*/ 19 w 19"/>
                <a:gd name="T17" fmla="*/ 15 h 28"/>
                <a:gd name="T18" fmla="*/ 18 w 19"/>
                <a:gd name="T19" fmla="*/ 17 h 28"/>
                <a:gd name="T20" fmla="*/ 17 w 19"/>
                <a:gd name="T21" fmla="*/ 18 h 28"/>
                <a:gd name="T22" fmla="*/ 17 w 19"/>
                <a:gd name="T23" fmla="*/ 21 h 28"/>
                <a:gd name="T24" fmla="*/ 17 w 19"/>
                <a:gd name="T25" fmla="*/ 22 h 28"/>
                <a:gd name="T26" fmla="*/ 17 w 19"/>
                <a:gd name="T27" fmla="*/ 24 h 28"/>
                <a:gd name="T28" fmla="*/ 15 w 19"/>
                <a:gd name="T29" fmla="*/ 26 h 28"/>
                <a:gd name="T30" fmla="*/ 14 w 19"/>
                <a:gd name="T31" fmla="*/ 26 h 28"/>
                <a:gd name="T32" fmla="*/ 13 w 19"/>
                <a:gd name="T33" fmla="*/ 28 h 28"/>
                <a:gd name="T34" fmla="*/ 10 w 19"/>
                <a:gd name="T35" fmla="*/ 28 h 28"/>
                <a:gd name="T36" fmla="*/ 7 w 19"/>
                <a:gd name="T37" fmla="*/ 28 h 28"/>
                <a:gd name="T38" fmla="*/ 3 w 19"/>
                <a:gd name="T39" fmla="*/ 25 h 28"/>
                <a:gd name="T40" fmla="*/ 3 w 19"/>
                <a:gd name="T41" fmla="*/ 24 h 28"/>
                <a:gd name="T42" fmla="*/ 2 w 19"/>
                <a:gd name="T43" fmla="*/ 24 h 28"/>
                <a:gd name="T44" fmla="*/ 1 w 19"/>
                <a:gd name="T45" fmla="*/ 22 h 28"/>
                <a:gd name="T46" fmla="*/ 1 w 19"/>
                <a:gd name="T47" fmla="*/ 21 h 28"/>
                <a:gd name="T48" fmla="*/ 1 w 19"/>
                <a:gd name="T49" fmla="*/ 21 h 28"/>
                <a:gd name="T50" fmla="*/ 6 w 19"/>
                <a:gd name="T51" fmla="*/ 22 h 28"/>
                <a:gd name="T52" fmla="*/ 10 w 19"/>
                <a:gd name="T53" fmla="*/ 22 h 28"/>
                <a:gd name="T54" fmla="*/ 6 w 19"/>
                <a:gd name="T55" fmla="*/ 21 h 28"/>
                <a:gd name="T56" fmla="*/ 2 w 19"/>
                <a:gd name="T57" fmla="*/ 20 h 28"/>
                <a:gd name="T58" fmla="*/ 2 w 19"/>
                <a:gd name="T59" fmla="*/ 18 h 28"/>
                <a:gd name="T60" fmla="*/ 5 w 19"/>
                <a:gd name="T61" fmla="*/ 17 h 28"/>
                <a:gd name="T62" fmla="*/ 7 w 19"/>
                <a:gd name="T63" fmla="*/ 15 h 28"/>
                <a:gd name="T64" fmla="*/ 10 w 19"/>
                <a:gd name="T65" fmla="*/ 13 h 28"/>
                <a:gd name="T66" fmla="*/ 11 w 19"/>
                <a:gd name="T67" fmla="*/ 11 h 28"/>
                <a:gd name="T68" fmla="*/ 9 w 19"/>
                <a:gd name="T69" fmla="*/ 13 h 28"/>
                <a:gd name="T70" fmla="*/ 5 w 19"/>
                <a:gd name="T71" fmla="*/ 16 h 28"/>
                <a:gd name="T72" fmla="*/ 2 w 19"/>
                <a:gd name="T73" fmla="*/ 17 h 28"/>
                <a:gd name="T74" fmla="*/ 1 w 19"/>
                <a:gd name="T75" fmla="*/ 15 h 28"/>
                <a:gd name="T76" fmla="*/ 5 w 19"/>
                <a:gd name="T77" fmla="*/ 12 h 28"/>
                <a:gd name="T78" fmla="*/ 7 w 19"/>
                <a:gd name="T79" fmla="*/ 9 h 28"/>
                <a:gd name="T80" fmla="*/ 9 w 19"/>
                <a:gd name="T81" fmla="*/ 7 h 28"/>
                <a:gd name="T82" fmla="*/ 10 w 19"/>
                <a:gd name="T83" fmla="*/ 5 h 28"/>
                <a:gd name="T84" fmla="*/ 10 w 19"/>
                <a:gd name="T85" fmla="*/ 4 h 28"/>
                <a:gd name="T86" fmla="*/ 10 w 19"/>
                <a:gd name="T87" fmla="*/ 3 h 28"/>
                <a:gd name="T88" fmla="*/ 10 w 19"/>
                <a:gd name="T89" fmla="*/ 3 h 28"/>
                <a:gd name="T90" fmla="*/ 9 w 19"/>
                <a:gd name="T91" fmla="*/ 3 h 28"/>
                <a:gd name="T92" fmla="*/ 7 w 19"/>
                <a:gd name="T93" fmla="*/ 4 h 28"/>
                <a:gd name="T94" fmla="*/ 6 w 19"/>
                <a:gd name="T95" fmla="*/ 7 h 28"/>
                <a:gd name="T96" fmla="*/ 5 w 19"/>
                <a:gd name="T97" fmla="*/ 9 h 28"/>
                <a:gd name="T98" fmla="*/ 3 w 19"/>
                <a:gd name="T99" fmla="*/ 12 h 28"/>
                <a:gd name="T100" fmla="*/ 1 w 19"/>
                <a:gd name="T101" fmla="*/ 13 h 28"/>
                <a:gd name="T102" fmla="*/ 0 w 19"/>
                <a:gd name="T103" fmla="*/ 12 h 28"/>
                <a:gd name="T104" fmla="*/ 0 w 19"/>
                <a:gd name="T105" fmla="*/ 12 h 28"/>
                <a:gd name="T106" fmla="*/ 1 w 19"/>
                <a:gd name="T107" fmla="*/ 12 h 28"/>
                <a:gd name="T108" fmla="*/ 3 w 19"/>
                <a:gd name="T109" fmla="*/ 8 h 28"/>
                <a:gd name="T110" fmla="*/ 5 w 19"/>
                <a:gd name="T111" fmla="*/ 5 h 28"/>
                <a:gd name="T112" fmla="*/ 5 w 19"/>
                <a:gd name="T113" fmla="*/ 3 h 28"/>
                <a:gd name="T114" fmla="*/ 6 w 19"/>
                <a:gd name="T115" fmla="*/ 1 h 28"/>
                <a:gd name="T116" fmla="*/ 9 w 19"/>
                <a:gd name="T117" fmla="*/ 0 h 28"/>
                <a:gd name="T118" fmla="*/ 10 w 19"/>
                <a:gd name="T119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" h="28">
                  <a:moveTo>
                    <a:pt x="10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7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7" y="28"/>
                  </a:lnTo>
                  <a:lnTo>
                    <a:pt x="3" y="25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6" y="22"/>
                  </a:lnTo>
                  <a:lnTo>
                    <a:pt x="10" y="22"/>
                  </a:lnTo>
                  <a:lnTo>
                    <a:pt x="6" y="21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5" y="17"/>
                  </a:lnTo>
                  <a:lnTo>
                    <a:pt x="7" y="15"/>
                  </a:lnTo>
                  <a:lnTo>
                    <a:pt x="10" y="13"/>
                  </a:lnTo>
                  <a:lnTo>
                    <a:pt x="11" y="11"/>
                  </a:lnTo>
                  <a:lnTo>
                    <a:pt x="9" y="13"/>
                  </a:lnTo>
                  <a:lnTo>
                    <a:pt x="5" y="16"/>
                  </a:lnTo>
                  <a:lnTo>
                    <a:pt x="2" y="17"/>
                  </a:lnTo>
                  <a:lnTo>
                    <a:pt x="1" y="15"/>
                  </a:lnTo>
                  <a:lnTo>
                    <a:pt x="5" y="12"/>
                  </a:lnTo>
                  <a:lnTo>
                    <a:pt x="7" y="9"/>
                  </a:lnTo>
                  <a:lnTo>
                    <a:pt x="9" y="7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7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8787"/>
            <p:cNvSpPr/>
            <p:nvPr/>
          </p:nvSpPr>
          <p:spPr bwMode="auto">
            <a:xfrm>
              <a:off x="6546850" y="3550444"/>
              <a:ext cx="41275" cy="44450"/>
            </a:xfrm>
            <a:custGeom>
              <a:gdLst>
                <a:gd name="T0" fmla="*/ 0 w 26"/>
                <a:gd name="T1" fmla="*/ 0 h 28"/>
                <a:gd name="T2" fmla="*/ 26 w 26"/>
                <a:gd name="T3" fmla="*/ 0 h 28"/>
                <a:gd name="T4" fmla="*/ 26 w 26"/>
                <a:gd name="T5" fmla="*/ 23 h 28"/>
                <a:gd name="T6" fmla="*/ 26 w 26"/>
                <a:gd name="T7" fmla="*/ 25 h 28"/>
                <a:gd name="T8" fmla="*/ 25 w 26"/>
                <a:gd name="T9" fmla="*/ 27 h 28"/>
                <a:gd name="T10" fmla="*/ 22 w 26"/>
                <a:gd name="T11" fmla="*/ 28 h 28"/>
                <a:gd name="T12" fmla="*/ 0 w 26"/>
                <a:gd name="T13" fmla="*/ 28 h 28"/>
                <a:gd name="T14" fmla="*/ 0 w 26"/>
                <a:gd name="T15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8">
                  <a:moveTo>
                    <a:pt x="0" y="0"/>
                  </a:moveTo>
                  <a:lnTo>
                    <a:pt x="26" y="0"/>
                  </a:lnTo>
                  <a:lnTo>
                    <a:pt x="26" y="23"/>
                  </a:lnTo>
                  <a:lnTo>
                    <a:pt x="26" y="25"/>
                  </a:lnTo>
                  <a:lnTo>
                    <a:pt x="25" y="27"/>
                  </a:lnTo>
                  <a:lnTo>
                    <a:pt x="22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8788"/>
            <p:cNvSpPr/>
            <p:nvPr/>
          </p:nvSpPr>
          <p:spPr bwMode="auto">
            <a:xfrm>
              <a:off x="6492875" y="3499644"/>
              <a:ext cx="46038" cy="42863"/>
            </a:xfrm>
            <a:custGeom>
              <a:gdLst>
                <a:gd name="T0" fmla="*/ 5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4 h 27"/>
                <a:gd name="T10" fmla="*/ 1 w 29"/>
                <a:gd name="T11" fmla="*/ 2 h 27"/>
                <a:gd name="T12" fmla="*/ 3 w 29"/>
                <a:gd name="T13" fmla="*/ 0 h 27"/>
                <a:gd name="T14" fmla="*/ 5 w 29"/>
                <a:gd name="T15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5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8789"/>
            <p:cNvSpPr/>
            <p:nvPr/>
          </p:nvSpPr>
          <p:spPr bwMode="auto">
            <a:xfrm>
              <a:off x="6546850" y="3499644"/>
              <a:ext cx="41275" cy="42863"/>
            </a:xfrm>
            <a:custGeom>
              <a:gdLst>
                <a:gd name="T0" fmla="*/ 0 w 26"/>
                <a:gd name="T1" fmla="*/ 0 h 27"/>
                <a:gd name="T2" fmla="*/ 22 w 26"/>
                <a:gd name="T3" fmla="*/ 0 h 27"/>
                <a:gd name="T4" fmla="*/ 25 w 26"/>
                <a:gd name="T5" fmla="*/ 0 h 27"/>
                <a:gd name="T6" fmla="*/ 26 w 26"/>
                <a:gd name="T7" fmla="*/ 2 h 27"/>
                <a:gd name="T8" fmla="*/ 26 w 26"/>
                <a:gd name="T9" fmla="*/ 4 h 27"/>
                <a:gd name="T10" fmla="*/ 26 w 26"/>
                <a:gd name="T11" fmla="*/ 27 h 27"/>
                <a:gd name="T12" fmla="*/ 0 w 26"/>
                <a:gd name="T13" fmla="*/ 27 h 27"/>
                <a:gd name="T14" fmla="*/ 0 w 26"/>
                <a:gd name="T15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6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8790"/>
            <p:cNvSpPr/>
            <p:nvPr/>
          </p:nvSpPr>
          <p:spPr bwMode="auto">
            <a:xfrm>
              <a:off x="6492875" y="3550444"/>
              <a:ext cx="46038" cy="44450"/>
            </a:xfrm>
            <a:custGeom>
              <a:gdLst>
                <a:gd name="T0" fmla="*/ 0 w 29"/>
                <a:gd name="T1" fmla="*/ 0 h 28"/>
                <a:gd name="T2" fmla="*/ 29 w 29"/>
                <a:gd name="T3" fmla="*/ 0 h 28"/>
                <a:gd name="T4" fmla="*/ 29 w 29"/>
                <a:gd name="T5" fmla="*/ 28 h 28"/>
                <a:gd name="T6" fmla="*/ 5 w 29"/>
                <a:gd name="T7" fmla="*/ 28 h 28"/>
                <a:gd name="T8" fmla="*/ 3 w 29"/>
                <a:gd name="T9" fmla="*/ 27 h 28"/>
                <a:gd name="T10" fmla="*/ 1 w 29"/>
                <a:gd name="T11" fmla="*/ 25 h 28"/>
                <a:gd name="T12" fmla="*/ 0 w 29"/>
                <a:gd name="T13" fmla="*/ 23 h 28"/>
                <a:gd name="T14" fmla="*/ 0 w 29"/>
                <a:gd name="T15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29" y="0"/>
                  </a:lnTo>
                  <a:lnTo>
                    <a:pt x="29" y="28"/>
                  </a:lnTo>
                  <a:lnTo>
                    <a:pt x="5" y="28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7" name="Freeform 8759"/>
          <p:cNvSpPr/>
          <p:nvPr/>
        </p:nvSpPr>
        <p:spPr bwMode="auto">
          <a:xfrm>
            <a:off x="9799024" y="5803304"/>
            <a:ext cx="258114" cy="270120"/>
          </a:xfrm>
          <a:custGeom>
            <a:gdLst>
              <a:gd name="T0" fmla="*/ 31 w 43"/>
              <a:gd name="T1" fmla="*/ 0 h 45"/>
              <a:gd name="T2" fmla="*/ 31 w 43"/>
              <a:gd name="T3" fmla="*/ 16 h 45"/>
              <a:gd name="T4" fmla="*/ 43 w 43"/>
              <a:gd name="T5" fmla="*/ 25 h 45"/>
              <a:gd name="T6" fmla="*/ 29 w 43"/>
              <a:gd name="T7" fmla="*/ 30 h 45"/>
              <a:gd name="T8" fmla="*/ 25 w 43"/>
              <a:gd name="T9" fmla="*/ 45 h 45"/>
              <a:gd name="T10" fmla="*/ 16 w 43"/>
              <a:gd name="T11" fmla="*/ 33 h 45"/>
              <a:gd name="T12" fmla="*/ 0 w 43"/>
              <a:gd name="T13" fmla="*/ 33 h 45"/>
              <a:gd name="T14" fmla="*/ 9 w 43"/>
              <a:gd name="T15" fmla="*/ 20 h 45"/>
              <a:gd name="T16" fmla="*/ 4 w 43"/>
              <a:gd name="T17" fmla="*/ 5 h 45"/>
              <a:gd name="T18" fmla="*/ 18 w 43"/>
              <a:gd name="T19" fmla="*/ 11 h 45"/>
              <a:gd name="T20" fmla="*/ 31 w 43"/>
              <a:gd name="T21" fmla="*/ 0 h 4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45">
                <a:moveTo>
                  <a:pt x="31" y="0"/>
                </a:moveTo>
                <a:lnTo>
                  <a:pt x="31" y="16"/>
                </a:lnTo>
                <a:lnTo>
                  <a:pt x="43" y="25"/>
                </a:lnTo>
                <a:lnTo>
                  <a:pt x="29" y="30"/>
                </a:lnTo>
                <a:lnTo>
                  <a:pt x="25" y="45"/>
                </a:lnTo>
                <a:lnTo>
                  <a:pt x="16" y="33"/>
                </a:lnTo>
                <a:lnTo>
                  <a:pt x="0" y="33"/>
                </a:lnTo>
                <a:lnTo>
                  <a:pt x="9" y="20"/>
                </a:lnTo>
                <a:lnTo>
                  <a:pt x="4" y="5"/>
                </a:lnTo>
                <a:lnTo>
                  <a:pt x="18" y="11"/>
                </a:lnTo>
                <a:lnTo>
                  <a:pt x="3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8" name="Freeform 8760"/>
          <p:cNvSpPr/>
          <p:nvPr/>
        </p:nvSpPr>
        <p:spPr bwMode="auto">
          <a:xfrm>
            <a:off x="11083584" y="5571024"/>
            <a:ext cx="150067" cy="138062"/>
          </a:xfrm>
          <a:custGeom>
            <a:gdLst>
              <a:gd name="T0" fmla="*/ 8 w 25"/>
              <a:gd name="T1" fmla="*/ 0 h 23"/>
              <a:gd name="T2" fmla="*/ 14 w 25"/>
              <a:gd name="T3" fmla="*/ 5 h 23"/>
              <a:gd name="T4" fmla="*/ 22 w 25"/>
              <a:gd name="T5" fmla="*/ 3 h 23"/>
              <a:gd name="T6" fmla="*/ 19 w 25"/>
              <a:gd name="T7" fmla="*/ 10 h 23"/>
              <a:gd name="T8" fmla="*/ 25 w 25"/>
              <a:gd name="T9" fmla="*/ 18 h 23"/>
              <a:gd name="T10" fmla="*/ 15 w 25"/>
              <a:gd name="T11" fmla="*/ 17 h 23"/>
              <a:gd name="T12" fmla="*/ 10 w 25"/>
              <a:gd name="T13" fmla="*/ 23 h 23"/>
              <a:gd name="T14" fmla="*/ 9 w 25"/>
              <a:gd name="T15" fmla="*/ 16 h 23"/>
              <a:gd name="T16" fmla="*/ 0 w 25"/>
              <a:gd name="T17" fmla="*/ 13 h 23"/>
              <a:gd name="T18" fmla="*/ 8 w 25"/>
              <a:gd name="T19" fmla="*/ 8 h 23"/>
              <a:gd name="T20" fmla="*/ 8 w 25"/>
              <a:gd name="T21" fmla="*/ 0 h 2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3">
                <a:moveTo>
                  <a:pt x="8" y="0"/>
                </a:moveTo>
                <a:lnTo>
                  <a:pt x="14" y="5"/>
                </a:lnTo>
                <a:lnTo>
                  <a:pt x="22" y="3"/>
                </a:lnTo>
                <a:lnTo>
                  <a:pt x="19" y="10"/>
                </a:lnTo>
                <a:lnTo>
                  <a:pt x="25" y="18"/>
                </a:lnTo>
                <a:lnTo>
                  <a:pt x="15" y="17"/>
                </a:lnTo>
                <a:lnTo>
                  <a:pt x="10" y="23"/>
                </a:lnTo>
                <a:lnTo>
                  <a:pt x="9" y="16"/>
                </a:lnTo>
                <a:lnTo>
                  <a:pt x="0" y="13"/>
                </a:lnTo>
                <a:lnTo>
                  <a:pt x="8" y="8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9" name="Freeform 8761"/>
          <p:cNvSpPr/>
          <p:nvPr/>
        </p:nvSpPr>
        <p:spPr bwMode="auto">
          <a:xfrm>
            <a:off x="10615379" y="5869331"/>
            <a:ext cx="180078" cy="180078"/>
          </a:xfrm>
          <a:custGeom>
            <a:gdLst>
              <a:gd name="T0" fmla="*/ 9 w 30"/>
              <a:gd name="T1" fmla="*/ 0 h 30"/>
              <a:gd name="T2" fmla="*/ 17 w 30"/>
              <a:gd name="T3" fmla="*/ 6 h 30"/>
              <a:gd name="T4" fmla="*/ 27 w 30"/>
              <a:gd name="T5" fmla="*/ 4 h 30"/>
              <a:gd name="T6" fmla="*/ 24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9 w 30"/>
              <a:gd name="T15" fmla="*/ 19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7" y="6"/>
                </a:lnTo>
                <a:lnTo>
                  <a:pt x="27" y="4"/>
                </a:lnTo>
                <a:lnTo>
                  <a:pt x="24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9" y="19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0" name="Freeform 8762"/>
          <p:cNvSpPr/>
          <p:nvPr/>
        </p:nvSpPr>
        <p:spPr bwMode="auto">
          <a:xfrm>
            <a:off x="11677845" y="5595034"/>
            <a:ext cx="180078" cy="186083"/>
          </a:xfrm>
          <a:custGeom>
            <a:gdLst>
              <a:gd name="T0" fmla="*/ 9 w 30"/>
              <a:gd name="T1" fmla="*/ 0 h 31"/>
              <a:gd name="T2" fmla="*/ 17 w 30"/>
              <a:gd name="T3" fmla="*/ 6 h 31"/>
              <a:gd name="T4" fmla="*/ 28 w 30"/>
              <a:gd name="T5" fmla="*/ 4 h 31"/>
              <a:gd name="T6" fmla="*/ 24 w 30"/>
              <a:gd name="T7" fmla="*/ 14 h 31"/>
              <a:gd name="T8" fmla="*/ 30 w 30"/>
              <a:gd name="T9" fmla="*/ 22 h 31"/>
              <a:gd name="T10" fmla="*/ 20 w 30"/>
              <a:gd name="T11" fmla="*/ 22 h 31"/>
              <a:gd name="T12" fmla="*/ 13 w 30"/>
              <a:gd name="T13" fmla="*/ 31 h 31"/>
              <a:gd name="T14" fmla="*/ 11 w 30"/>
              <a:gd name="T15" fmla="*/ 21 h 31"/>
              <a:gd name="T16" fmla="*/ 0 w 30"/>
              <a:gd name="T17" fmla="*/ 17 h 31"/>
              <a:gd name="T18" fmla="*/ 9 w 30"/>
              <a:gd name="T19" fmla="*/ 10 h 31"/>
              <a:gd name="T20" fmla="*/ 9 w 30"/>
              <a:gd name="T21" fmla="*/ 0 h 3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1">
                <a:moveTo>
                  <a:pt x="9" y="0"/>
                </a:moveTo>
                <a:lnTo>
                  <a:pt x="17" y="6"/>
                </a:lnTo>
                <a:lnTo>
                  <a:pt x="28" y="4"/>
                </a:lnTo>
                <a:lnTo>
                  <a:pt x="24" y="14"/>
                </a:lnTo>
                <a:lnTo>
                  <a:pt x="30" y="22"/>
                </a:lnTo>
                <a:lnTo>
                  <a:pt x="20" y="22"/>
                </a:lnTo>
                <a:lnTo>
                  <a:pt x="13" y="31"/>
                </a:lnTo>
                <a:lnTo>
                  <a:pt x="11" y="21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1" name="Freeform 8763"/>
          <p:cNvSpPr/>
          <p:nvPr/>
        </p:nvSpPr>
        <p:spPr bwMode="auto">
          <a:xfrm>
            <a:off x="8376406" y="5977378"/>
            <a:ext cx="180078" cy="180078"/>
          </a:xfrm>
          <a:custGeom>
            <a:gdLst>
              <a:gd name="T0" fmla="*/ 9 w 30"/>
              <a:gd name="T1" fmla="*/ 0 h 30"/>
              <a:gd name="T2" fmla="*/ 18 w 30"/>
              <a:gd name="T3" fmla="*/ 7 h 30"/>
              <a:gd name="T4" fmla="*/ 27 w 30"/>
              <a:gd name="T5" fmla="*/ 4 h 30"/>
              <a:gd name="T6" fmla="*/ 25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10 w 30"/>
              <a:gd name="T15" fmla="*/ 20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8" y="7"/>
                </a:lnTo>
                <a:lnTo>
                  <a:pt x="27" y="4"/>
                </a:lnTo>
                <a:lnTo>
                  <a:pt x="25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10" y="20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2" name="Freeform 8765"/>
          <p:cNvSpPr/>
          <p:nvPr/>
        </p:nvSpPr>
        <p:spPr bwMode="auto">
          <a:xfrm>
            <a:off x="10285237" y="6277509"/>
            <a:ext cx="150067" cy="150067"/>
          </a:xfrm>
          <a:custGeom>
            <a:gdLst>
              <a:gd name="T0" fmla="*/ 8 w 25"/>
              <a:gd name="T1" fmla="*/ 0 h 25"/>
              <a:gd name="T2" fmla="*/ 14 w 25"/>
              <a:gd name="T3" fmla="*/ 5 h 25"/>
              <a:gd name="T4" fmla="*/ 22 w 25"/>
              <a:gd name="T5" fmla="*/ 2 h 25"/>
              <a:gd name="T6" fmla="*/ 20 w 25"/>
              <a:gd name="T7" fmla="*/ 10 h 25"/>
              <a:gd name="T8" fmla="*/ 25 w 25"/>
              <a:gd name="T9" fmla="*/ 18 h 25"/>
              <a:gd name="T10" fmla="*/ 16 w 25"/>
              <a:gd name="T11" fmla="*/ 17 h 25"/>
              <a:gd name="T12" fmla="*/ 10 w 25"/>
              <a:gd name="T13" fmla="*/ 25 h 25"/>
              <a:gd name="T14" fmla="*/ 8 w 25"/>
              <a:gd name="T15" fmla="*/ 15 h 25"/>
              <a:gd name="T16" fmla="*/ 0 w 25"/>
              <a:gd name="T17" fmla="*/ 13 h 25"/>
              <a:gd name="T18" fmla="*/ 8 w 25"/>
              <a:gd name="T19" fmla="*/ 9 h 25"/>
              <a:gd name="T20" fmla="*/ 8 w 25"/>
              <a:gd name="T21" fmla="*/ 0 h 2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5">
                <a:moveTo>
                  <a:pt x="8" y="0"/>
                </a:moveTo>
                <a:lnTo>
                  <a:pt x="14" y="5"/>
                </a:lnTo>
                <a:lnTo>
                  <a:pt x="22" y="2"/>
                </a:lnTo>
                <a:lnTo>
                  <a:pt x="20" y="10"/>
                </a:lnTo>
                <a:lnTo>
                  <a:pt x="25" y="18"/>
                </a:lnTo>
                <a:lnTo>
                  <a:pt x="16" y="17"/>
                </a:lnTo>
                <a:lnTo>
                  <a:pt x="10" y="25"/>
                </a:lnTo>
                <a:lnTo>
                  <a:pt x="8" y="15"/>
                </a:lnTo>
                <a:lnTo>
                  <a:pt x="0" y="13"/>
                </a:lnTo>
                <a:lnTo>
                  <a:pt x="8" y="9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3" name="Freeform 8767"/>
          <p:cNvSpPr>
            <a:spLocks noEditPoints="1"/>
          </p:cNvSpPr>
          <p:nvPr/>
        </p:nvSpPr>
        <p:spPr bwMode="auto">
          <a:xfrm>
            <a:off x="10939521" y="4776855"/>
            <a:ext cx="474209" cy="558245"/>
          </a:xfrm>
          <a:custGeom>
            <a:gdLst>
              <a:gd name="T0" fmla="*/ 23 w 79"/>
              <a:gd name="T1" fmla="*/ 72 h 93"/>
              <a:gd name="T2" fmla="*/ 42 w 79"/>
              <a:gd name="T3" fmla="*/ 65 h 93"/>
              <a:gd name="T4" fmla="*/ 56 w 79"/>
              <a:gd name="T5" fmla="*/ 59 h 93"/>
              <a:gd name="T6" fmla="*/ 23 w 79"/>
              <a:gd name="T7" fmla="*/ 60 h 93"/>
              <a:gd name="T8" fmla="*/ 38 w 79"/>
              <a:gd name="T9" fmla="*/ 64 h 93"/>
              <a:gd name="T10" fmla="*/ 43 w 79"/>
              <a:gd name="T11" fmla="*/ 53 h 93"/>
              <a:gd name="T12" fmla="*/ 26 w 79"/>
              <a:gd name="T13" fmla="*/ 55 h 93"/>
              <a:gd name="T14" fmla="*/ 39 w 79"/>
              <a:gd name="T15" fmla="*/ 52 h 93"/>
              <a:gd name="T16" fmla="*/ 40 w 79"/>
              <a:gd name="T17" fmla="*/ 47 h 93"/>
              <a:gd name="T18" fmla="*/ 36 w 79"/>
              <a:gd name="T19" fmla="*/ 51 h 93"/>
              <a:gd name="T20" fmla="*/ 42 w 79"/>
              <a:gd name="T21" fmla="*/ 49 h 93"/>
              <a:gd name="T22" fmla="*/ 44 w 79"/>
              <a:gd name="T23" fmla="*/ 46 h 93"/>
              <a:gd name="T24" fmla="*/ 47 w 79"/>
              <a:gd name="T25" fmla="*/ 46 h 93"/>
              <a:gd name="T26" fmla="*/ 35 w 79"/>
              <a:gd name="T27" fmla="*/ 47 h 93"/>
              <a:gd name="T28" fmla="*/ 43 w 79"/>
              <a:gd name="T29" fmla="*/ 42 h 93"/>
              <a:gd name="T30" fmla="*/ 44 w 79"/>
              <a:gd name="T31" fmla="*/ 42 h 93"/>
              <a:gd name="T32" fmla="*/ 38 w 79"/>
              <a:gd name="T33" fmla="*/ 43 h 93"/>
              <a:gd name="T34" fmla="*/ 39 w 79"/>
              <a:gd name="T35" fmla="*/ 43 h 93"/>
              <a:gd name="T36" fmla="*/ 28 w 79"/>
              <a:gd name="T37" fmla="*/ 46 h 93"/>
              <a:gd name="T38" fmla="*/ 45 w 79"/>
              <a:gd name="T39" fmla="*/ 43 h 93"/>
              <a:gd name="T40" fmla="*/ 61 w 79"/>
              <a:gd name="T41" fmla="*/ 36 h 93"/>
              <a:gd name="T42" fmla="*/ 7 w 79"/>
              <a:gd name="T43" fmla="*/ 46 h 93"/>
              <a:gd name="T44" fmla="*/ 57 w 79"/>
              <a:gd name="T45" fmla="*/ 36 h 93"/>
              <a:gd name="T46" fmla="*/ 60 w 79"/>
              <a:gd name="T47" fmla="*/ 52 h 93"/>
              <a:gd name="T48" fmla="*/ 17 w 79"/>
              <a:gd name="T49" fmla="*/ 47 h 93"/>
              <a:gd name="T50" fmla="*/ 22 w 79"/>
              <a:gd name="T51" fmla="*/ 36 h 93"/>
              <a:gd name="T52" fmla="*/ 38 w 79"/>
              <a:gd name="T53" fmla="*/ 39 h 93"/>
              <a:gd name="T54" fmla="*/ 40 w 79"/>
              <a:gd name="T55" fmla="*/ 23 h 93"/>
              <a:gd name="T56" fmla="*/ 55 w 79"/>
              <a:gd name="T57" fmla="*/ 34 h 93"/>
              <a:gd name="T58" fmla="*/ 38 w 79"/>
              <a:gd name="T59" fmla="*/ 23 h 93"/>
              <a:gd name="T60" fmla="*/ 34 w 79"/>
              <a:gd name="T61" fmla="*/ 34 h 93"/>
              <a:gd name="T62" fmla="*/ 31 w 79"/>
              <a:gd name="T63" fmla="*/ 23 h 93"/>
              <a:gd name="T64" fmla="*/ 53 w 79"/>
              <a:gd name="T65" fmla="*/ 18 h 93"/>
              <a:gd name="T66" fmla="*/ 44 w 79"/>
              <a:gd name="T67" fmla="*/ 5 h 93"/>
              <a:gd name="T68" fmla="*/ 47 w 79"/>
              <a:gd name="T69" fmla="*/ 11 h 93"/>
              <a:gd name="T70" fmla="*/ 56 w 79"/>
              <a:gd name="T71" fmla="*/ 15 h 93"/>
              <a:gd name="T72" fmla="*/ 70 w 79"/>
              <a:gd name="T73" fmla="*/ 26 h 93"/>
              <a:gd name="T74" fmla="*/ 79 w 79"/>
              <a:gd name="T75" fmla="*/ 21 h 93"/>
              <a:gd name="T76" fmla="*/ 77 w 79"/>
              <a:gd name="T77" fmla="*/ 29 h 93"/>
              <a:gd name="T78" fmla="*/ 65 w 79"/>
              <a:gd name="T79" fmla="*/ 30 h 93"/>
              <a:gd name="T80" fmla="*/ 73 w 79"/>
              <a:gd name="T81" fmla="*/ 47 h 93"/>
              <a:gd name="T82" fmla="*/ 66 w 79"/>
              <a:gd name="T83" fmla="*/ 63 h 93"/>
              <a:gd name="T84" fmla="*/ 77 w 79"/>
              <a:gd name="T85" fmla="*/ 69 h 93"/>
              <a:gd name="T86" fmla="*/ 72 w 79"/>
              <a:gd name="T87" fmla="*/ 68 h 93"/>
              <a:gd name="T88" fmla="*/ 65 w 79"/>
              <a:gd name="T89" fmla="*/ 70 h 93"/>
              <a:gd name="T90" fmla="*/ 55 w 79"/>
              <a:gd name="T91" fmla="*/ 76 h 93"/>
              <a:gd name="T92" fmla="*/ 40 w 79"/>
              <a:gd name="T93" fmla="*/ 76 h 93"/>
              <a:gd name="T94" fmla="*/ 40 w 79"/>
              <a:gd name="T95" fmla="*/ 90 h 93"/>
              <a:gd name="T96" fmla="*/ 36 w 79"/>
              <a:gd name="T97" fmla="*/ 85 h 93"/>
              <a:gd name="T98" fmla="*/ 32 w 79"/>
              <a:gd name="T99" fmla="*/ 80 h 93"/>
              <a:gd name="T100" fmla="*/ 21 w 79"/>
              <a:gd name="T101" fmla="*/ 74 h 93"/>
              <a:gd name="T102" fmla="*/ 9 w 79"/>
              <a:gd name="T103" fmla="*/ 64 h 93"/>
              <a:gd name="T104" fmla="*/ 1 w 79"/>
              <a:gd name="T105" fmla="*/ 66 h 93"/>
              <a:gd name="T106" fmla="*/ 4 w 79"/>
              <a:gd name="T107" fmla="*/ 60 h 93"/>
              <a:gd name="T108" fmla="*/ 13 w 79"/>
              <a:gd name="T109" fmla="*/ 59 h 93"/>
              <a:gd name="T110" fmla="*/ 6 w 79"/>
              <a:gd name="T111" fmla="*/ 44 h 93"/>
              <a:gd name="T112" fmla="*/ 9 w 79"/>
              <a:gd name="T113" fmla="*/ 26 h 93"/>
              <a:gd name="T114" fmla="*/ 2 w 79"/>
              <a:gd name="T115" fmla="*/ 22 h 93"/>
              <a:gd name="T116" fmla="*/ 7 w 79"/>
              <a:gd name="T117" fmla="*/ 23 h 93"/>
              <a:gd name="T118" fmla="*/ 14 w 79"/>
              <a:gd name="T119" fmla="*/ 21 h 93"/>
              <a:gd name="T120" fmla="*/ 26 w 79"/>
              <a:gd name="T121" fmla="*/ 15 h 93"/>
              <a:gd name="T122" fmla="*/ 39 w 79"/>
              <a:gd name="T123" fmla="*/ 9 h 93"/>
              <a:gd name="T124" fmla="*/ 39 w 79"/>
              <a:gd name="T125" fmla="*/ 0 h 9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" h="93">
                <a:moveTo>
                  <a:pt x="57" y="61"/>
                </a:moveTo>
                <a:lnTo>
                  <a:pt x="53" y="64"/>
                </a:lnTo>
                <a:lnTo>
                  <a:pt x="48" y="66"/>
                </a:lnTo>
                <a:lnTo>
                  <a:pt x="43" y="69"/>
                </a:lnTo>
                <a:lnTo>
                  <a:pt x="55" y="73"/>
                </a:lnTo>
                <a:lnTo>
                  <a:pt x="57" y="61"/>
                </a:lnTo>
                <a:close/>
                <a:moveTo>
                  <a:pt x="21" y="60"/>
                </a:moveTo>
                <a:lnTo>
                  <a:pt x="23" y="72"/>
                </a:lnTo>
                <a:lnTo>
                  <a:pt x="36" y="69"/>
                </a:lnTo>
                <a:lnTo>
                  <a:pt x="30" y="66"/>
                </a:lnTo>
                <a:lnTo>
                  <a:pt x="25" y="64"/>
                </a:lnTo>
                <a:lnTo>
                  <a:pt x="21" y="60"/>
                </a:lnTo>
                <a:close/>
                <a:moveTo>
                  <a:pt x="53" y="57"/>
                </a:moveTo>
                <a:lnTo>
                  <a:pt x="45" y="59"/>
                </a:lnTo>
                <a:lnTo>
                  <a:pt x="42" y="64"/>
                </a:lnTo>
                <a:lnTo>
                  <a:pt x="42" y="65"/>
                </a:lnTo>
                <a:lnTo>
                  <a:pt x="40" y="66"/>
                </a:lnTo>
                <a:lnTo>
                  <a:pt x="40" y="66"/>
                </a:lnTo>
                <a:lnTo>
                  <a:pt x="40" y="68"/>
                </a:lnTo>
                <a:lnTo>
                  <a:pt x="42" y="68"/>
                </a:lnTo>
                <a:lnTo>
                  <a:pt x="47" y="66"/>
                </a:lnTo>
                <a:lnTo>
                  <a:pt x="52" y="63"/>
                </a:lnTo>
                <a:lnTo>
                  <a:pt x="57" y="59"/>
                </a:lnTo>
                <a:lnTo>
                  <a:pt x="56" y="59"/>
                </a:lnTo>
                <a:lnTo>
                  <a:pt x="55" y="59"/>
                </a:lnTo>
                <a:lnTo>
                  <a:pt x="53" y="57"/>
                </a:lnTo>
                <a:close/>
                <a:moveTo>
                  <a:pt x="25" y="56"/>
                </a:moveTo>
                <a:lnTo>
                  <a:pt x="25" y="57"/>
                </a:lnTo>
                <a:lnTo>
                  <a:pt x="23" y="57"/>
                </a:lnTo>
                <a:lnTo>
                  <a:pt x="22" y="57"/>
                </a:lnTo>
                <a:lnTo>
                  <a:pt x="21" y="57"/>
                </a:lnTo>
                <a:lnTo>
                  <a:pt x="23" y="60"/>
                </a:lnTo>
                <a:lnTo>
                  <a:pt x="25" y="63"/>
                </a:lnTo>
                <a:lnTo>
                  <a:pt x="28" y="65"/>
                </a:lnTo>
                <a:lnTo>
                  <a:pt x="34" y="66"/>
                </a:lnTo>
                <a:lnTo>
                  <a:pt x="38" y="68"/>
                </a:lnTo>
                <a:lnTo>
                  <a:pt x="38" y="66"/>
                </a:lnTo>
                <a:lnTo>
                  <a:pt x="38" y="65"/>
                </a:lnTo>
                <a:lnTo>
                  <a:pt x="38" y="65"/>
                </a:lnTo>
                <a:lnTo>
                  <a:pt x="38" y="64"/>
                </a:lnTo>
                <a:lnTo>
                  <a:pt x="32" y="57"/>
                </a:lnTo>
                <a:lnTo>
                  <a:pt x="25" y="56"/>
                </a:lnTo>
                <a:close/>
                <a:moveTo>
                  <a:pt x="40" y="53"/>
                </a:moveTo>
                <a:lnTo>
                  <a:pt x="40" y="53"/>
                </a:lnTo>
                <a:lnTo>
                  <a:pt x="40" y="53"/>
                </a:lnTo>
                <a:lnTo>
                  <a:pt x="40" y="53"/>
                </a:lnTo>
                <a:close/>
                <a:moveTo>
                  <a:pt x="44" y="52"/>
                </a:moveTo>
                <a:lnTo>
                  <a:pt x="43" y="53"/>
                </a:lnTo>
                <a:lnTo>
                  <a:pt x="40" y="53"/>
                </a:lnTo>
                <a:lnTo>
                  <a:pt x="40" y="53"/>
                </a:lnTo>
                <a:lnTo>
                  <a:pt x="40" y="61"/>
                </a:lnTo>
                <a:lnTo>
                  <a:pt x="44" y="56"/>
                </a:lnTo>
                <a:lnTo>
                  <a:pt x="52" y="56"/>
                </a:lnTo>
                <a:lnTo>
                  <a:pt x="44" y="52"/>
                </a:lnTo>
                <a:close/>
                <a:moveTo>
                  <a:pt x="34" y="51"/>
                </a:moveTo>
                <a:lnTo>
                  <a:pt x="26" y="55"/>
                </a:lnTo>
                <a:lnTo>
                  <a:pt x="34" y="55"/>
                </a:lnTo>
                <a:lnTo>
                  <a:pt x="38" y="61"/>
                </a:lnTo>
                <a:lnTo>
                  <a:pt x="38" y="53"/>
                </a:lnTo>
                <a:lnTo>
                  <a:pt x="35" y="52"/>
                </a:lnTo>
                <a:lnTo>
                  <a:pt x="34" y="51"/>
                </a:lnTo>
                <a:close/>
                <a:moveTo>
                  <a:pt x="39" y="47"/>
                </a:moveTo>
                <a:lnTo>
                  <a:pt x="39" y="49"/>
                </a:lnTo>
                <a:lnTo>
                  <a:pt x="39" y="52"/>
                </a:lnTo>
                <a:lnTo>
                  <a:pt x="39" y="52"/>
                </a:lnTo>
                <a:lnTo>
                  <a:pt x="39" y="53"/>
                </a:lnTo>
                <a:lnTo>
                  <a:pt x="39" y="53"/>
                </a:lnTo>
                <a:lnTo>
                  <a:pt x="39" y="53"/>
                </a:lnTo>
                <a:lnTo>
                  <a:pt x="40" y="52"/>
                </a:lnTo>
                <a:lnTo>
                  <a:pt x="40" y="51"/>
                </a:lnTo>
                <a:lnTo>
                  <a:pt x="40" y="48"/>
                </a:lnTo>
                <a:lnTo>
                  <a:pt x="40" y="47"/>
                </a:lnTo>
                <a:lnTo>
                  <a:pt x="39" y="47"/>
                </a:lnTo>
                <a:close/>
                <a:moveTo>
                  <a:pt x="39" y="47"/>
                </a:moveTo>
                <a:lnTo>
                  <a:pt x="36" y="48"/>
                </a:lnTo>
                <a:lnTo>
                  <a:pt x="35" y="49"/>
                </a:lnTo>
                <a:lnTo>
                  <a:pt x="35" y="51"/>
                </a:lnTo>
                <a:lnTo>
                  <a:pt x="35" y="51"/>
                </a:lnTo>
                <a:lnTo>
                  <a:pt x="35" y="51"/>
                </a:lnTo>
                <a:lnTo>
                  <a:pt x="36" y="51"/>
                </a:lnTo>
                <a:lnTo>
                  <a:pt x="36" y="51"/>
                </a:lnTo>
                <a:lnTo>
                  <a:pt x="38" y="48"/>
                </a:lnTo>
                <a:lnTo>
                  <a:pt x="39" y="47"/>
                </a:lnTo>
                <a:lnTo>
                  <a:pt x="39" y="47"/>
                </a:lnTo>
                <a:close/>
                <a:moveTo>
                  <a:pt x="40" y="47"/>
                </a:moveTo>
                <a:lnTo>
                  <a:pt x="40" y="47"/>
                </a:lnTo>
                <a:lnTo>
                  <a:pt x="40" y="48"/>
                </a:lnTo>
                <a:lnTo>
                  <a:pt x="42" y="49"/>
                </a:lnTo>
                <a:lnTo>
                  <a:pt x="43" y="51"/>
                </a:lnTo>
                <a:lnTo>
                  <a:pt x="44" y="51"/>
                </a:lnTo>
                <a:lnTo>
                  <a:pt x="44" y="51"/>
                </a:lnTo>
                <a:lnTo>
                  <a:pt x="44" y="51"/>
                </a:lnTo>
                <a:lnTo>
                  <a:pt x="44" y="49"/>
                </a:lnTo>
                <a:lnTo>
                  <a:pt x="43" y="48"/>
                </a:lnTo>
                <a:lnTo>
                  <a:pt x="40" y="47"/>
                </a:lnTo>
                <a:close/>
                <a:moveTo>
                  <a:pt x="44" y="46"/>
                </a:moveTo>
                <a:lnTo>
                  <a:pt x="43" y="46"/>
                </a:lnTo>
                <a:lnTo>
                  <a:pt x="40" y="46"/>
                </a:lnTo>
                <a:lnTo>
                  <a:pt x="40" y="47"/>
                </a:lnTo>
                <a:lnTo>
                  <a:pt x="42" y="47"/>
                </a:lnTo>
                <a:lnTo>
                  <a:pt x="44" y="47"/>
                </a:lnTo>
                <a:lnTo>
                  <a:pt x="45" y="47"/>
                </a:lnTo>
                <a:lnTo>
                  <a:pt x="47" y="46"/>
                </a:lnTo>
                <a:lnTo>
                  <a:pt x="47" y="46"/>
                </a:lnTo>
                <a:lnTo>
                  <a:pt x="45" y="46"/>
                </a:lnTo>
                <a:lnTo>
                  <a:pt x="44" y="46"/>
                </a:lnTo>
                <a:close/>
                <a:moveTo>
                  <a:pt x="34" y="46"/>
                </a:move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7"/>
                </a:lnTo>
                <a:lnTo>
                  <a:pt x="35" y="47"/>
                </a:lnTo>
                <a:lnTo>
                  <a:pt x="36" y="47"/>
                </a:lnTo>
                <a:lnTo>
                  <a:pt x="38" y="47"/>
                </a:lnTo>
                <a:lnTo>
                  <a:pt x="39" y="46"/>
                </a:lnTo>
                <a:lnTo>
                  <a:pt x="36" y="46"/>
                </a:lnTo>
                <a:lnTo>
                  <a:pt x="34" y="46"/>
                </a:lnTo>
                <a:close/>
                <a:moveTo>
                  <a:pt x="44" y="42"/>
                </a:moveTo>
                <a:lnTo>
                  <a:pt x="43" y="42"/>
                </a:lnTo>
                <a:lnTo>
                  <a:pt x="43" y="42"/>
                </a:lnTo>
                <a:lnTo>
                  <a:pt x="42" y="43"/>
                </a:lnTo>
                <a:lnTo>
                  <a:pt x="40" y="46"/>
                </a:lnTo>
                <a:lnTo>
                  <a:pt x="40" y="46"/>
                </a:lnTo>
                <a:lnTo>
                  <a:pt x="42" y="44"/>
                </a:lnTo>
                <a:lnTo>
                  <a:pt x="43" y="43"/>
                </a:lnTo>
                <a:lnTo>
                  <a:pt x="44" y="43"/>
                </a:lnTo>
                <a:lnTo>
                  <a:pt x="44" y="42"/>
                </a:lnTo>
                <a:lnTo>
                  <a:pt x="44" y="42"/>
                </a:lnTo>
                <a:close/>
                <a:moveTo>
                  <a:pt x="35" y="40"/>
                </a:moveTo>
                <a:lnTo>
                  <a:pt x="35" y="40"/>
                </a:lnTo>
                <a:lnTo>
                  <a:pt x="35" y="42"/>
                </a:lnTo>
                <a:lnTo>
                  <a:pt x="35" y="43"/>
                </a:lnTo>
                <a:lnTo>
                  <a:pt x="36" y="44"/>
                </a:lnTo>
                <a:lnTo>
                  <a:pt x="38" y="46"/>
                </a:lnTo>
                <a:lnTo>
                  <a:pt x="39" y="46"/>
                </a:lnTo>
                <a:lnTo>
                  <a:pt x="38" y="43"/>
                </a:lnTo>
                <a:lnTo>
                  <a:pt x="36" y="42"/>
                </a:lnTo>
                <a:lnTo>
                  <a:pt x="35" y="40"/>
                </a:lnTo>
                <a:lnTo>
                  <a:pt x="35" y="40"/>
                </a:lnTo>
                <a:close/>
                <a:moveTo>
                  <a:pt x="39" y="39"/>
                </a:moveTo>
                <a:lnTo>
                  <a:pt x="39" y="39"/>
                </a:lnTo>
                <a:lnTo>
                  <a:pt x="39" y="39"/>
                </a:lnTo>
                <a:lnTo>
                  <a:pt x="39" y="40"/>
                </a:lnTo>
                <a:lnTo>
                  <a:pt x="39" y="43"/>
                </a:lnTo>
                <a:lnTo>
                  <a:pt x="39" y="46"/>
                </a:lnTo>
                <a:lnTo>
                  <a:pt x="40" y="44"/>
                </a:lnTo>
                <a:lnTo>
                  <a:pt x="40" y="43"/>
                </a:lnTo>
                <a:lnTo>
                  <a:pt x="40" y="42"/>
                </a:lnTo>
                <a:lnTo>
                  <a:pt x="40" y="40"/>
                </a:lnTo>
                <a:lnTo>
                  <a:pt x="39" y="39"/>
                </a:lnTo>
                <a:close/>
                <a:moveTo>
                  <a:pt x="26" y="38"/>
                </a:moveTo>
                <a:lnTo>
                  <a:pt x="28" y="46"/>
                </a:lnTo>
                <a:lnTo>
                  <a:pt x="25" y="52"/>
                </a:lnTo>
                <a:lnTo>
                  <a:pt x="32" y="48"/>
                </a:lnTo>
                <a:lnTo>
                  <a:pt x="31" y="47"/>
                </a:lnTo>
                <a:lnTo>
                  <a:pt x="31" y="44"/>
                </a:lnTo>
                <a:lnTo>
                  <a:pt x="32" y="42"/>
                </a:lnTo>
                <a:lnTo>
                  <a:pt x="26" y="38"/>
                </a:lnTo>
                <a:close/>
                <a:moveTo>
                  <a:pt x="53" y="38"/>
                </a:moveTo>
                <a:lnTo>
                  <a:pt x="45" y="43"/>
                </a:lnTo>
                <a:lnTo>
                  <a:pt x="47" y="46"/>
                </a:lnTo>
                <a:lnTo>
                  <a:pt x="47" y="47"/>
                </a:lnTo>
                <a:lnTo>
                  <a:pt x="45" y="49"/>
                </a:lnTo>
                <a:lnTo>
                  <a:pt x="55" y="55"/>
                </a:lnTo>
                <a:lnTo>
                  <a:pt x="49" y="46"/>
                </a:lnTo>
                <a:lnTo>
                  <a:pt x="53" y="38"/>
                </a:lnTo>
                <a:lnTo>
                  <a:pt x="53" y="38"/>
                </a:lnTo>
                <a:close/>
                <a:moveTo>
                  <a:pt x="61" y="36"/>
                </a:moveTo>
                <a:lnTo>
                  <a:pt x="62" y="43"/>
                </a:lnTo>
                <a:lnTo>
                  <a:pt x="62" y="46"/>
                </a:lnTo>
                <a:lnTo>
                  <a:pt x="62" y="51"/>
                </a:lnTo>
                <a:lnTo>
                  <a:pt x="61" y="55"/>
                </a:lnTo>
                <a:lnTo>
                  <a:pt x="70" y="46"/>
                </a:lnTo>
                <a:lnTo>
                  <a:pt x="61" y="36"/>
                </a:lnTo>
                <a:close/>
                <a:moveTo>
                  <a:pt x="18" y="36"/>
                </a:moveTo>
                <a:lnTo>
                  <a:pt x="7" y="46"/>
                </a:lnTo>
                <a:lnTo>
                  <a:pt x="18" y="53"/>
                </a:lnTo>
                <a:lnTo>
                  <a:pt x="15" y="47"/>
                </a:lnTo>
                <a:lnTo>
                  <a:pt x="15" y="46"/>
                </a:lnTo>
                <a:lnTo>
                  <a:pt x="17" y="40"/>
                </a:lnTo>
                <a:lnTo>
                  <a:pt x="18" y="36"/>
                </a:lnTo>
                <a:close/>
                <a:moveTo>
                  <a:pt x="59" y="34"/>
                </a:moveTo>
                <a:lnTo>
                  <a:pt x="57" y="35"/>
                </a:lnTo>
                <a:lnTo>
                  <a:pt x="57" y="36"/>
                </a:lnTo>
                <a:lnTo>
                  <a:pt x="56" y="38"/>
                </a:lnTo>
                <a:lnTo>
                  <a:pt x="55" y="38"/>
                </a:lnTo>
                <a:lnTo>
                  <a:pt x="53" y="46"/>
                </a:lnTo>
                <a:lnTo>
                  <a:pt x="56" y="55"/>
                </a:lnTo>
                <a:lnTo>
                  <a:pt x="57" y="55"/>
                </a:lnTo>
                <a:lnTo>
                  <a:pt x="57" y="56"/>
                </a:lnTo>
                <a:lnTo>
                  <a:pt x="59" y="57"/>
                </a:lnTo>
                <a:lnTo>
                  <a:pt x="60" y="52"/>
                </a:lnTo>
                <a:lnTo>
                  <a:pt x="61" y="46"/>
                </a:lnTo>
                <a:lnTo>
                  <a:pt x="61" y="43"/>
                </a:lnTo>
                <a:lnTo>
                  <a:pt x="60" y="39"/>
                </a:lnTo>
                <a:lnTo>
                  <a:pt x="59" y="34"/>
                </a:lnTo>
                <a:close/>
                <a:moveTo>
                  <a:pt x="21" y="34"/>
                </a:moveTo>
                <a:lnTo>
                  <a:pt x="18" y="39"/>
                </a:lnTo>
                <a:lnTo>
                  <a:pt x="17" y="46"/>
                </a:lnTo>
                <a:lnTo>
                  <a:pt x="17" y="47"/>
                </a:lnTo>
                <a:lnTo>
                  <a:pt x="18" y="52"/>
                </a:lnTo>
                <a:lnTo>
                  <a:pt x="19" y="56"/>
                </a:lnTo>
                <a:lnTo>
                  <a:pt x="21" y="55"/>
                </a:lnTo>
                <a:lnTo>
                  <a:pt x="22" y="53"/>
                </a:lnTo>
                <a:lnTo>
                  <a:pt x="23" y="53"/>
                </a:lnTo>
                <a:lnTo>
                  <a:pt x="26" y="46"/>
                </a:lnTo>
                <a:lnTo>
                  <a:pt x="23" y="36"/>
                </a:lnTo>
                <a:lnTo>
                  <a:pt x="22" y="36"/>
                </a:lnTo>
                <a:lnTo>
                  <a:pt x="22" y="35"/>
                </a:lnTo>
                <a:lnTo>
                  <a:pt x="21" y="34"/>
                </a:lnTo>
                <a:close/>
                <a:moveTo>
                  <a:pt x="38" y="30"/>
                </a:moveTo>
                <a:lnTo>
                  <a:pt x="35" y="36"/>
                </a:lnTo>
                <a:lnTo>
                  <a:pt x="27" y="35"/>
                </a:lnTo>
                <a:lnTo>
                  <a:pt x="35" y="40"/>
                </a:lnTo>
                <a:lnTo>
                  <a:pt x="36" y="39"/>
                </a:lnTo>
                <a:lnTo>
                  <a:pt x="38" y="39"/>
                </a:lnTo>
                <a:lnTo>
                  <a:pt x="38" y="30"/>
                </a:lnTo>
                <a:close/>
                <a:moveTo>
                  <a:pt x="40" y="30"/>
                </a:moveTo>
                <a:lnTo>
                  <a:pt x="40" y="39"/>
                </a:lnTo>
                <a:lnTo>
                  <a:pt x="44" y="40"/>
                </a:lnTo>
                <a:lnTo>
                  <a:pt x="52" y="36"/>
                </a:lnTo>
                <a:lnTo>
                  <a:pt x="44" y="36"/>
                </a:lnTo>
                <a:lnTo>
                  <a:pt x="40" y="30"/>
                </a:lnTo>
                <a:close/>
                <a:moveTo>
                  <a:pt x="40" y="23"/>
                </a:moveTo>
                <a:lnTo>
                  <a:pt x="40" y="25"/>
                </a:lnTo>
                <a:lnTo>
                  <a:pt x="42" y="26"/>
                </a:lnTo>
                <a:lnTo>
                  <a:pt x="42" y="27"/>
                </a:lnTo>
                <a:lnTo>
                  <a:pt x="42" y="29"/>
                </a:lnTo>
                <a:lnTo>
                  <a:pt x="45" y="34"/>
                </a:lnTo>
                <a:lnTo>
                  <a:pt x="53" y="34"/>
                </a:lnTo>
                <a:lnTo>
                  <a:pt x="53" y="34"/>
                </a:lnTo>
                <a:lnTo>
                  <a:pt x="55" y="34"/>
                </a:lnTo>
                <a:lnTo>
                  <a:pt x="56" y="34"/>
                </a:lnTo>
                <a:lnTo>
                  <a:pt x="57" y="32"/>
                </a:lnTo>
                <a:lnTo>
                  <a:pt x="55" y="29"/>
                </a:lnTo>
                <a:lnTo>
                  <a:pt x="51" y="26"/>
                </a:lnTo>
                <a:lnTo>
                  <a:pt x="45" y="25"/>
                </a:lnTo>
                <a:lnTo>
                  <a:pt x="40" y="23"/>
                </a:lnTo>
                <a:close/>
                <a:moveTo>
                  <a:pt x="39" y="23"/>
                </a:moveTo>
                <a:lnTo>
                  <a:pt x="38" y="23"/>
                </a:lnTo>
                <a:lnTo>
                  <a:pt x="31" y="25"/>
                </a:lnTo>
                <a:lnTo>
                  <a:pt x="26" y="27"/>
                </a:lnTo>
                <a:lnTo>
                  <a:pt x="22" y="32"/>
                </a:lnTo>
                <a:lnTo>
                  <a:pt x="23" y="32"/>
                </a:lnTo>
                <a:lnTo>
                  <a:pt x="25" y="32"/>
                </a:lnTo>
                <a:lnTo>
                  <a:pt x="26" y="34"/>
                </a:lnTo>
                <a:lnTo>
                  <a:pt x="26" y="34"/>
                </a:lnTo>
                <a:lnTo>
                  <a:pt x="34" y="34"/>
                </a:lnTo>
                <a:lnTo>
                  <a:pt x="38" y="29"/>
                </a:lnTo>
                <a:lnTo>
                  <a:pt x="38" y="26"/>
                </a:lnTo>
                <a:lnTo>
                  <a:pt x="38" y="26"/>
                </a:lnTo>
                <a:lnTo>
                  <a:pt x="39" y="23"/>
                </a:lnTo>
                <a:close/>
                <a:moveTo>
                  <a:pt x="26" y="18"/>
                </a:moveTo>
                <a:lnTo>
                  <a:pt x="22" y="30"/>
                </a:lnTo>
                <a:lnTo>
                  <a:pt x="26" y="26"/>
                </a:lnTo>
                <a:lnTo>
                  <a:pt x="31" y="23"/>
                </a:lnTo>
                <a:lnTo>
                  <a:pt x="36" y="22"/>
                </a:lnTo>
                <a:lnTo>
                  <a:pt x="26" y="18"/>
                </a:lnTo>
                <a:close/>
                <a:moveTo>
                  <a:pt x="53" y="18"/>
                </a:moveTo>
                <a:lnTo>
                  <a:pt x="42" y="22"/>
                </a:lnTo>
                <a:lnTo>
                  <a:pt x="48" y="23"/>
                </a:lnTo>
                <a:lnTo>
                  <a:pt x="53" y="26"/>
                </a:lnTo>
                <a:lnTo>
                  <a:pt x="57" y="30"/>
                </a:lnTo>
                <a:lnTo>
                  <a:pt x="53" y="18"/>
                </a:lnTo>
                <a:close/>
                <a:moveTo>
                  <a:pt x="39" y="0"/>
                </a:moveTo>
                <a:lnTo>
                  <a:pt x="40" y="0"/>
                </a:lnTo>
                <a:lnTo>
                  <a:pt x="40" y="1"/>
                </a:lnTo>
                <a:lnTo>
                  <a:pt x="40" y="2"/>
                </a:lnTo>
                <a:lnTo>
                  <a:pt x="40" y="6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4" y="6"/>
                </a:lnTo>
                <a:lnTo>
                  <a:pt x="40" y="9"/>
                </a:lnTo>
                <a:lnTo>
                  <a:pt x="40" y="14"/>
                </a:lnTo>
                <a:lnTo>
                  <a:pt x="45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1"/>
                </a:lnTo>
                <a:lnTo>
                  <a:pt x="40" y="15"/>
                </a:lnTo>
                <a:lnTo>
                  <a:pt x="40" y="21"/>
                </a:lnTo>
                <a:lnTo>
                  <a:pt x="53" y="14"/>
                </a:lnTo>
                <a:lnTo>
                  <a:pt x="53" y="14"/>
                </a:lnTo>
                <a:lnTo>
                  <a:pt x="55" y="13"/>
                </a:lnTo>
                <a:lnTo>
                  <a:pt x="56" y="14"/>
                </a:lnTo>
                <a:lnTo>
                  <a:pt x="56" y="14"/>
                </a:lnTo>
                <a:lnTo>
                  <a:pt x="56" y="15"/>
                </a:lnTo>
                <a:lnTo>
                  <a:pt x="59" y="32"/>
                </a:lnTo>
                <a:lnTo>
                  <a:pt x="59" y="32"/>
                </a:lnTo>
                <a:lnTo>
                  <a:pt x="65" y="29"/>
                </a:lnTo>
                <a:lnTo>
                  <a:pt x="65" y="22"/>
                </a:lnTo>
                <a:lnTo>
                  <a:pt x="66" y="21"/>
                </a:lnTo>
                <a:lnTo>
                  <a:pt x="66" y="22"/>
                </a:lnTo>
                <a:lnTo>
                  <a:pt x="66" y="29"/>
                </a:lnTo>
                <a:lnTo>
                  <a:pt x="70" y="26"/>
                </a:lnTo>
                <a:lnTo>
                  <a:pt x="72" y="21"/>
                </a:lnTo>
                <a:lnTo>
                  <a:pt x="72" y="21"/>
                </a:lnTo>
                <a:lnTo>
                  <a:pt x="73" y="21"/>
                </a:lnTo>
                <a:lnTo>
                  <a:pt x="72" y="25"/>
                </a:lnTo>
                <a:lnTo>
                  <a:pt x="77" y="22"/>
                </a:lnTo>
                <a:lnTo>
                  <a:pt x="77" y="21"/>
                </a:lnTo>
                <a:lnTo>
                  <a:pt x="78" y="21"/>
                </a:lnTo>
                <a:lnTo>
                  <a:pt x="79" y="21"/>
                </a:lnTo>
                <a:lnTo>
                  <a:pt x="79" y="22"/>
                </a:lnTo>
                <a:lnTo>
                  <a:pt x="79" y="23"/>
                </a:lnTo>
                <a:lnTo>
                  <a:pt x="78" y="23"/>
                </a:lnTo>
                <a:lnTo>
                  <a:pt x="77" y="23"/>
                </a:lnTo>
                <a:lnTo>
                  <a:pt x="73" y="26"/>
                </a:lnTo>
                <a:lnTo>
                  <a:pt x="76" y="27"/>
                </a:lnTo>
                <a:lnTo>
                  <a:pt x="77" y="29"/>
                </a:lnTo>
                <a:lnTo>
                  <a:pt x="77" y="29"/>
                </a:lnTo>
                <a:lnTo>
                  <a:pt x="76" y="29"/>
                </a:lnTo>
                <a:lnTo>
                  <a:pt x="72" y="27"/>
                </a:lnTo>
                <a:lnTo>
                  <a:pt x="66" y="30"/>
                </a:lnTo>
                <a:lnTo>
                  <a:pt x="73" y="32"/>
                </a:lnTo>
                <a:lnTo>
                  <a:pt x="73" y="32"/>
                </a:lnTo>
                <a:lnTo>
                  <a:pt x="73" y="32"/>
                </a:lnTo>
                <a:lnTo>
                  <a:pt x="73" y="34"/>
                </a:lnTo>
                <a:lnTo>
                  <a:pt x="65" y="30"/>
                </a:lnTo>
                <a:lnTo>
                  <a:pt x="60" y="34"/>
                </a:lnTo>
                <a:lnTo>
                  <a:pt x="60" y="34"/>
                </a:lnTo>
                <a:lnTo>
                  <a:pt x="73" y="44"/>
                </a:lnTo>
                <a:lnTo>
                  <a:pt x="73" y="44"/>
                </a:lnTo>
                <a:lnTo>
                  <a:pt x="74" y="44"/>
                </a:lnTo>
                <a:lnTo>
                  <a:pt x="74" y="46"/>
                </a:lnTo>
                <a:lnTo>
                  <a:pt x="74" y="47"/>
                </a:lnTo>
                <a:lnTo>
                  <a:pt x="73" y="47"/>
                </a:lnTo>
                <a:lnTo>
                  <a:pt x="73" y="47"/>
                </a:lnTo>
                <a:lnTo>
                  <a:pt x="60" y="59"/>
                </a:lnTo>
                <a:lnTo>
                  <a:pt x="65" y="61"/>
                </a:lnTo>
                <a:lnTo>
                  <a:pt x="72" y="59"/>
                </a:lnTo>
                <a:lnTo>
                  <a:pt x="73" y="59"/>
                </a:lnTo>
                <a:lnTo>
                  <a:pt x="73" y="60"/>
                </a:lnTo>
                <a:lnTo>
                  <a:pt x="72" y="60"/>
                </a:lnTo>
                <a:lnTo>
                  <a:pt x="66" y="63"/>
                </a:lnTo>
                <a:lnTo>
                  <a:pt x="70" y="65"/>
                </a:lnTo>
                <a:lnTo>
                  <a:pt x="74" y="64"/>
                </a:lnTo>
                <a:lnTo>
                  <a:pt x="76" y="64"/>
                </a:lnTo>
                <a:lnTo>
                  <a:pt x="76" y="64"/>
                </a:lnTo>
                <a:lnTo>
                  <a:pt x="76" y="65"/>
                </a:lnTo>
                <a:lnTo>
                  <a:pt x="72" y="66"/>
                </a:lnTo>
                <a:lnTo>
                  <a:pt x="77" y="69"/>
                </a:lnTo>
                <a:lnTo>
                  <a:pt x="77" y="69"/>
                </a:lnTo>
                <a:lnTo>
                  <a:pt x="78" y="69"/>
                </a:lnTo>
                <a:lnTo>
                  <a:pt x="79" y="70"/>
                </a:lnTo>
                <a:lnTo>
                  <a:pt x="78" y="72"/>
                </a:lnTo>
                <a:lnTo>
                  <a:pt x="78" y="72"/>
                </a:lnTo>
                <a:lnTo>
                  <a:pt x="77" y="72"/>
                </a:lnTo>
                <a:lnTo>
                  <a:pt x="76" y="70"/>
                </a:lnTo>
                <a:lnTo>
                  <a:pt x="77" y="70"/>
                </a:lnTo>
                <a:lnTo>
                  <a:pt x="72" y="68"/>
                </a:lnTo>
                <a:lnTo>
                  <a:pt x="72" y="70"/>
                </a:lnTo>
                <a:lnTo>
                  <a:pt x="70" y="72"/>
                </a:lnTo>
                <a:lnTo>
                  <a:pt x="70" y="70"/>
                </a:lnTo>
                <a:lnTo>
                  <a:pt x="70" y="66"/>
                </a:lnTo>
                <a:lnTo>
                  <a:pt x="65" y="64"/>
                </a:lnTo>
                <a:lnTo>
                  <a:pt x="66" y="70"/>
                </a:lnTo>
                <a:lnTo>
                  <a:pt x="65" y="70"/>
                </a:lnTo>
                <a:lnTo>
                  <a:pt x="65" y="70"/>
                </a:lnTo>
                <a:lnTo>
                  <a:pt x="64" y="63"/>
                </a:lnTo>
                <a:lnTo>
                  <a:pt x="59" y="60"/>
                </a:lnTo>
                <a:lnTo>
                  <a:pt x="56" y="74"/>
                </a:lnTo>
                <a:lnTo>
                  <a:pt x="57" y="76"/>
                </a:lnTo>
                <a:lnTo>
                  <a:pt x="57" y="77"/>
                </a:lnTo>
                <a:lnTo>
                  <a:pt x="56" y="77"/>
                </a:lnTo>
                <a:lnTo>
                  <a:pt x="55" y="77"/>
                </a:lnTo>
                <a:lnTo>
                  <a:pt x="55" y="76"/>
                </a:lnTo>
                <a:lnTo>
                  <a:pt x="55" y="76"/>
                </a:lnTo>
                <a:lnTo>
                  <a:pt x="40" y="69"/>
                </a:lnTo>
                <a:lnTo>
                  <a:pt x="40" y="74"/>
                </a:lnTo>
                <a:lnTo>
                  <a:pt x="47" y="78"/>
                </a:lnTo>
                <a:lnTo>
                  <a:pt x="47" y="80"/>
                </a:lnTo>
                <a:lnTo>
                  <a:pt x="47" y="80"/>
                </a:lnTo>
                <a:lnTo>
                  <a:pt x="45" y="80"/>
                </a:lnTo>
                <a:lnTo>
                  <a:pt x="40" y="76"/>
                </a:lnTo>
                <a:lnTo>
                  <a:pt x="40" y="81"/>
                </a:lnTo>
                <a:lnTo>
                  <a:pt x="44" y="83"/>
                </a:lnTo>
                <a:lnTo>
                  <a:pt x="44" y="85"/>
                </a:lnTo>
                <a:lnTo>
                  <a:pt x="44" y="85"/>
                </a:lnTo>
                <a:lnTo>
                  <a:pt x="43" y="85"/>
                </a:lnTo>
                <a:lnTo>
                  <a:pt x="43" y="85"/>
                </a:lnTo>
                <a:lnTo>
                  <a:pt x="40" y="82"/>
                </a:lnTo>
                <a:lnTo>
                  <a:pt x="40" y="90"/>
                </a:lnTo>
                <a:lnTo>
                  <a:pt x="40" y="91"/>
                </a:lnTo>
                <a:lnTo>
                  <a:pt x="40" y="93"/>
                </a:lnTo>
                <a:lnTo>
                  <a:pt x="39" y="93"/>
                </a:lnTo>
                <a:lnTo>
                  <a:pt x="39" y="93"/>
                </a:lnTo>
                <a:lnTo>
                  <a:pt x="38" y="91"/>
                </a:lnTo>
                <a:lnTo>
                  <a:pt x="39" y="90"/>
                </a:lnTo>
                <a:lnTo>
                  <a:pt x="39" y="82"/>
                </a:lnTo>
                <a:lnTo>
                  <a:pt x="36" y="85"/>
                </a:lnTo>
                <a:lnTo>
                  <a:pt x="35" y="85"/>
                </a:lnTo>
                <a:lnTo>
                  <a:pt x="35" y="83"/>
                </a:lnTo>
                <a:lnTo>
                  <a:pt x="39" y="81"/>
                </a:lnTo>
                <a:lnTo>
                  <a:pt x="38" y="76"/>
                </a:lnTo>
                <a:lnTo>
                  <a:pt x="34" y="80"/>
                </a:lnTo>
                <a:lnTo>
                  <a:pt x="34" y="80"/>
                </a:lnTo>
                <a:lnTo>
                  <a:pt x="32" y="80"/>
                </a:lnTo>
                <a:lnTo>
                  <a:pt x="32" y="80"/>
                </a:lnTo>
                <a:lnTo>
                  <a:pt x="32" y="78"/>
                </a:lnTo>
                <a:lnTo>
                  <a:pt x="38" y="74"/>
                </a:lnTo>
                <a:lnTo>
                  <a:pt x="38" y="69"/>
                </a:lnTo>
                <a:lnTo>
                  <a:pt x="23" y="76"/>
                </a:lnTo>
                <a:lnTo>
                  <a:pt x="23" y="76"/>
                </a:lnTo>
                <a:lnTo>
                  <a:pt x="22" y="76"/>
                </a:lnTo>
                <a:lnTo>
                  <a:pt x="21" y="76"/>
                </a:lnTo>
                <a:lnTo>
                  <a:pt x="21" y="74"/>
                </a:lnTo>
                <a:lnTo>
                  <a:pt x="21" y="74"/>
                </a:lnTo>
                <a:lnTo>
                  <a:pt x="19" y="59"/>
                </a:lnTo>
                <a:lnTo>
                  <a:pt x="14" y="60"/>
                </a:lnTo>
                <a:lnTo>
                  <a:pt x="13" y="68"/>
                </a:lnTo>
                <a:lnTo>
                  <a:pt x="13" y="68"/>
                </a:lnTo>
                <a:lnTo>
                  <a:pt x="11" y="68"/>
                </a:lnTo>
                <a:lnTo>
                  <a:pt x="13" y="61"/>
                </a:lnTo>
                <a:lnTo>
                  <a:pt x="9" y="64"/>
                </a:lnTo>
                <a:lnTo>
                  <a:pt x="7" y="68"/>
                </a:lnTo>
                <a:lnTo>
                  <a:pt x="6" y="68"/>
                </a:lnTo>
                <a:lnTo>
                  <a:pt x="6" y="68"/>
                </a:lnTo>
                <a:lnTo>
                  <a:pt x="6" y="64"/>
                </a:lnTo>
                <a:lnTo>
                  <a:pt x="2" y="66"/>
                </a:lnTo>
                <a:lnTo>
                  <a:pt x="2" y="66"/>
                </a:lnTo>
                <a:lnTo>
                  <a:pt x="1" y="68"/>
                </a:lnTo>
                <a:lnTo>
                  <a:pt x="1" y="66"/>
                </a:lnTo>
                <a:lnTo>
                  <a:pt x="0" y="66"/>
                </a:lnTo>
                <a:lnTo>
                  <a:pt x="0" y="65"/>
                </a:lnTo>
                <a:lnTo>
                  <a:pt x="1" y="65"/>
                </a:lnTo>
                <a:lnTo>
                  <a:pt x="2" y="65"/>
                </a:lnTo>
                <a:lnTo>
                  <a:pt x="6" y="63"/>
                </a:lnTo>
                <a:lnTo>
                  <a:pt x="4" y="61"/>
                </a:lnTo>
                <a:lnTo>
                  <a:pt x="2" y="60"/>
                </a:lnTo>
                <a:lnTo>
                  <a:pt x="4" y="60"/>
                </a:lnTo>
                <a:lnTo>
                  <a:pt x="4" y="60"/>
                </a:lnTo>
                <a:lnTo>
                  <a:pt x="7" y="61"/>
                </a:lnTo>
                <a:lnTo>
                  <a:pt x="11" y="60"/>
                </a:lnTo>
                <a:lnTo>
                  <a:pt x="6" y="57"/>
                </a:lnTo>
                <a:lnTo>
                  <a:pt x="6" y="56"/>
                </a:lnTo>
                <a:lnTo>
                  <a:pt x="6" y="56"/>
                </a:lnTo>
                <a:lnTo>
                  <a:pt x="7" y="56"/>
                </a:lnTo>
                <a:lnTo>
                  <a:pt x="13" y="59"/>
                </a:lnTo>
                <a:lnTo>
                  <a:pt x="18" y="56"/>
                </a:lnTo>
                <a:lnTo>
                  <a:pt x="6" y="47"/>
                </a:lnTo>
                <a:lnTo>
                  <a:pt x="5" y="47"/>
                </a:lnTo>
                <a:lnTo>
                  <a:pt x="5" y="47"/>
                </a:lnTo>
                <a:lnTo>
                  <a:pt x="4" y="46"/>
                </a:lnTo>
                <a:lnTo>
                  <a:pt x="5" y="44"/>
                </a:lnTo>
                <a:lnTo>
                  <a:pt x="5" y="44"/>
                </a:lnTo>
                <a:lnTo>
                  <a:pt x="6" y="44"/>
                </a:lnTo>
                <a:lnTo>
                  <a:pt x="19" y="32"/>
                </a:lnTo>
                <a:lnTo>
                  <a:pt x="14" y="30"/>
                </a:lnTo>
                <a:lnTo>
                  <a:pt x="7" y="32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13" y="29"/>
                </a:lnTo>
                <a:lnTo>
                  <a:pt x="9" y="26"/>
                </a:lnTo>
                <a:lnTo>
                  <a:pt x="5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7" y="25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1" y="21"/>
                </a:lnTo>
                <a:lnTo>
                  <a:pt x="1" y="19"/>
                </a:lnTo>
                <a:lnTo>
                  <a:pt x="1" y="19"/>
                </a:lnTo>
                <a:lnTo>
                  <a:pt x="2" y="19"/>
                </a:lnTo>
                <a:lnTo>
                  <a:pt x="4" y="21"/>
                </a:lnTo>
                <a:lnTo>
                  <a:pt x="4" y="21"/>
                </a:lnTo>
                <a:lnTo>
                  <a:pt x="7" y="23"/>
                </a:lnTo>
                <a:lnTo>
                  <a:pt x="7" y="21"/>
                </a:lnTo>
                <a:lnTo>
                  <a:pt x="9" y="19"/>
                </a:lnTo>
                <a:lnTo>
                  <a:pt x="9" y="21"/>
                </a:lnTo>
                <a:lnTo>
                  <a:pt x="10" y="25"/>
                </a:lnTo>
                <a:lnTo>
                  <a:pt x="14" y="27"/>
                </a:lnTo>
                <a:lnTo>
                  <a:pt x="13" y="22"/>
                </a:lnTo>
                <a:lnTo>
                  <a:pt x="14" y="21"/>
                </a:lnTo>
                <a:lnTo>
                  <a:pt x="14" y="21"/>
                </a:lnTo>
                <a:lnTo>
                  <a:pt x="15" y="29"/>
                </a:lnTo>
                <a:lnTo>
                  <a:pt x="19" y="31"/>
                </a:lnTo>
                <a:lnTo>
                  <a:pt x="23" y="17"/>
                </a:lnTo>
                <a:lnTo>
                  <a:pt x="23" y="15"/>
                </a:lnTo>
                <a:lnTo>
                  <a:pt x="23" y="14"/>
                </a:lnTo>
                <a:lnTo>
                  <a:pt x="25" y="14"/>
                </a:lnTo>
                <a:lnTo>
                  <a:pt x="25" y="14"/>
                </a:lnTo>
                <a:lnTo>
                  <a:pt x="26" y="15"/>
                </a:lnTo>
                <a:lnTo>
                  <a:pt x="26" y="15"/>
                </a:lnTo>
                <a:lnTo>
                  <a:pt x="39" y="22"/>
                </a:lnTo>
                <a:lnTo>
                  <a:pt x="39" y="15"/>
                </a:lnTo>
                <a:lnTo>
                  <a:pt x="32" y="11"/>
                </a:lnTo>
                <a:lnTo>
                  <a:pt x="32" y="10"/>
                </a:lnTo>
                <a:lnTo>
                  <a:pt x="34" y="10"/>
                </a:lnTo>
                <a:lnTo>
                  <a:pt x="39" y="14"/>
                </a:lnTo>
                <a:lnTo>
                  <a:pt x="39" y="9"/>
                </a:lnTo>
                <a:lnTo>
                  <a:pt x="35" y="6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9" y="6"/>
                </a:lnTo>
                <a:lnTo>
                  <a:pt x="39" y="2"/>
                </a:lnTo>
                <a:lnTo>
                  <a:pt x="38" y="1"/>
                </a:lnTo>
                <a:lnTo>
                  <a:pt x="39" y="0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4" name="Freeform 8769"/>
          <p:cNvSpPr>
            <a:spLocks noEditPoints="1"/>
          </p:cNvSpPr>
          <p:nvPr/>
        </p:nvSpPr>
        <p:spPr bwMode="auto">
          <a:xfrm>
            <a:off x="10939521" y="5961192"/>
            <a:ext cx="282125" cy="306135"/>
          </a:xfrm>
          <a:custGeom>
            <a:gdLst>
              <a:gd name="T0" fmla="*/ 22 w 47"/>
              <a:gd name="T1" fmla="*/ 50 h 51"/>
              <a:gd name="T2" fmla="*/ 26 w 47"/>
              <a:gd name="T3" fmla="*/ 42 h 51"/>
              <a:gd name="T4" fmla="*/ 24 w 47"/>
              <a:gd name="T5" fmla="*/ 45 h 51"/>
              <a:gd name="T6" fmla="*/ 21 w 47"/>
              <a:gd name="T7" fmla="*/ 44 h 51"/>
              <a:gd name="T8" fmla="*/ 21 w 47"/>
              <a:gd name="T9" fmla="*/ 32 h 51"/>
              <a:gd name="T10" fmla="*/ 26 w 47"/>
              <a:gd name="T11" fmla="*/ 32 h 51"/>
              <a:gd name="T12" fmla="*/ 36 w 47"/>
              <a:gd name="T13" fmla="*/ 34 h 51"/>
              <a:gd name="T14" fmla="*/ 39 w 47"/>
              <a:gd name="T15" fmla="*/ 34 h 51"/>
              <a:gd name="T16" fmla="*/ 38 w 47"/>
              <a:gd name="T17" fmla="*/ 37 h 51"/>
              <a:gd name="T18" fmla="*/ 36 w 47"/>
              <a:gd name="T19" fmla="*/ 37 h 51"/>
              <a:gd name="T20" fmla="*/ 43 w 47"/>
              <a:gd name="T21" fmla="*/ 40 h 51"/>
              <a:gd name="T22" fmla="*/ 28 w 47"/>
              <a:gd name="T23" fmla="*/ 32 h 51"/>
              <a:gd name="T24" fmla="*/ 24 w 47"/>
              <a:gd name="T25" fmla="*/ 27 h 51"/>
              <a:gd name="T26" fmla="*/ 24 w 47"/>
              <a:gd name="T27" fmla="*/ 27 h 51"/>
              <a:gd name="T28" fmla="*/ 26 w 47"/>
              <a:gd name="T29" fmla="*/ 29 h 51"/>
              <a:gd name="T30" fmla="*/ 21 w 47"/>
              <a:gd name="T31" fmla="*/ 29 h 51"/>
              <a:gd name="T32" fmla="*/ 28 w 47"/>
              <a:gd name="T33" fmla="*/ 29 h 51"/>
              <a:gd name="T34" fmla="*/ 12 w 47"/>
              <a:gd name="T35" fmla="*/ 25 h 51"/>
              <a:gd name="T36" fmla="*/ 19 w 47"/>
              <a:gd name="T37" fmla="*/ 25 h 51"/>
              <a:gd name="T38" fmla="*/ 22 w 47"/>
              <a:gd name="T39" fmla="*/ 27 h 51"/>
              <a:gd name="T40" fmla="*/ 15 w 47"/>
              <a:gd name="T41" fmla="*/ 40 h 51"/>
              <a:gd name="T42" fmla="*/ 11 w 47"/>
              <a:gd name="T43" fmla="*/ 34 h 51"/>
              <a:gd name="T44" fmla="*/ 5 w 47"/>
              <a:gd name="T45" fmla="*/ 34 h 51"/>
              <a:gd name="T46" fmla="*/ 9 w 47"/>
              <a:gd name="T47" fmla="*/ 30 h 51"/>
              <a:gd name="T48" fmla="*/ 8 w 47"/>
              <a:gd name="T49" fmla="*/ 24 h 51"/>
              <a:gd name="T50" fmla="*/ 29 w 47"/>
              <a:gd name="T51" fmla="*/ 24 h 51"/>
              <a:gd name="T52" fmla="*/ 24 w 47"/>
              <a:gd name="T53" fmla="*/ 24 h 51"/>
              <a:gd name="T54" fmla="*/ 25 w 47"/>
              <a:gd name="T55" fmla="*/ 25 h 51"/>
              <a:gd name="T56" fmla="*/ 29 w 47"/>
              <a:gd name="T57" fmla="*/ 24 h 51"/>
              <a:gd name="T58" fmla="*/ 30 w 47"/>
              <a:gd name="T59" fmla="*/ 16 h 51"/>
              <a:gd name="T60" fmla="*/ 21 w 47"/>
              <a:gd name="T61" fmla="*/ 23 h 51"/>
              <a:gd name="T62" fmla="*/ 24 w 47"/>
              <a:gd name="T63" fmla="*/ 21 h 51"/>
              <a:gd name="T64" fmla="*/ 32 w 47"/>
              <a:gd name="T65" fmla="*/ 15 h 51"/>
              <a:gd name="T66" fmla="*/ 37 w 47"/>
              <a:gd name="T67" fmla="*/ 20 h 51"/>
              <a:gd name="T68" fmla="*/ 42 w 47"/>
              <a:gd name="T69" fmla="*/ 17 h 51"/>
              <a:gd name="T70" fmla="*/ 37 w 47"/>
              <a:gd name="T71" fmla="*/ 20 h 51"/>
              <a:gd name="T72" fmla="*/ 38 w 47"/>
              <a:gd name="T73" fmla="*/ 27 h 51"/>
              <a:gd name="T74" fmla="*/ 5 w 47"/>
              <a:gd name="T75" fmla="*/ 12 h 51"/>
              <a:gd name="T76" fmla="*/ 16 w 47"/>
              <a:gd name="T77" fmla="*/ 21 h 51"/>
              <a:gd name="T78" fmla="*/ 9 w 47"/>
              <a:gd name="T79" fmla="*/ 17 h 51"/>
              <a:gd name="T80" fmla="*/ 12 w 47"/>
              <a:gd name="T81" fmla="*/ 13 h 51"/>
              <a:gd name="T82" fmla="*/ 15 w 47"/>
              <a:gd name="T83" fmla="*/ 15 h 51"/>
              <a:gd name="T84" fmla="*/ 24 w 47"/>
              <a:gd name="T85" fmla="*/ 3 h 51"/>
              <a:gd name="T86" fmla="*/ 22 w 47"/>
              <a:gd name="T87" fmla="*/ 12 h 51"/>
              <a:gd name="T88" fmla="*/ 25 w 47"/>
              <a:gd name="T89" fmla="*/ 10 h 51"/>
              <a:gd name="T90" fmla="*/ 26 w 47"/>
              <a:gd name="T91" fmla="*/ 10 h 51"/>
              <a:gd name="T92" fmla="*/ 25 w 47"/>
              <a:gd name="T93" fmla="*/ 13 h 51"/>
              <a:gd name="T94" fmla="*/ 24 w 47"/>
              <a:gd name="T95" fmla="*/ 3 h 51"/>
              <a:gd name="T96" fmla="*/ 34 w 47"/>
              <a:gd name="T97" fmla="*/ 6 h 51"/>
              <a:gd name="T98" fmla="*/ 45 w 47"/>
              <a:gd name="T99" fmla="*/ 15 h 51"/>
              <a:gd name="T100" fmla="*/ 43 w 47"/>
              <a:gd name="T101" fmla="*/ 28 h 51"/>
              <a:gd name="T102" fmla="*/ 43 w 47"/>
              <a:gd name="T103" fmla="*/ 29 h 51"/>
              <a:gd name="T104" fmla="*/ 43 w 47"/>
              <a:gd name="T105" fmla="*/ 41 h 51"/>
              <a:gd name="T106" fmla="*/ 32 w 47"/>
              <a:gd name="T107" fmla="*/ 46 h 51"/>
              <a:gd name="T108" fmla="*/ 21 w 47"/>
              <a:gd name="T109" fmla="*/ 50 h 51"/>
              <a:gd name="T110" fmla="*/ 9 w 47"/>
              <a:gd name="T111" fmla="*/ 44 h 51"/>
              <a:gd name="T112" fmla="*/ 2 w 47"/>
              <a:gd name="T113" fmla="*/ 37 h 51"/>
              <a:gd name="T114" fmla="*/ 4 w 47"/>
              <a:gd name="T115" fmla="*/ 24 h 51"/>
              <a:gd name="T116" fmla="*/ 4 w 47"/>
              <a:gd name="T117" fmla="*/ 23 h 51"/>
              <a:gd name="T118" fmla="*/ 5 w 47"/>
              <a:gd name="T119" fmla="*/ 12 h 51"/>
              <a:gd name="T120" fmla="*/ 16 w 47"/>
              <a:gd name="T121" fmla="*/ 6 h 5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" h="51">
                <a:moveTo>
                  <a:pt x="24" y="37"/>
                </a:moveTo>
                <a:lnTo>
                  <a:pt x="19" y="38"/>
                </a:lnTo>
                <a:lnTo>
                  <a:pt x="19" y="38"/>
                </a:lnTo>
                <a:lnTo>
                  <a:pt x="17" y="38"/>
                </a:lnTo>
                <a:lnTo>
                  <a:pt x="16" y="38"/>
                </a:lnTo>
                <a:lnTo>
                  <a:pt x="16" y="40"/>
                </a:lnTo>
                <a:lnTo>
                  <a:pt x="22" y="50"/>
                </a:lnTo>
                <a:lnTo>
                  <a:pt x="22" y="50"/>
                </a:lnTo>
                <a:lnTo>
                  <a:pt x="30" y="41"/>
                </a:lnTo>
                <a:lnTo>
                  <a:pt x="30" y="40"/>
                </a:lnTo>
                <a:lnTo>
                  <a:pt x="29" y="40"/>
                </a:lnTo>
                <a:lnTo>
                  <a:pt x="29" y="38"/>
                </a:lnTo>
                <a:lnTo>
                  <a:pt x="24" y="37"/>
                </a:lnTo>
                <a:lnTo>
                  <a:pt x="24" y="40"/>
                </a:lnTo>
                <a:lnTo>
                  <a:pt x="26" y="42"/>
                </a:lnTo>
                <a:lnTo>
                  <a:pt x="26" y="42"/>
                </a:lnTo>
                <a:lnTo>
                  <a:pt x="26" y="42"/>
                </a:lnTo>
                <a:lnTo>
                  <a:pt x="25" y="42"/>
                </a:lnTo>
                <a:lnTo>
                  <a:pt x="24" y="41"/>
                </a:lnTo>
                <a:lnTo>
                  <a:pt x="24" y="42"/>
                </a:lnTo>
                <a:lnTo>
                  <a:pt x="25" y="44"/>
                </a:lnTo>
                <a:lnTo>
                  <a:pt x="25" y="44"/>
                </a:lnTo>
                <a:lnTo>
                  <a:pt x="25" y="45"/>
                </a:lnTo>
                <a:lnTo>
                  <a:pt x="24" y="45"/>
                </a:lnTo>
                <a:lnTo>
                  <a:pt x="24" y="44"/>
                </a:lnTo>
                <a:lnTo>
                  <a:pt x="24" y="46"/>
                </a:lnTo>
                <a:lnTo>
                  <a:pt x="22" y="46"/>
                </a:lnTo>
                <a:lnTo>
                  <a:pt x="22" y="46"/>
                </a:lnTo>
                <a:lnTo>
                  <a:pt x="22" y="44"/>
                </a:lnTo>
                <a:lnTo>
                  <a:pt x="21" y="45"/>
                </a:lnTo>
                <a:lnTo>
                  <a:pt x="21" y="44"/>
                </a:lnTo>
                <a:lnTo>
                  <a:pt x="21" y="44"/>
                </a:lnTo>
                <a:lnTo>
                  <a:pt x="22" y="42"/>
                </a:lnTo>
                <a:lnTo>
                  <a:pt x="22" y="41"/>
                </a:lnTo>
                <a:lnTo>
                  <a:pt x="21" y="42"/>
                </a:lnTo>
                <a:lnTo>
                  <a:pt x="20" y="42"/>
                </a:lnTo>
                <a:lnTo>
                  <a:pt x="20" y="41"/>
                </a:lnTo>
                <a:lnTo>
                  <a:pt x="22" y="40"/>
                </a:lnTo>
                <a:lnTo>
                  <a:pt x="24" y="37"/>
                </a:lnTo>
                <a:close/>
                <a:moveTo>
                  <a:pt x="21" y="32"/>
                </a:moveTo>
                <a:lnTo>
                  <a:pt x="21" y="32"/>
                </a:lnTo>
                <a:lnTo>
                  <a:pt x="19" y="37"/>
                </a:lnTo>
                <a:lnTo>
                  <a:pt x="19" y="37"/>
                </a:lnTo>
                <a:lnTo>
                  <a:pt x="24" y="36"/>
                </a:lnTo>
                <a:lnTo>
                  <a:pt x="29" y="37"/>
                </a:lnTo>
                <a:lnTo>
                  <a:pt x="29" y="37"/>
                </a:lnTo>
                <a:lnTo>
                  <a:pt x="26" y="32"/>
                </a:lnTo>
                <a:lnTo>
                  <a:pt x="26" y="32"/>
                </a:lnTo>
                <a:lnTo>
                  <a:pt x="24" y="32"/>
                </a:lnTo>
                <a:lnTo>
                  <a:pt x="21" y="32"/>
                </a:lnTo>
                <a:close/>
                <a:moveTo>
                  <a:pt x="39" y="29"/>
                </a:moveTo>
                <a:lnTo>
                  <a:pt x="39" y="29"/>
                </a:lnTo>
                <a:lnTo>
                  <a:pt x="38" y="29"/>
                </a:lnTo>
                <a:lnTo>
                  <a:pt x="37" y="29"/>
                </a:lnTo>
                <a:lnTo>
                  <a:pt x="33" y="32"/>
                </a:lnTo>
                <a:lnTo>
                  <a:pt x="36" y="34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7" y="34"/>
                </a:lnTo>
                <a:lnTo>
                  <a:pt x="38" y="36"/>
                </a:lnTo>
                <a:lnTo>
                  <a:pt x="39" y="34"/>
                </a:lnTo>
                <a:lnTo>
                  <a:pt x="39" y="34"/>
                </a:lnTo>
                <a:lnTo>
                  <a:pt x="39" y="34"/>
                </a:lnTo>
                <a:lnTo>
                  <a:pt x="39" y="36"/>
                </a:lnTo>
                <a:lnTo>
                  <a:pt x="39" y="36"/>
                </a:lnTo>
                <a:lnTo>
                  <a:pt x="41" y="37"/>
                </a:lnTo>
                <a:lnTo>
                  <a:pt x="41" y="37"/>
                </a:lnTo>
                <a:lnTo>
                  <a:pt x="41" y="37"/>
                </a:lnTo>
                <a:lnTo>
                  <a:pt x="41" y="38"/>
                </a:lnTo>
                <a:lnTo>
                  <a:pt x="38" y="37"/>
                </a:lnTo>
                <a:lnTo>
                  <a:pt x="38" y="37"/>
                </a:lnTo>
                <a:lnTo>
                  <a:pt x="38" y="38"/>
                </a:lnTo>
                <a:lnTo>
                  <a:pt x="37" y="38"/>
                </a:lnTo>
                <a:lnTo>
                  <a:pt x="37" y="36"/>
                </a:lnTo>
                <a:lnTo>
                  <a:pt x="36" y="36"/>
                </a:lnTo>
                <a:lnTo>
                  <a:pt x="36" y="37"/>
                </a:lnTo>
                <a:lnTo>
                  <a:pt x="36" y="38"/>
                </a:lnTo>
                <a:lnTo>
                  <a:pt x="36" y="37"/>
                </a:lnTo>
                <a:lnTo>
                  <a:pt x="34" y="34"/>
                </a:lnTo>
                <a:lnTo>
                  <a:pt x="32" y="33"/>
                </a:lnTo>
                <a:lnTo>
                  <a:pt x="30" y="37"/>
                </a:lnTo>
                <a:lnTo>
                  <a:pt x="32" y="38"/>
                </a:lnTo>
                <a:lnTo>
                  <a:pt x="32" y="40"/>
                </a:lnTo>
                <a:lnTo>
                  <a:pt x="32" y="40"/>
                </a:lnTo>
                <a:lnTo>
                  <a:pt x="32" y="40"/>
                </a:lnTo>
                <a:lnTo>
                  <a:pt x="43" y="40"/>
                </a:lnTo>
                <a:lnTo>
                  <a:pt x="43" y="40"/>
                </a:lnTo>
                <a:lnTo>
                  <a:pt x="39" y="29"/>
                </a:lnTo>
                <a:lnTo>
                  <a:pt x="39" y="29"/>
                </a:lnTo>
                <a:close/>
                <a:moveTo>
                  <a:pt x="29" y="28"/>
                </a:moveTo>
                <a:lnTo>
                  <a:pt x="29" y="29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30" y="37"/>
                </a:lnTo>
                <a:lnTo>
                  <a:pt x="30" y="37"/>
                </a:lnTo>
                <a:lnTo>
                  <a:pt x="32" y="32"/>
                </a:lnTo>
                <a:lnTo>
                  <a:pt x="37" y="29"/>
                </a:lnTo>
                <a:lnTo>
                  <a:pt x="37" y="29"/>
                </a:lnTo>
                <a:lnTo>
                  <a:pt x="29" y="28"/>
                </a:lnTo>
                <a:lnTo>
                  <a:pt x="29" y="28"/>
                </a:lnTo>
                <a:close/>
                <a:moveTo>
                  <a:pt x="24" y="27"/>
                </a:moveTo>
                <a:lnTo>
                  <a:pt x="22" y="29"/>
                </a:lnTo>
                <a:lnTo>
                  <a:pt x="22" y="30"/>
                </a:lnTo>
                <a:lnTo>
                  <a:pt x="22" y="32"/>
                </a:lnTo>
                <a:lnTo>
                  <a:pt x="22" y="32"/>
                </a:lnTo>
                <a:lnTo>
                  <a:pt x="24" y="30"/>
                </a:lnTo>
                <a:lnTo>
                  <a:pt x="24" y="29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9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29"/>
                </a:lnTo>
                <a:lnTo>
                  <a:pt x="25" y="28"/>
                </a:lnTo>
                <a:lnTo>
                  <a:pt x="25" y="27"/>
                </a:lnTo>
                <a:close/>
                <a:moveTo>
                  <a:pt x="24" y="27"/>
                </a:moveTo>
                <a:lnTo>
                  <a:pt x="21" y="28"/>
                </a:lnTo>
                <a:lnTo>
                  <a:pt x="20" y="28"/>
                </a:lnTo>
                <a:lnTo>
                  <a:pt x="20" y="29"/>
                </a:lnTo>
                <a:lnTo>
                  <a:pt x="20" y="29"/>
                </a:lnTo>
                <a:lnTo>
                  <a:pt x="21" y="29"/>
                </a:lnTo>
                <a:lnTo>
                  <a:pt x="22" y="28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7"/>
                </a:lnTo>
                <a:lnTo>
                  <a:pt x="26" y="28"/>
                </a:lnTo>
                <a:lnTo>
                  <a:pt x="26" y="28"/>
                </a:lnTo>
                <a:lnTo>
                  <a:pt x="28" y="29"/>
                </a:lnTo>
                <a:lnTo>
                  <a:pt x="29" y="28"/>
                </a:lnTo>
                <a:lnTo>
                  <a:pt x="29" y="28"/>
                </a:lnTo>
                <a:lnTo>
                  <a:pt x="29" y="28"/>
                </a:lnTo>
                <a:lnTo>
                  <a:pt x="28" y="27"/>
                </a:lnTo>
                <a:lnTo>
                  <a:pt x="25" y="27"/>
                </a:lnTo>
                <a:close/>
                <a:moveTo>
                  <a:pt x="12" y="25"/>
                </a:moveTo>
                <a:lnTo>
                  <a:pt x="12" y="25"/>
                </a:lnTo>
                <a:lnTo>
                  <a:pt x="12" y="25"/>
                </a:lnTo>
                <a:lnTo>
                  <a:pt x="16" y="30"/>
                </a:lnTo>
                <a:lnTo>
                  <a:pt x="17" y="36"/>
                </a:lnTo>
                <a:lnTo>
                  <a:pt x="17" y="36"/>
                </a:lnTo>
                <a:lnTo>
                  <a:pt x="21" y="32"/>
                </a:lnTo>
                <a:lnTo>
                  <a:pt x="21" y="30"/>
                </a:lnTo>
                <a:lnTo>
                  <a:pt x="20" y="29"/>
                </a:lnTo>
                <a:lnTo>
                  <a:pt x="19" y="28"/>
                </a:lnTo>
                <a:lnTo>
                  <a:pt x="19" y="25"/>
                </a:lnTo>
                <a:lnTo>
                  <a:pt x="19" y="25"/>
                </a:lnTo>
                <a:lnTo>
                  <a:pt x="12" y="25"/>
                </a:lnTo>
                <a:close/>
                <a:moveTo>
                  <a:pt x="20" y="24"/>
                </a:move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1" y="27"/>
                </a:lnTo>
                <a:lnTo>
                  <a:pt x="22" y="27"/>
                </a:lnTo>
                <a:lnTo>
                  <a:pt x="24" y="27"/>
                </a:lnTo>
                <a:lnTo>
                  <a:pt x="21" y="25"/>
                </a:lnTo>
                <a:lnTo>
                  <a:pt x="20" y="24"/>
                </a:lnTo>
                <a:close/>
                <a:moveTo>
                  <a:pt x="8" y="24"/>
                </a:moveTo>
                <a:lnTo>
                  <a:pt x="3" y="36"/>
                </a:lnTo>
                <a:lnTo>
                  <a:pt x="3" y="37"/>
                </a:lnTo>
                <a:lnTo>
                  <a:pt x="3" y="37"/>
                </a:lnTo>
                <a:lnTo>
                  <a:pt x="15" y="40"/>
                </a:lnTo>
                <a:lnTo>
                  <a:pt x="16" y="38"/>
                </a:lnTo>
                <a:lnTo>
                  <a:pt x="16" y="37"/>
                </a:lnTo>
                <a:lnTo>
                  <a:pt x="16" y="36"/>
                </a:lnTo>
                <a:lnTo>
                  <a:pt x="16" y="30"/>
                </a:lnTo>
                <a:lnTo>
                  <a:pt x="12" y="32"/>
                </a:lnTo>
                <a:lnTo>
                  <a:pt x="12" y="36"/>
                </a:lnTo>
                <a:lnTo>
                  <a:pt x="11" y="36"/>
                </a:lnTo>
                <a:lnTo>
                  <a:pt x="11" y="34"/>
                </a:lnTo>
                <a:lnTo>
                  <a:pt x="11" y="33"/>
                </a:lnTo>
                <a:lnTo>
                  <a:pt x="9" y="33"/>
                </a:lnTo>
                <a:lnTo>
                  <a:pt x="9" y="36"/>
                </a:lnTo>
                <a:lnTo>
                  <a:pt x="9" y="36"/>
                </a:lnTo>
                <a:lnTo>
                  <a:pt x="8" y="36"/>
                </a:lnTo>
                <a:lnTo>
                  <a:pt x="9" y="34"/>
                </a:lnTo>
                <a:lnTo>
                  <a:pt x="7" y="36"/>
                </a:lnTo>
                <a:lnTo>
                  <a:pt x="5" y="34"/>
                </a:lnTo>
                <a:lnTo>
                  <a:pt x="7" y="34"/>
                </a:lnTo>
                <a:lnTo>
                  <a:pt x="8" y="33"/>
                </a:lnTo>
                <a:lnTo>
                  <a:pt x="7" y="33"/>
                </a:lnTo>
                <a:lnTo>
                  <a:pt x="7" y="32"/>
                </a:lnTo>
                <a:lnTo>
                  <a:pt x="8" y="32"/>
                </a:lnTo>
                <a:lnTo>
                  <a:pt x="9" y="33"/>
                </a:lnTo>
                <a:lnTo>
                  <a:pt x="11" y="32"/>
                </a:lnTo>
                <a:lnTo>
                  <a:pt x="9" y="30"/>
                </a:lnTo>
                <a:lnTo>
                  <a:pt x="8" y="30"/>
                </a:lnTo>
                <a:lnTo>
                  <a:pt x="9" y="30"/>
                </a:lnTo>
                <a:lnTo>
                  <a:pt x="12" y="32"/>
                </a:lnTo>
                <a:lnTo>
                  <a:pt x="15" y="30"/>
                </a:lnTo>
                <a:lnTo>
                  <a:pt x="11" y="25"/>
                </a:lnTo>
                <a:lnTo>
                  <a:pt x="11" y="25"/>
                </a:lnTo>
                <a:lnTo>
                  <a:pt x="9" y="24"/>
                </a:lnTo>
                <a:lnTo>
                  <a:pt x="8" y="24"/>
                </a:lnTo>
                <a:close/>
                <a:moveTo>
                  <a:pt x="29" y="24"/>
                </a:moveTo>
                <a:lnTo>
                  <a:pt x="28" y="24"/>
                </a:lnTo>
                <a:lnTo>
                  <a:pt x="26" y="25"/>
                </a:lnTo>
                <a:lnTo>
                  <a:pt x="25" y="27"/>
                </a:lnTo>
                <a:lnTo>
                  <a:pt x="25" y="27"/>
                </a:lnTo>
                <a:lnTo>
                  <a:pt x="26" y="27"/>
                </a:lnTo>
                <a:lnTo>
                  <a:pt x="28" y="25"/>
                </a:lnTo>
                <a:lnTo>
                  <a:pt x="29" y="24"/>
                </a:lnTo>
                <a:lnTo>
                  <a:pt x="29" y="24"/>
                </a:lnTo>
                <a:close/>
                <a:moveTo>
                  <a:pt x="22" y="23"/>
                </a:moveTo>
                <a:lnTo>
                  <a:pt x="22" y="23"/>
                </a:lnTo>
                <a:lnTo>
                  <a:pt x="22" y="23"/>
                </a:lnTo>
                <a:lnTo>
                  <a:pt x="22" y="24"/>
                </a:lnTo>
                <a:lnTo>
                  <a:pt x="24" y="27"/>
                </a:lnTo>
                <a:lnTo>
                  <a:pt x="24" y="25"/>
                </a:lnTo>
                <a:lnTo>
                  <a:pt x="24" y="24"/>
                </a:lnTo>
                <a:lnTo>
                  <a:pt x="22" y="23"/>
                </a:lnTo>
                <a:lnTo>
                  <a:pt x="22" y="23"/>
                </a:lnTo>
                <a:close/>
                <a:moveTo>
                  <a:pt x="26" y="21"/>
                </a:moveTo>
                <a:lnTo>
                  <a:pt x="25" y="23"/>
                </a:lnTo>
                <a:lnTo>
                  <a:pt x="25" y="23"/>
                </a:lnTo>
                <a:lnTo>
                  <a:pt x="25" y="24"/>
                </a:lnTo>
                <a:lnTo>
                  <a:pt x="25" y="27"/>
                </a:lnTo>
                <a:lnTo>
                  <a:pt x="25" y="25"/>
                </a:lnTo>
                <a:lnTo>
                  <a:pt x="25" y="25"/>
                </a:lnTo>
                <a:lnTo>
                  <a:pt x="26" y="24"/>
                </a:lnTo>
                <a:lnTo>
                  <a:pt x="26" y="23"/>
                </a:lnTo>
                <a:lnTo>
                  <a:pt x="26" y="21"/>
                </a:lnTo>
                <a:close/>
                <a:moveTo>
                  <a:pt x="30" y="16"/>
                </a:moveTo>
                <a:lnTo>
                  <a:pt x="26" y="21"/>
                </a:lnTo>
                <a:lnTo>
                  <a:pt x="26" y="21"/>
                </a:lnTo>
                <a:lnTo>
                  <a:pt x="29" y="24"/>
                </a:lnTo>
                <a:lnTo>
                  <a:pt x="29" y="25"/>
                </a:lnTo>
                <a:lnTo>
                  <a:pt x="29" y="27"/>
                </a:lnTo>
                <a:lnTo>
                  <a:pt x="29" y="27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2" y="23"/>
                </a:lnTo>
                <a:lnTo>
                  <a:pt x="30" y="16"/>
                </a:lnTo>
                <a:lnTo>
                  <a:pt x="30" y="16"/>
                </a:lnTo>
                <a:close/>
                <a:moveTo>
                  <a:pt x="19" y="16"/>
                </a:moveTo>
                <a:lnTo>
                  <a:pt x="17" y="21"/>
                </a:lnTo>
                <a:lnTo>
                  <a:pt x="12" y="24"/>
                </a:lnTo>
                <a:lnTo>
                  <a:pt x="19" y="24"/>
                </a:lnTo>
                <a:lnTo>
                  <a:pt x="19" y="24"/>
                </a:lnTo>
                <a:lnTo>
                  <a:pt x="20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19" y="16"/>
                </a:lnTo>
                <a:close/>
                <a:moveTo>
                  <a:pt x="20" y="15"/>
                </a:moveTo>
                <a:lnTo>
                  <a:pt x="20" y="16"/>
                </a:lnTo>
                <a:lnTo>
                  <a:pt x="22" y="21"/>
                </a:lnTo>
                <a:lnTo>
                  <a:pt x="22" y="21"/>
                </a:lnTo>
                <a:lnTo>
                  <a:pt x="24" y="21"/>
                </a:lnTo>
                <a:lnTo>
                  <a:pt x="26" y="21"/>
                </a:lnTo>
                <a:lnTo>
                  <a:pt x="26" y="21"/>
                </a:lnTo>
                <a:lnTo>
                  <a:pt x="29" y="16"/>
                </a:lnTo>
                <a:lnTo>
                  <a:pt x="25" y="17"/>
                </a:lnTo>
                <a:lnTo>
                  <a:pt x="20" y="15"/>
                </a:lnTo>
                <a:close/>
                <a:moveTo>
                  <a:pt x="33" y="13"/>
                </a:moveTo>
                <a:lnTo>
                  <a:pt x="32" y="13"/>
                </a:lnTo>
                <a:lnTo>
                  <a:pt x="32" y="15"/>
                </a:lnTo>
                <a:lnTo>
                  <a:pt x="32" y="16"/>
                </a:lnTo>
                <a:lnTo>
                  <a:pt x="32" y="16"/>
                </a:lnTo>
                <a:lnTo>
                  <a:pt x="33" y="21"/>
                </a:lnTo>
                <a:lnTo>
                  <a:pt x="36" y="20"/>
                </a:lnTo>
                <a:lnTo>
                  <a:pt x="36" y="17"/>
                </a:lnTo>
                <a:lnTo>
                  <a:pt x="37" y="17"/>
                </a:lnTo>
                <a:lnTo>
                  <a:pt x="37" y="17"/>
                </a:lnTo>
                <a:lnTo>
                  <a:pt x="37" y="20"/>
                </a:lnTo>
                <a:lnTo>
                  <a:pt x="38" y="19"/>
                </a:lnTo>
                <a:lnTo>
                  <a:pt x="38" y="17"/>
                </a:lnTo>
                <a:lnTo>
                  <a:pt x="39" y="17"/>
                </a:lnTo>
                <a:lnTo>
                  <a:pt x="39" y="17"/>
                </a:lnTo>
                <a:lnTo>
                  <a:pt x="39" y="19"/>
                </a:lnTo>
                <a:lnTo>
                  <a:pt x="41" y="17"/>
                </a:lnTo>
                <a:lnTo>
                  <a:pt x="42" y="17"/>
                </a:lnTo>
                <a:lnTo>
                  <a:pt x="42" y="17"/>
                </a:lnTo>
                <a:lnTo>
                  <a:pt x="42" y="19"/>
                </a:lnTo>
                <a:lnTo>
                  <a:pt x="39" y="19"/>
                </a:lnTo>
                <a:lnTo>
                  <a:pt x="41" y="20"/>
                </a:lnTo>
                <a:lnTo>
                  <a:pt x="41" y="20"/>
                </a:lnTo>
                <a:lnTo>
                  <a:pt x="41" y="20"/>
                </a:lnTo>
                <a:lnTo>
                  <a:pt x="39" y="20"/>
                </a:lnTo>
                <a:lnTo>
                  <a:pt x="38" y="20"/>
                </a:lnTo>
                <a:lnTo>
                  <a:pt x="37" y="20"/>
                </a:lnTo>
                <a:lnTo>
                  <a:pt x="39" y="21"/>
                </a:lnTo>
                <a:lnTo>
                  <a:pt x="39" y="21"/>
                </a:lnTo>
                <a:lnTo>
                  <a:pt x="39" y="23"/>
                </a:lnTo>
                <a:lnTo>
                  <a:pt x="38" y="23"/>
                </a:lnTo>
                <a:lnTo>
                  <a:pt x="36" y="21"/>
                </a:lnTo>
                <a:lnTo>
                  <a:pt x="33" y="23"/>
                </a:lnTo>
                <a:lnTo>
                  <a:pt x="37" y="27"/>
                </a:lnTo>
                <a:lnTo>
                  <a:pt x="38" y="27"/>
                </a:lnTo>
                <a:lnTo>
                  <a:pt x="39" y="28"/>
                </a:lnTo>
                <a:lnTo>
                  <a:pt x="39" y="28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33" y="13"/>
                </a:lnTo>
                <a:close/>
                <a:moveTo>
                  <a:pt x="16" y="12"/>
                </a:moveTo>
                <a:lnTo>
                  <a:pt x="5" y="12"/>
                </a:lnTo>
                <a:lnTo>
                  <a:pt x="5" y="12"/>
                </a:lnTo>
                <a:lnTo>
                  <a:pt x="8" y="24"/>
                </a:lnTo>
                <a:lnTo>
                  <a:pt x="9" y="24"/>
                </a:lnTo>
                <a:lnTo>
                  <a:pt x="9" y="24"/>
                </a:lnTo>
                <a:lnTo>
                  <a:pt x="11" y="23"/>
                </a:lnTo>
                <a:lnTo>
                  <a:pt x="12" y="23"/>
                </a:lnTo>
                <a:lnTo>
                  <a:pt x="12" y="23"/>
                </a:lnTo>
                <a:lnTo>
                  <a:pt x="16" y="21"/>
                </a:lnTo>
                <a:lnTo>
                  <a:pt x="13" y="19"/>
                </a:lnTo>
                <a:lnTo>
                  <a:pt x="11" y="20"/>
                </a:lnTo>
                <a:lnTo>
                  <a:pt x="11" y="19"/>
                </a:lnTo>
                <a:lnTo>
                  <a:pt x="11" y="19"/>
                </a:lnTo>
                <a:lnTo>
                  <a:pt x="12" y="19"/>
                </a:lnTo>
                <a:lnTo>
                  <a:pt x="11" y="17"/>
                </a:lnTo>
                <a:lnTo>
                  <a:pt x="9" y="17"/>
                </a:lnTo>
                <a:lnTo>
                  <a:pt x="9" y="17"/>
                </a:lnTo>
                <a:lnTo>
                  <a:pt x="9" y="16"/>
                </a:lnTo>
                <a:lnTo>
                  <a:pt x="11" y="16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11" y="16"/>
                </a:lnTo>
                <a:lnTo>
                  <a:pt x="11" y="15"/>
                </a:lnTo>
                <a:lnTo>
                  <a:pt x="12" y="13"/>
                </a:lnTo>
                <a:lnTo>
                  <a:pt x="12" y="15"/>
                </a:lnTo>
                <a:lnTo>
                  <a:pt x="12" y="15"/>
                </a:lnTo>
                <a:lnTo>
                  <a:pt x="12" y="16"/>
                </a:lnTo>
                <a:lnTo>
                  <a:pt x="13" y="17"/>
                </a:lnTo>
                <a:lnTo>
                  <a:pt x="13" y="15"/>
                </a:lnTo>
                <a:lnTo>
                  <a:pt x="13" y="15"/>
                </a:lnTo>
                <a:lnTo>
                  <a:pt x="15" y="15"/>
                </a:lnTo>
                <a:lnTo>
                  <a:pt x="15" y="15"/>
                </a:lnTo>
                <a:lnTo>
                  <a:pt x="15" y="17"/>
                </a:lnTo>
                <a:lnTo>
                  <a:pt x="17" y="20"/>
                </a:lnTo>
                <a:lnTo>
                  <a:pt x="17" y="16"/>
                </a:lnTo>
                <a:lnTo>
                  <a:pt x="17" y="15"/>
                </a:lnTo>
                <a:lnTo>
                  <a:pt x="17" y="13"/>
                </a:lnTo>
                <a:lnTo>
                  <a:pt x="17" y="13"/>
                </a:lnTo>
                <a:lnTo>
                  <a:pt x="16" y="12"/>
                </a:lnTo>
                <a:close/>
                <a:moveTo>
                  <a:pt x="24" y="3"/>
                </a:moveTo>
                <a:lnTo>
                  <a:pt x="17" y="12"/>
                </a:lnTo>
                <a:lnTo>
                  <a:pt x="19" y="13"/>
                </a:lnTo>
                <a:lnTo>
                  <a:pt x="19" y="13"/>
                </a:lnTo>
                <a:lnTo>
                  <a:pt x="20" y="13"/>
                </a:lnTo>
                <a:lnTo>
                  <a:pt x="20" y="15"/>
                </a:lnTo>
                <a:lnTo>
                  <a:pt x="24" y="16"/>
                </a:lnTo>
                <a:lnTo>
                  <a:pt x="24" y="13"/>
                </a:lnTo>
                <a:lnTo>
                  <a:pt x="22" y="12"/>
                </a:lnTo>
                <a:lnTo>
                  <a:pt x="22" y="11"/>
                </a:lnTo>
                <a:lnTo>
                  <a:pt x="22" y="11"/>
                </a:lnTo>
                <a:lnTo>
                  <a:pt x="24" y="12"/>
                </a:lnTo>
                <a:lnTo>
                  <a:pt x="24" y="11"/>
                </a:lnTo>
                <a:lnTo>
                  <a:pt x="22" y="10"/>
                </a:lnTo>
                <a:lnTo>
                  <a:pt x="22" y="8"/>
                </a:lnTo>
                <a:lnTo>
                  <a:pt x="24" y="8"/>
                </a:lnTo>
                <a:lnTo>
                  <a:pt x="25" y="10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10"/>
                </a:lnTo>
                <a:lnTo>
                  <a:pt x="26" y="8"/>
                </a:lnTo>
                <a:lnTo>
                  <a:pt x="26" y="10"/>
                </a:lnTo>
                <a:lnTo>
                  <a:pt x="26" y="10"/>
                </a:lnTo>
                <a:lnTo>
                  <a:pt x="26" y="10"/>
                </a:lnTo>
                <a:lnTo>
                  <a:pt x="25" y="11"/>
                </a:lnTo>
                <a:lnTo>
                  <a:pt x="25" y="12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8" y="12"/>
                </a:lnTo>
                <a:lnTo>
                  <a:pt x="25" y="13"/>
                </a:lnTo>
                <a:lnTo>
                  <a:pt x="25" y="17"/>
                </a:lnTo>
                <a:lnTo>
                  <a:pt x="29" y="15"/>
                </a:lnTo>
                <a:lnTo>
                  <a:pt x="29" y="15"/>
                </a:lnTo>
                <a:lnTo>
                  <a:pt x="30" y="13"/>
                </a:lnTo>
                <a:lnTo>
                  <a:pt x="32" y="13"/>
                </a:lnTo>
                <a:lnTo>
                  <a:pt x="32" y="12"/>
                </a:lnTo>
                <a:lnTo>
                  <a:pt x="24" y="3"/>
                </a:lnTo>
                <a:lnTo>
                  <a:pt x="24" y="3"/>
                </a:lnTo>
                <a:close/>
                <a:moveTo>
                  <a:pt x="25" y="0"/>
                </a:moveTo>
                <a:lnTo>
                  <a:pt x="25" y="2"/>
                </a:lnTo>
                <a:lnTo>
                  <a:pt x="25" y="2"/>
                </a:lnTo>
                <a:lnTo>
                  <a:pt x="33" y="12"/>
                </a:lnTo>
                <a:lnTo>
                  <a:pt x="34" y="10"/>
                </a:lnTo>
                <a:lnTo>
                  <a:pt x="33" y="10"/>
                </a:lnTo>
                <a:lnTo>
                  <a:pt x="33" y="7"/>
                </a:lnTo>
                <a:lnTo>
                  <a:pt x="34" y="6"/>
                </a:lnTo>
                <a:lnTo>
                  <a:pt x="36" y="6"/>
                </a:lnTo>
                <a:lnTo>
                  <a:pt x="37" y="7"/>
                </a:lnTo>
                <a:lnTo>
                  <a:pt x="38" y="8"/>
                </a:lnTo>
                <a:lnTo>
                  <a:pt x="37" y="10"/>
                </a:lnTo>
                <a:lnTo>
                  <a:pt x="36" y="10"/>
                </a:lnTo>
                <a:lnTo>
                  <a:pt x="34" y="10"/>
                </a:lnTo>
                <a:lnTo>
                  <a:pt x="33" y="12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6" y="15"/>
                </a:lnTo>
                <a:lnTo>
                  <a:pt x="46" y="16"/>
                </a:lnTo>
                <a:lnTo>
                  <a:pt x="46" y="16"/>
                </a:lnTo>
                <a:lnTo>
                  <a:pt x="46" y="17"/>
                </a:lnTo>
                <a:lnTo>
                  <a:pt x="41" y="28"/>
                </a:lnTo>
                <a:lnTo>
                  <a:pt x="43" y="28"/>
                </a:lnTo>
                <a:lnTo>
                  <a:pt x="45" y="27"/>
                </a:lnTo>
                <a:lnTo>
                  <a:pt x="46" y="27"/>
                </a:lnTo>
                <a:lnTo>
                  <a:pt x="47" y="28"/>
                </a:lnTo>
                <a:lnTo>
                  <a:pt x="47" y="29"/>
                </a:lnTo>
                <a:lnTo>
                  <a:pt x="47" y="30"/>
                </a:lnTo>
                <a:lnTo>
                  <a:pt x="45" y="32"/>
                </a:lnTo>
                <a:lnTo>
                  <a:pt x="43" y="30"/>
                </a:lnTo>
                <a:lnTo>
                  <a:pt x="43" y="29"/>
                </a:lnTo>
                <a:lnTo>
                  <a:pt x="41" y="29"/>
                </a:lnTo>
                <a:lnTo>
                  <a:pt x="43" y="40"/>
                </a:lnTo>
                <a:lnTo>
                  <a:pt x="45" y="40"/>
                </a:lnTo>
                <a:lnTo>
                  <a:pt x="45" y="41"/>
                </a:lnTo>
                <a:lnTo>
                  <a:pt x="45" y="41"/>
                </a:lnTo>
                <a:lnTo>
                  <a:pt x="43" y="41"/>
                </a:lnTo>
                <a:lnTo>
                  <a:pt x="43" y="41"/>
                </a:lnTo>
                <a:lnTo>
                  <a:pt x="43" y="41"/>
                </a:lnTo>
                <a:lnTo>
                  <a:pt x="32" y="41"/>
                </a:lnTo>
                <a:lnTo>
                  <a:pt x="33" y="44"/>
                </a:lnTo>
                <a:lnTo>
                  <a:pt x="34" y="44"/>
                </a:lnTo>
                <a:lnTo>
                  <a:pt x="36" y="45"/>
                </a:lnTo>
                <a:lnTo>
                  <a:pt x="36" y="46"/>
                </a:lnTo>
                <a:lnTo>
                  <a:pt x="34" y="47"/>
                </a:lnTo>
                <a:lnTo>
                  <a:pt x="33" y="47"/>
                </a:lnTo>
                <a:lnTo>
                  <a:pt x="32" y="46"/>
                </a:lnTo>
                <a:lnTo>
                  <a:pt x="32" y="45"/>
                </a:lnTo>
                <a:lnTo>
                  <a:pt x="32" y="44"/>
                </a:lnTo>
                <a:lnTo>
                  <a:pt x="32" y="42"/>
                </a:lnTo>
                <a:lnTo>
                  <a:pt x="22" y="50"/>
                </a:lnTo>
                <a:lnTo>
                  <a:pt x="22" y="51"/>
                </a:lnTo>
                <a:lnTo>
                  <a:pt x="21" y="51"/>
                </a:lnTo>
                <a:lnTo>
                  <a:pt x="21" y="51"/>
                </a:lnTo>
                <a:lnTo>
                  <a:pt x="21" y="50"/>
                </a:lnTo>
                <a:lnTo>
                  <a:pt x="15" y="41"/>
                </a:lnTo>
                <a:lnTo>
                  <a:pt x="13" y="42"/>
                </a:lnTo>
                <a:lnTo>
                  <a:pt x="13" y="42"/>
                </a:lnTo>
                <a:lnTo>
                  <a:pt x="15" y="45"/>
                </a:lnTo>
                <a:lnTo>
                  <a:pt x="13" y="46"/>
                </a:lnTo>
                <a:lnTo>
                  <a:pt x="12" y="46"/>
                </a:lnTo>
                <a:lnTo>
                  <a:pt x="9" y="45"/>
                </a:lnTo>
                <a:lnTo>
                  <a:pt x="9" y="44"/>
                </a:lnTo>
                <a:lnTo>
                  <a:pt x="11" y="42"/>
                </a:lnTo>
                <a:lnTo>
                  <a:pt x="12" y="41"/>
                </a:lnTo>
                <a:lnTo>
                  <a:pt x="13" y="42"/>
                </a:lnTo>
                <a:lnTo>
                  <a:pt x="15" y="40"/>
                </a:lnTo>
                <a:lnTo>
                  <a:pt x="3" y="37"/>
                </a:lnTo>
                <a:lnTo>
                  <a:pt x="3" y="38"/>
                </a:lnTo>
                <a:lnTo>
                  <a:pt x="3" y="38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6"/>
                </a:lnTo>
                <a:lnTo>
                  <a:pt x="2" y="36"/>
                </a:lnTo>
                <a:lnTo>
                  <a:pt x="7" y="24"/>
                </a:lnTo>
                <a:lnTo>
                  <a:pt x="4" y="24"/>
                </a:lnTo>
                <a:lnTo>
                  <a:pt x="4" y="25"/>
                </a:lnTo>
                <a:lnTo>
                  <a:pt x="2" y="25"/>
                </a:lnTo>
                <a:lnTo>
                  <a:pt x="0" y="25"/>
                </a:lnTo>
                <a:lnTo>
                  <a:pt x="0" y="23"/>
                </a:lnTo>
                <a:lnTo>
                  <a:pt x="2" y="21"/>
                </a:lnTo>
                <a:lnTo>
                  <a:pt x="3" y="21"/>
                </a:lnTo>
                <a:lnTo>
                  <a:pt x="4" y="23"/>
                </a:lnTo>
                <a:lnTo>
                  <a:pt x="4" y="23"/>
                </a:lnTo>
                <a:lnTo>
                  <a:pt x="7" y="24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5" y="11"/>
                </a:lnTo>
                <a:lnTo>
                  <a:pt x="5" y="11"/>
                </a:lnTo>
                <a:lnTo>
                  <a:pt x="5" y="12"/>
                </a:lnTo>
                <a:lnTo>
                  <a:pt x="16" y="11"/>
                </a:lnTo>
                <a:lnTo>
                  <a:pt x="15" y="10"/>
                </a:lnTo>
                <a:lnTo>
                  <a:pt x="13" y="8"/>
                </a:lnTo>
                <a:lnTo>
                  <a:pt x="12" y="8"/>
                </a:lnTo>
                <a:lnTo>
                  <a:pt x="12" y="6"/>
                </a:lnTo>
                <a:lnTo>
                  <a:pt x="13" y="4"/>
                </a:lnTo>
                <a:lnTo>
                  <a:pt x="15" y="4"/>
                </a:lnTo>
                <a:lnTo>
                  <a:pt x="16" y="6"/>
                </a:lnTo>
                <a:lnTo>
                  <a:pt x="17" y="7"/>
                </a:lnTo>
                <a:lnTo>
                  <a:pt x="16" y="8"/>
                </a:lnTo>
                <a:lnTo>
                  <a:pt x="17" y="11"/>
                </a:lnTo>
                <a:lnTo>
                  <a:pt x="24" y="2"/>
                </a:lnTo>
                <a:lnTo>
                  <a:pt x="24" y="2"/>
                </a:lnTo>
                <a:lnTo>
                  <a:pt x="24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5" name="PA_库_组合 124"/>
          <p:cNvGrpSpPr/>
          <p:nvPr>
            <p:custDataLst>
              <p:tags r:id="rId4"/>
            </p:custDataLst>
          </p:nvPr>
        </p:nvGrpSpPr>
        <p:grpSpPr>
          <a:xfrm>
            <a:off x="2875655" y="3816424"/>
            <a:ext cx="6704573" cy="449515"/>
            <a:chOff x="6021569" y="4773805"/>
            <a:chExt cx="5186919" cy="449515"/>
          </a:xfrm>
        </p:grpSpPr>
        <p:sp>
          <p:nvSpPr>
            <p:cNvPr id="126" name="文本框 125"/>
            <p:cNvSpPr txBox="1"/>
            <p:nvPr/>
          </p:nvSpPr>
          <p:spPr>
            <a:xfrm>
              <a:off x="6021569" y="4823210"/>
              <a:ext cx="51869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0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适用于</a:t>
              </a:r>
              <a:r>
                <a:rPr lang="zh-CN" altLang="en-US" sz="20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方案</a:t>
              </a:r>
              <a:r>
                <a:rPr lang="zh-CN" altLang="en-US" sz="200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、工作总结、培训</a:t>
              </a:r>
              <a:r>
                <a:rPr lang="zh-CN" altLang="en-US" sz="20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、课件</a:t>
              </a:r>
              <a:r>
                <a:rPr lang="en-US" altLang="zh-CN" sz="200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 </a:t>
              </a:r>
              <a:endParaRPr lang="zh-CN" altLang="en-US" sz="2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cxnSp>
          <p:nvCxnSpPr>
            <p:cNvPr id="127" name="直接连接符 126"/>
            <p:cNvCxnSpPr/>
            <p:nvPr/>
          </p:nvCxnSpPr>
          <p:spPr>
            <a:xfrm>
              <a:off x="6096000" y="4773805"/>
              <a:ext cx="5043515" cy="0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lgDash"/>
              <a:miter lim="800000"/>
            </a:ln>
            <a:effectLst/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0" grpId="0"/>
      <p:bldP spid="11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2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0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 flipH="1">
                <a:off x="5047" y="1326"/>
                <a:ext cx="0" cy="1"/>
              </a:xfrm>
              <a:custGeom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 flipH="1">
                <a:off x="5047" y="1325"/>
                <a:ext cx="0" cy="1"/>
              </a:xfrm>
              <a:custGeom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 flipH="1">
                <a:off x="5047" y="1323"/>
                <a:ext cx="0" cy="2"/>
              </a:xfrm>
              <a:custGeom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3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01</a:t>
            </a:r>
            <a:endParaRPr lang="zh-CN" altLang="en-US" sz="600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4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58000"/>
            <a:chExt cx="12141939" cy="4338638"/>
          </a:xfrm>
        </p:grpSpPr>
        <p:sp>
          <p:nvSpPr>
            <p:cNvPr id="9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1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3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4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6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7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8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9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0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1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2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3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4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5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6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7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8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9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2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0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1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5" name="PA_库_矩形 4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5298705" y="6421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活动布置</a:t>
            </a:r>
            <a:endParaRPr lang="en-US" altLang="zh-CN"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PA_库_矩形 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3"/>
            </p:custDataLst>
          </p:nvPr>
        </p:nvSpPr>
        <p:spPr>
          <a:xfrm>
            <a:off x="2286000" y="1126407"/>
            <a:ext cx="7632592" cy="31636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这是一段描述性文字，你可以在这里写上对会场布置的简短说明。</a:t>
            </a:r>
            <a:endParaRPr lang="zh-CN" altLang="zh-CN" sz="1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34" name="PA_库_PicturePlaceholder 33"/>
          <p:cNvPicPr>
            <a:picLocks noGrp="1" noChangeAspect="1"/>
          </p:cNvPicPr>
          <p:nvPr>
            <p:ph type="pic" sz="quarter" idx="13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0" b="16860"/>
          <a:stretch>
            <a:fillRect/>
          </a:stretch>
        </p:blipFill>
        <p:spPr/>
      </p:pic>
    </p:spTree>
  </p:cSld>
  <p:clrMapOvr>
    <a:masterClrMapping/>
  </p:clrMapOvr>
  <mc:AlternateContent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/>
        </p:nvGrpSpPr>
        <p:grpSpPr>
          <a:xfrm>
            <a:off x="0" y="0"/>
            <a:ext cx="12192000" cy="6858000"/>
            <a:chExt cx="12141939" cy="4338638"/>
          </a:xfrm>
        </p:grpSpPr>
        <p:sp>
          <p:nvSpPr>
            <p:cNvPr id="22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3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4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5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6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7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8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9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0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1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2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3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4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5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6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7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8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9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0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1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2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2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3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/>
        </p:nvSpPr>
        <p:spPr>
          <a:xfrm>
            <a:off x="5196113" y="642106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活动布置</a:t>
            </a:r>
            <a:endParaRPr lang="en-US" altLang="zh-CN" sz="32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PA_库_矩形 12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1097592" y="5257800"/>
            <a:ext cx="4922208" cy="50116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是一段描述性文字，你可以在这里写上对会场布置的简短说明。这是一段描述性文字，你可以在这里写上对会场布置的简短说明。</a:t>
            </a:r>
            <a:endParaRPr lang="zh-CN" altLang="zh-CN" sz="11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PA_库_矩形 1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3"/>
            </p:custDataLst>
          </p:nvPr>
        </p:nvSpPr>
        <p:spPr>
          <a:xfrm>
            <a:off x="6227712" y="5257799"/>
            <a:ext cx="4916537" cy="50116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是一段描述性文字，你可以在这里写上对会场布置的简短说明。这是一段描述性文字，你可以在这里写上对会场布置的简短说明。</a:t>
            </a:r>
            <a:endParaRPr lang="zh-CN" altLang="zh-CN" sz="11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16" name="PA_库_直接连接符 15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CxnSpPr/>
          <p:nvPr>
            <p:custDataLst>
              <p:tags r:id="rId4"/>
            </p:custDataLst>
          </p:nvPr>
        </p:nvCxnSpPr>
        <p:spPr>
          <a:xfrm>
            <a:off x="1182688" y="5143500"/>
            <a:ext cx="468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_库_直接连接符 17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CxnSpPr/>
          <p:nvPr>
            <p:custDataLst>
              <p:tags r:id="rId5"/>
            </p:custDataLst>
          </p:nvPr>
        </p:nvCxnSpPr>
        <p:spPr>
          <a:xfrm>
            <a:off x="6332488" y="5143500"/>
            <a:ext cx="468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库_矩形 18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6"/>
            </p:custDataLst>
          </p:nvPr>
        </p:nvSpPr>
        <p:spPr>
          <a:xfrm>
            <a:off x="1074663" y="4769247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效果图（一）</a:t>
            </a:r>
            <a:endParaRPr lang="en-US" altLang="zh-CN" sz="20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PA_库_矩形 19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7"/>
            </p:custDataLst>
          </p:nvPr>
        </p:nvSpPr>
        <p:spPr>
          <a:xfrm>
            <a:off x="6204784" y="4769247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效果图（二）</a:t>
            </a:r>
            <a:endParaRPr lang="en-US" altLang="zh-CN" sz="20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5" name="PA_库_PicturePlaceholder 4"/>
          <p:cNvPicPr>
            <a:picLocks noGrp="1" noChangeAspect="1"/>
          </p:cNvPicPr>
          <p:nvPr>
            <p:ph type="pic" sz="quarter" idx="13"/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" b="2374"/>
          <a:stretch>
            <a:fillRect/>
          </a:stretch>
        </p:blipFill>
        <p:spPr/>
      </p:pic>
      <p:pic>
        <p:nvPicPr>
          <p:cNvPr id="9" name="PA_库_PicturePlaceholder 8"/>
          <p:cNvPicPr>
            <a:picLocks noGrp="1" noChangeAspect="1"/>
          </p:cNvPicPr>
          <p:nvPr>
            <p:ph type="pic" sz="quarter" idx="14"/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3" b="2303"/>
          <a:stretch>
            <a:fillRect/>
          </a:stretch>
        </p:blipFill>
        <p:spPr/>
      </p:pic>
    </p:spTree>
  </p:cSld>
  <p:clrMapOvr>
    <a:masterClrMapping/>
  </p:clrMapOvr>
  <mc:AlternateContent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12192000" cy="6858000"/>
            <a:chExt cx="12141939" cy="4338638"/>
          </a:xfrm>
        </p:grpSpPr>
        <p:sp>
          <p:nvSpPr>
            <p:cNvPr id="15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6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7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8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9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0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1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2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3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4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5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6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7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8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9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0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1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2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3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4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2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5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6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</p:grpSp>
      <p:sp>
        <p:nvSpPr>
          <p:cNvPr id="78" name="PA_库_矩形 77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2286000" y="1072823"/>
            <a:ext cx="7632592" cy="5059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这是一段描述性文字，你可以在这里写上对本次推介会的活动节目安排进行简短的说明</a:t>
            </a:r>
            <a:r>
              <a:rPr lang="zh-CN" altLang="en-US" sz="12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。这</a:t>
            </a:r>
            <a:r>
              <a: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是一段描述性文字，你可以在这里写上对本次推介会的活动节目安排进行简短的说明</a:t>
            </a:r>
            <a:r>
              <a:rPr lang="zh-CN" altLang="en-US" sz="12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。这</a:t>
            </a:r>
            <a:r>
              <a:rPr lang="zh-CN" altLang="en-US" sz="1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</a:t>
            </a:r>
            <a:r>
              <a:rPr lang="zh-CN" altLang="en-US" sz="12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，</a:t>
            </a:r>
            <a:endParaRPr lang="zh-CN" altLang="zh-CN" sz="12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94" name="PA_库_矩形 9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3"/>
            </p:custDataLst>
          </p:nvPr>
        </p:nvSpPr>
        <p:spPr>
          <a:xfrm>
            <a:off x="5401298" y="56162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2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PA_库_矩形 1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4"/>
            </p:custDataLst>
          </p:nvPr>
        </p:nvSpPr>
        <p:spPr>
          <a:xfrm>
            <a:off x="1074000" y="1741251"/>
            <a:ext cx="10044000" cy="421200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38" name="PA_库_PicturePlaceholder 37"/>
          <p:cNvPicPr>
            <a:picLocks noGrp="1" noChangeAspect="1"/>
          </p:cNvPicPr>
          <p:nvPr>
            <p:ph type="pic" sz="quarter" idx="25"/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49" b="16849"/>
          <a:stretch>
            <a:fillRect/>
          </a:stretch>
        </p:blipFill>
        <p:spPr/>
      </p:pic>
      <p:pic>
        <p:nvPicPr>
          <p:cNvPr id="40" name="PA_库_PicturePlaceholder 39"/>
          <p:cNvPicPr>
            <a:picLocks noGrp="1" noChangeAspect="1"/>
          </p:cNvPicPr>
          <p:nvPr>
            <p:ph type="pic" sz="quarter" idx="28"/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1" r="11061"/>
          <a:stretch>
            <a:fillRect/>
          </a:stretch>
        </p:blipFill>
        <p:spPr/>
      </p:pic>
      <p:pic>
        <p:nvPicPr>
          <p:cNvPr id="39" name="PA_库_PicturePlaceholder 38"/>
          <p:cNvPicPr>
            <a:picLocks noGrp="1" noChangeAspect="1"/>
          </p:cNvPicPr>
          <p:nvPr>
            <p:ph type="pic" sz="quarter" idx="27"/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8" r="11028"/>
          <a:stretch>
            <a:fillRect/>
          </a:stretch>
        </p:blipFill>
        <p:spPr/>
      </p:pic>
      <p:pic>
        <p:nvPicPr>
          <p:cNvPr id="11" name="PA_库_PicturePlaceholder 10"/>
          <p:cNvPicPr>
            <a:picLocks noGrp="1" noChangeAspect="1"/>
          </p:cNvPicPr>
          <p:nvPr>
            <p:ph type="pic" sz="quarter" idx="26"/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4" b="20914"/>
          <a:stretch>
            <a:fillRect/>
          </a:stretch>
        </p:blipFill>
        <p:spPr/>
      </p:pic>
      <p:pic>
        <p:nvPicPr>
          <p:cNvPr id="37" name="PA_库_PicturePlaceholder 36"/>
          <p:cNvPicPr>
            <a:picLocks noGrp="1" noChangeAspect="1"/>
          </p:cNvPicPr>
          <p:nvPr>
            <p:ph type="pic" sz="quarter" idx="29"/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" r="5479"/>
          <a:stretch>
            <a:fillRect/>
          </a:stretch>
        </p:blipFill>
        <p:spPr/>
      </p:pic>
      <p:pic>
        <p:nvPicPr>
          <p:cNvPr id="13" name="PA_库_PicturePlaceholder 12"/>
          <p:cNvPicPr>
            <a:picLocks noGrp="1" noChangeAspect="1"/>
          </p:cNvPicPr>
          <p:nvPr>
            <p:ph type="pic" sz="quarter" idx="30"/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" r="5479"/>
          <a:stretch>
            <a:fillRect/>
          </a:stretch>
        </p:blipFill>
        <p:spPr/>
      </p:pic>
    </p:spTree>
  </p:cSld>
  <p:clrMapOvr>
    <a:masterClrMapping/>
  </p:clrMapOvr>
  <mc:AlternateContent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94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12192000" cy="6858000"/>
            <a:chExt cx="12141939" cy="4338638"/>
          </a:xfrm>
        </p:grpSpPr>
        <p:sp>
          <p:nvSpPr>
            <p:cNvPr id="24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5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6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7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8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9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0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1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2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3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4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5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6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7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8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9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0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1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2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3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2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4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5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9" name="PA_库_矩形 8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2286000" y="1153301"/>
            <a:ext cx="7632592" cy="6746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是一段描述性文字，你可以在这里写上对本次推介会的活动节目安排进行简短的说明。这是一段描述性文字，你可以在这里写上对本次推介会的活动节目安排进行简短的说明。</a:t>
            </a:r>
            <a:endParaRPr lang="zh-CN" altLang="zh-CN" sz="11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>
              <a:lnSpc>
                <a:spcPct val="120000"/>
              </a:lnSpc>
            </a:pPr>
            <a:endParaRPr lang="zh-CN" altLang="zh-CN" sz="11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PA_库_矩形 1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3"/>
            </p:custDataLst>
          </p:nvPr>
        </p:nvSpPr>
        <p:spPr>
          <a:xfrm>
            <a:off x="5503889" y="642106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20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PA_库_矩形 14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4"/>
            </p:custDataLst>
          </p:nvPr>
        </p:nvSpPr>
        <p:spPr>
          <a:xfrm>
            <a:off x="410308" y="3200399"/>
            <a:ext cx="11336215" cy="2514601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7" name="PA_库_矩形 1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5"/>
            </p:custDataLst>
          </p:nvPr>
        </p:nvSpPr>
        <p:spPr>
          <a:xfrm>
            <a:off x="2286000" y="1832868"/>
            <a:ext cx="7632592" cy="6746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是一段描述性文字，你可以在这里写上对本次推介会的活动节目安排进行简短的说明。这是一段描述性文字，你可以在这里写上对本次推介会的活动节目安排进行简短的说明。</a:t>
            </a:r>
            <a:endParaRPr lang="zh-CN" altLang="zh-CN" sz="11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>
              <a:lnSpc>
                <a:spcPct val="120000"/>
              </a:lnSpc>
            </a:pPr>
            <a:endParaRPr lang="zh-CN" altLang="zh-CN" sz="11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PA_库_等腰三角形 1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6"/>
            </p:custDataLst>
          </p:nvPr>
        </p:nvSpPr>
        <p:spPr>
          <a:xfrm flipV="1">
            <a:off x="5967026" y="2628246"/>
            <a:ext cx="257947" cy="222368"/>
          </a:xfrm>
          <a:prstGeom prst="triangl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9" name="PA_库_等腰三角形 18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7"/>
            </p:custDataLst>
          </p:nvPr>
        </p:nvSpPr>
        <p:spPr>
          <a:xfrm flipV="1">
            <a:off x="5965308" y="2519362"/>
            <a:ext cx="257947" cy="222368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8" name="PA_库_PicturePlaceholder 7"/>
          <p:cNvPicPr>
            <a:picLocks noGrp="1" noChangeAspect="1"/>
          </p:cNvPicPr>
          <p:nvPr>
            <p:ph type="pic" sz="quarter" idx="14"/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" r="4010"/>
          <a:stretch>
            <a:fillRect/>
          </a:stretch>
        </p:blipFill>
        <p:spPr>
          <a:xfrm>
            <a:off x="458012" y="3348680"/>
            <a:ext cx="2614697" cy="2236573"/>
          </a:xfrm>
        </p:spPr>
      </p:pic>
      <p:pic>
        <p:nvPicPr>
          <p:cNvPr id="18" name="PA_库_PicturePlaceholder 17"/>
          <p:cNvPicPr>
            <a:picLocks noGrp="1" noChangeAspect="1"/>
          </p:cNvPicPr>
          <p:nvPr>
            <p:ph type="pic" sz="quarter" idx="13"/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" r="4034"/>
          <a:stretch>
            <a:fillRect/>
          </a:stretch>
        </p:blipFill>
        <p:spPr/>
      </p:pic>
      <p:pic>
        <p:nvPicPr>
          <p:cNvPr id="21" name="PA_库_PicturePlaceholder 20"/>
          <p:cNvPicPr>
            <a:picLocks noGrp="1" noChangeAspect="1"/>
          </p:cNvPicPr>
          <p:nvPr>
            <p:ph type="pic" sz="quarter" idx="12"/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" r="4103"/>
          <a:stretch>
            <a:fillRect/>
          </a:stretch>
        </p:blipFill>
        <p:spPr/>
      </p:pic>
      <p:pic>
        <p:nvPicPr>
          <p:cNvPr id="22" name="PA_库_PicturePlaceholder 21"/>
          <p:cNvPicPr>
            <a:picLocks noGrp="1" noChangeAspect="1"/>
          </p:cNvPicPr>
          <p:nvPr>
            <p:ph type="pic" sz="quarter" idx="11"/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r="4006"/>
          <a:stretch>
            <a:fillRect/>
          </a:stretch>
        </p:blipFill>
        <p:spPr>
          <a:xfrm>
            <a:off x="9242855" y="3348680"/>
            <a:ext cx="2503668" cy="2236573"/>
          </a:xfrm>
        </p:spPr>
      </p:pic>
    </p:spTree>
  </p:cSld>
  <p:clrMapOvr>
    <a:masterClrMapping/>
  </p:clrMapOvr>
  <mc:AlternateContent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 animBg="1"/>
      <p:bldP spid="17" grpId="0"/>
      <p:bldP spid="2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" name="组合 25"/>
          <p:cNvGrpSpPr/>
          <p:nvPr/>
        </p:nvGrpSpPr>
        <p:grpSpPr>
          <a:xfrm>
            <a:off x="0" y="0"/>
            <a:ext cx="12192000" cy="6858000"/>
            <a:chExt cx="12141939" cy="4338638"/>
          </a:xfrm>
        </p:grpSpPr>
        <p:sp>
          <p:nvSpPr>
            <p:cNvPr id="27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8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9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0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1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2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4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5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1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5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6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7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8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9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0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1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2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3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4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5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2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6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7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/>
        </p:nvSpPr>
        <p:spPr>
          <a:xfrm>
            <a:off x="5196112" y="642106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32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0" name="PA_库_矩形 39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1880830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（一）</a:t>
            </a:r>
            <a:endParaRPr lang="en-US" altLang="zh-CN" sz="100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2" name="PA_库_矩形 41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3"/>
            </p:custDataLst>
          </p:nvPr>
        </p:nvSpPr>
        <p:spPr>
          <a:xfrm>
            <a:off x="4459453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（二）</a:t>
            </a:r>
            <a:endParaRPr lang="en-US" altLang="zh-CN" sz="100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3" name="PA_库_矩形 42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4"/>
            </p:custDataLst>
          </p:nvPr>
        </p:nvSpPr>
        <p:spPr>
          <a:xfrm>
            <a:off x="7038082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（三）</a:t>
            </a:r>
            <a:endParaRPr lang="en-US" altLang="zh-CN" sz="100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4" name="PA_库_矩形 4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5"/>
            </p:custDataLst>
          </p:nvPr>
        </p:nvSpPr>
        <p:spPr>
          <a:xfrm>
            <a:off x="9613541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（四）</a:t>
            </a:r>
            <a:endParaRPr lang="en-US" altLang="zh-CN" sz="100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11" name="PA_库_PicturePlaceholder 10"/>
          <p:cNvPicPr>
            <a:picLocks noGrp="1" noChangeAspect="1"/>
          </p:cNvPicPr>
          <p:nvPr>
            <p:ph type="pic" sz="quarter" idx="14"/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61" r="35461"/>
          <a:stretch>
            <a:fillRect/>
          </a:stretch>
        </p:blipFill>
        <p:spPr>
          <a:xfrm>
            <a:off x="3761317" y="1367971"/>
            <a:ext cx="2093912" cy="48006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0" name="PA_库_PicturePlaceholder 9"/>
          <p:cNvPicPr>
            <a:picLocks noGrp="1" noChangeAspect="1"/>
          </p:cNvPicPr>
          <p:nvPr>
            <p:ph type="pic" sz="quarter" idx="13"/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3" r="35483"/>
          <a:stretch>
            <a:fillRect/>
          </a:stretch>
        </p:blipFill>
        <p:spPr/>
      </p:pic>
      <p:pic>
        <p:nvPicPr>
          <p:cNvPr id="13" name="PA_库_PicturePlaceholder 12"/>
          <p:cNvPicPr>
            <a:picLocks noGrp="1" noChangeAspect="1"/>
          </p:cNvPicPr>
          <p:nvPr>
            <p:ph type="pic" sz="quarter" idx="15"/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9" r="35459"/>
          <a:stretch>
            <a:fillRect/>
          </a:stretch>
        </p:blipFill>
        <p:spPr/>
      </p:pic>
      <p:pic>
        <p:nvPicPr>
          <p:cNvPr id="15" name="PA_库_PicturePlaceholder 14"/>
          <p:cNvPicPr>
            <a:picLocks noGrp="1" noChangeAspect="1"/>
          </p:cNvPicPr>
          <p:nvPr>
            <p:ph type="pic" sz="quarter" idx="16"/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5" r="34705"/>
          <a:stretch>
            <a:fillRect/>
          </a:stretch>
        </p:blipFill>
        <p:spPr>
          <a:xfrm>
            <a:off x="8918576" y="1367971"/>
            <a:ext cx="2093912" cy="48006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2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0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 flipH="1">
                <a:off x="5047" y="1326"/>
                <a:ext cx="0" cy="1"/>
              </a:xfrm>
              <a:custGeom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 flipH="1">
                <a:off x="5047" y="1325"/>
                <a:ext cx="0" cy="1"/>
              </a:xfrm>
              <a:custGeom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 flipH="1">
                <a:off x="5047" y="1323"/>
                <a:ext cx="0" cy="2"/>
              </a:xfrm>
              <a:custGeom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3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02</a:t>
            </a:r>
            <a:endParaRPr lang="zh-CN" altLang="en-US" sz="600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4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微软中国</Company>
  <PresentationFormat>宽屏</PresentationFormat>
  <Paragraphs>203</Paragraphs>
  <Slides>26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47">
      <vt:lpstr>Arial</vt:lpstr>
      <vt:lpstr>等线 Light</vt:lpstr>
      <vt:lpstr>等线</vt:lpstr>
      <vt:lpstr>Lato Light</vt:lpstr>
      <vt:lpstr>Source Sans Pro</vt:lpstr>
      <vt:lpstr>Calibri Light</vt:lpstr>
      <vt:lpstr>Calibri</vt:lpstr>
      <vt:lpstr>华康娃娃体W5</vt:lpstr>
      <vt:lpstr>ITC Avant Garde Std XLt</vt:lpstr>
      <vt:lpstr>方正正黑简体</vt:lpstr>
      <vt:lpstr>文泉驿等宽微米黑</vt:lpstr>
      <vt:lpstr>ITC Avant Garde Std Bk</vt:lpstr>
      <vt:lpstr>方正正纤黑简体</vt:lpstr>
      <vt:lpstr>Wingdings</vt:lpstr>
      <vt:lpstr>微软雅黑 Light</vt:lpstr>
      <vt:lpstr>Source Sans Pro Light</vt:lpstr>
      <vt:lpstr>Segoe UI</vt:lpstr>
      <vt:lpstr>Lato Regular</vt:lpstr>
      <vt:lpstr>Open Sans Extrabold</vt:lpstr>
      <vt:lpstr>Gill Sans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圣诞节策划</dc:title>
  <dc:creator>Administrator</dc:creator>
  <cp:lastModifiedBy>Administrator</cp:lastModifiedBy>
  <cp:revision>65</cp:revision>
  <dcterms:created xsi:type="dcterms:W3CDTF">2017-11-06T09:18:00Z</dcterms:created>
  <dcterms:modified xsi:type="dcterms:W3CDTF">2023-10-15T17:31:08Z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2052-10.1.0.7520</vt:lpwstr>
  </property>
</Properties>
</file>