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721" r:id="rId3"/>
    <p:sldId id="722" r:id="rId4"/>
    <p:sldId id="723" r:id="rId5"/>
    <p:sldId id="512" r:id="rId6"/>
    <p:sldId id="491" r:id="rId7"/>
    <p:sldId id="576" r:id="rId8"/>
    <p:sldId id="529" r:id="rId9"/>
    <p:sldId id="259" r:id="rId10"/>
    <p:sldId id="724" r:id="rId11"/>
    <p:sldId id="559" r:id="rId12"/>
    <p:sldId id="498" r:id="rId13"/>
    <p:sldId id="575" r:id="rId14"/>
    <p:sldId id="725" r:id="rId15"/>
    <p:sldId id="363" r:id="rId16"/>
    <p:sldId id="572" r:id="rId17"/>
    <p:sldId id="548" r:id="rId18"/>
    <p:sldId id="569" r:id="rId19"/>
    <p:sldId id="726" r:id="rId20"/>
    <p:sldId id="574" r:id="rId21"/>
    <p:sldId id="504" r:id="rId22"/>
    <p:sldId id="573" r:id="rId23"/>
    <p:sldId id="518" r:id="rId24"/>
    <p:sldId id="521" r:id="rId25"/>
    <p:sldId id="746" r:id="rId26"/>
  </p:sldIdLst>
  <p:sldSz cx="12192000" cy="6858000"/>
  <p:notesSz cx="6858000" cy="9144000"/>
  <p:embeddedFontLst>
    <p:embeddedFont>
      <p:font typeface="字魂50号-白鸽天行体" panose="02010600030101010101" charset="-122"/>
      <p:regular r:id="rId28"/>
    </p:embeddedFont>
    <p:embeddedFont>
      <p:font typeface="等线" panose="02010600030101010101" pitchFamily="2" charset="-122"/>
      <p:regular r:id="rId29"/>
      <p:bold r:id="rId30"/>
    </p:embeddedFont>
  </p:embeddedFontLst>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5" d="100"/>
          <a:sy n="75" d="100"/>
        </p:scale>
        <p:origin x="312" y="6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4.xml" /><Relationship Id="rId28" Type="http://schemas.openxmlformats.org/officeDocument/2006/relationships/font" Target="fonts/font1.fntdata" /><Relationship Id="rId29" Type="http://schemas.openxmlformats.org/officeDocument/2006/relationships/font" Target="fonts/font2.fntdata" /><Relationship Id="rId3" Type="http://schemas.openxmlformats.org/officeDocument/2006/relationships/slide" Target="slides/slide1.xml" /><Relationship Id="rId30" Type="http://schemas.openxmlformats.org/officeDocument/2006/relationships/font" Target="fonts/font3.fntdata"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263743-36D9-43FB-BD4C-93B93B9323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D58B3D-36FE-4C26-8EB9-B6065177B87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项内容">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3F7F"/>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2019/11/8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mc:Choice xmlns:p14="http://schemas.microsoft.com/office/powerpoint/2010/main" Requires="p14">
      <p:transition spd="slow" advClick="0" advTm="2000" p14:dur="2000"/>
    </mc:Choice>
    <mc:Fallback>
      <p:transition spd="slow" advClick="0" advTm="2000"/>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png" /><Relationship Id="rId11" Type="http://schemas.openxmlformats.org/officeDocument/2006/relationships/image" Target="../media/image10.png" /><Relationship Id="rId12" Type="http://schemas.openxmlformats.org/officeDocument/2006/relationships/image" Target="../media/image11.png" /><Relationship Id="rId13" Type="http://schemas.openxmlformats.org/officeDocument/2006/relationships/image" Target="../media/image12.png" /><Relationship Id="rId14" Type="http://schemas.openxmlformats.org/officeDocument/2006/relationships/image" Target="../media/image13.png" /><Relationship Id="rId15" Type="http://schemas.openxmlformats.org/officeDocument/2006/relationships/image" Target="../media/image14.png"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 Id="rId8" Type="http://schemas.openxmlformats.org/officeDocument/2006/relationships/image" Target="../media/image7.png" /><Relationship Id="rId9" Type="http://schemas.openxmlformats.org/officeDocument/2006/relationships/image" Target="../media/image8.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 Id="rId3" Type="http://schemas.openxmlformats.org/officeDocument/2006/relationships/image" Target="../media/image27.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jpeg" /><Relationship Id="rId3" Type="http://schemas.openxmlformats.org/officeDocument/2006/relationships/image" Target="../media/image29.png" /><Relationship Id="rId4" Type="http://schemas.openxmlformats.org/officeDocument/2006/relationships/image" Target="../media/image2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3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 Id="rId3" Type="http://schemas.openxmlformats.org/officeDocument/2006/relationships/image" Target="../media/image31.png" /><Relationship Id="rId4" Type="http://schemas.openxmlformats.org/officeDocument/2006/relationships/image" Target="../media/image3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33.jpeg" /><Relationship Id="rId4" Type="http://schemas.openxmlformats.org/officeDocument/2006/relationships/image" Target="../media/image34.jpeg" /><Relationship Id="rId5" Type="http://schemas.openxmlformats.org/officeDocument/2006/relationships/image" Target="../media/image35.jpeg" /><Relationship Id="rId6" Type="http://schemas.openxmlformats.org/officeDocument/2006/relationships/image" Target="../media/image3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1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7.jpeg" /><Relationship Id="rId3" Type="http://schemas.openxmlformats.org/officeDocument/2006/relationships/image" Target="../media/image2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8.jpeg" /><Relationship Id="rId3" Type="http://schemas.openxmlformats.org/officeDocument/2006/relationships/image" Target="../media/image39.jpeg" /><Relationship Id="rId4" Type="http://schemas.openxmlformats.org/officeDocument/2006/relationships/image" Target="../media/image40.jpeg" /><Relationship Id="rId5" Type="http://schemas.openxmlformats.org/officeDocument/2006/relationships/image" Target="../media/image2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4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png" /><Relationship Id="rId11" Type="http://schemas.openxmlformats.org/officeDocument/2006/relationships/image" Target="../media/image10.png" /><Relationship Id="rId12" Type="http://schemas.openxmlformats.org/officeDocument/2006/relationships/image" Target="../media/image11.png" /><Relationship Id="rId13" Type="http://schemas.openxmlformats.org/officeDocument/2006/relationships/image" Target="../media/image12.png" /><Relationship Id="rId14" Type="http://schemas.openxmlformats.org/officeDocument/2006/relationships/image" Target="../media/image13.png" /><Relationship Id="rId15" Type="http://schemas.openxmlformats.org/officeDocument/2006/relationships/image" Target="../media/image14.png"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 Id="rId8" Type="http://schemas.openxmlformats.org/officeDocument/2006/relationships/image" Target="../media/image7.png" /><Relationship Id="rId9"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image" Target="../media/image2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png" /><Relationship Id="rId3" Type="http://schemas.openxmlformats.org/officeDocument/2006/relationships/image" Target="../media/image2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image" Target="../media/image2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image" Target="../media/image2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image" Target="../media/image19.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2652395" y="-2673350"/>
            <a:ext cx="6887210" cy="12204700"/>
          </a:xfrm>
          <a:prstGeom prst="rect">
            <a:avLst/>
          </a:prstGeom>
        </p:spPr>
      </p:pic>
      <p:pic>
        <p:nvPicPr>
          <p:cNvPr id="15" name="图片 14" descr="30实施45"/>
          <p:cNvPicPr>
            <a:picLocks noChangeAspect="1"/>
          </p:cNvPicPr>
          <p:nvPr/>
        </p:nvPicPr>
        <p:blipFill>
          <a:blip r:embed="rId3"/>
          <a:stretch>
            <a:fillRect/>
          </a:stretch>
        </p:blipFill>
        <p:spPr>
          <a:xfrm>
            <a:off x="5715" y="-14605"/>
            <a:ext cx="4117340" cy="2714625"/>
          </a:xfrm>
          <a:prstGeom prst="rect">
            <a:avLst/>
          </a:prstGeom>
        </p:spPr>
      </p:pic>
      <p:pic>
        <p:nvPicPr>
          <p:cNvPr id="6" name="图片 5" descr="30床粗45"/>
          <p:cNvPicPr>
            <a:picLocks noChangeAspect="1"/>
          </p:cNvPicPr>
          <p:nvPr/>
        </p:nvPicPr>
        <p:blipFill>
          <a:blip r:embed="rId4"/>
          <a:stretch>
            <a:fillRect/>
          </a:stretch>
        </p:blipFill>
        <p:spPr>
          <a:xfrm>
            <a:off x="5715" y="3653155"/>
            <a:ext cx="6875145" cy="3219450"/>
          </a:xfrm>
          <a:prstGeom prst="rect">
            <a:avLst/>
          </a:prstGeom>
        </p:spPr>
      </p:pic>
      <p:pic>
        <p:nvPicPr>
          <p:cNvPr id="10" name="图片 9" descr="304到达5"/>
          <p:cNvPicPr>
            <a:picLocks noChangeAspect="1"/>
          </p:cNvPicPr>
          <p:nvPr/>
        </p:nvPicPr>
        <p:blipFill>
          <a:blip r:embed="rId5"/>
          <a:stretch>
            <a:fillRect/>
          </a:stretch>
        </p:blipFill>
        <p:spPr>
          <a:xfrm>
            <a:off x="5715" y="1898015"/>
            <a:ext cx="2729230" cy="4139565"/>
          </a:xfrm>
          <a:prstGeom prst="rect">
            <a:avLst/>
          </a:prstGeom>
        </p:spPr>
      </p:pic>
      <p:pic>
        <p:nvPicPr>
          <p:cNvPr id="9" name="图片 8" descr="摄图网_401631011"/>
          <p:cNvPicPr>
            <a:picLocks noChangeAspect="1"/>
          </p:cNvPicPr>
          <p:nvPr/>
        </p:nvPicPr>
        <p:blipFill>
          <a:blip r:embed="rId6"/>
          <a:stretch>
            <a:fillRect/>
          </a:stretch>
        </p:blipFill>
        <p:spPr>
          <a:xfrm>
            <a:off x="-314960" y="624205"/>
            <a:ext cx="5980430" cy="5980430"/>
          </a:xfrm>
          <a:prstGeom prst="rect">
            <a:avLst/>
          </a:prstGeom>
          <a:effectLst>
            <a:outerShdw blurRad="241300" dist="38100" dir="2700000" sx="102000" sy="102000" algn="tl" rotWithShape="0">
              <a:prstClr val="black">
                <a:alpha val="40000"/>
              </a:prstClr>
            </a:outerShdw>
          </a:effectLst>
        </p:spPr>
      </p:pic>
      <p:pic>
        <p:nvPicPr>
          <p:cNvPr id="8" name="图片 7" descr="30方法45"/>
          <p:cNvPicPr>
            <a:picLocks noChangeAspect="1"/>
          </p:cNvPicPr>
          <p:nvPr/>
        </p:nvPicPr>
        <p:blipFill>
          <a:blip r:embed="rId7"/>
          <a:stretch>
            <a:fillRect/>
          </a:stretch>
        </p:blipFill>
        <p:spPr>
          <a:xfrm>
            <a:off x="5715" y="3010535"/>
            <a:ext cx="2155825" cy="3862070"/>
          </a:xfrm>
          <a:prstGeom prst="rect">
            <a:avLst/>
          </a:prstGeom>
        </p:spPr>
      </p:pic>
      <p:pic>
        <p:nvPicPr>
          <p:cNvPr id="11" name="图片 10" descr="3方法045"/>
          <p:cNvPicPr>
            <a:picLocks noChangeAspect="1"/>
          </p:cNvPicPr>
          <p:nvPr/>
        </p:nvPicPr>
        <p:blipFill>
          <a:blip r:embed="rId8"/>
          <a:stretch>
            <a:fillRect/>
          </a:stretch>
        </p:blipFill>
        <p:spPr>
          <a:xfrm>
            <a:off x="-6350" y="4196715"/>
            <a:ext cx="6209030" cy="2675890"/>
          </a:xfrm>
          <a:prstGeom prst="rect">
            <a:avLst/>
          </a:prstGeom>
        </p:spPr>
      </p:pic>
      <p:pic>
        <p:nvPicPr>
          <p:cNvPr id="16" name="图片 15" descr="30实施45"/>
          <p:cNvPicPr>
            <a:picLocks noChangeAspect="1"/>
          </p:cNvPicPr>
          <p:nvPr/>
        </p:nvPicPr>
        <p:blipFill>
          <a:blip r:embed="rId9"/>
          <a:stretch>
            <a:fillRect/>
          </a:stretch>
        </p:blipFill>
        <p:spPr>
          <a:xfrm>
            <a:off x="7423785" y="-14605"/>
            <a:ext cx="4786630" cy="4607560"/>
          </a:xfrm>
          <a:prstGeom prst="rect">
            <a:avLst/>
          </a:prstGeom>
        </p:spPr>
      </p:pic>
      <p:pic>
        <p:nvPicPr>
          <p:cNvPr id="17" name="图片 16" descr="30到达45"/>
          <p:cNvPicPr>
            <a:picLocks noChangeAspect="1"/>
          </p:cNvPicPr>
          <p:nvPr/>
        </p:nvPicPr>
        <p:blipFill>
          <a:blip r:embed="rId10">
            <a:lum bright="-18000"/>
          </a:blip>
          <a:stretch>
            <a:fillRect/>
          </a:stretch>
        </p:blipFill>
        <p:spPr>
          <a:xfrm rot="16200000">
            <a:off x="5930265" y="1222375"/>
            <a:ext cx="4496435" cy="3335020"/>
          </a:xfrm>
          <a:prstGeom prst="rect">
            <a:avLst/>
          </a:prstGeom>
        </p:spPr>
      </p:pic>
      <p:pic>
        <p:nvPicPr>
          <p:cNvPr id="5" name="图片 4" descr="30床粗45"/>
          <p:cNvPicPr>
            <a:picLocks noChangeAspect="1"/>
          </p:cNvPicPr>
          <p:nvPr/>
        </p:nvPicPr>
        <p:blipFill>
          <a:blip r:embed="rId11"/>
          <a:stretch>
            <a:fillRect/>
          </a:stretch>
        </p:blipFill>
        <p:spPr>
          <a:xfrm>
            <a:off x="6396355" y="3646805"/>
            <a:ext cx="5814060" cy="3225800"/>
          </a:xfrm>
          <a:prstGeom prst="rect">
            <a:avLst/>
          </a:prstGeom>
        </p:spPr>
      </p:pic>
      <p:pic>
        <p:nvPicPr>
          <p:cNvPr id="14" name="图片 13" descr="3方法045"/>
          <p:cNvPicPr>
            <a:picLocks noChangeAspect="1"/>
          </p:cNvPicPr>
          <p:nvPr/>
        </p:nvPicPr>
        <p:blipFill>
          <a:blip r:embed="rId12"/>
          <a:stretch>
            <a:fillRect/>
          </a:stretch>
        </p:blipFill>
        <p:spPr>
          <a:xfrm flipH="1">
            <a:off x="6075045" y="4212590"/>
            <a:ext cx="6135370" cy="2644140"/>
          </a:xfrm>
          <a:prstGeom prst="rect">
            <a:avLst/>
          </a:prstGeom>
        </p:spPr>
      </p:pic>
      <p:pic>
        <p:nvPicPr>
          <p:cNvPr id="19" name="图片 18" descr="30实施45"/>
          <p:cNvPicPr>
            <a:picLocks noChangeAspect="1"/>
          </p:cNvPicPr>
          <p:nvPr/>
        </p:nvPicPr>
        <p:blipFill>
          <a:blip r:embed="rId13"/>
          <a:stretch>
            <a:fillRect/>
          </a:stretch>
        </p:blipFill>
        <p:spPr>
          <a:xfrm>
            <a:off x="4123055" y="-386715"/>
            <a:ext cx="2388235" cy="1343660"/>
          </a:xfrm>
          <a:prstGeom prst="rect">
            <a:avLst/>
          </a:prstGeom>
        </p:spPr>
      </p:pic>
      <p:sp>
        <p:nvSpPr>
          <p:cNvPr id="21" name="文本框 20"/>
          <p:cNvSpPr txBox="1"/>
          <p:nvPr/>
        </p:nvSpPr>
        <p:spPr>
          <a:xfrm>
            <a:off x="3768090" y="1109980"/>
            <a:ext cx="7558405" cy="3381695"/>
          </a:xfrm>
          <a:prstGeom prst="rect">
            <a:avLst/>
          </a:prstGeom>
          <a:noFill/>
        </p:spPr>
        <p:txBody>
          <a:bodyPr wrap="square" rtlCol="0">
            <a:spAutoFit/>
          </a:bodyPr>
          <a:lstStyle/>
          <a:p>
            <a:pPr>
              <a:lnSpc>
                <a:spcPct val="70000"/>
              </a:lnSpc>
            </a:pPr>
            <a:r>
              <a:rPr lang="en-US" altLang="zh-CN" sz="15000">
                <a:ln w="34925">
                  <a:solidFill>
                    <a:srgbClr val="FFDD4E"/>
                  </a:solidFill>
                </a:ln>
                <a:solidFill>
                  <a:srgbClr val="F12330"/>
                </a:solidFill>
                <a:cs typeface="+mn-ea"/>
                <a:sym typeface="+mn-lt"/>
              </a:rPr>
              <a:t>  </a:t>
            </a:r>
            <a:r>
              <a:rPr lang="zh-CN" altLang="en-US" sz="15000">
                <a:ln w="34925">
                  <a:solidFill>
                    <a:srgbClr val="FFDD4E"/>
                  </a:solidFill>
                </a:ln>
                <a:solidFill>
                  <a:srgbClr val="F12330"/>
                </a:solidFill>
                <a:cs typeface="+mn-ea"/>
                <a:sym typeface="+mn-lt"/>
              </a:rPr>
              <a:t>国潮</a:t>
            </a:r>
          </a:p>
          <a:p>
            <a:pPr>
              <a:lnSpc>
                <a:spcPct val="70000"/>
              </a:lnSpc>
            </a:pPr>
            <a:r>
              <a:rPr lang="zh-CN" altLang="en-US" sz="15000">
                <a:ln w="34925">
                  <a:solidFill>
                    <a:srgbClr val="FFDD4E"/>
                  </a:solidFill>
                </a:ln>
                <a:solidFill>
                  <a:srgbClr val="F12330"/>
                </a:solidFill>
                <a:cs typeface="+mn-ea"/>
                <a:sym typeface="+mn-lt"/>
              </a:rPr>
              <a:t>     来袭</a:t>
            </a:r>
          </a:p>
        </p:txBody>
      </p:sp>
      <p:pic>
        <p:nvPicPr>
          <p:cNvPr id="3" name="图片 2" descr="30床粗45"/>
          <p:cNvPicPr>
            <a:picLocks noChangeAspect="1"/>
          </p:cNvPicPr>
          <p:nvPr/>
        </p:nvPicPr>
        <p:blipFill>
          <a:blip r:embed="rId14"/>
          <a:stretch>
            <a:fillRect/>
          </a:stretch>
        </p:blipFill>
        <p:spPr>
          <a:xfrm rot="19560000">
            <a:off x="6541135" y="4824095"/>
            <a:ext cx="1504950" cy="1261110"/>
          </a:xfrm>
          <a:prstGeom prst="rect">
            <a:avLst/>
          </a:prstGeom>
        </p:spPr>
      </p:pic>
      <p:pic>
        <p:nvPicPr>
          <p:cNvPr id="18" name="图片 17" descr="3方法045"/>
          <p:cNvPicPr>
            <a:picLocks noChangeAspect="1"/>
          </p:cNvPicPr>
          <p:nvPr/>
        </p:nvPicPr>
        <p:blipFill>
          <a:blip r:embed="rId15"/>
          <a:stretch>
            <a:fillRect/>
          </a:stretch>
        </p:blipFill>
        <p:spPr>
          <a:xfrm>
            <a:off x="3620135" y="3206115"/>
            <a:ext cx="4382135" cy="3002915"/>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5" name="文本框 4"/>
            <p:cNvSpPr txBox="1"/>
            <p:nvPr/>
          </p:nvSpPr>
          <p:spPr>
            <a:xfrm>
              <a:off x="2451" y="803"/>
              <a:ext cx="3683" cy="727"/>
            </a:xfrm>
            <a:prstGeom prst="rect">
              <a:avLst/>
            </a:prstGeom>
            <a:noFill/>
          </p:spPr>
          <p:txBody>
            <a:bodyPr wrap="none" rtlCol="0">
              <a:spAutoFit/>
            </a:bodyPr>
            <a:lstStyle/>
            <a:p>
              <a:r>
                <a:rPr kumimoji="1" lang="zh-CN" altLang="en-US" sz="2400">
                  <a:solidFill>
                    <a:sysClr val="window" lastClr="FFFFFF"/>
                  </a:solidFill>
                  <a:cs typeface="+mn-ea"/>
                  <a:sym typeface="+mn-lt"/>
                </a:rPr>
                <a:t>请输入标题内容</a:t>
              </a:r>
              <a:endParaRPr kumimoji="1" lang="en-US" altLang="zh-CN" sz="2400">
                <a:solidFill>
                  <a:sysClr val="window" lastClr="FFFFFF"/>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grpSp>
        <p:nvGrpSpPr>
          <p:cNvPr id="19" name="组合 18"/>
          <p:cNvGrpSpPr/>
          <p:nvPr/>
        </p:nvGrpSpPr>
        <p:grpSpPr>
          <a:xfrm>
            <a:off x="6707706" y="1564807"/>
            <a:ext cx="4703995" cy="4347122"/>
            <a:chOff x="5746226" y="1217644"/>
            <a:chExt cx="4703995" cy="4347122"/>
          </a:xfrm>
        </p:grpSpPr>
        <p:sp>
          <p:nvSpPr>
            <p:cNvPr id="20" name="文本框 19"/>
            <p:cNvSpPr txBox="1"/>
            <p:nvPr/>
          </p:nvSpPr>
          <p:spPr>
            <a:xfrm>
              <a:off x="5746226" y="1217644"/>
              <a:ext cx="4703995" cy="1341521"/>
            </a:xfrm>
            <a:prstGeom prst="rect">
              <a:avLst/>
            </a:prstGeom>
            <a:noFill/>
          </p:spPr>
          <p:txBody>
            <a:bodyPr wrap="square" rtlCol="0">
              <a:spAutoFit/>
            </a:bodyPr>
            <a:lstStyle/>
            <a:p>
              <a:pPr>
                <a:lnSpc>
                  <a:spcPct val="150000"/>
                </a:lnSpc>
              </a:pPr>
              <a:r>
                <a:rPr lang="zh-CN" altLang="en-US" sz="2400" spc="600">
                  <a:solidFill>
                    <a:schemeClr val="bg1"/>
                  </a:solidFill>
                  <a:cs typeface="+mn-ea"/>
                  <a:sym typeface="+mn-lt"/>
                </a:rPr>
                <a:t>添加标题</a:t>
              </a:r>
              <a:endParaRPr lang="en-US" altLang="zh-CN" sz="2400" spc="600">
                <a:solidFill>
                  <a:schemeClr val="bg1"/>
                </a:solidFill>
                <a:cs typeface="+mn-ea"/>
                <a:sym typeface="+mn-lt"/>
              </a:endParaRPr>
            </a:p>
            <a:p>
              <a:pPr>
                <a:lnSpc>
                  <a:spcPct val="150000"/>
                </a:lnSpc>
              </a:pPr>
              <a:r>
                <a:rPr lang="zh-CN" altLang="en-US" sz="1600">
                  <a:solidFill>
                    <a:schemeClr val="bg1"/>
                  </a:solidFill>
                  <a:cs typeface="+mn-ea"/>
                  <a:sym typeface="+mn-lt"/>
                </a:rPr>
                <a:t>点击输入您的文字内容，点击输入您的文字。点击输入您的文字内容。</a:t>
              </a:r>
            </a:p>
          </p:txBody>
        </p:sp>
        <p:sp>
          <p:nvSpPr>
            <p:cNvPr id="21" name="文本框 20"/>
            <p:cNvSpPr txBox="1"/>
            <p:nvPr/>
          </p:nvSpPr>
          <p:spPr>
            <a:xfrm>
              <a:off x="5746226" y="2703487"/>
              <a:ext cx="4703995" cy="1341521"/>
            </a:xfrm>
            <a:prstGeom prst="rect">
              <a:avLst/>
            </a:prstGeom>
            <a:noFill/>
          </p:spPr>
          <p:txBody>
            <a:bodyPr wrap="square" rtlCol="0">
              <a:spAutoFit/>
            </a:bodyPr>
            <a:lstStyle/>
            <a:p>
              <a:pPr>
                <a:lnSpc>
                  <a:spcPct val="150000"/>
                </a:lnSpc>
              </a:pPr>
              <a:r>
                <a:rPr lang="zh-CN" altLang="en-US" sz="2400" spc="600">
                  <a:solidFill>
                    <a:schemeClr val="bg1"/>
                  </a:solidFill>
                  <a:cs typeface="+mn-ea"/>
                  <a:sym typeface="+mn-lt"/>
                </a:rPr>
                <a:t>添加标题</a:t>
              </a:r>
              <a:endParaRPr lang="en-US" altLang="zh-CN" sz="2400" spc="600">
                <a:solidFill>
                  <a:schemeClr val="bg1"/>
                </a:solidFill>
                <a:cs typeface="+mn-ea"/>
                <a:sym typeface="+mn-lt"/>
              </a:endParaRPr>
            </a:p>
            <a:p>
              <a:pPr>
                <a:lnSpc>
                  <a:spcPct val="150000"/>
                </a:lnSpc>
              </a:pPr>
              <a:r>
                <a:rPr lang="zh-CN" altLang="en-US" sz="1600">
                  <a:solidFill>
                    <a:schemeClr val="bg1"/>
                  </a:solidFill>
                  <a:cs typeface="+mn-ea"/>
                  <a:sym typeface="+mn-lt"/>
                </a:rPr>
                <a:t>点击输入您的文字内容，点击输入您的文字。点击输入您的文字内容。</a:t>
              </a:r>
            </a:p>
          </p:txBody>
        </p:sp>
        <p:sp>
          <p:nvSpPr>
            <p:cNvPr id="22" name="文本框 21"/>
            <p:cNvSpPr txBox="1"/>
            <p:nvPr/>
          </p:nvSpPr>
          <p:spPr>
            <a:xfrm>
              <a:off x="5746226" y="4223245"/>
              <a:ext cx="4703995" cy="1341521"/>
            </a:xfrm>
            <a:prstGeom prst="rect">
              <a:avLst/>
            </a:prstGeom>
            <a:noFill/>
          </p:spPr>
          <p:txBody>
            <a:bodyPr wrap="square" rtlCol="0">
              <a:spAutoFit/>
            </a:bodyPr>
            <a:lstStyle/>
            <a:p>
              <a:pPr>
                <a:lnSpc>
                  <a:spcPct val="150000"/>
                </a:lnSpc>
              </a:pPr>
              <a:r>
                <a:rPr lang="zh-CN" altLang="en-US" sz="2400" spc="600">
                  <a:solidFill>
                    <a:schemeClr val="bg1"/>
                  </a:solidFill>
                  <a:cs typeface="+mn-ea"/>
                  <a:sym typeface="+mn-lt"/>
                </a:rPr>
                <a:t>添加标题</a:t>
              </a:r>
              <a:endParaRPr lang="en-US" altLang="zh-CN" sz="2400" spc="600">
                <a:solidFill>
                  <a:schemeClr val="bg1"/>
                </a:solidFill>
                <a:cs typeface="+mn-ea"/>
                <a:sym typeface="+mn-lt"/>
              </a:endParaRPr>
            </a:p>
            <a:p>
              <a:pPr>
                <a:lnSpc>
                  <a:spcPct val="150000"/>
                </a:lnSpc>
              </a:pPr>
              <a:r>
                <a:rPr lang="zh-CN" altLang="en-US" sz="1600">
                  <a:solidFill>
                    <a:schemeClr val="bg1"/>
                  </a:solidFill>
                  <a:cs typeface="+mn-ea"/>
                  <a:sym typeface="+mn-lt"/>
                </a:rPr>
                <a:t>点击输入您的文字内容，点击输入您的文字。点击输入您的文字内容。</a:t>
              </a:r>
            </a:p>
          </p:txBody>
        </p:sp>
      </p:grpSp>
      <p:sp>
        <p:nvSpPr>
          <p:cNvPr id="23" name="椭圆 22"/>
          <p:cNvSpPr/>
          <p:nvPr/>
        </p:nvSpPr>
        <p:spPr>
          <a:xfrm>
            <a:off x="5546541" y="1798695"/>
            <a:ext cx="873744" cy="873744"/>
          </a:xfrm>
          <a:prstGeom prst="ellipse">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DAE"/>
              </a:solidFill>
              <a:cs typeface="+mn-ea"/>
              <a:sym typeface="+mn-lt"/>
            </a:endParaRPr>
          </a:p>
        </p:txBody>
      </p:sp>
      <p:sp>
        <p:nvSpPr>
          <p:cNvPr id="11" name="椭圆 10"/>
          <p:cNvSpPr/>
          <p:nvPr/>
        </p:nvSpPr>
        <p:spPr>
          <a:xfrm>
            <a:off x="5546541" y="3284538"/>
            <a:ext cx="873744" cy="873744"/>
          </a:xfrm>
          <a:prstGeom prst="ellipse">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DAE"/>
              </a:solidFill>
              <a:cs typeface="+mn-ea"/>
              <a:sym typeface="+mn-lt"/>
            </a:endParaRPr>
          </a:p>
        </p:txBody>
      </p:sp>
      <p:sp>
        <p:nvSpPr>
          <p:cNvPr id="12" name="椭圆 11"/>
          <p:cNvSpPr/>
          <p:nvPr/>
        </p:nvSpPr>
        <p:spPr>
          <a:xfrm>
            <a:off x="5547411" y="4770381"/>
            <a:ext cx="873744" cy="873744"/>
          </a:xfrm>
          <a:prstGeom prst="ellipse">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DAE"/>
              </a:solidFill>
              <a:cs typeface="+mn-ea"/>
              <a:sym typeface="+mn-lt"/>
            </a:endParaRPr>
          </a:p>
        </p:txBody>
      </p:sp>
      <p:sp>
        <p:nvSpPr>
          <p:cNvPr id="29" name="矩形 28"/>
          <p:cNvSpPr/>
          <p:nvPr/>
        </p:nvSpPr>
        <p:spPr>
          <a:xfrm>
            <a:off x="5692264" y="1818698"/>
            <a:ext cx="620683" cy="663258"/>
          </a:xfrm>
          <a:prstGeom prst="rect">
            <a:avLst/>
          </a:prstGeom>
        </p:spPr>
        <p:txBody>
          <a:bodyPr wrap="none">
            <a:spAutoFit/>
          </a:bodyPr>
          <a:lstStyle/>
          <a:p>
            <a:pPr>
              <a:lnSpc>
                <a:spcPct val="150000"/>
              </a:lnSpc>
            </a:pPr>
            <a:r>
              <a:rPr lang="zh-CN" altLang="en-US" sz="2800" b="1" spc="600">
                <a:solidFill>
                  <a:srgbClr val="006DAE"/>
                </a:solidFill>
                <a:cs typeface="+mn-ea"/>
                <a:sym typeface="+mn-lt"/>
              </a:rPr>
              <a:t>一</a:t>
            </a:r>
          </a:p>
        </p:txBody>
      </p:sp>
      <p:sp>
        <p:nvSpPr>
          <p:cNvPr id="14" name="矩形 13"/>
          <p:cNvSpPr/>
          <p:nvPr/>
        </p:nvSpPr>
        <p:spPr>
          <a:xfrm>
            <a:off x="5706778" y="3313566"/>
            <a:ext cx="620683" cy="663258"/>
          </a:xfrm>
          <a:prstGeom prst="rect">
            <a:avLst/>
          </a:prstGeom>
        </p:spPr>
        <p:txBody>
          <a:bodyPr wrap="none">
            <a:spAutoFit/>
          </a:bodyPr>
          <a:lstStyle/>
          <a:p>
            <a:pPr>
              <a:lnSpc>
                <a:spcPct val="150000"/>
              </a:lnSpc>
            </a:pPr>
            <a:r>
              <a:rPr lang="zh-CN" altLang="en-US" sz="2800" b="1" spc="600">
                <a:solidFill>
                  <a:srgbClr val="006DAE"/>
                </a:solidFill>
                <a:cs typeface="+mn-ea"/>
                <a:sym typeface="+mn-lt"/>
              </a:rPr>
              <a:t>二</a:t>
            </a:r>
          </a:p>
        </p:txBody>
      </p:sp>
      <p:sp>
        <p:nvSpPr>
          <p:cNvPr id="15" name="矩形 14"/>
          <p:cNvSpPr/>
          <p:nvPr/>
        </p:nvSpPr>
        <p:spPr>
          <a:xfrm>
            <a:off x="5706777" y="4784895"/>
            <a:ext cx="620683" cy="663258"/>
          </a:xfrm>
          <a:prstGeom prst="rect">
            <a:avLst/>
          </a:prstGeom>
        </p:spPr>
        <p:txBody>
          <a:bodyPr wrap="none">
            <a:spAutoFit/>
          </a:bodyPr>
          <a:lstStyle/>
          <a:p>
            <a:pPr>
              <a:lnSpc>
                <a:spcPct val="150000"/>
              </a:lnSpc>
            </a:pPr>
            <a:r>
              <a:rPr lang="zh-CN" altLang="en-US" sz="2800" b="1" spc="600">
                <a:solidFill>
                  <a:srgbClr val="006DAE"/>
                </a:solidFill>
                <a:cs typeface="+mn-ea"/>
                <a:sym typeface="+mn-lt"/>
              </a:rPr>
              <a:t>三</a:t>
            </a:r>
          </a:p>
        </p:txBody>
      </p:sp>
      <p:pic>
        <p:nvPicPr>
          <p:cNvPr id="24" name="图片 23" descr="摄图网_401074364"/>
          <p:cNvPicPr>
            <a:picLocks noChangeAspect="1"/>
          </p:cNvPicPr>
          <p:nvPr/>
        </p:nvPicPr>
        <p:blipFill>
          <a:blip r:embed="rId3"/>
          <a:stretch>
            <a:fillRect/>
          </a:stretch>
        </p:blipFill>
        <p:spPr>
          <a:xfrm>
            <a:off x="-67310" y="509905"/>
            <a:ext cx="6029325" cy="6029325"/>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4" name="图片 13" descr="C:\Users\HUDEYU\Desktop\网站图片\摄图网_401619252.jpg摄图网_401619252"/>
          <p:cNvPicPr>
            <a:picLocks noChangeAspect="1"/>
          </p:cNvPicPr>
          <p:nvPr/>
        </p:nvPicPr>
        <p:blipFill>
          <a:blip r:embed="rId2"/>
          <a:stretch>
            <a:fillRect/>
          </a:stretch>
        </p:blipFill>
        <p:spPr>
          <a:xfrm>
            <a:off x="983615" y="1602105"/>
            <a:ext cx="3526155" cy="2646045"/>
          </a:xfrm>
          <a:prstGeom prst="rect">
            <a:avLst/>
          </a:prstGeom>
        </p:spPr>
      </p:pic>
      <p:sp>
        <p:nvSpPr>
          <p:cNvPr id="15" name="矩形 14"/>
          <p:cNvSpPr/>
          <p:nvPr/>
        </p:nvSpPr>
        <p:spPr>
          <a:xfrm>
            <a:off x="4509135" y="1602105"/>
            <a:ext cx="6540500" cy="2646680"/>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15"/>
          <p:cNvGrpSpPr/>
          <p:nvPr/>
        </p:nvGrpSpPr>
        <p:grpSpPr>
          <a:xfrm>
            <a:off x="983864" y="4756854"/>
            <a:ext cx="9070605" cy="1012906"/>
            <a:chOff x="814800" y="2934729"/>
            <a:chExt cx="9070605" cy="1012906"/>
          </a:xfrm>
        </p:grpSpPr>
        <p:sp>
          <p:nvSpPr>
            <p:cNvPr id="17" name="文本框 26"/>
            <p:cNvSpPr txBox="1">
              <a:spLocks noChangeArrowheads="1"/>
            </p:cNvSpPr>
            <p:nvPr/>
          </p:nvSpPr>
          <p:spPr bwMode="auto">
            <a:xfrm>
              <a:off x="814800" y="3334839"/>
              <a:ext cx="9070605" cy="61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sz="1200" kern="0">
                  <a:solidFill>
                    <a:schemeClr val="bg1"/>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a:t>
              </a:r>
            </a:p>
          </p:txBody>
        </p:sp>
        <p:sp>
          <p:nvSpPr>
            <p:cNvPr id="18" name="文本框 17"/>
            <p:cNvSpPr txBox="1"/>
            <p:nvPr/>
          </p:nvSpPr>
          <p:spPr>
            <a:xfrm>
              <a:off x="814801" y="2934729"/>
              <a:ext cx="2311459" cy="400110"/>
            </a:xfrm>
            <a:prstGeom prst="rect">
              <a:avLst/>
            </a:prstGeom>
            <a:noFill/>
          </p:spPr>
          <p:txBody>
            <a:bodyPr wrap="square" rtlCol="0">
              <a:spAutoFit/>
            </a:bodyPr>
            <a:lstStyle/>
            <a:p>
              <a:pPr algn="dist"/>
              <a:r>
                <a:rPr lang="zh-CN" altLang="en-US" sz="2000" b="1">
                  <a:solidFill>
                    <a:schemeClr val="bg1"/>
                  </a:solidFill>
                  <a:cs typeface="+mn-ea"/>
                  <a:sym typeface="+mn-lt"/>
                </a:rPr>
                <a:t>输入标题内容</a:t>
              </a:r>
            </a:p>
          </p:txBody>
        </p:sp>
      </p:grpSp>
      <p:pic>
        <p:nvPicPr>
          <p:cNvPr id="22" name="图片 21"/>
          <p:cNvPicPr>
            <a:picLocks noChangeAspect="1"/>
          </p:cNvPicPr>
          <p:nvPr/>
        </p:nvPicPr>
        <p:blipFill>
          <a:blip r:embed="rId3"/>
          <a:stretch>
            <a:fillRect/>
          </a:stretch>
        </p:blipFill>
        <p:spPr>
          <a:xfrm>
            <a:off x="5757877" y="1093275"/>
            <a:ext cx="4137524" cy="4017666"/>
          </a:xfrm>
          <a:prstGeom prst="rect">
            <a:avLst/>
          </a:prstGeom>
        </p:spPr>
      </p:pic>
      <p:grpSp>
        <p:nvGrpSpPr>
          <p:cNvPr id="5" name="组合 4"/>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6" name="图片 5" descr="3方法045"/>
            <p:cNvPicPr>
              <a:picLocks noChangeAspect="1"/>
            </p:cNvPicPr>
            <p:nvPr/>
          </p:nvPicPr>
          <p:blipFill>
            <a:blip r:embed="rId4"/>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文本框 11"/>
          <p:cNvSpPr txBox="1"/>
          <p:nvPr/>
        </p:nvSpPr>
        <p:spPr>
          <a:xfrm>
            <a:off x="3173974" y="1807468"/>
            <a:ext cx="478016" cy="646331"/>
          </a:xfrm>
          <a:prstGeom prst="rect">
            <a:avLst/>
          </a:prstGeom>
          <a:noFill/>
        </p:spPr>
        <p:txBody>
          <a:bodyPr wrap="none" rtlCol="0">
            <a:spAutoFit/>
          </a:bodyPr>
          <a:lstStyle/>
          <a:p>
            <a:r>
              <a:rPr lang="en-US" altLang="zh-CN" sz="3600" b="1">
                <a:solidFill>
                  <a:schemeClr val="bg1"/>
                </a:solidFill>
                <a:cs typeface="+mn-ea"/>
                <a:sym typeface="+mn-lt"/>
              </a:rPr>
              <a:t>01</a:t>
            </a:r>
          </a:p>
        </p:txBody>
      </p:sp>
      <p:sp>
        <p:nvSpPr>
          <p:cNvPr id="13" name="文本框 12"/>
          <p:cNvSpPr txBox="1"/>
          <p:nvPr/>
        </p:nvSpPr>
        <p:spPr>
          <a:xfrm>
            <a:off x="1996762" y="1972091"/>
            <a:ext cx="1107996" cy="369332"/>
          </a:xfrm>
          <a:prstGeom prst="rect">
            <a:avLst/>
          </a:prstGeom>
          <a:noFill/>
        </p:spPr>
        <p:txBody>
          <a:bodyPr wrap="none" rtlCol="0">
            <a:spAutoFit/>
          </a:bodyPr>
          <a:lstStyle/>
          <a:p>
            <a:pPr algn="r"/>
            <a:r>
              <a:rPr lang="zh-CN" altLang="en-US">
                <a:solidFill>
                  <a:schemeClr val="bg1"/>
                </a:solidFill>
                <a:cs typeface="+mn-ea"/>
                <a:sym typeface="+mn-lt"/>
              </a:rPr>
              <a:t>添加标题</a:t>
            </a:r>
          </a:p>
        </p:txBody>
      </p:sp>
      <p:sp>
        <p:nvSpPr>
          <p:cNvPr id="14" name="文本框 13"/>
          <p:cNvSpPr txBox="1"/>
          <p:nvPr/>
        </p:nvSpPr>
        <p:spPr>
          <a:xfrm>
            <a:off x="983392" y="2334325"/>
            <a:ext cx="3007295" cy="1319977"/>
          </a:xfrm>
          <a:prstGeom prst="rect">
            <a:avLst/>
          </a:prstGeom>
          <a:noFill/>
        </p:spPr>
        <p:txBody>
          <a:bodyPr wrap="square" rtlCol="0">
            <a:spAutoFit/>
          </a:bodyPr>
          <a:lstStyle/>
          <a:p>
            <a:pPr algn="r">
              <a:lnSpc>
                <a:spcPct val="200000"/>
              </a:lnSpc>
              <a:buClr>
                <a:srgbClr val="00B050"/>
              </a:buClr>
            </a:pPr>
            <a:r>
              <a:rPr lang="zh-CN" altLang="en-US" sz="1400">
                <a:solidFill>
                  <a:schemeClr val="bg1"/>
                </a:solidFill>
                <a:cs typeface="+mn-ea"/>
                <a:sym typeface="+mn-lt"/>
              </a:rPr>
              <a:t>添加文本添加文本添加文本添加文本添加文本添加文本</a:t>
            </a:r>
          </a:p>
          <a:p>
            <a:pPr>
              <a:lnSpc>
                <a:spcPct val="200000"/>
              </a:lnSpc>
              <a:buClr>
                <a:srgbClr val="00B050"/>
              </a:buClr>
            </a:pPr>
            <a:endParaRPr lang="zh-CN" altLang="en-US" sz="1400">
              <a:solidFill>
                <a:schemeClr val="bg1"/>
              </a:solidFill>
              <a:cs typeface="+mn-ea"/>
              <a:sym typeface="+mn-lt"/>
            </a:endParaRPr>
          </a:p>
        </p:txBody>
      </p:sp>
      <p:sp>
        <p:nvSpPr>
          <p:cNvPr id="15" name="文本框 14"/>
          <p:cNvSpPr txBox="1"/>
          <p:nvPr/>
        </p:nvSpPr>
        <p:spPr>
          <a:xfrm>
            <a:off x="3153259" y="3846800"/>
            <a:ext cx="591829" cy="646331"/>
          </a:xfrm>
          <a:prstGeom prst="rect">
            <a:avLst/>
          </a:prstGeom>
          <a:noFill/>
        </p:spPr>
        <p:txBody>
          <a:bodyPr wrap="none" rtlCol="0">
            <a:spAutoFit/>
          </a:bodyPr>
          <a:lstStyle/>
          <a:p>
            <a:r>
              <a:rPr lang="en-US" altLang="zh-CN" sz="3600" b="1">
                <a:solidFill>
                  <a:schemeClr val="bg1"/>
                </a:solidFill>
                <a:cs typeface="+mn-ea"/>
                <a:sym typeface="+mn-lt"/>
              </a:rPr>
              <a:t>02</a:t>
            </a:r>
          </a:p>
        </p:txBody>
      </p:sp>
      <p:sp>
        <p:nvSpPr>
          <p:cNvPr id="16" name="文本框 15"/>
          <p:cNvSpPr txBox="1"/>
          <p:nvPr/>
        </p:nvSpPr>
        <p:spPr>
          <a:xfrm>
            <a:off x="2043408" y="4012578"/>
            <a:ext cx="1107996" cy="369332"/>
          </a:xfrm>
          <a:prstGeom prst="rect">
            <a:avLst/>
          </a:prstGeom>
          <a:noFill/>
        </p:spPr>
        <p:txBody>
          <a:bodyPr wrap="none" rtlCol="0">
            <a:spAutoFit/>
          </a:bodyPr>
          <a:lstStyle/>
          <a:p>
            <a:pPr algn="r"/>
            <a:r>
              <a:rPr lang="zh-CN" altLang="en-US">
                <a:solidFill>
                  <a:schemeClr val="bg1"/>
                </a:solidFill>
                <a:cs typeface="+mn-ea"/>
                <a:sym typeface="+mn-lt"/>
              </a:rPr>
              <a:t>添加标题</a:t>
            </a:r>
          </a:p>
        </p:txBody>
      </p:sp>
      <p:sp>
        <p:nvSpPr>
          <p:cNvPr id="17" name="文本框 16"/>
          <p:cNvSpPr txBox="1"/>
          <p:nvPr/>
        </p:nvSpPr>
        <p:spPr>
          <a:xfrm>
            <a:off x="962677" y="4373657"/>
            <a:ext cx="3007295" cy="1319977"/>
          </a:xfrm>
          <a:prstGeom prst="rect">
            <a:avLst/>
          </a:prstGeom>
          <a:noFill/>
        </p:spPr>
        <p:txBody>
          <a:bodyPr wrap="square" rtlCol="0">
            <a:spAutoFit/>
          </a:bodyPr>
          <a:lstStyle/>
          <a:p>
            <a:pPr algn="r">
              <a:lnSpc>
                <a:spcPct val="200000"/>
              </a:lnSpc>
              <a:buClr>
                <a:srgbClr val="00B050"/>
              </a:buClr>
            </a:pPr>
            <a:r>
              <a:rPr lang="zh-CN" altLang="en-US" sz="1400">
                <a:solidFill>
                  <a:schemeClr val="bg1"/>
                </a:solidFill>
                <a:cs typeface="+mn-ea"/>
                <a:sym typeface="+mn-lt"/>
              </a:rPr>
              <a:t>添加文本添加文本添加文本添加文本添加文本添加文本</a:t>
            </a:r>
          </a:p>
          <a:p>
            <a:pPr>
              <a:lnSpc>
                <a:spcPct val="200000"/>
              </a:lnSpc>
              <a:buClr>
                <a:srgbClr val="00B050"/>
              </a:buClr>
            </a:pPr>
            <a:endParaRPr lang="zh-CN" altLang="en-US" sz="1400">
              <a:solidFill>
                <a:schemeClr val="bg1"/>
              </a:solidFill>
              <a:cs typeface="+mn-ea"/>
              <a:sym typeface="+mn-lt"/>
            </a:endParaRPr>
          </a:p>
        </p:txBody>
      </p:sp>
      <p:sp>
        <p:nvSpPr>
          <p:cNvPr id="18" name="文本框 17"/>
          <p:cNvSpPr txBox="1"/>
          <p:nvPr/>
        </p:nvSpPr>
        <p:spPr>
          <a:xfrm>
            <a:off x="8495250" y="1833592"/>
            <a:ext cx="548548" cy="646331"/>
          </a:xfrm>
          <a:prstGeom prst="rect">
            <a:avLst/>
          </a:prstGeom>
          <a:noFill/>
        </p:spPr>
        <p:txBody>
          <a:bodyPr wrap="none" rtlCol="0">
            <a:spAutoFit/>
          </a:bodyPr>
          <a:lstStyle/>
          <a:p>
            <a:r>
              <a:rPr lang="en-US" altLang="zh-CN" sz="3600" b="1">
                <a:solidFill>
                  <a:schemeClr val="bg1"/>
                </a:solidFill>
                <a:cs typeface="+mn-ea"/>
                <a:sym typeface="+mn-lt"/>
              </a:rPr>
              <a:t>03</a:t>
            </a:r>
          </a:p>
        </p:txBody>
      </p:sp>
      <p:sp>
        <p:nvSpPr>
          <p:cNvPr id="19" name="文本框 18"/>
          <p:cNvSpPr txBox="1"/>
          <p:nvPr/>
        </p:nvSpPr>
        <p:spPr>
          <a:xfrm>
            <a:off x="9221731" y="1942890"/>
            <a:ext cx="1107996" cy="369332"/>
          </a:xfrm>
          <a:prstGeom prst="rect">
            <a:avLst/>
          </a:prstGeom>
          <a:noFill/>
        </p:spPr>
        <p:txBody>
          <a:bodyPr wrap="none" rtlCol="0">
            <a:spAutoFit/>
          </a:bodyPr>
          <a:lstStyle/>
          <a:p>
            <a:pPr algn="r"/>
            <a:r>
              <a:rPr lang="zh-CN" altLang="en-US">
                <a:solidFill>
                  <a:schemeClr val="bg1"/>
                </a:solidFill>
                <a:cs typeface="+mn-ea"/>
                <a:sym typeface="+mn-lt"/>
              </a:rPr>
              <a:t>添加标题</a:t>
            </a:r>
          </a:p>
        </p:txBody>
      </p:sp>
      <p:sp>
        <p:nvSpPr>
          <p:cNvPr id="39" name="文本框 38"/>
          <p:cNvSpPr txBox="1"/>
          <p:nvPr/>
        </p:nvSpPr>
        <p:spPr>
          <a:xfrm>
            <a:off x="8495250" y="2360449"/>
            <a:ext cx="3007295" cy="900246"/>
          </a:xfrm>
          <a:prstGeom prst="rect">
            <a:avLst/>
          </a:prstGeom>
          <a:noFill/>
        </p:spPr>
        <p:txBody>
          <a:bodyPr wrap="square" rtlCol="0">
            <a:spAutoFit/>
          </a:bodyPr>
          <a:lstStyle/>
          <a:p>
            <a:pPr>
              <a:lnSpc>
                <a:spcPct val="200000"/>
              </a:lnSpc>
              <a:buClr>
                <a:srgbClr val="00B050"/>
              </a:buClr>
            </a:pPr>
            <a:r>
              <a:rPr lang="zh-CN" altLang="en-US" sz="1400">
                <a:solidFill>
                  <a:schemeClr val="bg1"/>
                </a:solidFill>
                <a:cs typeface="+mn-ea"/>
                <a:sym typeface="+mn-lt"/>
              </a:rPr>
              <a:t>添加文本添加文本添加文本添加文本添加文本添加文本</a:t>
            </a:r>
          </a:p>
        </p:txBody>
      </p:sp>
      <p:sp>
        <p:nvSpPr>
          <p:cNvPr id="40" name="文本框 39"/>
          <p:cNvSpPr txBox="1"/>
          <p:nvPr/>
        </p:nvSpPr>
        <p:spPr>
          <a:xfrm>
            <a:off x="8495250" y="3802548"/>
            <a:ext cx="572593" cy="646331"/>
          </a:xfrm>
          <a:prstGeom prst="rect">
            <a:avLst/>
          </a:prstGeom>
          <a:noFill/>
        </p:spPr>
        <p:txBody>
          <a:bodyPr wrap="none" rtlCol="0">
            <a:spAutoFit/>
          </a:bodyPr>
          <a:lstStyle/>
          <a:p>
            <a:r>
              <a:rPr lang="en-US" altLang="zh-CN" sz="3600" b="1">
                <a:solidFill>
                  <a:schemeClr val="bg1"/>
                </a:solidFill>
                <a:cs typeface="+mn-ea"/>
                <a:sym typeface="+mn-lt"/>
              </a:rPr>
              <a:t>04</a:t>
            </a:r>
          </a:p>
        </p:txBody>
      </p:sp>
      <p:sp>
        <p:nvSpPr>
          <p:cNvPr id="41" name="文本框 40"/>
          <p:cNvSpPr txBox="1"/>
          <p:nvPr/>
        </p:nvSpPr>
        <p:spPr>
          <a:xfrm>
            <a:off x="9221731" y="3911846"/>
            <a:ext cx="1107996" cy="369332"/>
          </a:xfrm>
          <a:prstGeom prst="rect">
            <a:avLst/>
          </a:prstGeom>
          <a:noFill/>
        </p:spPr>
        <p:txBody>
          <a:bodyPr wrap="none" rtlCol="0">
            <a:spAutoFit/>
          </a:bodyPr>
          <a:lstStyle/>
          <a:p>
            <a:pPr algn="r"/>
            <a:r>
              <a:rPr lang="zh-CN" altLang="en-US">
                <a:solidFill>
                  <a:schemeClr val="bg1"/>
                </a:solidFill>
                <a:cs typeface="+mn-ea"/>
                <a:sym typeface="+mn-lt"/>
              </a:rPr>
              <a:t>添加标题</a:t>
            </a:r>
          </a:p>
        </p:txBody>
      </p:sp>
      <p:sp>
        <p:nvSpPr>
          <p:cNvPr id="42" name="文本框 41"/>
          <p:cNvSpPr txBox="1"/>
          <p:nvPr/>
        </p:nvSpPr>
        <p:spPr>
          <a:xfrm>
            <a:off x="8495250" y="4329405"/>
            <a:ext cx="3007295" cy="900246"/>
          </a:xfrm>
          <a:prstGeom prst="rect">
            <a:avLst/>
          </a:prstGeom>
          <a:noFill/>
        </p:spPr>
        <p:txBody>
          <a:bodyPr wrap="square" rtlCol="0">
            <a:spAutoFit/>
          </a:bodyPr>
          <a:lstStyle/>
          <a:p>
            <a:pPr>
              <a:lnSpc>
                <a:spcPct val="200000"/>
              </a:lnSpc>
              <a:buClr>
                <a:srgbClr val="00B050"/>
              </a:buClr>
            </a:pPr>
            <a:r>
              <a:rPr lang="zh-CN" altLang="en-US" sz="1400">
                <a:solidFill>
                  <a:schemeClr val="bg1"/>
                </a:solidFill>
                <a:cs typeface="+mn-ea"/>
                <a:sym typeface="+mn-lt"/>
              </a:rPr>
              <a:t>添加文本添加文本添加文本添加文本添加文本添加文本</a:t>
            </a:r>
          </a:p>
        </p:txBody>
      </p:sp>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2" name="图片 1" descr="3方法045"/>
            <p:cNvPicPr>
              <a:picLocks noChangeAspect="1"/>
            </p:cNvPicPr>
            <p:nvPr/>
          </p:nvPicPr>
          <p:blipFill>
            <a:blip r:embed="rId2"/>
            <a:stretch>
              <a:fillRect/>
            </a:stretch>
          </p:blipFill>
          <p:spPr>
            <a:xfrm>
              <a:off x="379" y="387"/>
              <a:ext cx="2272" cy="1558"/>
            </a:xfrm>
            <a:prstGeom prst="rect">
              <a:avLst/>
            </a:prstGeom>
          </p:spPr>
        </p:pic>
      </p:grpSp>
      <p:pic>
        <p:nvPicPr>
          <p:cNvPr id="4" name="图片 3" descr="摄图网_401100042"/>
          <p:cNvPicPr>
            <a:picLocks noChangeAspect="1"/>
          </p:cNvPicPr>
          <p:nvPr/>
        </p:nvPicPr>
        <p:blipFill>
          <a:blip r:embed="rId3"/>
          <a:stretch>
            <a:fillRect/>
          </a:stretch>
        </p:blipFill>
        <p:spPr>
          <a:xfrm>
            <a:off x="3618230" y="1164590"/>
            <a:ext cx="5048250" cy="504825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500" fill="hold"/>
                                        <p:tgtEl>
                                          <p:spTgt spid="41"/>
                                        </p:tgtEl>
                                        <p:attrNameLst>
                                          <p:attrName>ppt_x</p:attrName>
                                        </p:attrNameLst>
                                      </p:cBhvr>
                                      <p:tavLst>
                                        <p:tav tm="0">
                                          <p:val>
                                            <p:strVal val="#ppt_x"/>
                                          </p:val>
                                        </p:tav>
                                        <p:tav tm="100000">
                                          <p:val>
                                            <p:strVal val="#ppt_x"/>
                                          </p:val>
                                        </p:tav>
                                      </p:tavLst>
                                    </p:anim>
                                    <p:anim calcmode="lin" valueType="num">
                                      <p:cBhvr additive="base">
                                        <p:cTn id="54" dur="500" fill="hold"/>
                                        <p:tgtEl>
                                          <p:spTgt spid="4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ppt_x"/>
                                          </p:val>
                                        </p:tav>
                                        <p:tav tm="100000">
                                          <p:val>
                                            <p:strVal val="#ppt_x"/>
                                          </p:val>
                                        </p:tav>
                                      </p:tavLst>
                                    </p:anim>
                                    <p:anim calcmode="lin" valueType="num">
                                      <p:cBhvr additive="base">
                                        <p:cTn id="5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5706745" y="-1151890"/>
            <a:ext cx="3713480" cy="9258935"/>
          </a:xfrm>
          <a:prstGeom prst="rect">
            <a:avLst/>
          </a:prstGeom>
        </p:spPr>
      </p:pic>
      <p:sp>
        <p:nvSpPr>
          <p:cNvPr id="10" name="矩形 9"/>
          <p:cNvSpPr/>
          <p:nvPr/>
        </p:nvSpPr>
        <p:spPr>
          <a:xfrm>
            <a:off x="2806699" y="1539659"/>
            <a:ext cx="9385299" cy="3898898"/>
          </a:xfrm>
          <a:prstGeom prst="rect">
            <a:avLst/>
          </a:prstGeom>
          <a:noFill/>
          <a:ln w="38100">
            <a:solidFill>
              <a:srgbClr val="FFD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4367113" y="2658111"/>
            <a:ext cx="3229562" cy="830997"/>
          </a:xfrm>
          <a:prstGeom prst="rect">
            <a:avLst/>
          </a:prstGeom>
          <a:noFill/>
        </p:spPr>
        <p:txBody>
          <a:bodyPr vert="horz" wrap="square" rtlCol="0">
            <a:spAutoFit/>
          </a:bodyPr>
          <a:lstStyle/>
          <a:p>
            <a:r>
              <a:rPr lang="zh-CN" altLang="en-US" sz="4800" b="1">
                <a:solidFill>
                  <a:schemeClr val="bg1"/>
                </a:solidFill>
                <a:cs typeface="+mn-ea"/>
                <a:sym typeface="+mn-lt"/>
              </a:rPr>
              <a:t>输入标题</a:t>
            </a:r>
          </a:p>
        </p:txBody>
      </p:sp>
      <p:sp>
        <p:nvSpPr>
          <p:cNvPr id="41" name="矩形 40"/>
          <p:cNvSpPr/>
          <p:nvPr/>
        </p:nvSpPr>
        <p:spPr>
          <a:xfrm rot="5400000">
            <a:off x="5244716" y="2869305"/>
            <a:ext cx="45719" cy="14286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Title 20"/>
          <p:cNvSpPr txBox="1"/>
          <p:nvPr/>
        </p:nvSpPr>
        <p:spPr>
          <a:xfrm>
            <a:off x="4553257" y="3941965"/>
            <a:ext cx="4130109" cy="703462"/>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50000"/>
              </a:lnSpc>
              <a:spcBef>
                <a:spcPts val="1200"/>
              </a:spcBef>
            </a:pPr>
            <a:r>
              <a:rPr lang="zh-CN" altLang="en-US" sz="1600">
                <a:solidFill>
                  <a:schemeClr val="bg1"/>
                </a:solidFill>
                <a:latin typeface="+mn-lt"/>
                <a:ea typeface="+mn-ea"/>
                <a:cs typeface="+mn-ea"/>
                <a:sym typeface="+mn-lt"/>
              </a:rPr>
              <a:t>您的内容打在这里或者通过复制您的文本后在此框中选择粘贴</a:t>
            </a:r>
            <a:r>
              <a:rPr lang="en-US" altLang="zh-CN" sz="1600">
                <a:solidFill>
                  <a:schemeClr val="bg1"/>
                </a:solidFill>
                <a:latin typeface="+mn-lt"/>
                <a:ea typeface="+mn-ea"/>
                <a:cs typeface="+mn-ea"/>
                <a:sym typeface="+mn-lt"/>
              </a:rPr>
              <a:t>.</a:t>
            </a:r>
            <a:r>
              <a:rPr lang="zh-CN" altLang="en-US" sz="1600">
                <a:solidFill>
                  <a:schemeClr val="bg1"/>
                </a:solidFill>
                <a:latin typeface="+mn-lt"/>
                <a:ea typeface="+mn-ea"/>
                <a:cs typeface="+mn-ea"/>
                <a:sym typeface="+mn-lt"/>
              </a:rPr>
              <a:t>您的内容打在这里。</a:t>
            </a:r>
          </a:p>
        </p:txBody>
      </p:sp>
      <p:pic>
        <p:nvPicPr>
          <p:cNvPr id="3" name="图片 2" descr="30实施45"/>
          <p:cNvPicPr>
            <a:picLocks noChangeAspect="1"/>
          </p:cNvPicPr>
          <p:nvPr/>
        </p:nvPicPr>
        <p:blipFill>
          <a:blip r:embed="rId3"/>
          <a:stretch>
            <a:fillRect/>
          </a:stretch>
        </p:blipFill>
        <p:spPr>
          <a:xfrm>
            <a:off x="278765" y="3749040"/>
            <a:ext cx="4615815" cy="2374900"/>
          </a:xfrm>
          <a:prstGeom prst="ellipse">
            <a:avLst/>
          </a:prstGeom>
        </p:spPr>
      </p:pic>
      <p:pic>
        <p:nvPicPr>
          <p:cNvPr id="11" name="图片 10" descr="30方法45"/>
          <p:cNvPicPr>
            <a:picLocks noChangeAspect="1"/>
          </p:cNvPicPr>
          <p:nvPr/>
        </p:nvPicPr>
        <p:blipFill>
          <a:blip r:embed="rId4"/>
          <a:stretch>
            <a:fillRect/>
          </a:stretch>
        </p:blipFill>
        <p:spPr>
          <a:xfrm>
            <a:off x="8272145" y="1963420"/>
            <a:ext cx="3919855" cy="3371215"/>
          </a:xfrm>
          <a:prstGeom prst="rect">
            <a:avLst/>
          </a:prstGeom>
        </p:spPr>
      </p:pic>
      <p:pic>
        <p:nvPicPr>
          <p:cNvPr id="8" name="图片 7" descr="摄图网_400758162"/>
          <p:cNvPicPr>
            <a:picLocks noChangeAspect="1"/>
          </p:cNvPicPr>
          <p:nvPr/>
        </p:nvPicPr>
        <p:blipFill>
          <a:blip r:embed="rId5"/>
          <a:stretch>
            <a:fillRect/>
          </a:stretch>
        </p:blipFill>
        <p:spPr>
          <a:xfrm flipH="1">
            <a:off x="7528560" y="1895475"/>
            <a:ext cx="4572000" cy="457200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nodeType="afterGroup">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sp>
        <p:nvSpPr>
          <p:cNvPr id="29" name="矩形 28"/>
          <p:cNvSpPr/>
          <p:nvPr/>
        </p:nvSpPr>
        <p:spPr>
          <a:xfrm>
            <a:off x="9552940" y="2405380"/>
            <a:ext cx="685800" cy="1590040"/>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6693535" y="2387600"/>
            <a:ext cx="685800" cy="1590040"/>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3834765" y="2426335"/>
            <a:ext cx="685800" cy="1590040"/>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960120" y="2387600"/>
            <a:ext cx="685800" cy="1590040"/>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1793490" y="3117953"/>
            <a:ext cx="830997" cy="1979552"/>
          </a:xfrm>
          <a:prstGeom prst="rect">
            <a:avLst/>
          </a:prstGeom>
        </p:spPr>
        <p:txBody>
          <a:bodyPr vert="eaVert" wrap="square">
            <a:spAutoFit/>
          </a:bodyPr>
          <a:lstStyle/>
          <a:p>
            <a:pPr algn="just">
              <a:lnSpc>
                <a:spcPct val="150000"/>
              </a:lnSpc>
            </a:pPr>
            <a:r>
              <a:rPr lang="zh-CN" altLang="en-US" sz="1400">
                <a:solidFill>
                  <a:schemeClr val="bg1"/>
                </a:solidFill>
                <a:cs typeface="+mn-ea"/>
                <a:sym typeface="+mn-lt"/>
              </a:rPr>
              <a:t>伫倚危楼风细细，望极春愁，黯黯生天际。</a:t>
            </a:r>
          </a:p>
        </p:txBody>
      </p:sp>
      <p:sp>
        <p:nvSpPr>
          <p:cNvPr id="10" name="矩形 9"/>
          <p:cNvSpPr/>
          <p:nvPr/>
        </p:nvSpPr>
        <p:spPr>
          <a:xfrm>
            <a:off x="4641354" y="3117953"/>
            <a:ext cx="830997" cy="1979552"/>
          </a:xfrm>
          <a:prstGeom prst="rect">
            <a:avLst/>
          </a:prstGeom>
        </p:spPr>
        <p:txBody>
          <a:bodyPr vert="eaVert" wrap="square">
            <a:spAutoFit/>
          </a:bodyPr>
          <a:lstStyle/>
          <a:p>
            <a:pPr algn="just">
              <a:lnSpc>
                <a:spcPct val="150000"/>
              </a:lnSpc>
            </a:pPr>
            <a:r>
              <a:rPr lang="zh-CN" altLang="en-US" sz="1400">
                <a:solidFill>
                  <a:schemeClr val="bg1"/>
                </a:solidFill>
                <a:cs typeface="+mn-ea"/>
                <a:sym typeface="+mn-lt"/>
              </a:rPr>
              <a:t>草色烟光残照里，无言谁会凭栏意。</a:t>
            </a:r>
          </a:p>
        </p:txBody>
      </p:sp>
      <p:sp>
        <p:nvSpPr>
          <p:cNvPr id="14" name="矩形 13"/>
          <p:cNvSpPr/>
          <p:nvPr/>
        </p:nvSpPr>
        <p:spPr>
          <a:xfrm>
            <a:off x="7485216" y="3117953"/>
            <a:ext cx="830997" cy="1979552"/>
          </a:xfrm>
          <a:prstGeom prst="rect">
            <a:avLst/>
          </a:prstGeom>
        </p:spPr>
        <p:txBody>
          <a:bodyPr vert="eaVert" wrap="square">
            <a:spAutoFit/>
          </a:bodyPr>
          <a:lstStyle/>
          <a:p>
            <a:pPr algn="just">
              <a:lnSpc>
                <a:spcPct val="150000"/>
              </a:lnSpc>
            </a:pPr>
            <a:r>
              <a:rPr lang="zh-CN" altLang="en-US" sz="1400">
                <a:solidFill>
                  <a:schemeClr val="bg1"/>
                </a:solidFill>
                <a:cs typeface="+mn-ea"/>
                <a:sym typeface="+mn-lt"/>
              </a:rPr>
              <a:t>拟把疏狂图一醉，对酒当歌，强乐还无味。</a:t>
            </a:r>
          </a:p>
        </p:txBody>
      </p:sp>
      <p:sp>
        <p:nvSpPr>
          <p:cNvPr id="20" name="矩形 19"/>
          <p:cNvSpPr/>
          <p:nvPr/>
        </p:nvSpPr>
        <p:spPr>
          <a:xfrm>
            <a:off x="10329078" y="3117953"/>
            <a:ext cx="830997" cy="1979552"/>
          </a:xfrm>
          <a:prstGeom prst="rect">
            <a:avLst/>
          </a:prstGeom>
        </p:spPr>
        <p:txBody>
          <a:bodyPr vert="eaVert" wrap="square">
            <a:spAutoFit/>
          </a:bodyPr>
          <a:lstStyle/>
          <a:p>
            <a:pPr algn="just">
              <a:lnSpc>
                <a:spcPct val="150000"/>
              </a:lnSpc>
            </a:pPr>
            <a:r>
              <a:rPr lang="zh-CN" altLang="en-US" sz="1400">
                <a:solidFill>
                  <a:schemeClr val="bg1"/>
                </a:solidFill>
                <a:cs typeface="+mn-ea"/>
                <a:sym typeface="+mn-lt"/>
              </a:rPr>
              <a:t>衣带渐宽终不悔，为伊消得人憔悴。</a:t>
            </a:r>
          </a:p>
        </p:txBody>
      </p:sp>
      <p:pic>
        <p:nvPicPr>
          <p:cNvPr id="21" name="图片 20"/>
          <p:cNvPicPr>
            <a:picLocks noChangeAspect="1"/>
          </p:cNvPicPr>
          <p:nvPr/>
        </p:nvPicPr>
        <p:blipFill>
          <a:blip r:embed="rId3"/>
          <a:stretch>
            <a:fillRect/>
          </a:stretch>
        </p:blipFill>
        <p:spPr>
          <a:xfrm flipH="1">
            <a:off x="939677" y="1941082"/>
            <a:ext cx="1194488" cy="970522"/>
          </a:xfrm>
          <a:prstGeom prst="rect">
            <a:avLst/>
          </a:prstGeom>
        </p:spPr>
      </p:pic>
      <p:sp>
        <p:nvSpPr>
          <p:cNvPr id="22" name="文本框 21"/>
          <p:cNvSpPr txBox="1"/>
          <p:nvPr/>
        </p:nvSpPr>
        <p:spPr>
          <a:xfrm flipH="1">
            <a:off x="896135" y="2646590"/>
            <a:ext cx="2222316" cy="829945"/>
          </a:xfrm>
          <a:prstGeom prst="rect">
            <a:avLst/>
          </a:prstGeom>
          <a:noFill/>
        </p:spPr>
        <p:txBody>
          <a:bodyPr wrap="square" rtlCol="0">
            <a:spAutoFit/>
          </a:bodyPr>
          <a:lstStyle/>
          <a:p>
            <a:r>
              <a:rPr lang="zh-CN" altLang="en-US" sz="4800" spc="-300">
                <a:solidFill>
                  <a:srgbClr val="006DAE"/>
                </a:solidFill>
                <a:cs typeface="+mn-ea"/>
                <a:sym typeface="+mn-lt"/>
              </a:rPr>
              <a:t>壹</a:t>
            </a:r>
          </a:p>
        </p:txBody>
      </p:sp>
      <p:sp>
        <p:nvSpPr>
          <p:cNvPr id="23" name="文本框 22"/>
          <p:cNvSpPr txBox="1"/>
          <p:nvPr/>
        </p:nvSpPr>
        <p:spPr>
          <a:xfrm flipH="1">
            <a:off x="3755449" y="2646590"/>
            <a:ext cx="2222316" cy="830997"/>
          </a:xfrm>
          <a:prstGeom prst="rect">
            <a:avLst/>
          </a:prstGeom>
          <a:noFill/>
        </p:spPr>
        <p:txBody>
          <a:bodyPr wrap="square" rtlCol="0">
            <a:spAutoFit/>
          </a:bodyPr>
          <a:lstStyle/>
          <a:p>
            <a:r>
              <a:rPr lang="zh-CN" altLang="en-US" sz="4800" spc="-300">
                <a:solidFill>
                  <a:srgbClr val="006DAE"/>
                </a:solidFill>
                <a:cs typeface="+mn-ea"/>
                <a:sym typeface="+mn-lt"/>
              </a:rPr>
              <a:t>贰</a:t>
            </a:r>
          </a:p>
        </p:txBody>
      </p:sp>
      <p:sp>
        <p:nvSpPr>
          <p:cNvPr id="24" name="文本框 23"/>
          <p:cNvSpPr txBox="1"/>
          <p:nvPr/>
        </p:nvSpPr>
        <p:spPr>
          <a:xfrm flipH="1">
            <a:off x="6634622" y="2646590"/>
            <a:ext cx="2222316" cy="830997"/>
          </a:xfrm>
          <a:prstGeom prst="rect">
            <a:avLst/>
          </a:prstGeom>
          <a:noFill/>
        </p:spPr>
        <p:txBody>
          <a:bodyPr wrap="square" rtlCol="0">
            <a:spAutoFit/>
          </a:bodyPr>
          <a:lstStyle/>
          <a:p>
            <a:r>
              <a:rPr lang="zh-CN" altLang="en-US" sz="4800" spc="-300">
                <a:solidFill>
                  <a:srgbClr val="006DAE"/>
                </a:solidFill>
                <a:cs typeface="+mn-ea"/>
                <a:sym typeface="+mn-lt"/>
              </a:rPr>
              <a:t>叁</a:t>
            </a:r>
          </a:p>
        </p:txBody>
      </p:sp>
      <p:sp>
        <p:nvSpPr>
          <p:cNvPr id="15" name="文本框 14"/>
          <p:cNvSpPr txBox="1"/>
          <p:nvPr/>
        </p:nvSpPr>
        <p:spPr>
          <a:xfrm flipH="1">
            <a:off x="9488617" y="2646590"/>
            <a:ext cx="2222316" cy="830997"/>
          </a:xfrm>
          <a:prstGeom prst="rect">
            <a:avLst/>
          </a:prstGeom>
          <a:noFill/>
        </p:spPr>
        <p:txBody>
          <a:bodyPr wrap="square" rtlCol="0">
            <a:spAutoFit/>
          </a:bodyPr>
          <a:lstStyle/>
          <a:p>
            <a:r>
              <a:rPr lang="zh-CN" altLang="en-US" sz="4800" spc="-300">
                <a:solidFill>
                  <a:srgbClr val="006DAE"/>
                </a:solidFill>
                <a:cs typeface="+mn-ea"/>
                <a:sym typeface="+mn-lt"/>
              </a:rPr>
              <a:t>肆</a:t>
            </a:r>
          </a:p>
        </p:txBody>
      </p:sp>
      <p:pic>
        <p:nvPicPr>
          <p:cNvPr id="17" name="图片 16"/>
          <p:cNvPicPr>
            <a:picLocks noChangeAspect="1"/>
          </p:cNvPicPr>
          <p:nvPr/>
        </p:nvPicPr>
        <p:blipFill>
          <a:blip r:embed="rId3"/>
          <a:stretch>
            <a:fillRect/>
          </a:stretch>
        </p:blipFill>
        <p:spPr>
          <a:xfrm>
            <a:off x="6693810" y="2025878"/>
            <a:ext cx="1194488" cy="970522"/>
          </a:xfrm>
          <a:prstGeom prst="rect">
            <a:avLst/>
          </a:prstGeom>
        </p:spPr>
      </p:pic>
      <p:pic>
        <p:nvPicPr>
          <p:cNvPr id="27" name="图片 26"/>
          <p:cNvPicPr>
            <a:picLocks noChangeAspect="1"/>
          </p:cNvPicPr>
          <p:nvPr/>
        </p:nvPicPr>
        <p:blipFill>
          <a:blip r:embed="rId4"/>
          <a:srcRect l="-6" r="0"/>
          <a:stretch>
            <a:fillRect/>
          </a:stretch>
        </p:blipFill>
        <p:spPr>
          <a:xfrm>
            <a:off x="3927631" y="3544280"/>
            <a:ext cx="770590" cy="1081353"/>
          </a:xfrm>
          <a:prstGeom prst="rect">
            <a:avLst/>
          </a:prstGeom>
        </p:spPr>
      </p:pic>
      <p:pic>
        <p:nvPicPr>
          <p:cNvPr id="46" name="图片 45"/>
          <p:cNvPicPr>
            <a:picLocks noChangeAspect="1"/>
          </p:cNvPicPr>
          <p:nvPr/>
        </p:nvPicPr>
        <p:blipFill>
          <a:blip r:embed="rId4"/>
          <a:srcRect l="-6" r="0"/>
          <a:stretch>
            <a:fillRect/>
          </a:stretch>
        </p:blipFill>
        <p:spPr>
          <a:xfrm flipH="1">
            <a:off x="9435676" y="3564939"/>
            <a:ext cx="770590" cy="1081353"/>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任意多边形: 形状 8"/>
          <p:cNvSpPr/>
          <p:nvPr/>
        </p:nvSpPr>
        <p:spPr>
          <a:xfrm rot="5400000">
            <a:off x="383096" y="2858116"/>
            <a:ext cx="3217138" cy="1785009"/>
          </a:xfrm>
          <a:custGeom>
            <a:gdLst>
              <a:gd name="connsiteX0" fmla="*/ 0 w 3165636"/>
              <a:gd name="connsiteY0" fmla="*/ 1593825 h 1756434"/>
              <a:gd name="connsiteX1" fmla="*/ 0 w 3165636"/>
              <a:gd name="connsiteY1" fmla="*/ 162608 h 1756434"/>
              <a:gd name="connsiteX2" fmla="*/ 169810 w 3165636"/>
              <a:gd name="connsiteY2" fmla="*/ 162608 h 1756434"/>
              <a:gd name="connsiteX3" fmla="*/ 169810 w 3165636"/>
              <a:gd name="connsiteY3" fmla="*/ 0 h 1756434"/>
              <a:gd name="connsiteX4" fmla="*/ 2995826 w 3165636"/>
              <a:gd name="connsiteY4" fmla="*/ 0 h 1756434"/>
              <a:gd name="connsiteX5" fmla="*/ 2995826 w 3165636"/>
              <a:gd name="connsiteY5" fmla="*/ 162608 h 1756434"/>
              <a:gd name="connsiteX6" fmla="*/ 3165636 w 3165636"/>
              <a:gd name="connsiteY6" fmla="*/ 162608 h 1756434"/>
              <a:gd name="connsiteX7" fmla="*/ 3165636 w 3165636"/>
              <a:gd name="connsiteY7" fmla="*/ 1593825 h 1756434"/>
              <a:gd name="connsiteX8" fmla="*/ 2995826 w 3165636"/>
              <a:gd name="connsiteY8" fmla="*/ 1593825 h 1756434"/>
              <a:gd name="connsiteX9" fmla="*/ 2995826 w 3165636"/>
              <a:gd name="connsiteY9" fmla="*/ 1756434 h 1756434"/>
              <a:gd name="connsiteX10" fmla="*/ 169810 w 3165636"/>
              <a:gd name="connsiteY10" fmla="*/ 1756434 h 1756434"/>
              <a:gd name="connsiteX11" fmla="*/ 169810 w 3165636"/>
              <a:gd name="connsiteY11" fmla="*/ 1593825 h 17564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636" h="1756432">
                <a:moveTo>
                  <a:pt x="0" y="1593825"/>
                </a:moveTo>
                <a:lnTo>
                  <a:pt x="0" y="162608"/>
                </a:lnTo>
                <a:lnTo>
                  <a:pt x="169810" y="162608"/>
                </a:lnTo>
                <a:lnTo>
                  <a:pt x="169810" y="0"/>
                </a:lnTo>
                <a:lnTo>
                  <a:pt x="2995826" y="0"/>
                </a:lnTo>
                <a:lnTo>
                  <a:pt x="2995826" y="162608"/>
                </a:lnTo>
                <a:lnTo>
                  <a:pt x="3165636" y="162608"/>
                </a:lnTo>
                <a:lnTo>
                  <a:pt x="3165636" y="1593825"/>
                </a:lnTo>
                <a:lnTo>
                  <a:pt x="2995826" y="1593825"/>
                </a:lnTo>
                <a:lnTo>
                  <a:pt x="2995826" y="1756434"/>
                </a:lnTo>
                <a:lnTo>
                  <a:pt x="169810" y="1756434"/>
                </a:lnTo>
                <a:lnTo>
                  <a:pt x="169810" y="1593825"/>
                </a:lnTo>
                <a:close/>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9"/>
          <p:cNvSpPr/>
          <p:nvPr/>
        </p:nvSpPr>
        <p:spPr>
          <a:xfrm rot="5400000">
            <a:off x="3109784" y="2858117"/>
            <a:ext cx="3217138" cy="1785009"/>
          </a:xfrm>
          <a:custGeom>
            <a:gdLst>
              <a:gd name="connsiteX0" fmla="*/ 0 w 3165636"/>
              <a:gd name="connsiteY0" fmla="*/ 1593825 h 1756434"/>
              <a:gd name="connsiteX1" fmla="*/ 0 w 3165636"/>
              <a:gd name="connsiteY1" fmla="*/ 162608 h 1756434"/>
              <a:gd name="connsiteX2" fmla="*/ 169810 w 3165636"/>
              <a:gd name="connsiteY2" fmla="*/ 162608 h 1756434"/>
              <a:gd name="connsiteX3" fmla="*/ 169810 w 3165636"/>
              <a:gd name="connsiteY3" fmla="*/ 0 h 1756434"/>
              <a:gd name="connsiteX4" fmla="*/ 2995826 w 3165636"/>
              <a:gd name="connsiteY4" fmla="*/ 0 h 1756434"/>
              <a:gd name="connsiteX5" fmla="*/ 2995826 w 3165636"/>
              <a:gd name="connsiteY5" fmla="*/ 162608 h 1756434"/>
              <a:gd name="connsiteX6" fmla="*/ 3165636 w 3165636"/>
              <a:gd name="connsiteY6" fmla="*/ 162608 h 1756434"/>
              <a:gd name="connsiteX7" fmla="*/ 3165636 w 3165636"/>
              <a:gd name="connsiteY7" fmla="*/ 1593825 h 1756434"/>
              <a:gd name="connsiteX8" fmla="*/ 2995826 w 3165636"/>
              <a:gd name="connsiteY8" fmla="*/ 1593825 h 1756434"/>
              <a:gd name="connsiteX9" fmla="*/ 2995826 w 3165636"/>
              <a:gd name="connsiteY9" fmla="*/ 1756434 h 1756434"/>
              <a:gd name="connsiteX10" fmla="*/ 169810 w 3165636"/>
              <a:gd name="connsiteY10" fmla="*/ 1756434 h 1756434"/>
              <a:gd name="connsiteX11" fmla="*/ 169810 w 3165636"/>
              <a:gd name="connsiteY11" fmla="*/ 1593825 h 17564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636" h="1756432">
                <a:moveTo>
                  <a:pt x="0" y="1593825"/>
                </a:moveTo>
                <a:lnTo>
                  <a:pt x="0" y="162608"/>
                </a:lnTo>
                <a:lnTo>
                  <a:pt x="169810" y="162608"/>
                </a:lnTo>
                <a:lnTo>
                  <a:pt x="169810" y="0"/>
                </a:lnTo>
                <a:lnTo>
                  <a:pt x="2995826" y="0"/>
                </a:lnTo>
                <a:lnTo>
                  <a:pt x="2995826" y="162608"/>
                </a:lnTo>
                <a:lnTo>
                  <a:pt x="3165636" y="162608"/>
                </a:lnTo>
                <a:lnTo>
                  <a:pt x="3165636" y="1593825"/>
                </a:lnTo>
                <a:lnTo>
                  <a:pt x="2995826" y="1593825"/>
                </a:lnTo>
                <a:lnTo>
                  <a:pt x="2995826" y="1756434"/>
                </a:lnTo>
                <a:lnTo>
                  <a:pt x="169810" y="1756434"/>
                </a:lnTo>
                <a:lnTo>
                  <a:pt x="169810" y="1593825"/>
                </a:lnTo>
                <a:close/>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0"/>
          <p:cNvSpPr/>
          <p:nvPr/>
        </p:nvSpPr>
        <p:spPr>
          <a:xfrm rot="5400000">
            <a:off x="5843457" y="2858118"/>
            <a:ext cx="3217138" cy="1785009"/>
          </a:xfrm>
          <a:custGeom>
            <a:gdLst>
              <a:gd name="connsiteX0" fmla="*/ 0 w 3165636"/>
              <a:gd name="connsiteY0" fmla="*/ 1593825 h 1756434"/>
              <a:gd name="connsiteX1" fmla="*/ 0 w 3165636"/>
              <a:gd name="connsiteY1" fmla="*/ 162608 h 1756434"/>
              <a:gd name="connsiteX2" fmla="*/ 169810 w 3165636"/>
              <a:gd name="connsiteY2" fmla="*/ 162608 h 1756434"/>
              <a:gd name="connsiteX3" fmla="*/ 169810 w 3165636"/>
              <a:gd name="connsiteY3" fmla="*/ 0 h 1756434"/>
              <a:gd name="connsiteX4" fmla="*/ 2995826 w 3165636"/>
              <a:gd name="connsiteY4" fmla="*/ 0 h 1756434"/>
              <a:gd name="connsiteX5" fmla="*/ 2995826 w 3165636"/>
              <a:gd name="connsiteY5" fmla="*/ 162608 h 1756434"/>
              <a:gd name="connsiteX6" fmla="*/ 3165636 w 3165636"/>
              <a:gd name="connsiteY6" fmla="*/ 162608 h 1756434"/>
              <a:gd name="connsiteX7" fmla="*/ 3165636 w 3165636"/>
              <a:gd name="connsiteY7" fmla="*/ 1593825 h 1756434"/>
              <a:gd name="connsiteX8" fmla="*/ 2995826 w 3165636"/>
              <a:gd name="connsiteY8" fmla="*/ 1593825 h 1756434"/>
              <a:gd name="connsiteX9" fmla="*/ 2995826 w 3165636"/>
              <a:gd name="connsiteY9" fmla="*/ 1756434 h 1756434"/>
              <a:gd name="connsiteX10" fmla="*/ 169810 w 3165636"/>
              <a:gd name="connsiteY10" fmla="*/ 1756434 h 1756434"/>
              <a:gd name="connsiteX11" fmla="*/ 169810 w 3165636"/>
              <a:gd name="connsiteY11" fmla="*/ 1593825 h 17564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636" h="1756432">
                <a:moveTo>
                  <a:pt x="0" y="1593825"/>
                </a:moveTo>
                <a:lnTo>
                  <a:pt x="0" y="162608"/>
                </a:lnTo>
                <a:lnTo>
                  <a:pt x="169810" y="162608"/>
                </a:lnTo>
                <a:lnTo>
                  <a:pt x="169810" y="0"/>
                </a:lnTo>
                <a:lnTo>
                  <a:pt x="2995826" y="0"/>
                </a:lnTo>
                <a:lnTo>
                  <a:pt x="2995826" y="162608"/>
                </a:lnTo>
                <a:lnTo>
                  <a:pt x="3165636" y="162608"/>
                </a:lnTo>
                <a:lnTo>
                  <a:pt x="3165636" y="1593825"/>
                </a:lnTo>
                <a:lnTo>
                  <a:pt x="2995826" y="1593825"/>
                </a:lnTo>
                <a:lnTo>
                  <a:pt x="2995826" y="1756434"/>
                </a:lnTo>
                <a:lnTo>
                  <a:pt x="169810" y="1756434"/>
                </a:lnTo>
                <a:lnTo>
                  <a:pt x="169810" y="1593825"/>
                </a:lnTo>
                <a:close/>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1"/>
          <p:cNvSpPr/>
          <p:nvPr/>
        </p:nvSpPr>
        <p:spPr>
          <a:xfrm rot="5400000">
            <a:off x="8577130" y="2858119"/>
            <a:ext cx="3217138" cy="1785009"/>
          </a:xfrm>
          <a:custGeom>
            <a:gdLst>
              <a:gd name="connsiteX0" fmla="*/ 0 w 3165636"/>
              <a:gd name="connsiteY0" fmla="*/ 1593825 h 1756434"/>
              <a:gd name="connsiteX1" fmla="*/ 0 w 3165636"/>
              <a:gd name="connsiteY1" fmla="*/ 162608 h 1756434"/>
              <a:gd name="connsiteX2" fmla="*/ 169810 w 3165636"/>
              <a:gd name="connsiteY2" fmla="*/ 162608 h 1756434"/>
              <a:gd name="connsiteX3" fmla="*/ 169810 w 3165636"/>
              <a:gd name="connsiteY3" fmla="*/ 0 h 1756434"/>
              <a:gd name="connsiteX4" fmla="*/ 2995826 w 3165636"/>
              <a:gd name="connsiteY4" fmla="*/ 0 h 1756434"/>
              <a:gd name="connsiteX5" fmla="*/ 2995826 w 3165636"/>
              <a:gd name="connsiteY5" fmla="*/ 162608 h 1756434"/>
              <a:gd name="connsiteX6" fmla="*/ 3165636 w 3165636"/>
              <a:gd name="connsiteY6" fmla="*/ 162608 h 1756434"/>
              <a:gd name="connsiteX7" fmla="*/ 3165636 w 3165636"/>
              <a:gd name="connsiteY7" fmla="*/ 1593825 h 1756434"/>
              <a:gd name="connsiteX8" fmla="*/ 2995826 w 3165636"/>
              <a:gd name="connsiteY8" fmla="*/ 1593825 h 1756434"/>
              <a:gd name="connsiteX9" fmla="*/ 2995826 w 3165636"/>
              <a:gd name="connsiteY9" fmla="*/ 1756434 h 1756434"/>
              <a:gd name="connsiteX10" fmla="*/ 169810 w 3165636"/>
              <a:gd name="connsiteY10" fmla="*/ 1756434 h 1756434"/>
              <a:gd name="connsiteX11" fmla="*/ 169810 w 3165636"/>
              <a:gd name="connsiteY11" fmla="*/ 1593825 h 17564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65636" h="1756432">
                <a:moveTo>
                  <a:pt x="0" y="1593825"/>
                </a:moveTo>
                <a:lnTo>
                  <a:pt x="0" y="162608"/>
                </a:lnTo>
                <a:lnTo>
                  <a:pt x="169810" y="162608"/>
                </a:lnTo>
                <a:lnTo>
                  <a:pt x="169810" y="0"/>
                </a:lnTo>
                <a:lnTo>
                  <a:pt x="2995826" y="0"/>
                </a:lnTo>
                <a:lnTo>
                  <a:pt x="2995826" y="162608"/>
                </a:lnTo>
                <a:lnTo>
                  <a:pt x="3165636" y="162608"/>
                </a:lnTo>
                <a:lnTo>
                  <a:pt x="3165636" y="1593825"/>
                </a:lnTo>
                <a:lnTo>
                  <a:pt x="2995826" y="1593825"/>
                </a:lnTo>
                <a:lnTo>
                  <a:pt x="2995826" y="1756434"/>
                </a:lnTo>
                <a:lnTo>
                  <a:pt x="169810" y="1756434"/>
                </a:lnTo>
                <a:lnTo>
                  <a:pt x="169810" y="1593825"/>
                </a:lnTo>
                <a:close/>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1384214" y="2545529"/>
            <a:ext cx="1154162" cy="2623066"/>
          </a:xfrm>
          <a:prstGeom prst="rect">
            <a:avLst/>
          </a:prstGeom>
        </p:spPr>
        <p:txBody>
          <a:bodyPr vert="eaVert" wrap="square">
            <a:spAutoFit/>
          </a:bodyPr>
          <a:lstStyle/>
          <a:p>
            <a:pPr>
              <a:lnSpc>
                <a:spcPct val="150000"/>
              </a:lnSpc>
            </a:pPr>
            <a:r>
              <a:rPr lang="zh-CN" altLang="en-US" sz="1400">
                <a:solidFill>
                  <a:srgbClr val="FFFFFF"/>
                </a:solidFill>
                <a:cs typeface="+mn-ea"/>
                <a:sym typeface="+mn-lt"/>
              </a:rPr>
              <a:t>标题数字等都可以通过点击和重新输入进行更改。建议正文</a:t>
            </a:r>
            <a:r>
              <a:rPr lang="en-US" altLang="zh-CN" sz="1400">
                <a:solidFill>
                  <a:srgbClr val="FFFFFF"/>
                </a:solidFill>
                <a:cs typeface="+mn-ea"/>
                <a:sym typeface="+mn-lt"/>
              </a:rPr>
              <a:t>14</a:t>
            </a:r>
            <a:r>
              <a:rPr lang="zh-CN" altLang="en-US" sz="1400">
                <a:solidFill>
                  <a:srgbClr val="FFFFFF"/>
                </a:solidFill>
                <a:cs typeface="+mn-ea"/>
                <a:sym typeface="+mn-lt"/>
              </a:rPr>
              <a:t>号字，</a:t>
            </a:r>
            <a:r>
              <a:rPr lang="en-US" altLang="zh-CN" sz="1400">
                <a:solidFill>
                  <a:srgbClr val="FFFFFF"/>
                </a:solidFill>
                <a:cs typeface="+mn-ea"/>
                <a:sym typeface="+mn-lt"/>
              </a:rPr>
              <a:t>1.3</a:t>
            </a:r>
            <a:r>
              <a:rPr lang="zh-CN" altLang="en-US" sz="1400">
                <a:solidFill>
                  <a:srgbClr val="FFFFFF"/>
                </a:solidFill>
                <a:cs typeface="+mn-ea"/>
                <a:sym typeface="+mn-lt"/>
              </a:rPr>
              <a:t>倍字间距。</a:t>
            </a:r>
          </a:p>
        </p:txBody>
      </p:sp>
      <p:sp>
        <p:nvSpPr>
          <p:cNvPr id="28" name="矩形 27"/>
          <p:cNvSpPr/>
          <p:nvPr/>
        </p:nvSpPr>
        <p:spPr>
          <a:xfrm>
            <a:off x="4104413" y="2545529"/>
            <a:ext cx="1154162" cy="2623066"/>
          </a:xfrm>
          <a:prstGeom prst="rect">
            <a:avLst/>
          </a:prstGeom>
        </p:spPr>
        <p:txBody>
          <a:bodyPr vert="eaVert" wrap="square">
            <a:spAutoFit/>
          </a:bodyPr>
          <a:lstStyle/>
          <a:p>
            <a:pPr>
              <a:lnSpc>
                <a:spcPct val="150000"/>
              </a:lnSpc>
            </a:pPr>
            <a:r>
              <a:rPr lang="zh-CN" altLang="en-US" sz="1400">
                <a:solidFill>
                  <a:srgbClr val="FFFFFF"/>
                </a:solidFill>
                <a:cs typeface="+mn-ea"/>
                <a:sym typeface="+mn-lt"/>
              </a:rPr>
              <a:t>标题数字等都可以通过点击和重新输入进行更改。建议正文</a:t>
            </a:r>
            <a:r>
              <a:rPr lang="en-US" altLang="zh-CN" sz="1400">
                <a:solidFill>
                  <a:srgbClr val="FFFFFF"/>
                </a:solidFill>
                <a:cs typeface="+mn-ea"/>
                <a:sym typeface="+mn-lt"/>
              </a:rPr>
              <a:t>14</a:t>
            </a:r>
            <a:r>
              <a:rPr lang="zh-CN" altLang="en-US" sz="1400">
                <a:solidFill>
                  <a:srgbClr val="FFFFFF"/>
                </a:solidFill>
                <a:cs typeface="+mn-ea"/>
                <a:sym typeface="+mn-lt"/>
              </a:rPr>
              <a:t>号字，</a:t>
            </a:r>
            <a:r>
              <a:rPr lang="en-US" altLang="zh-CN" sz="1400">
                <a:solidFill>
                  <a:srgbClr val="FFFFFF"/>
                </a:solidFill>
                <a:cs typeface="+mn-ea"/>
                <a:sym typeface="+mn-lt"/>
              </a:rPr>
              <a:t>1.3</a:t>
            </a:r>
            <a:r>
              <a:rPr lang="zh-CN" altLang="en-US" sz="1400">
                <a:solidFill>
                  <a:srgbClr val="FFFFFF"/>
                </a:solidFill>
                <a:cs typeface="+mn-ea"/>
                <a:sym typeface="+mn-lt"/>
              </a:rPr>
              <a:t>倍字间距。</a:t>
            </a:r>
          </a:p>
        </p:txBody>
      </p:sp>
      <p:sp>
        <p:nvSpPr>
          <p:cNvPr id="32" name="矩形 31"/>
          <p:cNvSpPr/>
          <p:nvPr/>
        </p:nvSpPr>
        <p:spPr>
          <a:xfrm>
            <a:off x="6824612" y="2545529"/>
            <a:ext cx="1154162" cy="2623066"/>
          </a:xfrm>
          <a:prstGeom prst="rect">
            <a:avLst/>
          </a:prstGeom>
        </p:spPr>
        <p:txBody>
          <a:bodyPr vert="eaVert" wrap="square">
            <a:spAutoFit/>
          </a:bodyPr>
          <a:lstStyle/>
          <a:p>
            <a:pPr>
              <a:lnSpc>
                <a:spcPct val="150000"/>
              </a:lnSpc>
            </a:pPr>
            <a:r>
              <a:rPr lang="zh-CN" altLang="en-US" sz="1400">
                <a:solidFill>
                  <a:srgbClr val="FFFFFF"/>
                </a:solidFill>
                <a:cs typeface="+mn-ea"/>
                <a:sym typeface="+mn-lt"/>
              </a:rPr>
              <a:t>标题数字等都可以通过点击和重新输入进行更改。建议正文</a:t>
            </a:r>
            <a:r>
              <a:rPr lang="en-US" altLang="zh-CN" sz="1400">
                <a:solidFill>
                  <a:srgbClr val="FFFFFF"/>
                </a:solidFill>
                <a:cs typeface="+mn-ea"/>
                <a:sym typeface="+mn-lt"/>
              </a:rPr>
              <a:t>14</a:t>
            </a:r>
            <a:r>
              <a:rPr lang="zh-CN" altLang="en-US" sz="1400">
                <a:solidFill>
                  <a:srgbClr val="FFFFFF"/>
                </a:solidFill>
                <a:cs typeface="+mn-ea"/>
                <a:sym typeface="+mn-lt"/>
              </a:rPr>
              <a:t>号字，</a:t>
            </a:r>
            <a:r>
              <a:rPr lang="en-US" altLang="zh-CN" sz="1400">
                <a:solidFill>
                  <a:srgbClr val="FFFFFF"/>
                </a:solidFill>
                <a:cs typeface="+mn-ea"/>
                <a:sym typeface="+mn-lt"/>
              </a:rPr>
              <a:t>1.3</a:t>
            </a:r>
            <a:r>
              <a:rPr lang="zh-CN" altLang="en-US" sz="1400">
                <a:solidFill>
                  <a:srgbClr val="FFFFFF"/>
                </a:solidFill>
                <a:cs typeface="+mn-ea"/>
                <a:sym typeface="+mn-lt"/>
              </a:rPr>
              <a:t>倍字间距。</a:t>
            </a:r>
          </a:p>
        </p:txBody>
      </p:sp>
      <p:sp>
        <p:nvSpPr>
          <p:cNvPr id="36" name="矩形 35"/>
          <p:cNvSpPr/>
          <p:nvPr/>
        </p:nvSpPr>
        <p:spPr>
          <a:xfrm>
            <a:off x="9544811" y="2545529"/>
            <a:ext cx="1154162" cy="2623066"/>
          </a:xfrm>
          <a:prstGeom prst="rect">
            <a:avLst/>
          </a:prstGeom>
        </p:spPr>
        <p:txBody>
          <a:bodyPr vert="eaVert" wrap="square">
            <a:spAutoFit/>
          </a:bodyPr>
          <a:lstStyle/>
          <a:p>
            <a:pPr>
              <a:lnSpc>
                <a:spcPct val="150000"/>
              </a:lnSpc>
            </a:pPr>
            <a:r>
              <a:rPr lang="zh-CN" altLang="en-US" sz="1400">
                <a:solidFill>
                  <a:srgbClr val="FFFFFF"/>
                </a:solidFill>
                <a:cs typeface="+mn-ea"/>
                <a:sym typeface="+mn-lt"/>
              </a:rPr>
              <a:t>标题数字等都可以通过点击和重新输入进行更改。建议正文</a:t>
            </a:r>
            <a:r>
              <a:rPr lang="en-US" altLang="zh-CN" sz="1400">
                <a:solidFill>
                  <a:srgbClr val="FFFFFF"/>
                </a:solidFill>
                <a:cs typeface="+mn-ea"/>
                <a:sym typeface="+mn-lt"/>
              </a:rPr>
              <a:t>14</a:t>
            </a:r>
            <a:r>
              <a:rPr lang="zh-CN" altLang="en-US" sz="1400">
                <a:solidFill>
                  <a:srgbClr val="FFFFFF"/>
                </a:solidFill>
                <a:cs typeface="+mn-ea"/>
                <a:sym typeface="+mn-lt"/>
              </a:rPr>
              <a:t>号字，</a:t>
            </a:r>
            <a:r>
              <a:rPr lang="en-US" altLang="zh-CN" sz="1400">
                <a:solidFill>
                  <a:srgbClr val="FFFFFF"/>
                </a:solidFill>
                <a:cs typeface="+mn-ea"/>
                <a:sym typeface="+mn-lt"/>
              </a:rPr>
              <a:t>1.3</a:t>
            </a:r>
            <a:r>
              <a:rPr lang="zh-CN" altLang="en-US" sz="1400">
                <a:solidFill>
                  <a:srgbClr val="FFFFFF"/>
                </a:solidFill>
                <a:cs typeface="+mn-ea"/>
                <a:sym typeface="+mn-lt"/>
              </a:rPr>
              <a:t>倍字间距。</a:t>
            </a:r>
          </a:p>
        </p:txBody>
      </p:sp>
      <p:sp>
        <p:nvSpPr>
          <p:cNvPr id="37" name="矩形 36"/>
          <p:cNvSpPr/>
          <p:nvPr/>
        </p:nvSpPr>
        <p:spPr>
          <a:xfrm>
            <a:off x="1257935" y="2142051"/>
            <a:ext cx="1466850" cy="52205"/>
          </a:xfrm>
          <a:prstGeom prst="rect">
            <a:avLst/>
          </a:prstGeom>
          <a:solidFill>
            <a:srgbClr val="FFDA4E"/>
          </a:solidFill>
          <a:ln>
            <a:solidFill>
              <a:srgbClr val="DCC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3994453" y="2148537"/>
            <a:ext cx="1447800" cy="45719"/>
          </a:xfrm>
          <a:prstGeom prst="rect">
            <a:avLst/>
          </a:prstGeom>
          <a:solidFill>
            <a:srgbClr val="FFDA4E"/>
          </a:solidFill>
          <a:ln>
            <a:solidFill>
              <a:srgbClr val="DAB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6734810" y="2148537"/>
            <a:ext cx="1447800" cy="45719"/>
          </a:xfrm>
          <a:prstGeom prst="rect">
            <a:avLst/>
          </a:prstGeom>
          <a:solidFill>
            <a:srgbClr val="FFDA4E"/>
          </a:solidFill>
          <a:ln>
            <a:solidFill>
              <a:srgbClr val="DAB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9465642" y="2148537"/>
            <a:ext cx="1447800" cy="45719"/>
          </a:xfrm>
          <a:prstGeom prst="rect">
            <a:avLst/>
          </a:prstGeom>
          <a:solidFill>
            <a:srgbClr val="FFDA4E"/>
          </a:solidFill>
          <a:ln>
            <a:solidFill>
              <a:srgbClr val="DAB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2" grpId="0"/>
      <p:bldP spid="28" grpId="0"/>
      <p:bldP spid="32" grpId="0"/>
      <p:bldP spid="36" grpId="0"/>
      <p:bldP spid="37" grpId="0" animBg="1"/>
      <p:bldP spid="3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pic>
        <p:nvPicPr>
          <p:cNvPr id="9" name="图片 8" descr="C:\Users\HUDEYU\Desktop\网站图片\摄图网_401619262.jpg摄图网_401619262"/>
          <p:cNvPicPr>
            <a:picLocks noChangeAspect="1"/>
          </p:cNvPicPr>
          <p:nvPr/>
        </p:nvPicPr>
        <p:blipFill>
          <a:blip r:embed="rId3"/>
          <a:stretch>
            <a:fillRect/>
          </a:stretch>
        </p:blipFill>
        <p:spPr>
          <a:xfrm>
            <a:off x="1123315" y="1727200"/>
            <a:ext cx="2607945" cy="1737995"/>
          </a:xfrm>
          <a:prstGeom prst="rect">
            <a:avLst/>
          </a:prstGeom>
        </p:spPr>
      </p:pic>
      <p:pic>
        <p:nvPicPr>
          <p:cNvPr id="2" name="图片 1" descr="C:\Users\HUDEYU\Desktop\网站图片\摄图网_401619245.jpg摄图网_401619245"/>
          <p:cNvPicPr>
            <a:picLocks noChangeAspect="1"/>
          </p:cNvPicPr>
          <p:nvPr/>
        </p:nvPicPr>
        <p:blipFill>
          <a:blip r:embed="rId4"/>
          <a:stretch>
            <a:fillRect/>
          </a:stretch>
        </p:blipFill>
        <p:spPr>
          <a:xfrm>
            <a:off x="4535488" y="1726565"/>
            <a:ext cx="2935605" cy="1738630"/>
          </a:xfrm>
          <a:prstGeom prst="rect">
            <a:avLst/>
          </a:prstGeom>
        </p:spPr>
      </p:pic>
      <p:pic>
        <p:nvPicPr>
          <p:cNvPr id="4" name="图片 3" descr="C:\Users\HUDEYU\Desktop\网站图片\摄图网_401619240.jpg摄图网_401619240"/>
          <p:cNvPicPr>
            <a:picLocks noChangeAspect="1"/>
          </p:cNvPicPr>
          <p:nvPr/>
        </p:nvPicPr>
        <p:blipFill>
          <a:blip r:embed="rId5"/>
          <a:stretch>
            <a:fillRect/>
          </a:stretch>
        </p:blipFill>
        <p:spPr>
          <a:xfrm>
            <a:off x="8379460" y="1726565"/>
            <a:ext cx="2740660" cy="1680845"/>
          </a:xfrm>
          <a:prstGeom prst="rect">
            <a:avLst/>
          </a:prstGeom>
        </p:spPr>
      </p:pic>
      <p:sp>
        <p:nvSpPr>
          <p:cNvPr id="5" name="文本框 4"/>
          <p:cNvSpPr txBox="1"/>
          <p:nvPr/>
        </p:nvSpPr>
        <p:spPr>
          <a:xfrm>
            <a:off x="1787039" y="3865187"/>
            <a:ext cx="2031325" cy="199295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a:solidFill>
                  <a:schemeClr val="bg1"/>
                </a:solidFill>
                <a:cs typeface="+mn-ea"/>
                <a:sym typeface="+mn-lt"/>
              </a:rPr>
              <a:t>点击输入本栏的具体文字，简明扼要的说明分项内容，此为概念图解，请根据您的具体内容酌情修点击输入本栏的具体文字。</a:t>
            </a:r>
            <a:endParaRPr lang="zh-CN" altLang="en-US" sz="1200">
              <a:solidFill>
                <a:schemeClr val="bg1"/>
              </a:solidFill>
              <a:cs typeface="+mn-ea"/>
              <a:sym typeface="+mn-lt"/>
            </a:endParaRPr>
          </a:p>
        </p:txBody>
      </p:sp>
      <p:pic>
        <p:nvPicPr>
          <p:cNvPr id="15" name="图片 14"/>
          <p:cNvPicPr>
            <a:picLocks noChangeAspect="1"/>
          </p:cNvPicPr>
          <p:nvPr/>
        </p:nvPicPr>
        <p:blipFill>
          <a:blip r:embed="rId6"/>
          <a:stretch>
            <a:fillRect/>
          </a:stretch>
        </p:blipFill>
        <p:spPr>
          <a:xfrm>
            <a:off x="1209081" y="3926326"/>
            <a:ext cx="340345" cy="350593"/>
          </a:xfrm>
          <a:prstGeom prst="rect">
            <a:avLst/>
          </a:prstGeom>
        </p:spPr>
      </p:pic>
      <p:sp>
        <p:nvSpPr>
          <p:cNvPr id="6" name="文本框 5"/>
          <p:cNvSpPr txBox="1"/>
          <p:nvPr/>
        </p:nvSpPr>
        <p:spPr>
          <a:xfrm>
            <a:off x="5283352" y="3865187"/>
            <a:ext cx="2031325" cy="199295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a:solidFill>
                  <a:schemeClr val="bg1"/>
                </a:solidFill>
                <a:cs typeface="+mn-ea"/>
                <a:sym typeface="+mn-lt"/>
              </a:rPr>
              <a:t>点击输入本栏的具体文字，简明扼要的说明分项内容，此为概念图解，请根据您的具体内容酌情修点击输入本栏的具体文字。</a:t>
            </a:r>
            <a:endParaRPr lang="zh-CN" altLang="en-US" sz="1200">
              <a:solidFill>
                <a:schemeClr val="bg1"/>
              </a:solidFill>
              <a:cs typeface="+mn-ea"/>
              <a:sym typeface="+mn-lt"/>
            </a:endParaRPr>
          </a:p>
        </p:txBody>
      </p:sp>
      <p:pic>
        <p:nvPicPr>
          <p:cNvPr id="17" name="图片 16"/>
          <p:cNvPicPr>
            <a:picLocks noChangeAspect="1"/>
          </p:cNvPicPr>
          <p:nvPr/>
        </p:nvPicPr>
        <p:blipFill>
          <a:blip r:embed="rId6"/>
          <a:stretch>
            <a:fillRect/>
          </a:stretch>
        </p:blipFill>
        <p:spPr>
          <a:xfrm>
            <a:off x="4705394" y="3926326"/>
            <a:ext cx="340345" cy="350593"/>
          </a:xfrm>
          <a:prstGeom prst="rect">
            <a:avLst/>
          </a:prstGeom>
        </p:spPr>
      </p:pic>
      <p:sp>
        <p:nvSpPr>
          <p:cNvPr id="7" name="文本框 6"/>
          <p:cNvSpPr txBox="1"/>
          <p:nvPr/>
        </p:nvSpPr>
        <p:spPr>
          <a:xfrm>
            <a:off x="8952527" y="3865187"/>
            <a:ext cx="2031325" cy="199295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200" kern="0">
                <a:solidFill>
                  <a:schemeClr val="bg1"/>
                </a:solidFill>
                <a:cs typeface="+mn-ea"/>
                <a:sym typeface="+mn-lt"/>
              </a:rPr>
              <a:t>点击输入本栏的具体文字，简明扼要的说明分项内容，此为概念图解，请根据您的具体内容酌情修点击输入本栏的具体文字。</a:t>
            </a:r>
            <a:endParaRPr lang="zh-CN" altLang="en-US" sz="1200">
              <a:solidFill>
                <a:schemeClr val="bg1"/>
              </a:solidFill>
              <a:cs typeface="+mn-ea"/>
              <a:sym typeface="+mn-lt"/>
            </a:endParaRPr>
          </a:p>
        </p:txBody>
      </p:sp>
      <p:pic>
        <p:nvPicPr>
          <p:cNvPr id="8" name="图片 7"/>
          <p:cNvPicPr>
            <a:picLocks noChangeAspect="1"/>
          </p:cNvPicPr>
          <p:nvPr/>
        </p:nvPicPr>
        <p:blipFill>
          <a:blip r:embed="rId6"/>
          <a:stretch>
            <a:fillRect/>
          </a:stretch>
        </p:blipFill>
        <p:spPr>
          <a:xfrm>
            <a:off x="8374569" y="3926326"/>
            <a:ext cx="340345" cy="350593"/>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3" name="组合 42"/>
          <p:cNvGrpSpPr/>
          <p:nvPr/>
        </p:nvGrpSpPr>
        <p:grpSpPr>
          <a:xfrm rot="10800000">
            <a:off x="1576912" y="1976367"/>
            <a:ext cx="600676" cy="2077902"/>
            <a:chOff x="4743585" y="2058841"/>
            <a:chExt cx="962025" cy="3327905"/>
          </a:xfrm>
          <a:solidFill>
            <a:srgbClr val="DCC8AA"/>
          </a:solidFill>
        </p:grpSpPr>
        <p:sp>
          <p:nvSpPr>
            <p:cNvPr id="44" name="任意多边形: 形状 43"/>
            <p:cNvSpPr/>
            <p:nvPr/>
          </p:nvSpPr>
          <p:spPr>
            <a:xfrm>
              <a:off x="4743585" y="2058841"/>
              <a:ext cx="962025" cy="3327905"/>
            </a:xfrm>
            <a:custGeom>
              <a:gdLst>
                <a:gd name="connsiteX0" fmla="*/ 483765 w 962025"/>
                <a:gd name="connsiteY0" fmla="*/ 0 h 3327905"/>
                <a:gd name="connsiteX1" fmla="*/ 492317 w 962025"/>
                <a:gd name="connsiteY1" fmla="*/ 6307 h 3327905"/>
                <a:gd name="connsiteX2" fmla="*/ 497200 w 962025"/>
                <a:gd name="connsiteY2" fmla="*/ 30489 h 3327905"/>
                <a:gd name="connsiteX3" fmla="*/ 541670 w 962025"/>
                <a:gd name="connsiteY3" fmla="*/ 84492 h 3327905"/>
                <a:gd name="connsiteX4" fmla="*/ 552436 w 962025"/>
                <a:gd name="connsiteY4" fmla="*/ 89668 h 3327905"/>
                <a:gd name="connsiteX5" fmla="*/ 665956 w 962025"/>
                <a:gd name="connsiteY5" fmla="*/ 89668 h 3327905"/>
                <a:gd name="connsiteX6" fmla="*/ 829052 w 962025"/>
                <a:gd name="connsiteY6" fmla="*/ 197775 h 3327905"/>
                <a:gd name="connsiteX7" fmla="*/ 842914 w 962025"/>
                <a:gd name="connsiteY7" fmla="*/ 266437 h 3327905"/>
                <a:gd name="connsiteX8" fmla="*/ 896934 w 962025"/>
                <a:gd name="connsiteY8" fmla="*/ 266437 h 3327905"/>
                <a:gd name="connsiteX9" fmla="*/ 962025 w 962025"/>
                <a:gd name="connsiteY9" fmla="*/ 331528 h 3327905"/>
                <a:gd name="connsiteX10" fmla="*/ 962025 w 962025"/>
                <a:gd name="connsiteY10" fmla="*/ 3049321 h 3327905"/>
                <a:gd name="connsiteX11" fmla="*/ 896934 w 962025"/>
                <a:gd name="connsiteY11" fmla="*/ 3114412 h 3327905"/>
                <a:gd name="connsiteX12" fmla="*/ 832226 w 962025"/>
                <a:gd name="connsiteY12" fmla="*/ 3114412 h 3327905"/>
                <a:gd name="connsiteX13" fmla="*/ 829052 w 962025"/>
                <a:gd name="connsiteY13" fmla="*/ 3130130 h 3327905"/>
                <a:gd name="connsiteX14" fmla="*/ 665956 w 962025"/>
                <a:gd name="connsiteY14" fmla="*/ 3238237 h 3327905"/>
                <a:gd name="connsiteX15" fmla="*/ 552436 w 962025"/>
                <a:gd name="connsiteY15" fmla="*/ 3238237 h 3327905"/>
                <a:gd name="connsiteX16" fmla="*/ 541670 w 962025"/>
                <a:gd name="connsiteY16" fmla="*/ 3243413 h 3327905"/>
                <a:gd name="connsiteX17" fmla="*/ 497200 w 962025"/>
                <a:gd name="connsiteY17" fmla="*/ 3297416 h 3327905"/>
                <a:gd name="connsiteX18" fmla="*/ 492317 w 962025"/>
                <a:gd name="connsiteY18" fmla="*/ 3321598 h 3327905"/>
                <a:gd name="connsiteX19" fmla="*/ 483765 w 962025"/>
                <a:gd name="connsiteY19" fmla="*/ 3327905 h 3327905"/>
                <a:gd name="connsiteX20" fmla="*/ 478482 w 962025"/>
                <a:gd name="connsiteY20" fmla="*/ 3301738 h 3327905"/>
                <a:gd name="connsiteX21" fmla="*/ 434012 w 962025"/>
                <a:gd name="connsiteY21" fmla="*/ 3247735 h 3327905"/>
                <a:gd name="connsiteX22" fmla="*/ 414255 w 962025"/>
                <a:gd name="connsiteY22" fmla="*/ 3238237 h 3327905"/>
                <a:gd name="connsiteX23" fmla="*/ 296068 w 962025"/>
                <a:gd name="connsiteY23" fmla="*/ 3238237 h 3327905"/>
                <a:gd name="connsiteX24" fmla="*/ 132972 w 962025"/>
                <a:gd name="connsiteY24" fmla="*/ 3130130 h 3327905"/>
                <a:gd name="connsiteX25" fmla="*/ 129799 w 962025"/>
                <a:gd name="connsiteY25" fmla="*/ 3114412 h 3327905"/>
                <a:gd name="connsiteX26" fmla="*/ 65091 w 962025"/>
                <a:gd name="connsiteY26" fmla="*/ 3114412 h 3327905"/>
                <a:gd name="connsiteX27" fmla="*/ 0 w 962025"/>
                <a:gd name="connsiteY27" fmla="*/ 3049321 h 3327905"/>
                <a:gd name="connsiteX28" fmla="*/ 0 w 962025"/>
                <a:gd name="connsiteY28" fmla="*/ 331528 h 3327905"/>
                <a:gd name="connsiteX29" fmla="*/ 65091 w 962025"/>
                <a:gd name="connsiteY29" fmla="*/ 266437 h 3327905"/>
                <a:gd name="connsiteX30" fmla="*/ 119110 w 962025"/>
                <a:gd name="connsiteY30" fmla="*/ 266437 h 3327905"/>
                <a:gd name="connsiteX31" fmla="*/ 132972 w 962025"/>
                <a:gd name="connsiteY31" fmla="*/ 197775 h 3327905"/>
                <a:gd name="connsiteX32" fmla="*/ 296068 w 962025"/>
                <a:gd name="connsiteY32" fmla="*/ 89668 h 3327905"/>
                <a:gd name="connsiteX33" fmla="*/ 414255 w 962025"/>
                <a:gd name="connsiteY33" fmla="*/ 89668 h 3327905"/>
                <a:gd name="connsiteX34" fmla="*/ 434012 w 962025"/>
                <a:gd name="connsiteY34" fmla="*/ 80170 h 3327905"/>
                <a:gd name="connsiteX35" fmla="*/ 478482 w 962025"/>
                <a:gd name="connsiteY35" fmla="*/ 26167 h 33279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62025" h="3327905">
                  <a:moveTo>
                    <a:pt x="483765" y="0"/>
                  </a:moveTo>
                  <a:lnTo>
                    <a:pt x="492317" y="6307"/>
                  </a:lnTo>
                  <a:lnTo>
                    <a:pt x="497200" y="30489"/>
                  </a:lnTo>
                  <a:cubicBezTo>
                    <a:pt x="506516" y="52516"/>
                    <a:pt x="522080" y="71258"/>
                    <a:pt x="541670" y="84492"/>
                  </a:cubicBezTo>
                  <a:lnTo>
                    <a:pt x="552436" y="89668"/>
                  </a:lnTo>
                  <a:lnTo>
                    <a:pt x="665956" y="89668"/>
                  </a:lnTo>
                  <a:cubicBezTo>
                    <a:pt x="739275" y="89668"/>
                    <a:pt x="802181" y="134245"/>
                    <a:pt x="829052" y="197775"/>
                  </a:cubicBezTo>
                  <a:lnTo>
                    <a:pt x="842914" y="266437"/>
                  </a:lnTo>
                  <a:lnTo>
                    <a:pt x="896934" y="266437"/>
                  </a:lnTo>
                  <a:cubicBezTo>
                    <a:pt x="932883" y="266437"/>
                    <a:pt x="962025" y="295579"/>
                    <a:pt x="962025" y="331528"/>
                  </a:cubicBezTo>
                  <a:lnTo>
                    <a:pt x="962025" y="3049321"/>
                  </a:lnTo>
                  <a:cubicBezTo>
                    <a:pt x="962025" y="3085270"/>
                    <a:pt x="932883" y="3114412"/>
                    <a:pt x="896934" y="3114412"/>
                  </a:cubicBezTo>
                  <a:lnTo>
                    <a:pt x="832226" y="3114412"/>
                  </a:lnTo>
                  <a:lnTo>
                    <a:pt x="829052" y="3130130"/>
                  </a:lnTo>
                  <a:cubicBezTo>
                    <a:pt x="802181" y="3193660"/>
                    <a:pt x="739275" y="3238237"/>
                    <a:pt x="665956" y="3238237"/>
                  </a:cubicBezTo>
                  <a:lnTo>
                    <a:pt x="552436" y="3238237"/>
                  </a:lnTo>
                  <a:lnTo>
                    <a:pt x="541670" y="3243413"/>
                  </a:lnTo>
                  <a:cubicBezTo>
                    <a:pt x="522080" y="3256647"/>
                    <a:pt x="506516" y="3275389"/>
                    <a:pt x="497200" y="3297416"/>
                  </a:cubicBezTo>
                  <a:lnTo>
                    <a:pt x="492317" y="3321598"/>
                  </a:lnTo>
                  <a:lnTo>
                    <a:pt x="483765" y="3327905"/>
                  </a:lnTo>
                  <a:lnTo>
                    <a:pt x="478482" y="3301738"/>
                  </a:lnTo>
                  <a:cubicBezTo>
                    <a:pt x="469165" y="3279711"/>
                    <a:pt x="453602" y="3260969"/>
                    <a:pt x="434012" y="3247735"/>
                  </a:cubicBezTo>
                  <a:lnTo>
                    <a:pt x="414255" y="3238237"/>
                  </a:lnTo>
                  <a:lnTo>
                    <a:pt x="296068" y="3238237"/>
                  </a:lnTo>
                  <a:cubicBezTo>
                    <a:pt x="222750" y="3238237"/>
                    <a:pt x="159843" y="3193660"/>
                    <a:pt x="132972" y="3130130"/>
                  </a:cubicBezTo>
                  <a:lnTo>
                    <a:pt x="129799" y="3114412"/>
                  </a:lnTo>
                  <a:lnTo>
                    <a:pt x="65091" y="3114412"/>
                  </a:lnTo>
                  <a:cubicBezTo>
                    <a:pt x="29142" y="3114412"/>
                    <a:pt x="0" y="3085270"/>
                    <a:pt x="0" y="3049321"/>
                  </a:cubicBezTo>
                  <a:lnTo>
                    <a:pt x="0" y="331528"/>
                  </a:lnTo>
                  <a:cubicBezTo>
                    <a:pt x="0" y="295579"/>
                    <a:pt x="29142" y="266437"/>
                    <a:pt x="65091" y="266437"/>
                  </a:cubicBezTo>
                  <a:lnTo>
                    <a:pt x="119110" y="266437"/>
                  </a:lnTo>
                  <a:lnTo>
                    <a:pt x="132972" y="197775"/>
                  </a:lnTo>
                  <a:cubicBezTo>
                    <a:pt x="159843" y="134245"/>
                    <a:pt x="222750" y="89668"/>
                    <a:pt x="296068" y="89668"/>
                  </a:cubicBezTo>
                  <a:lnTo>
                    <a:pt x="414255" y="89668"/>
                  </a:lnTo>
                  <a:lnTo>
                    <a:pt x="434012" y="80170"/>
                  </a:lnTo>
                  <a:cubicBezTo>
                    <a:pt x="453602" y="66936"/>
                    <a:pt x="469165" y="48194"/>
                    <a:pt x="478482" y="26167"/>
                  </a:cubicBezTo>
                  <a:close/>
                </a:path>
              </a:pathLst>
            </a:custGeom>
            <a:noFill/>
            <a:ln w="19050">
              <a:solidFill>
                <a:srgbClr val="E9D8BA"/>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5" name="任意多边形: 形状 44"/>
            <p:cNvSpPr/>
            <p:nvPr/>
          </p:nvSpPr>
          <p:spPr>
            <a:xfrm>
              <a:off x="4793418" y="2115793"/>
              <a:ext cx="864448" cy="3191336"/>
            </a:xfrm>
            <a:custGeom>
              <a:gdLst>
                <a:gd name="connsiteX0" fmla="*/ 483765 w 962025"/>
                <a:gd name="connsiteY0" fmla="*/ 0 h 3327905"/>
                <a:gd name="connsiteX1" fmla="*/ 492317 w 962025"/>
                <a:gd name="connsiteY1" fmla="*/ 6307 h 3327905"/>
                <a:gd name="connsiteX2" fmla="*/ 497200 w 962025"/>
                <a:gd name="connsiteY2" fmla="*/ 30489 h 3327905"/>
                <a:gd name="connsiteX3" fmla="*/ 541670 w 962025"/>
                <a:gd name="connsiteY3" fmla="*/ 84492 h 3327905"/>
                <a:gd name="connsiteX4" fmla="*/ 552436 w 962025"/>
                <a:gd name="connsiteY4" fmla="*/ 89668 h 3327905"/>
                <a:gd name="connsiteX5" fmla="*/ 665956 w 962025"/>
                <a:gd name="connsiteY5" fmla="*/ 89668 h 3327905"/>
                <a:gd name="connsiteX6" fmla="*/ 829052 w 962025"/>
                <a:gd name="connsiteY6" fmla="*/ 197775 h 3327905"/>
                <a:gd name="connsiteX7" fmla="*/ 842914 w 962025"/>
                <a:gd name="connsiteY7" fmla="*/ 266437 h 3327905"/>
                <a:gd name="connsiteX8" fmla="*/ 896934 w 962025"/>
                <a:gd name="connsiteY8" fmla="*/ 266437 h 3327905"/>
                <a:gd name="connsiteX9" fmla="*/ 962025 w 962025"/>
                <a:gd name="connsiteY9" fmla="*/ 331528 h 3327905"/>
                <a:gd name="connsiteX10" fmla="*/ 962025 w 962025"/>
                <a:gd name="connsiteY10" fmla="*/ 3049321 h 3327905"/>
                <a:gd name="connsiteX11" fmla="*/ 896934 w 962025"/>
                <a:gd name="connsiteY11" fmla="*/ 3114412 h 3327905"/>
                <a:gd name="connsiteX12" fmla="*/ 832226 w 962025"/>
                <a:gd name="connsiteY12" fmla="*/ 3114412 h 3327905"/>
                <a:gd name="connsiteX13" fmla="*/ 829052 w 962025"/>
                <a:gd name="connsiteY13" fmla="*/ 3130130 h 3327905"/>
                <a:gd name="connsiteX14" fmla="*/ 665956 w 962025"/>
                <a:gd name="connsiteY14" fmla="*/ 3238237 h 3327905"/>
                <a:gd name="connsiteX15" fmla="*/ 552436 w 962025"/>
                <a:gd name="connsiteY15" fmla="*/ 3238237 h 3327905"/>
                <a:gd name="connsiteX16" fmla="*/ 541670 w 962025"/>
                <a:gd name="connsiteY16" fmla="*/ 3243413 h 3327905"/>
                <a:gd name="connsiteX17" fmla="*/ 497200 w 962025"/>
                <a:gd name="connsiteY17" fmla="*/ 3297416 h 3327905"/>
                <a:gd name="connsiteX18" fmla="*/ 492317 w 962025"/>
                <a:gd name="connsiteY18" fmla="*/ 3321598 h 3327905"/>
                <a:gd name="connsiteX19" fmla="*/ 483765 w 962025"/>
                <a:gd name="connsiteY19" fmla="*/ 3327905 h 3327905"/>
                <a:gd name="connsiteX20" fmla="*/ 478482 w 962025"/>
                <a:gd name="connsiteY20" fmla="*/ 3301738 h 3327905"/>
                <a:gd name="connsiteX21" fmla="*/ 434012 w 962025"/>
                <a:gd name="connsiteY21" fmla="*/ 3247735 h 3327905"/>
                <a:gd name="connsiteX22" fmla="*/ 414255 w 962025"/>
                <a:gd name="connsiteY22" fmla="*/ 3238237 h 3327905"/>
                <a:gd name="connsiteX23" fmla="*/ 296068 w 962025"/>
                <a:gd name="connsiteY23" fmla="*/ 3238237 h 3327905"/>
                <a:gd name="connsiteX24" fmla="*/ 132972 w 962025"/>
                <a:gd name="connsiteY24" fmla="*/ 3130130 h 3327905"/>
                <a:gd name="connsiteX25" fmla="*/ 129799 w 962025"/>
                <a:gd name="connsiteY25" fmla="*/ 3114412 h 3327905"/>
                <a:gd name="connsiteX26" fmla="*/ 65091 w 962025"/>
                <a:gd name="connsiteY26" fmla="*/ 3114412 h 3327905"/>
                <a:gd name="connsiteX27" fmla="*/ 0 w 962025"/>
                <a:gd name="connsiteY27" fmla="*/ 3049321 h 3327905"/>
                <a:gd name="connsiteX28" fmla="*/ 0 w 962025"/>
                <a:gd name="connsiteY28" fmla="*/ 331528 h 3327905"/>
                <a:gd name="connsiteX29" fmla="*/ 65091 w 962025"/>
                <a:gd name="connsiteY29" fmla="*/ 266437 h 3327905"/>
                <a:gd name="connsiteX30" fmla="*/ 119110 w 962025"/>
                <a:gd name="connsiteY30" fmla="*/ 266437 h 3327905"/>
                <a:gd name="connsiteX31" fmla="*/ 132972 w 962025"/>
                <a:gd name="connsiteY31" fmla="*/ 197775 h 3327905"/>
                <a:gd name="connsiteX32" fmla="*/ 296068 w 962025"/>
                <a:gd name="connsiteY32" fmla="*/ 89668 h 3327905"/>
                <a:gd name="connsiteX33" fmla="*/ 414255 w 962025"/>
                <a:gd name="connsiteY33" fmla="*/ 89668 h 3327905"/>
                <a:gd name="connsiteX34" fmla="*/ 434012 w 962025"/>
                <a:gd name="connsiteY34" fmla="*/ 80170 h 3327905"/>
                <a:gd name="connsiteX35" fmla="*/ 478482 w 962025"/>
                <a:gd name="connsiteY35" fmla="*/ 26167 h 33279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62025" h="3327905">
                  <a:moveTo>
                    <a:pt x="483765" y="0"/>
                  </a:moveTo>
                  <a:lnTo>
                    <a:pt x="492317" y="6307"/>
                  </a:lnTo>
                  <a:lnTo>
                    <a:pt x="497200" y="30489"/>
                  </a:lnTo>
                  <a:cubicBezTo>
                    <a:pt x="506516" y="52516"/>
                    <a:pt x="522080" y="71258"/>
                    <a:pt x="541670" y="84492"/>
                  </a:cubicBezTo>
                  <a:lnTo>
                    <a:pt x="552436" y="89668"/>
                  </a:lnTo>
                  <a:lnTo>
                    <a:pt x="665956" y="89668"/>
                  </a:lnTo>
                  <a:cubicBezTo>
                    <a:pt x="739275" y="89668"/>
                    <a:pt x="802181" y="134245"/>
                    <a:pt x="829052" y="197775"/>
                  </a:cubicBezTo>
                  <a:lnTo>
                    <a:pt x="842914" y="266437"/>
                  </a:lnTo>
                  <a:lnTo>
                    <a:pt x="896934" y="266437"/>
                  </a:lnTo>
                  <a:cubicBezTo>
                    <a:pt x="932883" y="266437"/>
                    <a:pt x="962025" y="295579"/>
                    <a:pt x="962025" y="331528"/>
                  </a:cubicBezTo>
                  <a:lnTo>
                    <a:pt x="962025" y="3049321"/>
                  </a:lnTo>
                  <a:cubicBezTo>
                    <a:pt x="962025" y="3085270"/>
                    <a:pt x="932883" y="3114412"/>
                    <a:pt x="896934" y="3114412"/>
                  </a:cubicBezTo>
                  <a:lnTo>
                    <a:pt x="832226" y="3114412"/>
                  </a:lnTo>
                  <a:lnTo>
                    <a:pt x="829052" y="3130130"/>
                  </a:lnTo>
                  <a:cubicBezTo>
                    <a:pt x="802181" y="3193660"/>
                    <a:pt x="739275" y="3238237"/>
                    <a:pt x="665956" y="3238237"/>
                  </a:cubicBezTo>
                  <a:lnTo>
                    <a:pt x="552436" y="3238237"/>
                  </a:lnTo>
                  <a:lnTo>
                    <a:pt x="541670" y="3243413"/>
                  </a:lnTo>
                  <a:cubicBezTo>
                    <a:pt x="522080" y="3256647"/>
                    <a:pt x="506516" y="3275389"/>
                    <a:pt x="497200" y="3297416"/>
                  </a:cubicBezTo>
                  <a:lnTo>
                    <a:pt x="492317" y="3321598"/>
                  </a:lnTo>
                  <a:lnTo>
                    <a:pt x="483765" y="3327905"/>
                  </a:lnTo>
                  <a:lnTo>
                    <a:pt x="478482" y="3301738"/>
                  </a:lnTo>
                  <a:cubicBezTo>
                    <a:pt x="469165" y="3279711"/>
                    <a:pt x="453602" y="3260969"/>
                    <a:pt x="434012" y="3247735"/>
                  </a:cubicBezTo>
                  <a:lnTo>
                    <a:pt x="414255" y="3238237"/>
                  </a:lnTo>
                  <a:lnTo>
                    <a:pt x="296068" y="3238237"/>
                  </a:lnTo>
                  <a:cubicBezTo>
                    <a:pt x="222750" y="3238237"/>
                    <a:pt x="159843" y="3193660"/>
                    <a:pt x="132972" y="3130130"/>
                  </a:cubicBezTo>
                  <a:lnTo>
                    <a:pt x="129799" y="3114412"/>
                  </a:lnTo>
                  <a:lnTo>
                    <a:pt x="65091" y="3114412"/>
                  </a:lnTo>
                  <a:cubicBezTo>
                    <a:pt x="29142" y="3114412"/>
                    <a:pt x="0" y="3085270"/>
                    <a:pt x="0" y="3049321"/>
                  </a:cubicBezTo>
                  <a:lnTo>
                    <a:pt x="0" y="331528"/>
                  </a:lnTo>
                  <a:cubicBezTo>
                    <a:pt x="0" y="295579"/>
                    <a:pt x="29142" y="266437"/>
                    <a:pt x="65091" y="266437"/>
                  </a:cubicBezTo>
                  <a:lnTo>
                    <a:pt x="119110" y="266437"/>
                  </a:lnTo>
                  <a:lnTo>
                    <a:pt x="132972" y="197775"/>
                  </a:lnTo>
                  <a:cubicBezTo>
                    <a:pt x="159843" y="134245"/>
                    <a:pt x="222750" y="89668"/>
                    <a:pt x="296068" y="89668"/>
                  </a:cubicBezTo>
                  <a:lnTo>
                    <a:pt x="414255" y="89668"/>
                  </a:lnTo>
                  <a:lnTo>
                    <a:pt x="434012" y="80170"/>
                  </a:lnTo>
                  <a:cubicBezTo>
                    <a:pt x="453602" y="66936"/>
                    <a:pt x="469165" y="48194"/>
                    <a:pt x="478482" y="26167"/>
                  </a:cubicBezTo>
                  <a:close/>
                </a:path>
              </a:pathLst>
            </a:custGeom>
            <a:noFill/>
            <a:ln>
              <a:solidFill>
                <a:srgbClr val="FFDA4E"/>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46" name="矩形 45"/>
          <p:cNvSpPr/>
          <p:nvPr/>
        </p:nvSpPr>
        <p:spPr>
          <a:xfrm>
            <a:off x="1623864" y="2316156"/>
            <a:ext cx="461665" cy="1477328"/>
          </a:xfrm>
          <a:prstGeom prst="rect">
            <a:avLst/>
          </a:prstGeom>
        </p:spPr>
        <p:txBody>
          <a:bodyPr vert="eaVert" wrap="none">
            <a:spAutoFit/>
          </a:bodyPr>
          <a:lstStyle/>
          <a:p>
            <a:r>
              <a:rPr lang="zh-CN" altLang="en-US">
                <a:solidFill>
                  <a:schemeClr val="bg1"/>
                </a:solidFill>
                <a:cs typeface="+mn-ea"/>
                <a:sym typeface="+mn-lt"/>
              </a:rPr>
              <a:t>添加文本信息</a:t>
            </a:r>
          </a:p>
        </p:txBody>
      </p:sp>
      <p:sp>
        <p:nvSpPr>
          <p:cNvPr id="47" name="矩形 46"/>
          <p:cNvSpPr/>
          <p:nvPr/>
        </p:nvSpPr>
        <p:spPr>
          <a:xfrm>
            <a:off x="2255891" y="3033619"/>
            <a:ext cx="2257326" cy="798680"/>
          </a:xfrm>
          <a:prstGeom prst="rect">
            <a:avLst/>
          </a:prstGeom>
        </p:spPr>
        <p:txBody>
          <a:bodyPr wrap="square">
            <a:spAutoFit/>
          </a:bodyPr>
          <a:lstStyle/>
          <a:p>
            <a:pPr>
              <a:lnSpc>
                <a:spcPct val="130000"/>
              </a:lnSpc>
            </a:pPr>
            <a:r>
              <a:rPr lang="zh-CN" altLang="en-US" sz="1200">
                <a:solidFill>
                  <a:schemeClr val="bg1"/>
                </a:solidFill>
                <a:cs typeface="+mn-ea"/>
                <a:sym typeface="+mn-lt"/>
              </a:rPr>
              <a:t>标题数字等都可以通过点击和重新输入进行更改。建议正文</a:t>
            </a:r>
            <a:r>
              <a:rPr lang="en-US" altLang="zh-CN" sz="1200">
                <a:solidFill>
                  <a:schemeClr val="bg1"/>
                </a:solidFill>
                <a:cs typeface="+mn-ea"/>
                <a:sym typeface="+mn-lt"/>
              </a:rPr>
              <a:t>12</a:t>
            </a:r>
            <a:r>
              <a:rPr lang="zh-CN" altLang="en-US" sz="1200">
                <a:solidFill>
                  <a:schemeClr val="bg1"/>
                </a:solidFill>
                <a:cs typeface="+mn-ea"/>
                <a:sym typeface="+mn-lt"/>
              </a:rPr>
              <a:t>号字，</a:t>
            </a:r>
            <a:r>
              <a:rPr lang="en-US" altLang="zh-CN" sz="1200">
                <a:solidFill>
                  <a:schemeClr val="bg1"/>
                </a:solidFill>
                <a:cs typeface="+mn-ea"/>
                <a:sym typeface="+mn-lt"/>
              </a:rPr>
              <a:t>1.3</a:t>
            </a:r>
            <a:r>
              <a:rPr lang="zh-CN" altLang="en-US" sz="1200">
                <a:solidFill>
                  <a:schemeClr val="bg1"/>
                </a:solidFill>
                <a:cs typeface="+mn-ea"/>
                <a:sym typeface="+mn-lt"/>
              </a:rPr>
              <a:t>倍字间距。</a:t>
            </a:r>
          </a:p>
        </p:txBody>
      </p:sp>
      <p:sp>
        <p:nvSpPr>
          <p:cNvPr id="48" name="flower-of-fruit-tree_38873"/>
          <p:cNvSpPr>
            <a:spLocks noChangeAspect="1"/>
          </p:cNvSpPr>
          <p:nvPr/>
        </p:nvSpPr>
        <p:spPr bwMode="auto">
          <a:xfrm>
            <a:off x="2469993" y="2510833"/>
            <a:ext cx="529536" cy="509565"/>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 name="connsiteX874" fmla="*/ 373273 h 605239"/>
              <a:gd name="connsiteY874" fmla="*/ 373273 h 605239"/>
              <a:gd name="connsiteX875" fmla="*/ 373273 h 605239"/>
              <a:gd name="connsiteY875" fmla="*/ 373273 h 605239"/>
              <a:gd name="connsiteX876" fmla="*/ 373273 h 605239"/>
              <a:gd name="connsiteY876" fmla="*/ 373273 h 605239"/>
              <a:gd name="connsiteX877" fmla="*/ 373273 h 605239"/>
              <a:gd name="connsiteY877" fmla="*/ 373273 h 605239"/>
              <a:gd name="connsiteX878" fmla="*/ 373273 h 605239"/>
              <a:gd name="connsiteY878" fmla="*/ 373273 h 605239"/>
              <a:gd name="connsiteX879" fmla="*/ 373273 h 605239"/>
              <a:gd name="connsiteY879" fmla="*/ 373273 h 605239"/>
              <a:gd name="connsiteX880" fmla="*/ 373273 h 605239"/>
              <a:gd name="connsiteY880" fmla="*/ 373273 h 605239"/>
              <a:gd name="connsiteX881" fmla="*/ 373273 h 605239"/>
              <a:gd name="connsiteY881" fmla="*/ 373273 h 605239"/>
              <a:gd name="connsiteX882" fmla="*/ 373273 h 605239"/>
              <a:gd name="connsiteY882" fmla="*/ 373273 h 605239"/>
              <a:gd name="connsiteX883" fmla="*/ 373273 h 605239"/>
              <a:gd name="connsiteY883" fmla="*/ 373273 h 605239"/>
              <a:gd name="connsiteX884" fmla="*/ 373273 h 605239"/>
              <a:gd name="connsiteY884" fmla="*/ 373273 h 605239"/>
              <a:gd name="connsiteX885" fmla="*/ 373273 h 605239"/>
              <a:gd name="connsiteY885" fmla="*/ 373273 h 605239"/>
              <a:gd name="connsiteX886" fmla="*/ 373273 h 605239"/>
              <a:gd name="connsiteY886" fmla="*/ 373273 h 605239"/>
              <a:gd name="connsiteX887" fmla="*/ 373273 h 605239"/>
              <a:gd name="connsiteY887" fmla="*/ 373273 h 605239"/>
              <a:gd name="connsiteX888" fmla="*/ 373273 h 605239"/>
              <a:gd name="connsiteY888" fmla="*/ 373273 h 605239"/>
              <a:gd name="connsiteX889" fmla="*/ 373273 h 605239"/>
              <a:gd name="connsiteY889" fmla="*/ 373273 h 605239"/>
              <a:gd name="connsiteX890" fmla="*/ 373273 h 605239"/>
              <a:gd name="connsiteY890" fmla="*/ 373273 h 605239"/>
              <a:gd name="connsiteX891" fmla="*/ 373273 h 605239"/>
              <a:gd name="connsiteY891" fmla="*/ 373273 h 605239"/>
              <a:gd name="connsiteX892" fmla="*/ 373273 h 605239"/>
              <a:gd name="connsiteY892" fmla="*/ 373273 h 605239"/>
              <a:gd name="connsiteX893" fmla="*/ 373273 h 605239"/>
              <a:gd name="connsiteY893" fmla="*/ 373273 h 605239"/>
              <a:gd name="connsiteX894" fmla="*/ 373273 h 605239"/>
              <a:gd name="connsiteY894" fmla="*/ 373273 h 605239"/>
              <a:gd name="connsiteX895" fmla="*/ 373273 h 605239"/>
              <a:gd name="connsiteY895" fmla="*/ 373273 h 605239"/>
              <a:gd name="connsiteX896" fmla="*/ 373273 h 605239"/>
              <a:gd name="connsiteY896" fmla="*/ 373273 h 605239"/>
              <a:gd name="connsiteX897" fmla="*/ 373273 h 605239"/>
              <a:gd name="connsiteY897" fmla="*/ 373273 h 605239"/>
              <a:gd name="connsiteX898" fmla="*/ 373273 h 605239"/>
              <a:gd name="connsiteY898" fmla="*/ 373273 h 605239"/>
              <a:gd name="connsiteX899" fmla="*/ 373273 h 605239"/>
              <a:gd name="connsiteY899" fmla="*/ 373273 h 605239"/>
              <a:gd name="connsiteX900" fmla="*/ 373273 h 605239"/>
              <a:gd name="connsiteY900" fmla="*/ 373273 h 605239"/>
              <a:gd name="connsiteX901" fmla="*/ 373273 h 605239"/>
              <a:gd name="connsiteY901" fmla="*/ 373273 h 605239"/>
              <a:gd name="connsiteX902" fmla="*/ 373273 h 605239"/>
              <a:gd name="connsiteY902" fmla="*/ 373273 h 605239"/>
              <a:gd name="connsiteX903" fmla="*/ 373273 h 605239"/>
              <a:gd name="connsiteY903" fmla="*/ 373273 h 605239"/>
              <a:gd name="connsiteX904" fmla="*/ 373273 h 605239"/>
              <a:gd name="connsiteY904" fmla="*/ 373273 h 605239"/>
              <a:gd name="connsiteX905" fmla="*/ 373273 h 605239"/>
              <a:gd name="connsiteY905" fmla="*/ 373273 h 605239"/>
              <a:gd name="connsiteX906" fmla="*/ 373273 h 605239"/>
              <a:gd name="connsiteY906" fmla="*/ 373273 h 605239"/>
              <a:gd name="connsiteX907" fmla="*/ 373273 h 605239"/>
              <a:gd name="connsiteY907" fmla="*/ 373273 h 605239"/>
              <a:gd name="connsiteX908" fmla="*/ 373273 h 605239"/>
              <a:gd name="connsiteY908" fmla="*/ 373273 h 605239"/>
              <a:gd name="connsiteX909" fmla="*/ 373273 h 605239"/>
              <a:gd name="connsiteY909" fmla="*/ 373273 h 605239"/>
              <a:gd name="connsiteX910" fmla="*/ 373273 h 605239"/>
              <a:gd name="connsiteY910" fmla="*/ 373273 h 605239"/>
              <a:gd name="connsiteX911" fmla="*/ 373273 h 605239"/>
              <a:gd name="connsiteY911" fmla="*/ 373273 h 605239"/>
              <a:gd name="connsiteX912" fmla="*/ 373273 h 605239"/>
              <a:gd name="connsiteY912" fmla="*/ 373273 h 605239"/>
              <a:gd name="connsiteX913" fmla="*/ 373273 h 605239"/>
              <a:gd name="connsiteY913" fmla="*/ 373273 h 605239"/>
              <a:gd name="connsiteX914" fmla="*/ 373273 h 605239"/>
              <a:gd name="connsiteY914" fmla="*/ 373273 h 605239"/>
              <a:gd name="connsiteX915" fmla="*/ 373273 h 605239"/>
              <a:gd name="connsiteY915" fmla="*/ 373273 h 605239"/>
              <a:gd name="connsiteX916" fmla="*/ 373273 h 605239"/>
              <a:gd name="connsiteY916" fmla="*/ 373273 h 605239"/>
              <a:gd name="connsiteX917" fmla="*/ 373273 h 605239"/>
              <a:gd name="connsiteY917" fmla="*/ 373273 h 605239"/>
              <a:gd name="connsiteX918" fmla="*/ 373273 h 605239"/>
              <a:gd name="connsiteY918" fmla="*/ 373273 h 605239"/>
              <a:gd name="connsiteX919" fmla="*/ 373273 h 605239"/>
              <a:gd name="connsiteY919" fmla="*/ 373273 h 605239"/>
              <a:gd name="connsiteX920" fmla="*/ 373273 h 605239"/>
              <a:gd name="connsiteY920" fmla="*/ 373273 h 605239"/>
              <a:gd name="connsiteX921" fmla="*/ 373273 h 605239"/>
              <a:gd name="connsiteY921" fmla="*/ 373273 h 605239"/>
              <a:gd name="connsiteX922" fmla="*/ 373273 h 605239"/>
              <a:gd name="connsiteY922" fmla="*/ 373273 h 605239"/>
              <a:gd name="connsiteX923" fmla="*/ 373273 h 605239"/>
              <a:gd name="connsiteY923" fmla="*/ 373273 h 605239"/>
              <a:gd name="connsiteX924" fmla="*/ 373273 h 605239"/>
              <a:gd name="connsiteY924" fmla="*/ 373273 h 605239"/>
              <a:gd name="connsiteX925" fmla="*/ 373273 h 605239"/>
              <a:gd name="connsiteY925" fmla="*/ 373273 h 605239"/>
              <a:gd name="connsiteX926" fmla="*/ 373273 h 605239"/>
              <a:gd name="connsiteY926" fmla="*/ 373273 h 605239"/>
              <a:gd name="connsiteX927" fmla="*/ 373273 h 605239"/>
              <a:gd name="connsiteY927" fmla="*/ 373273 h 605239"/>
              <a:gd name="connsiteX928" fmla="*/ 373273 h 605239"/>
              <a:gd name="connsiteY928" fmla="*/ 373273 h 605239"/>
              <a:gd name="connsiteX929" fmla="*/ 373273 h 605239"/>
              <a:gd name="connsiteY929" fmla="*/ 373273 h 605239"/>
              <a:gd name="connsiteX930" fmla="*/ 373273 h 605239"/>
              <a:gd name="connsiteY930" fmla="*/ 373273 h 605239"/>
              <a:gd name="connsiteX931" fmla="*/ 373273 h 605239"/>
              <a:gd name="connsiteY931" fmla="*/ 373273 h 605239"/>
              <a:gd name="connsiteX932" fmla="*/ 373273 h 605239"/>
              <a:gd name="connsiteY932" fmla="*/ 373273 h 605239"/>
              <a:gd name="connsiteX933" fmla="*/ 373273 h 605239"/>
              <a:gd name="connsiteY933" fmla="*/ 373273 h 605239"/>
              <a:gd name="connsiteX934" fmla="*/ 373273 h 605239"/>
              <a:gd name="connsiteY934" fmla="*/ 373273 h 605239"/>
              <a:gd name="connsiteX935" fmla="*/ 373273 h 605239"/>
              <a:gd name="connsiteY935" fmla="*/ 373273 h 605239"/>
              <a:gd name="connsiteX936" fmla="*/ 373273 h 605239"/>
              <a:gd name="connsiteY936" fmla="*/ 373273 h 605239"/>
              <a:gd name="connsiteX937" fmla="*/ 373273 h 605239"/>
              <a:gd name="connsiteY937" fmla="*/ 373273 h 605239"/>
              <a:gd name="connsiteX938" fmla="*/ 373273 h 605239"/>
              <a:gd name="connsiteY938" fmla="*/ 373273 h 605239"/>
              <a:gd name="connsiteX939" fmla="*/ 373273 h 605239"/>
              <a:gd name="connsiteY939" fmla="*/ 373273 h 605239"/>
              <a:gd name="connsiteX940" fmla="*/ 373273 h 605239"/>
              <a:gd name="connsiteY940" fmla="*/ 373273 h 605239"/>
              <a:gd name="connsiteX941" fmla="*/ 373273 h 605239"/>
              <a:gd name="connsiteY941" fmla="*/ 373273 h 605239"/>
              <a:gd name="connsiteX942" fmla="*/ 373273 h 605239"/>
              <a:gd name="connsiteY942" fmla="*/ 373273 h 605239"/>
              <a:gd name="connsiteX943" fmla="*/ 373273 h 605239"/>
              <a:gd name="connsiteY943" fmla="*/ 373273 h 605239"/>
              <a:gd name="connsiteX944" fmla="*/ 373273 h 605239"/>
              <a:gd name="connsiteY944" fmla="*/ 373273 h 605239"/>
              <a:gd name="connsiteX945" fmla="*/ 373273 h 605239"/>
              <a:gd name="connsiteY945" fmla="*/ 373273 h 605239"/>
              <a:gd name="connsiteX946" fmla="*/ 373273 h 605239"/>
              <a:gd name="connsiteY946" fmla="*/ 373273 h 605239"/>
              <a:gd name="connsiteX947" fmla="*/ 373273 h 605239"/>
              <a:gd name="connsiteY947" fmla="*/ 373273 h 605239"/>
              <a:gd name="connsiteX948" fmla="*/ 373273 h 605239"/>
              <a:gd name="connsiteY948" fmla="*/ 373273 h 605239"/>
              <a:gd name="connsiteX949" fmla="*/ 373273 h 605239"/>
              <a:gd name="connsiteY949" fmla="*/ 373273 h 605239"/>
              <a:gd name="connsiteX950" fmla="*/ 373273 h 605239"/>
              <a:gd name="connsiteY950" fmla="*/ 373273 h 605239"/>
              <a:gd name="connsiteX951" fmla="*/ 373273 h 605239"/>
              <a:gd name="connsiteY951" fmla="*/ 373273 h 605239"/>
              <a:gd name="connsiteX952" fmla="*/ 373273 h 605239"/>
              <a:gd name="connsiteY952" fmla="*/ 373273 h 605239"/>
              <a:gd name="connsiteX953" fmla="*/ 373273 h 605239"/>
              <a:gd name="connsiteY953" fmla="*/ 373273 h 605239"/>
              <a:gd name="connsiteX954" fmla="*/ 373273 h 605239"/>
              <a:gd name="connsiteY954" fmla="*/ 373273 h 605239"/>
              <a:gd name="connsiteX955" fmla="*/ 373273 h 605239"/>
              <a:gd name="connsiteY955" fmla="*/ 373273 h 605239"/>
              <a:gd name="connsiteX956" fmla="*/ 373273 h 605239"/>
              <a:gd name="connsiteY956" fmla="*/ 373273 h 605239"/>
              <a:gd name="connsiteX957" fmla="*/ 373273 h 605239"/>
              <a:gd name="connsiteY957" fmla="*/ 373273 h 605239"/>
              <a:gd name="connsiteX958" fmla="*/ 373273 h 605239"/>
              <a:gd name="connsiteY958" fmla="*/ 373273 h 605239"/>
              <a:gd name="connsiteX959" fmla="*/ 373273 h 605239"/>
              <a:gd name="connsiteY959" fmla="*/ 373273 h 605239"/>
              <a:gd name="connsiteX960" fmla="*/ 373273 h 605239"/>
              <a:gd name="connsiteY960" fmla="*/ 373273 h 605239"/>
              <a:gd name="connsiteX961" fmla="*/ 373273 h 605239"/>
              <a:gd name="connsiteY961" fmla="*/ 373273 h 605239"/>
              <a:gd name="connsiteX962" fmla="*/ 373273 h 605239"/>
              <a:gd name="connsiteY962" fmla="*/ 373273 h 605239"/>
              <a:gd name="connsiteX963" fmla="*/ 373273 h 605239"/>
              <a:gd name="connsiteY963" fmla="*/ 373273 h 605239"/>
              <a:gd name="connsiteX964" fmla="*/ 373273 h 605239"/>
              <a:gd name="connsiteY964" fmla="*/ 373273 h 605239"/>
              <a:gd name="connsiteX965" fmla="*/ 373273 h 605239"/>
              <a:gd name="connsiteY965" fmla="*/ 373273 h 605239"/>
              <a:gd name="connsiteX966" fmla="*/ 373273 h 605239"/>
              <a:gd name="connsiteY966" fmla="*/ 373273 h 605239"/>
              <a:gd name="connsiteX967" fmla="*/ 373273 h 605239"/>
              <a:gd name="connsiteY967" fmla="*/ 373273 h 605239"/>
              <a:gd name="connsiteX968" fmla="*/ 373273 h 605239"/>
              <a:gd name="connsiteY968" fmla="*/ 373273 h 605239"/>
              <a:gd name="connsiteX969" fmla="*/ 373273 h 605239"/>
              <a:gd name="connsiteY969" fmla="*/ 373273 h 605239"/>
              <a:gd name="connsiteX970" fmla="*/ 373273 h 605239"/>
              <a:gd name="connsiteY970" fmla="*/ 373273 h 605239"/>
              <a:gd name="connsiteX971" fmla="*/ 373273 h 605239"/>
              <a:gd name="connsiteY971" fmla="*/ 373273 h 605239"/>
              <a:gd name="connsiteX972" fmla="*/ 373273 h 605239"/>
              <a:gd name="connsiteY972" fmla="*/ 373273 h 605239"/>
              <a:gd name="connsiteX973" fmla="*/ 373273 h 605239"/>
              <a:gd name="connsiteY973" fmla="*/ 373273 h 605239"/>
              <a:gd name="connsiteX974" fmla="*/ 373273 h 605239"/>
              <a:gd name="connsiteY974" fmla="*/ 373273 h 605239"/>
              <a:gd name="connsiteX975" fmla="*/ 373273 h 605239"/>
              <a:gd name="connsiteY975" fmla="*/ 373273 h 605239"/>
              <a:gd name="connsiteX976" fmla="*/ 373273 h 605239"/>
              <a:gd name="connsiteY976" fmla="*/ 373273 h 605239"/>
              <a:gd name="connsiteX977" fmla="*/ 373273 h 605239"/>
              <a:gd name="connsiteY977" fmla="*/ 373273 h 605239"/>
              <a:gd name="connsiteX978" fmla="*/ 373273 h 605239"/>
              <a:gd name="connsiteY978" fmla="*/ 373273 h 605239"/>
              <a:gd name="connsiteX979" fmla="*/ 373273 h 605239"/>
              <a:gd name="connsiteY979" fmla="*/ 373273 h 605239"/>
              <a:gd name="connsiteX980" fmla="*/ 373273 h 605239"/>
              <a:gd name="connsiteY980" fmla="*/ 373273 h 605239"/>
              <a:gd name="connsiteX981" fmla="*/ 373273 h 605239"/>
              <a:gd name="connsiteY981" fmla="*/ 373273 h 605239"/>
              <a:gd name="connsiteX982" fmla="*/ 373273 h 605239"/>
              <a:gd name="connsiteY982" fmla="*/ 373273 h 605239"/>
              <a:gd name="connsiteX983" fmla="*/ 373273 h 605239"/>
              <a:gd name="connsiteY983" fmla="*/ 373273 h 605239"/>
              <a:gd name="connsiteX984" fmla="*/ 373273 h 605239"/>
              <a:gd name="connsiteY984" fmla="*/ 373273 h 605239"/>
              <a:gd name="connsiteX985" fmla="*/ 373273 h 605239"/>
              <a:gd name="connsiteY985" fmla="*/ 373273 h 605239"/>
              <a:gd name="connsiteX986" fmla="*/ 373273 h 605239"/>
              <a:gd name="connsiteY986" fmla="*/ 373273 h 605239"/>
              <a:gd name="connsiteX987" fmla="*/ 373273 h 605239"/>
              <a:gd name="connsiteY987" fmla="*/ 373273 h 605239"/>
              <a:gd name="connsiteX988" fmla="*/ 373273 h 605239"/>
              <a:gd name="connsiteY988" fmla="*/ 373273 h 605239"/>
              <a:gd name="connsiteX989" fmla="*/ 373273 h 605239"/>
              <a:gd name="connsiteY989" fmla="*/ 373273 h 605239"/>
              <a:gd name="connsiteX990" fmla="*/ 373273 h 605239"/>
              <a:gd name="connsiteY990" fmla="*/ 373273 h 605239"/>
              <a:gd name="connsiteX991" fmla="*/ 373273 h 605239"/>
              <a:gd name="connsiteY991" fmla="*/ 373273 h 605239"/>
              <a:gd name="connsiteX992" fmla="*/ 373273 h 605239"/>
              <a:gd name="connsiteY992" fmla="*/ 373273 h 605239"/>
              <a:gd name="connsiteX993" fmla="*/ 373273 h 605239"/>
              <a:gd name="connsiteY993" fmla="*/ 373273 h 605239"/>
              <a:gd name="connsiteX994" fmla="*/ 373273 h 605239"/>
              <a:gd name="connsiteY994" fmla="*/ 373273 h 605239"/>
              <a:gd name="connsiteX995" fmla="*/ 373273 h 605239"/>
              <a:gd name="connsiteY995" fmla="*/ 373273 h 605239"/>
              <a:gd name="connsiteX996" fmla="*/ 373273 h 605239"/>
              <a:gd name="connsiteY996" fmla="*/ 373273 h 605239"/>
              <a:gd name="connsiteX997" fmla="*/ 373273 h 605239"/>
              <a:gd name="connsiteY997" fmla="*/ 373273 h 605239"/>
              <a:gd name="connsiteX998" fmla="*/ 373273 h 605239"/>
              <a:gd name="connsiteY998" fmla="*/ 373273 h 605239"/>
              <a:gd name="connsiteX999" fmla="*/ 373273 h 605239"/>
              <a:gd name="connsiteY999" fmla="*/ 373273 h 605239"/>
              <a:gd name="connsiteX1000" fmla="*/ 373273 h 605239"/>
              <a:gd name="connsiteY1000" fmla="*/ 373273 h 605239"/>
              <a:gd name="connsiteX1001" fmla="*/ 373273 h 605239"/>
              <a:gd name="connsiteY1001" fmla="*/ 373273 h 605239"/>
              <a:gd name="connsiteX1002" fmla="*/ 373273 h 605239"/>
              <a:gd name="connsiteY1002" fmla="*/ 373273 h 605239"/>
              <a:gd name="connsiteX1003" fmla="*/ 373273 h 605239"/>
              <a:gd name="connsiteY1003" fmla="*/ 373273 h 605239"/>
              <a:gd name="connsiteX1004" fmla="*/ 373273 h 605239"/>
              <a:gd name="connsiteY1004" fmla="*/ 373273 h 605239"/>
              <a:gd name="connsiteX1005" fmla="*/ 373273 h 605239"/>
              <a:gd name="connsiteY1005" fmla="*/ 373273 h 605239"/>
              <a:gd name="connsiteX1006" fmla="*/ 373273 h 605239"/>
              <a:gd name="connsiteY1006" fmla="*/ 373273 h 605239"/>
              <a:gd name="connsiteX1007" fmla="*/ 373273 h 605239"/>
              <a:gd name="connsiteY1007" fmla="*/ 373273 h 605239"/>
              <a:gd name="connsiteX1008" fmla="*/ 373273 h 605239"/>
              <a:gd name="connsiteY1008" fmla="*/ 373273 h 605239"/>
              <a:gd name="connsiteX1009" fmla="*/ 373273 h 605239"/>
              <a:gd name="connsiteY1009" fmla="*/ 373273 h 605239"/>
              <a:gd name="connsiteX1010" fmla="*/ 373273 h 605239"/>
              <a:gd name="connsiteY1010" fmla="*/ 373273 h 605239"/>
              <a:gd name="connsiteX1011" fmla="*/ 373273 h 605239"/>
              <a:gd name="connsiteY1011" fmla="*/ 373273 h 605239"/>
              <a:gd name="connsiteX1012" fmla="*/ 373273 h 605239"/>
              <a:gd name="connsiteY1012" fmla="*/ 373273 h 605239"/>
              <a:gd name="connsiteX1013" fmla="*/ 373273 h 605239"/>
              <a:gd name="connsiteY1013" fmla="*/ 373273 h 605239"/>
              <a:gd name="connsiteX1014" fmla="*/ 373273 h 605239"/>
              <a:gd name="connsiteY1014" fmla="*/ 373273 h 605239"/>
              <a:gd name="connsiteX1015" fmla="*/ 373273 h 605239"/>
              <a:gd name="connsiteY1015" fmla="*/ 373273 h 605239"/>
              <a:gd name="connsiteX1016" fmla="*/ 373273 h 605239"/>
              <a:gd name="connsiteY1016" fmla="*/ 373273 h 605239"/>
              <a:gd name="connsiteX1017" fmla="*/ 373273 h 605239"/>
              <a:gd name="connsiteY1017" fmla="*/ 373273 h 605239"/>
              <a:gd name="connsiteX1018" fmla="*/ 373273 h 605239"/>
              <a:gd name="connsiteY1018" fmla="*/ 373273 h 605239"/>
              <a:gd name="connsiteX1019" fmla="*/ 373273 h 605239"/>
              <a:gd name="connsiteY1019" fmla="*/ 373273 h 605239"/>
              <a:gd name="connsiteX1020" fmla="*/ 373273 h 605239"/>
              <a:gd name="connsiteY1020" fmla="*/ 373273 h 605239"/>
              <a:gd name="connsiteX1021" fmla="*/ 373273 h 605239"/>
              <a:gd name="connsiteY1021" fmla="*/ 373273 h 605239"/>
              <a:gd name="connsiteX1022" fmla="*/ 373273 h 605239"/>
              <a:gd name="connsiteY1022" fmla="*/ 373273 h 605239"/>
              <a:gd name="connsiteX1023" fmla="*/ 373273 h 605239"/>
              <a:gd name="connsiteY1023" fmla="*/ 373273 h 605239"/>
              <a:gd name="connsiteX1024" fmla="*/ 373273 h 605239"/>
              <a:gd name="connsiteY1024" fmla="*/ 373273 h 605239"/>
              <a:gd name="connsiteX1025" fmla="*/ 373273 h 605239"/>
              <a:gd name="connsiteY1025" fmla="*/ 373273 h 605239"/>
              <a:gd name="connsiteX1026" fmla="*/ 373273 h 605239"/>
              <a:gd name="connsiteY1026" fmla="*/ 373273 h 605239"/>
              <a:gd name="connsiteX1027" fmla="*/ 373273 h 605239"/>
              <a:gd name="connsiteY1027" fmla="*/ 373273 h 605239"/>
              <a:gd name="connsiteX1028" fmla="*/ 373273 h 605239"/>
              <a:gd name="connsiteY1028" fmla="*/ 373273 h 605239"/>
              <a:gd name="connsiteX1029" fmla="*/ 373273 h 605239"/>
              <a:gd name="connsiteY1029" fmla="*/ 373273 h 605239"/>
              <a:gd name="connsiteX1030" fmla="*/ 373273 h 605239"/>
              <a:gd name="connsiteY1030" fmla="*/ 373273 h 605239"/>
              <a:gd name="connsiteX1031" fmla="*/ 373273 h 605239"/>
              <a:gd name="connsiteY1031" fmla="*/ 373273 h 605239"/>
              <a:gd name="connsiteX1032" fmla="*/ 373273 h 605239"/>
              <a:gd name="connsiteY1032" fmla="*/ 373273 h 605239"/>
              <a:gd name="connsiteX1033" fmla="*/ 373273 h 605239"/>
              <a:gd name="connsiteY1033" fmla="*/ 373273 h 605239"/>
              <a:gd name="connsiteX1034" fmla="*/ 373273 h 605239"/>
              <a:gd name="connsiteY1034" fmla="*/ 373273 h 605239"/>
              <a:gd name="connsiteX1035" fmla="*/ 373273 h 605239"/>
              <a:gd name="connsiteY1035" fmla="*/ 373273 h 605239"/>
              <a:gd name="connsiteX1036" fmla="*/ 373273 h 605239"/>
              <a:gd name="connsiteY1036" fmla="*/ 373273 h 605239"/>
              <a:gd name="connsiteX1037" fmla="*/ 373273 h 605239"/>
              <a:gd name="connsiteY1037" fmla="*/ 373273 h 605239"/>
              <a:gd name="connsiteX1038" fmla="*/ 373273 h 605239"/>
              <a:gd name="connsiteY1038" fmla="*/ 373273 h 605239"/>
              <a:gd name="connsiteX1039" fmla="*/ 373273 h 605239"/>
              <a:gd name="connsiteY1039" fmla="*/ 373273 h 605239"/>
              <a:gd name="connsiteX1040" fmla="*/ 373273 h 605239"/>
              <a:gd name="connsiteY1040" fmla="*/ 373273 h 605239"/>
              <a:gd name="connsiteX1041" fmla="*/ 373273 h 605239"/>
              <a:gd name="connsiteY1041" fmla="*/ 373273 h 605239"/>
              <a:gd name="connsiteX1042" fmla="*/ 373273 h 605239"/>
              <a:gd name="connsiteY1042" fmla="*/ 373273 h 605239"/>
              <a:gd name="connsiteX1043" fmla="*/ 373273 h 605239"/>
              <a:gd name="connsiteY1043" fmla="*/ 373273 h 605239"/>
              <a:gd name="connsiteX1044" fmla="*/ 373273 h 605239"/>
              <a:gd name="connsiteY1044" fmla="*/ 373273 h 605239"/>
              <a:gd name="connsiteX1045" fmla="*/ 373273 h 605239"/>
              <a:gd name="connsiteY1045" fmla="*/ 373273 h 605239"/>
              <a:gd name="connsiteX1046" fmla="*/ 373273 h 605239"/>
              <a:gd name="connsiteY1046" fmla="*/ 373273 h 605239"/>
              <a:gd name="connsiteX1047" fmla="*/ 373273 h 605239"/>
              <a:gd name="connsiteY1047" fmla="*/ 373273 h 605239"/>
              <a:gd name="connsiteX1048" fmla="*/ 373273 h 605239"/>
              <a:gd name="connsiteY1048" fmla="*/ 373273 h 605239"/>
              <a:gd name="connsiteX1049" fmla="*/ 373273 h 605239"/>
              <a:gd name="connsiteY1049" fmla="*/ 373273 h 605239"/>
              <a:gd name="connsiteX1050" fmla="*/ 373273 h 605239"/>
              <a:gd name="connsiteY1050" fmla="*/ 373273 h 605239"/>
              <a:gd name="connsiteX1051" fmla="*/ 373273 h 605239"/>
              <a:gd name="connsiteY1051" fmla="*/ 373273 h 605239"/>
              <a:gd name="connsiteX1052" fmla="*/ 373273 h 605239"/>
              <a:gd name="connsiteY1052" fmla="*/ 373273 h 605239"/>
              <a:gd name="connsiteX1053" fmla="*/ 373273 h 605239"/>
              <a:gd name="connsiteY1053" fmla="*/ 373273 h 605239"/>
              <a:gd name="connsiteX1054" fmla="*/ 373273 h 605239"/>
              <a:gd name="connsiteY1054" fmla="*/ 373273 h 605239"/>
              <a:gd name="connsiteX1055" fmla="*/ 373273 h 605239"/>
              <a:gd name="connsiteY1055" fmla="*/ 373273 h 605239"/>
              <a:gd name="connsiteX1056" fmla="*/ 373273 h 605239"/>
              <a:gd name="connsiteY1056" fmla="*/ 373273 h 605239"/>
              <a:gd name="connsiteX1057" fmla="*/ 373273 h 605239"/>
              <a:gd name="connsiteY1057" fmla="*/ 373273 h 605239"/>
              <a:gd name="connsiteX1058" fmla="*/ 373273 h 605239"/>
              <a:gd name="connsiteY1058" fmla="*/ 373273 h 605239"/>
              <a:gd name="connsiteX1059" fmla="*/ 373273 h 605239"/>
              <a:gd name="connsiteY1059" fmla="*/ 373273 h 605239"/>
              <a:gd name="connsiteX1060" fmla="*/ 373273 h 605239"/>
              <a:gd name="connsiteY1060" fmla="*/ 373273 h 605239"/>
              <a:gd name="connsiteX1061" fmla="*/ 373273 h 605239"/>
              <a:gd name="connsiteY1061" fmla="*/ 373273 h 605239"/>
              <a:gd name="connsiteX1062" fmla="*/ 373273 h 605239"/>
              <a:gd name="connsiteY1062" fmla="*/ 373273 h 605239"/>
              <a:gd name="connsiteX1063" fmla="*/ 373273 h 605239"/>
              <a:gd name="connsiteY1063" fmla="*/ 373273 h 605239"/>
              <a:gd name="connsiteX1064" fmla="*/ 373273 h 605239"/>
              <a:gd name="connsiteY1064" fmla="*/ 373273 h 605239"/>
              <a:gd name="connsiteX1065" fmla="*/ 373273 h 605239"/>
              <a:gd name="connsiteY1065" fmla="*/ 373273 h 605239"/>
              <a:gd name="connsiteX1066" fmla="*/ 373273 h 605239"/>
              <a:gd name="connsiteY1066" fmla="*/ 373273 h 605239"/>
              <a:gd name="connsiteX1067" fmla="*/ 373273 h 605239"/>
              <a:gd name="connsiteY1067" fmla="*/ 373273 h 605239"/>
              <a:gd name="connsiteX1068" fmla="*/ 373273 h 605239"/>
              <a:gd name="connsiteY1068" fmla="*/ 373273 h 605239"/>
              <a:gd name="connsiteX1069" fmla="*/ 373273 h 605239"/>
              <a:gd name="connsiteY1069" fmla="*/ 373273 h 605239"/>
              <a:gd name="connsiteX1070" fmla="*/ 373273 h 605239"/>
              <a:gd name="connsiteY1070" fmla="*/ 373273 h 605239"/>
              <a:gd name="connsiteX1071" fmla="*/ 373273 h 605239"/>
              <a:gd name="connsiteY1071" fmla="*/ 373273 h 605239"/>
              <a:gd name="connsiteX1072" fmla="*/ 373273 h 605239"/>
              <a:gd name="connsiteY1072" fmla="*/ 373273 h 605239"/>
              <a:gd name="connsiteX1073" fmla="*/ 373273 h 605239"/>
              <a:gd name="connsiteY1073" fmla="*/ 373273 h 605239"/>
              <a:gd name="connsiteX1074" fmla="*/ 373273 h 605239"/>
              <a:gd name="connsiteY1074" fmla="*/ 373273 h 605239"/>
              <a:gd name="connsiteX1075" fmla="*/ 373273 h 605239"/>
              <a:gd name="connsiteY1075" fmla="*/ 373273 h 605239"/>
              <a:gd name="connsiteX1076" fmla="*/ 373273 h 605239"/>
              <a:gd name="connsiteY1076" fmla="*/ 373273 h 605239"/>
              <a:gd name="connsiteX1077" fmla="*/ 373273 h 605239"/>
              <a:gd name="connsiteY1077" fmla="*/ 373273 h 605239"/>
              <a:gd name="connsiteX1078" fmla="*/ 373273 h 605239"/>
              <a:gd name="connsiteY1078" fmla="*/ 373273 h 605239"/>
              <a:gd name="connsiteX1079" fmla="*/ 373273 h 605239"/>
              <a:gd name="connsiteY1079" fmla="*/ 373273 h 605239"/>
              <a:gd name="connsiteX1080" fmla="*/ 373273 h 605239"/>
              <a:gd name="connsiteY1080" fmla="*/ 373273 h 605239"/>
              <a:gd name="connsiteX1081" fmla="*/ 373273 h 605239"/>
              <a:gd name="connsiteY1081" fmla="*/ 373273 h 605239"/>
              <a:gd name="connsiteX1082" fmla="*/ 373273 h 605239"/>
              <a:gd name="connsiteY1082" fmla="*/ 373273 h 605239"/>
              <a:gd name="connsiteX1083" fmla="*/ 373273 h 605239"/>
              <a:gd name="connsiteY1083" fmla="*/ 373273 h 605239"/>
              <a:gd name="connsiteX1084" fmla="*/ 373273 h 605239"/>
              <a:gd name="connsiteY1084" fmla="*/ 373273 h 605239"/>
              <a:gd name="connsiteX1085" fmla="*/ 373273 h 605239"/>
              <a:gd name="connsiteY1085" fmla="*/ 373273 h 605239"/>
              <a:gd name="connsiteX1086" fmla="*/ 373273 h 605239"/>
              <a:gd name="connsiteY1086" fmla="*/ 373273 h 605239"/>
              <a:gd name="connsiteX1087" fmla="*/ 373273 h 605239"/>
              <a:gd name="connsiteY1087" fmla="*/ 373273 h 605239"/>
              <a:gd name="connsiteX1088" fmla="*/ 373273 h 605239"/>
              <a:gd name="connsiteY1088" fmla="*/ 373273 h 605239"/>
              <a:gd name="connsiteX1089" fmla="*/ 373273 h 605239"/>
              <a:gd name="connsiteY1089" fmla="*/ 373273 h 605239"/>
              <a:gd name="connsiteX1090" fmla="*/ 373273 h 605239"/>
              <a:gd name="connsiteY1090" fmla="*/ 373273 h 605239"/>
              <a:gd name="connsiteX1091" fmla="*/ 373273 h 605239"/>
              <a:gd name="connsiteY1091" fmla="*/ 373273 h 605239"/>
              <a:gd name="connsiteX1092" fmla="*/ 373273 h 605239"/>
              <a:gd name="connsiteY1092" fmla="*/ 373273 h 605239"/>
              <a:gd name="connsiteX1093" fmla="*/ 373273 h 605239"/>
              <a:gd name="connsiteY1093" fmla="*/ 373273 h 605239"/>
              <a:gd name="connsiteX1094" fmla="*/ 373273 h 605239"/>
              <a:gd name="connsiteY1094" fmla="*/ 373273 h 605239"/>
              <a:gd name="connsiteX1095" fmla="*/ 373273 h 605239"/>
              <a:gd name="connsiteY1095" fmla="*/ 373273 h 605239"/>
              <a:gd name="connsiteX1096" fmla="*/ 373273 h 605239"/>
              <a:gd name="connsiteY1096" fmla="*/ 373273 h 605239"/>
              <a:gd name="connsiteX1097" fmla="*/ 373273 h 605239"/>
              <a:gd name="connsiteY1097" fmla="*/ 373273 h 605239"/>
              <a:gd name="connsiteX1098" fmla="*/ 373273 h 605239"/>
              <a:gd name="connsiteY1098" fmla="*/ 373273 h 605239"/>
              <a:gd name="connsiteX1099" fmla="*/ 373273 h 605239"/>
              <a:gd name="connsiteY1099" fmla="*/ 373273 h 605239"/>
              <a:gd name="connsiteX1100" fmla="*/ 373273 h 605239"/>
              <a:gd name="connsiteY1100" fmla="*/ 373273 h 605239"/>
              <a:gd name="connsiteX1101" fmla="*/ 373273 h 605239"/>
              <a:gd name="connsiteY1101" fmla="*/ 373273 h 605239"/>
              <a:gd name="connsiteX1102" fmla="*/ 373273 h 605239"/>
              <a:gd name="connsiteY1102" fmla="*/ 373273 h 605239"/>
              <a:gd name="connsiteX1103" fmla="*/ 373273 h 605239"/>
              <a:gd name="connsiteY1103" fmla="*/ 373273 h 605239"/>
              <a:gd name="connsiteX1104" fmla="*/ 373273 h 605239"/>
              <a:gd name="connsiteY1104" fmla="*/ 373273 h 605239"/>
              <a:gd name="connsiteX1105" fmla="*/ 373273 h 605239"/>
              <a:gd name="connsiteY1105" fmla="*/ 373273 h 605239"/>
              <a:gd name="connsiteX1106" fmla="*/ 373273 h 605239"/>
              <a:gd name="connsiteY1106" fmla="*/ 373273 h 605239"/>
              <a:gd name="connsiteX1107" fmla="*/ 373273 h 605239"/>
              <a:gd name="connsiteY1107" fmla="*/ 373273 h 605239"/>
              <a:gd name="connsiteX1108" fmla="*/ 373273 h 605239"/>
              <a:gd name="connsiteY1108" fmla="*/ 373273 h 605239"/>
              <a:gd name="connsiteX1109" fmla="*/ 373273 h 605239"/>
              <a:gd name="connsiteY1109" fmla="*/ 373273 h 605239"/>
              <a:gd name="connsiteX1110" fmla="*/ 373273 h 605239"/>
              <a:gd name="connsiteY1110" fmla="*/ 373273 h 605239"/>
              <a:gd name="connsiteX1111" fmla="*/ 373273 h 605239"/>
              <a:gd name="connsiteY1111" fmla="*/ 373273 h 605239"/>
              <a:gd name="connsiteX1112" fmla="*/ 373273 h 605239"/>
              <a:gd name="connsiteY1112" fmla="*/ 373273 h 605239"/>
              <a:gd name="connsiteX1113" fmla="*/ 373273 h 605239"/>
              <a:gd name="connsiteY1113" fmla="*/ 373273 h 605239"/>
              <a:gd name="connsiteX1114" fmla="*/ 373273 h 605239"/>
              <a:gd name="connsiteY1114" fmla="*/ 373273 h 605239"/>
              <a:gd name="connsiteX1115" fmla="*/ 373273 h 605239"/>
              <a:gd name="connsiteY1115" fmla="*/ 373273 h 605239"/>
              <a:gd name="connsiteX1116" fmla="*/ 373273 h 605239"/>
              <a:gd name="connsiteY1116" fmla="*/ 373273 h 605239"/>
              <a:gd name="connsiteX1117" fmla="*/ 373273 h 605239"/>
              <a:gd name="connsiteY1117" fmla="*/ 373273 h 605239"/>
              <a:gd name="connsiteX1118" fmla="*/ 373273 h 605239"/>
              <a:gd name="connsiteY1118" fmla="*/ 373273 h 605239"/>
              <a:gd name="connsiteX1119" fmla="*/ 373273 h 605239"/>
              <a:gd name="connsiteY1119" fmla="*/ 373273 h 605239"/>
              <a:gd name="connsiteX1120" fmla="*/ 373273 h 605239"/>
              <a:gd name="connsiteY1120" fmla="*/ 373273 h 605239"/>
              <a:gd name="connsiteX1121" fmla="*/ 373273 h 605239"/>
              <a:gd name="connsiteY1121" fmla="*/ 373273 h 605239"/>
              <a:gd name="connsiteX1122" fmla="*/ 373273 h 605239"/>
              <a:gd name="connsiteY1122" fmla="*/ 373273 h 605239"/>
              <a:gd name="connsiteX1123" fmla="*/ 373273 h 605239"/>
              <a:gd name="connsiteY1123" fmla="*/ 373273 h 605239"/>
              <a:gd name="connsiteX1124" fmla="*/ 373273 h 605239"/>
              <a:gd name="connsiteY1124" fmla="*/ 373273 h 605239"/>
              <a:gd name="connsiteX1125" fmla="*/ 373273 h 605239"/>
              <a:gd name="connsiteY1125" fmla="*/ 373273 h 605239"/>
              <a:gd name="connsiteX1126" fmla="*/ 373273 h 605239"/>
              <a:gd name="connsiteY1126" fmla="*/ 373273 h 605239"/>
              <a:gd name="connsiteX1127" fmla="*/ 373273 h 605239"/>
              <a:gd name="connsiteY1127" fmla="*/ 373273 h 605239"/>
              <a:gd name="connsiteX1128" fmla="*/ 373273 h 605239"/>
              <a:gd name="connsiteY1128" fmla="*/ 373273 h 605239"/>
              <a:gd name="connsiteX1129" fmla="*/ 373273 h 605239"/>
              <a:gd name="connsiteY1129" fmla="*/ 373273 h 605239"/>
              <a:gd name="connsiteX1130" fmla="*/ 373273 h 605239"/>
              <a:gd name="connsiteY1130" fmla="*/ 373273 h 605239"/>
              <a:gd name="connsiteX1131" fmla="*/ 373273 h 605239"/>
              <a:gd name="connsiteY1131" fmla="*/ 373273 h 605239"/>
              <a:gd name="connsiteX1132" fmla="*/ 373273 h 605239"/>
              <a:gd name="connsiteY1132" fmla="*/ 373273 h 605239"/>
              <a:gd name="connsiteX1133" fmla="*/ 373273 h 605239"/>
              <a:gd name="connsiteY1133" fmla="*/ 373273 h 605239"/>
              <a:gd name="connsiteX1134" fmla="*/ 373273 h 605239"/>
              <a:gd name="connsiteY1134" fmla="*/ 373273 h 605239"/>
              <a:gd name="connsiteX1135" fmla="*/ 373273 h 605239"/>
              <a:gd name="connsiteY1135" fmla="*/ 373273 h 605239"/>
              <a:gd name="connsiteX1136" fmla="*/ 373273 h 605239"/>
              <a:gd name="connsiteY1136" fmla="*/ 373273 h 605239"/>
              <a:gd name="connsiteX1137" fmla="*/ 373273 h 605239"/>
              <a:gd name="connsiteY1137" fmla="*/ 373273 h 605239"/>
              <a:gd name="connsiteX1138" fmla="*/ 373273 h 605239"/>
              <a:gd name="connsiteY1138" fmla="*/ 373273 h 605239"/>
              <a:gd name="connsiteX1139" fmla="*/ 373273 h 605239"/>
              <a:gd name="connsiteY1139" fmla="*/ 373273 h 605239"/>
              <a:gd name="connsiteX1140" fmla="*/ 373273 h 605239"/>
              <a:gd name="connsiteY1140" fmla="*/ 373273 h 605239"/>
              <a:gd name="connsiteX1141" fmla="*/ 373273 h 605239"/>
              <a:gd name="connsiteY1141" fmla="*/ 373273 h 605239"/>
              <a:gd name="connsiteX1142" fmla="*/ 373273 h 605239"/>
              <a:gd name="connsiteY1142" fmla="*/ 373273 h 605239"/>
              <a:gd name="connsiteX1143" fmla="*/ 373273 h 605239"/>
              <a:gd name="connsiteY1143" fmla="*/ 373273 h 605239"/>
              <a:gd name="connsiteX1144" fmla="*/ 373273 h 605239"/>
              <a:gd name="connsiteY1144" fmla="*/ 373273 h 605239"/>
              <a:gd name="connsiteX1145" fmla="*/ 373273 h 605239"/>
              <a:gd name="connsiteY1145" fmla="*/ 373273 h 605239"/>
              <a:gd name="connsiteX1146" fmla="*/ 373273 h 605239"/>
              <a:gd name="connsiteY1146" fmla="*/ 373273 h 605239"/>
              <a:gd name="connsiteX1147" fmla="*/ 373273 h 605239"/>
              <a:gd name="connsiteY1147" fmla="*/ 373273 h 605239"/>
              <a:gd name="connsiteX1148" fmla="*/ 373273 h 605239"/>
              <a:gd name="connsiteY1148" fmla="*/ 373273 h 605239"/>
              <a:gd name="connsiteX1149" fmla="*/ 373273 h 605239"/>
              <a:gd name="connsiteY1149" fmla="*/ 373273 h 605239"/>
              <a:gd name="connsiteX1150" fmla="*/ 373273 h 605239"/>
              <a:gd name="connsiteY1150" fmla="*/ 373273 h 605239"/>
              <a:gd name="connsiteX1151" fmla="*/ 373273 h 605239"/>
              <a:gd name="connsiteY1151" fmla="*/ 373273 h 605239"/>
              <a:gd name="connsiteX1152" fmla="*/ 373273 h 605239"/>
              <a:gd name="connsiteY1152" fmla="*/ 373273 h 605239"/>
              <a:gd name="connsiteX1153" fmla="*/ 373273 h 605239"/>
              <a:gd name="connsiteY1153" fmla="*/ 373273 h 605239"/>
              <a:gd name="connsiteX1154" fmla="*/ 373273 h 605239"/>
              <a:gd name="connsiteY1154" fmla="*/ 373273 h 605239"/>
              <a:gd name="connsiteX1155" fmla="*/ 373273 h 605239"/>
              <a:gd name="connsiteY1155" fmla="*/ 373273 h 605239"/>
              <a:gd name="connsiteX1156" fmla="*/ 373273 h 605239"/>
              <a:gd name="connsiteY1156" fmla="*/ 373273 h 605239"/>
              <a:gd name="connsiteX1157" fmla="*/ 373273 h 605239"/>
              <a:gd name="connsiteY1157" fmla="*/ 373273 h 605239"/>
              <a:gd name="connsiteX1158" fmla="*/ 373273 h 605239"/>
              <a:gd name="connsiteY1158" fmla="*/ 373273 h 605239"/>
              <a:gd name="connsiteX1159" fmla="*/ 373273 h 605239"/>
              <a:gd name="connsiteY1159" fmla="*/ 373273 h 605239"/>
              <a:gd name="connsiteX1160" fmla="*/ 373273 h 605239"/>
              <a:gd name="connsiteY1160" fmla="*/ 373273 h 605239"/>
              <a:gd name="connsiteX1161" fmla="*/ 373273 h 605239"/>
              <a:gd name="connsiteY1161" fmla="*/ 373273 h 605239"/>
              <a:gd name="connsiteX1162" fmla="*/ 373273 h 605239"/>
              <a:gd name="connsiteY1162" fmla="*/ 373273 h 605239"/>
              <a:gd name="connsiteX1163" fmla="*/ 373273 h 605239"/>
              <a:gd name="connsiteY1163" fmla="*/ 373273 h 605239"/>
              <a:gd name="connsiteX1164" fmla="*/ 373273 h 605239"/>
              <a:gd name="connsiteY1164" fmla="*/ 373273 h 605239"/>
              <a:gd name="connsiteX1165" fmla="*/ 373273 h 605239"/>
              <a:gd name="connsiteY1165" fmla="*/ 373273 h 605239"/>
              <a:gd name="connsiteX1166" fmla="*/ 373273 h 605239"/>
              <a:gd name="connsiteY1166" fmla="*/ 373273 h 605239"/>
              <a:gd name="connsiteX1167" fmla="*/ 373273 h 605239"/>
              <a:gd name="connsiteY1167" fmla="*/ 373273 h 605239"/>
              <a:gd name="connsiteX1168" fmla="*/ 373273 h 605239"/>
              <a:gd name="connsiteY1168" fmla="*/ 373273 h 605239"/>
              <a:gd name="connsiteX1169" fmla="*/ 373273 h 605239"/>
              <a:gd name="connsiteY1169" fmla="*/ 373273 h 605239"/>
              <a:gd name="connsiteX1170" fmla="*/ 373273 h 605239"/>
              <a:gd name="connsiteY1170" fmla="*/ 373273 h 605239"/>
              <a:gd name="connsiteX1171" fmla="*/ 373273 h 605239"/>
              <a:gd name="connsiteY1171" fmla="*/ 373273 h 605239"/>
              <a:gd name="connsiteX1172" fmla="*/ 373273 h 605239"/>
              <a:gd name="connsiteY1172" fmla="*/ 373273 h 605239"/>
              <a:gd name="connsiteX1173" fmla="*/ 373273 h 605239"/>
              <a:gd name="connsiteY1173" fmla="*/ 373273 h 605239"/>
              <a:gd name="connsiteX1174" fmla="*/ 373273 h 605239"/>
              <a:gd name="connsiteY1174" fmla="*/ 373273 h 605239"/>
              <a:gd name="connsiteX1175" fmla="*/ 373273 h 605239"/>
              <a:gd name="connsiteY1175" fmla="*/ 373273 h 605239"/>
              <a:gd name="connsiteX1176" fmla="*/ 373273 h 605239"/>
              <a:gd name="connsiteY1176" fmla="*/ 373273 h 605239"/>
              <a:gd name="connsiteX1177" fmla="*/ 373273 h 605239"/>
              <a:gd name="connsiteY1177" fmla="*/ 373273 h 605239"/>
              <a:gd name="connsiteX1178" fmla="*/ 373273 h 605239"/>
              <a:gd name="connsiteY1178" fmla="*/ 373273 h 605239"/>
              <a:gd name="connsiteX1179" fmla="*/ 373273 h 605239"/>
              <a:gd name="connsiteY1179" fmla="*/ 373273 h 605239"/>
              <a:gd name="connsiteX1180" fmla="*/ 373273 h 605239"/>
              <a:gd name="connsiteY1180" fmla="*/ 373273 h 605239"/>
              <a:gd name="connsiteX1181" fmla="*/ 373273 h 605239"/>
              <a:gd name="connsiteY1181" fmla="*/ 373273 h 605239"/>
              <a:gd name="connsiteX1182" fmla="*/ 373273 h 605239"/>
              <a:gd name="connsiteY1182" fmla="*/ 373273 h 605239"/>
              <a:gd name="connsiteX1183" fmla="*/ 373273 h 605239"/>
              <a:gd name="connsiteY1183" fmla="*/ 373273 h 605239"/>
              <a:gd name="connsiteX1184" fmla="*/ 373273 h 605239"/>
              <a:gd name="connsiteY1184" fmla="*/ 373273 h 605239"/>
              <a:gd name="connsiteX1185" fmla="*/ 373273 h 605239"/>
              <a:gd name="connsiteY1185" fmla="*/ 373273 h 605239"/>
              <a:gd name="connsiteX1186" fmla="*/ 373273 h 605239"/>
              <a:gd name="connsiteY1186" fmla="*/ 373273 h 605239"/>
              <a:gd name="connsiteX1187" fmla="*/ 373273 h 605239"/>
              <a:gd name="connsiteY1187" fmla="*/ 373273 h 605239"/>
              <a:gd name="connsiteX1188" fmla="*/ 373273 h 605239"/>
              <a:gd name="connsiteY1188" fmla="*/ 373273 h 605239"/>
              <a:gd name="connsiteX1189" fmla="*/ 373273 h 605239"/>
              <a:gd name="connsiteY1189" fmla="*/ 373273 h 605239"/>
              <a:gd name="connsiteX1190" fmla="*/ 373273 h 605239"/>
              <a:gd name="connsiteY1190" fmla="*/ 373273 h 605239"/>
              <a:gd name="connsiteX1191" fmla="*/ 373273 h 605239"/>
              <a:gd name="connsiteY1191" fmla="*/ 373273 h 605239"/>
              <a:gd name="connsiteX1192" fmla="*/ 373273 h 605239"/>
              <a:gd name="connsiteY1192" fmla="*/ 373273 h 605239"/>
              <a:gd name="connsiteX1193" fmla="*/ 373273 h 605239"/>
              <a:gd name="connsiteY1193" fmla="*/ 373273 h 605239"/>
              <a:gd name="connsiteX1194" fmla="*/ 373273 h 605239"/>
              <a:gd name="connsiteY1194" fmla="*/ 373273 h 605239"/>
              <a:gd name="connsiteX1195" fmla="*/ 373273 h 605239"/>
              <a:gd name="connsiteY1195" fmla="*/ 373273 h 605239"/>
              <a:gd name="connsiteX1196" fmla="*/ 373273 h 605239"/>
              <a:gd name="connsiteY1196" fmla="*/ 373273 h 605239"/>
              <a:gd name="connsiteX1197" fmla="*/ 373273 h 605239"/>
              <a:gd name="connsiteY1197" fmla="*/ 373273 h 605239"/>
              <a:gd name="connsiteX1198" fmla="*/ 373273 h 605239"/>
              <a:gd name="connsiteY1198" fmla="*/ 373273 h 605239"/>
              <a:gd name="connsiteX1199" fmla="*/ 373273 h 605239"/>
              <a:gd name="connsiteY1199" fmla="*/ 373273 h 605239"/>
              <a:gd name="connsiteX1200" fmla="*/ 373273 h 605239"/>
              <a:gd name="connsiteY1200" fmla="*/ 373273 h 605239"/>
              <a:gd name="connsiteX1201" fmla="*/ 373273 h 605239"/>
              <a:gd name="connsiteY1201" fmla="*/ 373273 h 605239"/>
              <a:gd name="connsiteX1202" fmla="*/ 373273 h 605239"/>
              <a:gd name="connsiteY1202" fmla="*/ 373273 h 605239"/>
              <a:gd name="connsiteX1203" fmla="*/ 373273 h 605239"/>
              <a:gd name="connsiteY1203" fmla="*/ 373273 h 605239"/>
              <a:gd name="connsiteX1204" fmla="*/ 373273 h 605239"/>
              <a:gd name="connsiteY1204" fmla="*/ 373273 h 605239"/>
              <a:gd name="connsiteX1205" fmla="*/ 373273 h 605239"/>
              <a:gd name="connsiteY1205" fmla="*/ 373273 h 605239"/>
              <a:gd name="connsiteX1206" fmla="*/ 373273 h 605239"/>
              <a:gd name="connsiteY1206" fmla="*/ 373273 h 605239"/>
              <a:gd name="connsiteX1207" fmla="*/ 373273 h 605239"/>
              <a:gd name="connsiteY1207" fmla="*/ 373273 h 605239"/>
              <a:gd name="connsiteX1208" fmla="*/ 373273 h 605239"/>
              <a:gd name="connsiteY1208" fmla="*/ 373273 h 605239"/>
              <a:gd name="connsiteX1209" fmla="*/ 373273 h 605239"/>
              <a:gd name="connsiteY1209" fmla="*/ 373273 h 605239"/>
              <a:gd name="connsiteX1210" fmla="*/ 373273 h 605239"/>
              <a:gd name="connsiteY1210" fmla="*/ 373273 h 605239"/>
              <a:gd name="connsiteX1211" fmla="*/ 373273 h 605239"/>
              <a:gd name="connsiteY1211" fmla="*/ 373273 h 605239"/>
              <a:gd name="connsiteX1212" fmla="*/ 373273 h 605239"/>
              <a:gd name="connsiteY1212"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Lst>
            <a:rect l="l" t="t" r="r" b="b"/>
            <a:pathLst>
              <a:path w="608062" h="585129">
                <a:moveTo>
                  <a:pt x="112930" y="480057"/>
                </a:moveTo>
                <a:lnTo>
                  <a:pt x="120068" y="488065"/>
                </a:lnTo>
                <a:lnTo>
                  <a:pt x="121828" y="489725"/>
                </a:lnTo>
                <a:cubicBezTo>
                  <a:pt x="125446" y="493142"/>
                  <a:pt x="129161" y="496755"/>
                  <a:pt x="133268" y="499880"/>
                </a:cubicBezTo>
                <a:cubicBezTo>
                  <a:pt x="137765" y="503493"/>
                  <a:pt x="142654" y="506911"/>
                  <a:pt x="147738" y="510036"/>
                </a:cubicBezTo>
                <a:cubicBezTo>
                  <a:pt x="147347" y="510329"/>
                  <a:pt x="146858" y="510524"/>
                  <a:pt x="146369" y="510817"/>
                </a:cubicBezTo>
                <a:cubicBezTo>
                  <a:pt x="132290" y="518336"/>
                  <a:pt x="117624" y="524977"/>
                  <a:pt x="103935" y="531226"/>
                </a:cubicBezTo>
                <a:cubicBezTo>
                  <a:pt x="90246" y="537476"/>
                  <a:pt x="77340" y="543432"/>
                  <a:pt x="66585" y="548803"/>
                </a:cubicBezTo>
                <a:cubicBezTo>
                  <a:pt x="61110" y="551440"/>
                  <a:pt x="56221" y="553979"/>
                  <a:pt x="51919" y="556322"/>
                </a:cubicBezTo>
                <a:cubicBezTo>
                  <a:pt x="49670" y="557494"/>
                  <a:pt x="47714" y="558568"/>
                  <a:pt x="45857" y="559545"/>
                </a:cubicBezTo>
                <a:cubicBezTo>
                  <a:pt x="43999" y="560619"/>
                  <a:pt x="42239" y="561595"/>
                  <a:pt x="40772" y="562474"/>
                </a:cubicBezTo>
                <a:cubicBezTo>
                  <a:pt x="37643" y="564134"/>
                  <a:pt x="35297" y="565599"/>
                  <a:pt x="33635" y="566576"/>
                </a:cubicBezTo>
                <a:cubicBezTo>
                  <a:pt x="32070" y="567552"/>
                  <a:pt x="31190" y="568040"/>
                  <a:pt x="31190" y="568040"/>
                </a:cubicBezTo>
                <a:cubicBezTo>
                  <a:pt x="31190" y="568040"/>
                  <a:pt x="32070" y="567552"/>
                  <a:pt x="33732" y="566673"/>
                </a:cubicBezTo>
                <a:cubicBezTo>
                  <a:pt x="35395" y="565794"/>
                  <a:pt x="37839" y="564427"/>
                  <a:pt x="40968" y="562865"/>
                </a:cubicBezTo>
                <a:cubicBezTo>
                  <a:pt x="42532" y="562084"/>
                  <a:pt x="44292" y="561205"/>
                  <a:pt x="46150" y="560228"/>
                </a:cubicBezTo>
                <a:cubicBezTo>
                  <a:pt x="48105" y="559252"/>
                  <a:pt x="50159" y="558275"/>
                  <a:pt x="52310" y="557201"/>
                </a:cubicBezTo>
                <a:cubicBezTo>
                  <a:pt x="56710" y="555053"/>
                  <a:pt x="61794" y="552807"/>
                  <a:pt x="67269" y="550366"/>
                </a:cubicBezTo>
                <a:cubicBezTo>
                  <a:pt x="78318" y="545385"/>
                  <a:pt x="91322" y="540112"/>
                  <a:pt x="105304" y="534449"/>
                </a:cubicBezTo>
                <a:cubicBezTo>
                  <a:pt x="119286" y="528687"/>
                  <a:pt x="134245" y="522633"/>
                  <a:pt x="148912" y="515602"/>
                </a:cubicBezTo>
                <a:cubicBezTo>
                  <a:pt x="150378" y="514918"/>
                  <a:pt x="151943" y="514137"/>
                  <a:pt x="153507" y="513454"/>
                </a:cubicBezTo>
                <a:cubicBezTo>
                  <a:pt x="156343" y="515016"/>
                  <a:pt x="159374" y="516579"/>
                  <a:pt x="162405" y="518043"/>
                </a:cubicBezTo>
                <a:lnTo>
                  <a:pt x="164262" y="519020"/>
                </a:lnTo>
                <a:lnTo>
                  <a:pt x="170227" y="521656"/>
                </a:lnTo>
                <a:lnTo>
                  <a:pt x="174235" y="523316"/>
                </a:lnTo>
                <a:cubicBezTo>
                  <a:pt x="175213" y="523609"/>
                  <a:pt x="176093" y="524000"/>
                  <a:pt x="176973" y="524293"/>
                </a:cubicBezTo>
                <a:lnTo>
                  <a:pt x="178342" y="524781"/>
                </a:lnTo>
                <a:cubicBezTo>
                  <a:pt x="184404" y="526930"/>
                  <a:pt x="189977" y="528492"/>
                  <a:pt x="195355" y="529566"/>
                </a:cubicBezTo>
                <a:cubicBezTo>
                  <a:pt x="201808" y="530933"/>
                  <a:pt x="207674" y="531617"/>
                  <a:pt x="213345" y="531910"/>
                </a:cubicBezTo>
                <a:cubicBezTo>
                  <a:pt x="214617" y="531910"/>
                  <a:pt x="215888" y="532007"/>
                  <a:pt x="217159" y="532007"/>
                </a:cubicBezTo>
                <a:cubicBezTo>
                  <a:pt x="219016" y="532007"/>
                  <a:pt x="220874" y="531910"/>
                  <a:pt x="222634" y="531812"/>
                </a:cubicBezTo>
                <a:cubicBezTo>
                  <a:pt x="219799" y="533472"/>
                  <a:pt x="216768" y="535132"/>
                  <a:pt x="213639" y="536890"/>
                </a:cubicBezTo>
                <a:cubicBezTo>
                  <a:pt x="209728" y="539038"/>
                  <a:pt x="205523" y="540991"/>
                  <a:pt x="201417" y="543042"/>
                </a:cubicBezTo>
                <a:cubicBezTo>
                  <a:pt x="197115" y="544995"/>
                  <a:pt x="192813" y="547046"/>
                  <a:pt x="188413" y="548803"/>
                </a:cubicBezTo>
                <a:cubicBezTo>
                  <a:pt x="184013" y="550659"/>
                  <a:pt x="179515" y="552319"/>
                  <a:pt x="175018" y="553979"/>
                </a:cubicBezTo>
                <a:cubicBezTo>
                  <a:pt x="170520" y="555443"/>
                  <a:pt x="165925" y="557006"/>
                  <a:pt x="161329" y="558373"/>
                </a:cubicBezTo>
                <a:cubicBezTo>
                  <a:pt x="152236" y="561010"/>
                  <a:pt x="143045" y="563256"/>
                  <a:pt x="134050" y="565013"/>
                </a:cubicBezTo>
                <a:cubicBezTo>
                  <a:pt x="116059" y="568724"/>
                  <a:pt x="98948" y="570775"/>
                  <a:pt x="83207" y="572532"/>
                </a:cubicBezTo>
                <a:cubicBezTo>
                  <a:pt x="67563" y="574388"/>
                  <a:pt x="53190" y="575950"/>
                  <a:pt x="40968" y="577708"/>
                </a:cubicBezTo>
                <a:cubicBezTo>
                  <a:pt x="34808" y="578587"/>
                  <a:pt x="29137" y="579466"/>
                  <a:pt x="24151" y="580344"/>
                </a:cubicBezTo>
                <a:cubicBezTo>
                  <a:pt x="21706" y="580735"/>
                  <a:pt x="19360" y="581126"/>
                  <a:pt x="17208" y="581516"/>
                </a:cubicBezTo>
                <a:cubicBezTo>
                  <a:pt x="15057" y="582004"/>
                  <a:pt x="13102" y="582395"/>
                  <a:pt x="11244" y="582688"/>
                </a:cubicBezTo>
                <a:cubicBezTo>
                  <a:pt x="7627" y="583372"/>
                  <a:pt x="4889" y="584055"/>
                  <a:pt x="2933" y="584446"/>
                </a:cubicBezTo>
                <a:cubicBezTo>
                  <a:pt x="1076" y="584934"/>
                  <a:pt x="0" y="585129"/>
                  <a:pt x="0" y="585129"/>
                </a:cubicBezTo>
                <a:cubicBezTo>
                  <a:pt x="0" y="585129"/>
                  <a:pt x="684" y="584348"/>
                  <a:pt x="2053" y="582981"/>
                </a:cubicBezTo>
                <a:cubicBezTo>
                  <a:pt x="3520" y="581516"/>
                  <a:pt x="5475" y="579368"/>
                  <a:pt x="8115" y="576829"/>
                </a:cubicBezTo>
                <a:cubicBezTo>
                  <a:pt x="9386" y="575559"/>
                  <a:pt x="10853" y="574095"/>
                  <a:pt x="12417" y="572532"/>
                </a:cubicBezTo>
                <a:cubicBezTo>
                  <a:pt x="14080" y="570970"/>
                  <a:pt x="15840" y="569310"/>
                  <a:pt x="17697" y="567454"/>
                </a:cubicBezTo>
                <a:cubicBezTo>
                  <a:pt x="21413" y="563939"/>
                  <a:pt x="25813" y="559935"/>
                  <a:pt x="30604" y="555639"/>
                </a:cubicBezTo>
                <a:cubicBezTo>
                  <a:pt x="40088" y="547143"/>
                  <a:pt x="51625" y="537476"/>
                  <a:pt x="63652" y="527320"/>
                </a:cubicBezTo>
                <a:cubicBezTo>
                  <a:pt x="75678" y="517164"/>
                  <a:pt x="88095" y="506521"/>
                  <a:pt x="98851" y="495584"/>
                </a:cubicBezTo>
                <a:cubicBezTo>
                  <a:pt x="104033" y="490506"/>
                  <a:pt x="108726" y="485233"/>
                  <a:pt x="112930" y="480057"/>
                </a:cubicBezTo>
                <a:close/>
                <a:moveTo>
                  <a:pt x="502246" y="361860"/>
                </a:moveTo>
                <a:cubicBezTo>
                  <a:pt x="502441" y="362055"/>
                  <a:pt x="502539" y="362251"/>
                  <a:pt x="502734" y="362446"/>
                </a:cubicBezTo>
                <a:cubicBezTo>
                  <a:pt x="507134" y="367913"/>
                  <a:pt x="510850" y="373965"/>
                  <a:pt x="513685" y="380506"/>
                </a:cubicBezTo>
                <a:cubicBezTo>
                  <a:pt x="516618" y="387046"/>
                  <a:pt x="518574" y="394172"/>
                  <a:pt x="519356" y="401591"/>
                </a:cubicBezTo>
                <a:cubicBezTo>
                  <a:pt x="520138" y="408913"/>
                  <a:pt x="519551" y="416625"/>
                  <a:pt x="517596" y="424044"/>
                </a:cubicBezTo>
                <a:lnTo>
                  <a:pt x="516814" y="426875"/>
                </a:lnTo>
                <a:lnTo>
                  <a:pt x="516423" y="428241"/>
                </a:lnTo>
                <a:lnTo>
                  <a:pt x="515836" y="429706"/>
                </a:lnTo>
                <a:lnTo>
                  <a:pt x="514956" y="431951"/>
                </a:lnTo>
                <a:lnTo>
                  <a:pt x="514565" y="433122"/>
                </a:lnTo>
                <a:cubicBezTo>
                  <a:pt x="514369" y="433415"/>
                  <a:pt x="514272" y="433806"/>
                  <a:pt x="513978" y="434294"/>
                </a:cubicBezTo>
                <a:lnTo>
                  <a:pt x="511436" y="439565"/>
                </a:lnTo>
                <a:lnTo>
                  <a:pt x="508796" y="444251"/>
                </a:lnTo>
                <a:cubicBezTo>
                  <a:pt x="504983" y="450498"/>
                  <a:pt x="500486" y="456160"/>
                  <a:pt x="495695" y="461334"/>
                </a:cubicBezTo>
                <a:cubicBezTo>
                  <a:pt x="490904" y="466508"/>
                  <a:pt x="485722" y="471096"/>
                  <a:pt x="480344" y="475391"/>
                </a:cubicBezTo>
                <a:cubicBezTo>
                  <a:pt x="477607" y="477441"/>
                  <a:pt x="474967" y="479589"/>
                  <a:pt x="472132" y="481541"/>
                </a:cubicBezTo>
                <a:cubicBezTo>
                  <a:pt x="470763" y="482518"/>
                  <a:pt x="469394" y="483396"/>
                  <a:pt x="467927" y="484372"/>
                </a:cubicBezTo>
                <a:cubicBezTo>
                  <a:pt x="466558" y="485251"/>
                  <a:pt x="465092" y="486227"/>
                  <a:pt x="463723" y="487106"/>
                </a:cubicBezTo>
                <a:cubicBezTo>
                  <a:pt x="460888" y="488960"/>
                  <a:pt x="458052" y="490620"/>
                  <a:pt x="455119" y="492279"/>
                </a:cubicBezTo>
                <a:lnTo>
                  <a:pt x="452968" y="493549"/>
                </a:lnTo>
                <a:lnTo>
                  <a:pt x="451893" y="494232"/>
                </a:lnTo>
                <a:lnTo>
                  <a:pt x="451110" y="494622"/>
                </a:lnTo>
                <a:lnTo>
                  <a:pt x="450524" y="494915"/>
                </a:lnTo>
                <a:lnTo>
                  <a:pt x="446319" y="497160"/>
                </a:lnTo>
                <a:lnTo>
                  <a:pt x="442017" y="499406"/>
                </a:lnTo>
                <a:cubicBezTo>
                  <a:pt x="440551" y="500089"/>
                  <a:pt x="438889" y="500870"/>
                  <a:pt x="437324" y="501553"/>
                </a:cubicBezTo>
                <a:cubicBezTo>
                  <a:pt x="434098" y="503018"/>
                  <a:pt x="430871" y="504579"/>
                  <a:pt x="427645" y="505653"/>
                </a:cubicBezTo>
                <a:cubicBezTo>
                  <a:pt x="424321" y="506825"/>
                  <a:pt x="421192" y="508094"/>
                  <a:pt x="417770" y="508972"/>
                </a:cubicBezTo>
                <a:cubicBezTo>
                  <a:pt x="414348" y="509949"/>
                  <a:pt x="411121" y="511022"/>
                  <a:pt x="407601" y="511706"/>
                </a:cubicBezTo>
                <a:cubicBezTo>
                  <a:pt x="404179" y="512389"/>
                  <a:pt x="400757" y="513170"/>
                  <a:pt x="397140" y="513463"/>
                </a:cubicBezTo>
                <a:lnTo>
                  <a:pt x="391860" y="514049"/>
                </a:lnTo>
                <a:cubicBezTo>
                  <a:pt x="390100" y="514146"/>
                  <a:pt x="388242" y="514244"/>
                  <a:pt x="386482" y="514244"/>
                </a:cubicBezTo>
                <a:cubicBezTo>
                  <a:pt x="379345" y="514634"/>
                  <a:pt x="372012" y="513756"/>
                  <a:pt x="364875" y="512487"/>
                </a:cubicBezTo>
                <a:cubicBezTo>
                  <a:pt x="363115" y="511999"/>
                  <a:pt x="361355" y="511510"/>
                  <a:pt x="359595" y="511022"/>
                </a:cubicBezTo>
                <a:lnTo>
                  <a:pt x="356955" y="510339"/>
                </a:lnTo>
                <a:cubicBezTo>
                  <a:pt x="356075" y="510046"/>
                  <a:pt x="355195" y="509656"/>
                  <a:pt x="354315" y="509363"/>
                </a:cubicBezTo>
                <a:lnTo>
                  <a:pt x="349231" y="507410"/>
                </a:lnTo>
                <a:cubicBezTo>
                  <a:pt x="347569" y="506629"/>
                  <a:pt x="345907" y="505751"/>
                  <a:pt x="344342" y="504970"/>
                </a:cubicBezTo>
                <a:lnTo>
                  <a:pt x="341898" y="503701"/>
                </a:lnTo>
                <a:cubicBezTo>
                  <a:pt x="341018" y="503213"/>
                  <a:pt x="340334" y="502725"/>
                  <a:pt x="339551" y="502237"/>
                </a:cubicBezTo>
                <a:lnTo>
                  <a:pt x="334956" y="499210"/>
                </a:lnTo>
                <a:cubicBezTo>
                  <a:pt x="333587" y="498137"/>
                  <a:pt x="332121" y="496965"/>
                  <a:pt x="330752" y="495794"/>
                </a:cubicBezTo>
                <a:lnTo>
                  <a:pt x="328699" y="494134"/>
                </a:lnTo>
                <a:cubicBezTo>
                  <a:pt x="328014" y="493451"/>
                  <a:pt x="327428" y="492865"/>
                  <a:pt x="326743" y="492182"/>
                </a:cubicBezTo>
                <a:lnTo>
                  <a:pt x="323028" y="488375"/>
                </a:lnTo>
                <a:cubicBezTo>
                  <a:pt x="321854" y="487008"/>
                  <a:pt x="320681" y="485641"/>
                  <a:pt x="319606" y="484275"/>
                </a:cubicBezTo>
                <a:lnTo>
                  <a:pt x="317944" y="482225"/>
                </a:lnTo>
                <a:cubicBezTo>
                  <a:pt x="317455" y="481541"/>
                  <a:pt x="316966" y="480760"/>
                  <a:pt x="316477" y="479979"/>
                </a:cubicBezTo>
                <a:lnTo>
                  <a:pt x="313544" y="475684"/>
                </a:lnTo>
                <a:cubicBezTo>
                  <a:pt x="310611" y="470803"/>
                  <a:pt x="308166" y="465727"/>
                  <a:pt x="306113" y="460553"/>
                </a:cubicBezTo>
                <a:cubicBezTo>
                  <a:pt x="306211" y="460358"/>
                  <a:pt x="306309" y="460163"/>
                  <a:pt x="306309" y="459968"/>
                </a:cubicBezTo>
                <a:cubicBezTo>
                  <a:pt x="306895" y="458015"/>
                  <a:pt x="307482" y="455965"/>
                  <a:pt x="307971" y="453915"/>
                </a:cubicBezTo>
                <a:cubicBezTo>
                  <a:pt x="308264" y="452646"/>
                  <a:pt x="308460" y="451475"/>
                  <a:pt x="308753" y="450206"/>
                </a:cubicBezTo>
                <a:cubicBezTo>
                  <a:pt x="308948" y="449327"/>
                  <a:pt x="309144" y="448448"/>
                  <a:pt x="309340" y="447472"/>
                </a:cubicBezTo>
                <a:cubicBezTo>
                  <a:pt x="311393" y="451377"/>
                  <a:pt x="313739" y="455087"/>
                  <a:pt x="316281" y="458503"/>
                </a:cubicBezTo>
                <a:lnTo>
                  <a:pt x="319019" y="461822"/>
                </a:lnTo>
                <a:cubicBezTo>
                  <a:pt x="319508" y="462408"/>
                  <a:pt x="319899" y="462994"/>
                  <a:pt x="320388" y="463482"/>
                </a:cubicBezTo>
                <a:lnTo>
                  <a:pt x="321952" y="464946"/>
                </a:lnTo>
                <a:lnTo>
                  <a:pt x="324983" y="467972"/>
                </a:lnTo>
                <a:lnTo>
                  <a:pt x="328210" y="470706"/>
                </a:lnTo>
                <a:cubicBezTo>
                  <a:pt x="328699" y="471194"/>
                  <a:pt x="329285" y="471584"/>
                  <a:pt x="329774" y="472072"/>
                </a:cubicBezTo>
                <a:lnTo>
                  <a:pt x="331045" y="472853"/>
                </a:lnTo>
                <a:lnTo>
                  <a:pt x="331534" y="473244"/>
                </a:lnTo>
                <a:lnTo>
                  <a:pt x="335054" y="475587"/>
                </a:lnTo>
                <a:lnTo>
                  <a:pt x="338769" y="477539"/>
                </a:lnTo>
                <a:cubicBezTo>
                  <a:pt x="339356" y="477929"/>
                  <a:pt x="339942" y="478222"/>
                  <a:pt x="340529" y="478515"/>
                </a:cubicBezTo>
                <a:lnTo>
                  <a:pt x="342485" y="479296"/>
                </a:lnTo>
                <a:cubicBezTo>
                  <a:pt x="343756" y="479882"/>
                  <a:pt x="345027" y="480370"/>
                  <a:pt x="346395" y="480858"/>
                </a:cubicBezTo>
                <a:lnTo>
                  <a:pt x="350306" y="482029"/>
                </a:lnTo>
                <a:cubicBezTo>
                  <a:pt x="350991" y="482225"/>
                  <a:pt x="351675" y="482518"/>
                  <a:pt x="352360" y="482615"/>
                </a:cubicBezTo>
                <a:lnTo>
                  <a:pt x="354413" y="483006"/>
                </a:lnTo>
                <a:lnTo>
                  <a:pt x="358519" y="483787"/>
                </a:lnTo>
                <a:cubicBezTo>
                  <a:pt x="363995" y="484372"/>
                  <a:pt x="369568" y="484763"/>
                  <a:pt x="375238" y="484177"/>
                </a:cubicBezTo>
                <a:cubicBezTo>
                  <a:pt x="376607" y="484079"/>
                  <a:pt x="378074" y="483982"/>
                  <a:pt x="379443" y="483787"/>
                </a:cubicBezTo>
                <a:lnTo>
                  <a:pt x="383647" y="483103"/>
                </a:lnTo>
                <a:cubicBezTo>
                  <a:pt x="386482" y="482713"/>
                  <a:pt x="389220" y="481932"/>
                  <a:pt x="391958" y="481248"/>
                </a:cubicBezTo>
                <a:cubicBezTo>
                  <a:pt x="394793" y="480760"/>
                  <a:pt x="397531" y="479687"/>
                  <a:pt x="400268" y="478906"/>
                </a:cubicBezTo>
                <a:cubicBezTo>
                  <a:pt x="403006" y="478125"/>
                  <a:pt x="405646" y="476856"/>
                  <a:pt x="408384" y="475879"/>
                </a:cubicBezTo>
                <a:cubicBezTo>
                  <a:pt x="411121" y="474806"/>
                  <a:pt x="413663" y="473537"/>
                  <a:pt x="416205" y="472365"/>
                </a:cubicBezTo>
                <a:cubicBezTo>
                  <a:pt x="417574" y="471779"/>
                  <a:pt x="418747" y="471291"/>
                  <a:pt x="420116" y="470608"/>
                </a:cubicBezTo>
                <a:lnTo>
                  <a:pt x="424223" y="468460"/>
                </a:lnTo>
                <a:lnTo>
                  <a:pt x="428231" y="466215"/>
                </a:lnTo>
                <a:lnTo>
                  <a:pt x="428720" y="466020"/>
                </a:lnTo>
                <a:lnTo>
                  <a:pt x="428818" y="465922"/>
                </a:lnTo>
                <a:lnTo>
                  <a:pt x="429014" y="465825"/>
                </a:lnTo>
                <a:lnTo>
                  <a:pt x="429991" y="465239"/>
                </a:lnTo>
                <a:lnTo>
                  <a:pt x="431947" y="464165"/>
                </a:lnTo>
                <a:cubicBezTo>
                  <a:pt x="434489" y="462701"/>
                  <a:pt x="437129" y="461139"/>
                  <a:pt x="439573" y="459577"/>
                </a:cubicBezTo>
                <a:cubicBezTo>
                  <a:pt x="444560" y="456453"/>
                  <a:pt x="449448" y="453232"/>
                  <a:pt x="454141" y="449717"/>
                </a:cubicBezTo>
                <a:cubicBezTo>
                  <a:pt x="458834" y="446301"/>
                  <a:pt x="463234" y="442494"/>
                  <a:pt x="467341" y="438589"/>
                </a:cubicBezTo>
                <a:cubicBezTo>
                  <a:pt x="471447" y="434587"/>
                  <a:pt x="475065" y="430291"/>
                  <a:pt x="478291" y="425703"/>
                </a:cubicBezTo>
                <a:lnTo>
                  <a:pt x="480638" y="422189"/>
                </a:lnTo>
                <a:lnTo>
                  <a:pt x="482495" y="418772"/>
                </a:lnTo>
                <a:cubicBezTo>
                  <a:pt x="483180" y="417601"/>
                  <a:pt x="483864" y="416039"/>
                  <a:pt x="484451" y="414770"/>
                </a:cubicBezTo>
                <a:lnTo>
                  <a:pt x="484744" y="414184"/>
                </a:lnTo>
                <a:lnTo>
                  <a:pt x="484842" y="413989"/>
                </a:lnTo>
                <a:lnTo>
                  <a:pt x="484842" y="413891"/>
                </a:lnTo>
                <a:lnTo>
                  <a:pt x="485233" y="413013"/>
                </a:lnTo>
                <a:lnTo>
                  <a:pt x="485917" y="411158"/>
                </a:lnTo>
                <a:cubicBezTo>
                  <a:pt x="489437" y="401201"/>
                  <a:pt x="489144" y="389584"/>
                  <a:pt x="485526" y="378944"/>
                </a:cubicBezTo>
                <a:cubicBezTo>
                  <a:pt x="484353" y="375136"/>
                  <a:pt x="482691" y="371525"/>
                  <a:pt x="480833" y="368010"/>
                </a:cubicBezTo>
                <a:cubicBezTo>
                  <a:pt x="482495" y="367717"/>
                  <a:pt x="484060" y="367327"/>
                  <a:pt x="485624" y="367034"/>
                </a:cubicBezTo>
                <a:cubicBezTo>
                  <a:pt x="486602" y="366741"/>
                  <a:pt x="487580" y="366546"/>
                  <a:pt x="488460" y="366253"/>
                </a:cubicBezTo>
                <a:cubicBezTo>
                  <a:pt x="489046" y="366155"/>
                  <a:pt x="489731" y="365960"/>
                  <a:pt x="490317" y="365765"/>
                </a:cubicBezTo>
                <a:cubicBezTo>
                  <a:pt x="492077" y="365375"/>
                  <a:pt x="493739" y="364789"/>
                  <a:pt x="495401" y="364301"/>
                </a:cubicBezTo>
                <a:cubicBezTo>
                  <a:pt x="497748" y="363520"/>
                  <a:pt x="499997" y="362739"/>
                  <a:pt x="502246" y="361860"/>
                </a:cubicBezTo>
                <a:close/>
                <a:moveTo>
                  <a:pt x="328784" y="313473"/>
                </a:moveTo>
                <a:lnTo>
                  <a:pt x="329077" y="313496"/>
                </a:lnTo>
                <a:lnTo>
                  <a:pt x="329077" y="313766"/>
                </a:lnTo>
                <a:lnTo>
                  <a:pt x="329077" y="313864"/>
                </a:lnTo>
                <a:cubicBezTo>
                  <a:pt x="330544" y="313961"/>
                  <a:pt x="333770" y="314157"/>
                  <a:pt x="336312" y="314352"/>
                </a:cubicBezTo>
                <a:cubicBezTo>
                  <a:pt x="336215" y="314352"/>
                  <a:pt x="336215" y="314059"/>
                  <a:pt x="336215" y="314059"/>
                </a:cubicBezTo>
                <a:lnTo>
                  <a:pt x="329077" y="313496"/>
                </a:lnTo>
                <a:lnTo>
                  <a:pt x="329077" y="313473"/>
                </a:lnTo>
                <a:close/>
                <a:moveTo>
                  <a:pt x="238636" y="309373"/>
                </a:moveTo>
                <a:cubicBezTo>
                  <a:pt x="235507" y="309373"/>
                  <a:pt x="231890" y="309471"/>
                  <a:pt x="227881" y="309763"/>
                </a:cubicBezTo>
                <a:cubicBezTo>
                  <a:pt x="223872" y="309959"/>
                  <a:pt x="219472" y="310252"/>
                  <a:pt x="214584" y="310544"/>
                </a:cubicBezTo>
                <a:cubicBezTo>
                  <a:pt x="212139" y="310642"/>
                  <a:pt x="209597" y="311033"/>
                  <a:pt x="207055" y="311325"/>
                </a:cubicBezTo>
                <a:cubicBezTo>
                  <a:pt x="204415" y="311618"/>
                  <a:pt x="201775" y="312106"/>
                  <a:pt x="198940" y="312595"/>
                </a:cubicBezTo>
                <a:cubicBezTo>
                  <a:pt x="195224" y="313180"/>
                  <a:pt x="191411" y="314059"/>
                  <a:pt x="187500" y="315231"/>
                </a:cubicBezTo>
                <a:cubicBezTo>
                  <a:pt x="185545" y="315719"/>
                  <a:pt x="183687" y="316304"/>
                  <a:pt x="181731" y="316890"/>
                </a:cubicBezTo>
                <a:cubicBezTo>
                  <a:pt x="180167" y="317281"/>
                  <a:pt x="178700" y="317964"/>
                  <a:pt x="177234" y="318550"/>
                </a:cubicBezTo>
                <a:cubicBezTo>
                  <a:pt x="175767" y="319136"/>
                  <a:pt x="174203" y="319721"/>
                  <a:pt x="172736" y="320307"/>
                </a:cubicBezTo>
                <a:cubicBezTo>
                  <a:pt x="171270" y="321088"/>
                  <a:pt x="169803" y="321772"/>
                  <a:pt x="168239" y="322553"/>
                </a:cubicBezTo>
                <a:cubicBezTo>
                  <a:pt x="167554" y="322943"/>
                  <a:pt x="166772" y="323236"/>
                  <a:pt x="165990" y="323627"/>
                </a:cubicBezTo>
                <a:cubicBezTo>
                  <a:pt x="165305" y="324017"/>
                  <a:pt x="164523" y="324505"/>
                  <a:pt x="163839" y="324896"/>
                </a:cubicBezTo>
                <a:cubicBezTo>
                  <a:pt x="162372" y="325774"/>
                  <a:pt x="160905" y="326751"/>
                  <a:pt x="159439" y="327629"/>
                </a:cubicBezTo>
                <a:cubicBezTo>
                  <a:pt x="158070" y="328508"/>
                  <a:pt x="156506" y="329582"/>
                  <a:pt x="155137" y="330656"/>
                </a:cubicBezTo>
                <a:cubicBezTo>
                  <a:pt x="153084" y="332218"/>
                  <a:pt x="151128" y="333877"/>
                  <a:pt x="149173" y="335635"/>
                </a:cubicBezTo>
                <a:cubicBezTo>
                  <a:pt x="148488" y="336318"/>
                  <a:pt x="147804" y="337001"/>
                  <a:pt x="147119" y="337685"/>
                </a:cubicBezTo>
                <a:cubicBezTo>
                  <a:pt x="146826" y="337978"/>
                  <a:pt x="146533" y="338271"/>
                  <a:pt x="146239" y="338661"/>
                </a:cubicBezTo>
                <a:cubicBezTo>
                  <a:pt x="145359" y="339637"/>
                  <a:pt x="144382" y="340614"/>
                  <a:pt x="143502" y="341688"/>
                </a:cubicBezTo>
                <a:cubicBezTo>
                  <a:pt x="142817" y="342469"/>
                  <a:pt x="142133" y="343347"/>
                  <a:pt x="141448" y="344226"/>
                </a:cubicBezTo>
                <a:cubicBezTo>
                  <a:pt x="140960" y="344812"/>
                  <a:pt x="140471" y="345495"/>
                  <a:pt x="140080" y="346081"/>
                </a:cubicBezTo>
                <a:cubicBezTo>
                  <a:pt x="138515" y="348229"/>
                  <a:pt x="137049" y="350474"/>
                  <a:pt x="135680" y="352719"/>
                </a:cubicBezTo>
                <a:cubicBezTo>
                  <a:pt x="135191" y="353696"/>
                  <a:pt x="134604" y="354672"/>
                  <a:pt x="134115" y="355648"/>
                </a:cubicBezTo>
                <a:cubicBezTo>
                  <a:pt x="133040" y="357601"/>
                  <a:pt x="132160" y="359553"/>
                  <a:pt x="131280" y="361603"/>
                </a:cubicBezTo>
                <a:cubicBezTo>
                  <a:pt x="126098" y="373807"/>
                  <a:pt x="123654" y="387670"/>
                  <a:pt x="124729" y="401435"/>
                </a:cubicBezTo>
                <a:cubicBezTo>
                  <a:pt x="125316" y="409538"/>
                  <a:pt x="127076" y="417641"/>
                  <a:pt x="130204" y="425256"/>
                </a:cubicBezTo>
                <a:cubicBezTo>
                  <a:pt x="131769" y="429064"/>
                  <a:pt x="133529" y="432774"/>
                  <a:pt x="135778" y="436191"/>
                </a:cubicBezTo>
                <a:lnTo>
                  <a:pt x="136169" y="436874"/>
                </a:lnTo>
                <a:lnTo>
                  <a:pt x="136169" y="436972"/>
                </a:lnTo>
                <a:lnTo>
                  <a:pt x="136462" y="437265"/>
                </a:lnTo>
                <a:lnTo>
                  <a:pt x="137342" y="438729"/>
                </a:lnTo>
                <a:lnTo>
                  <a:pt x="137733" y="439217"/>
                </a:lnTo>
                <a:lnTo>
                  <a:pt x="139297" y="441462"/>
                </a:lnTo>
                <a:cubicBezTo>
                  <a:pt x="139982" y="442439"/>
                  <a:pt x="140568" y="443415"/>
                  <a:pt x="141253" y="444294"/>
                </a:cubicBezTo>
                <a:lnTo>
                  <a:pt x="143208" y="446539"/>
                </a:lnTo>
                <a:lnTo>
                  <a:pt x="145164" y="448882"/>
                </a:lnTo>
                <a:lnTo>
                  <a:pt x="146142" y="450054"/>
                </a:lnTo>
                <a:lnTo>
                  <a:pt x="147217" y="451225"/>
                </a:lnTo>
                <a:lnTo>
                  <a:pt x="151715" y="455716"/>
                </a:lnTo>
                <a:cubicBezTo>
                  <a:pt x="154941" y="458547"/>
                  <a:pt x="158070" y="461476"/>
                  <a:pt x="161590" y="464014"/>
                </a:cubicBezTo>
                <a:cubicBezTo>
                  <a:pt x="163252" y="465284"/>
                  <a:pt x="165012" y="466650"/>
                  <a:pt x="166870" y="467724"/>
                </a:cubicBezTo>
                <a:cubicBezTo>
                  <a:pt x="168630" y="468896"/>
                  <a:pt x="170390" y="470165"/>
                  <a:pt x="172345" y="471336"/>
                </a:cubicBezTo>
                <a:lnTo>
                  <a:pt x="178016" y="474558"/>
                </a:lnTo>
                <a:cubicBezTo>
                  <a:pt x="179874" y="475632"/>
                  <a:pt x="181829" y="476511"/>
                  <a:pt x="183785" y="477487"/>
                </a:cubicBezTo>
                <a:lnTo>
                  <a:pt x="186718" y="478854"/>
                </a:lnTo>
                <a:lnTo>
                  <a:pt x="189847" y="480318"/>
                </a:lnTo>
                <a:cubicBezTo>
                  <a:pt x="190433" y="480513"/>
                  <a:pt x="191118" y="480806"/>
                  <a:pt x="191704" y="481099"/>
                </a:cubicBezTo>
                <a:cubicBezTo>
                  <a:pt x="193073" y="481587"/>
                  <a:pt x="194442" y="482173"/>
                  <a:pt x="195811" y="482661"/>
                </a:cubicBezTo>
                <a:cubicBezTo>
                  <a:pt x="197278" y="483247"/>
                  <a:pt x="198842" y="483735"/>
                  <a:pt x="200406" y="484223"/>
                </a:cubicBezTo>
                <a:cubicBezTo>
                  <a:pt x="202948" y="485004"/>
                  <a:pt x="205491" y="485688"/>
                  <a:pt x="208033" y="486371"/>
                </a:cubicBezTo>
                <a:cubicBezTo>
                  <a:pt x="216344" y="488324"/>
                  <a:pt x="224752" y="489007"/>
                  <a:pt x="232770" y="488128"/>
                </a:cubicBezTo>
                <a:cubicBezTo>
                  <a:pt x="234725" y="488031"/>
                  <a:pt x="236778" y="487640"/>
                  <a:pt x="238734" y="487250"/>
                </a:cubicBezTo>
                <a:lnTo>
                  <a:pt x="241471" y="486566"/>
                </a:lnTo>
                <a:lnTo>
                  <a:pt x="244698" y="485590"/>
                </a:lnTo>
                <a:cubicBezTo>
                  <a:pt x="245774" y="485297"/>
                  <a:pt x="246654" y="484907"/>
                  <a:pt x="247534" y="484614"/>
                </a:cubicBezTo>
                <a:cubicBezTo>
                  <a:pt x="248511" y="484223"/>
                  <a:pt x="249391" y="483930"/>
                  <a:pt x="250271" y="483540"/>
                </a:cubicBezTo>
                <a:cubicBezTo>
                  <a:pt x="252129" y="482661"/>
                  <a:pt x="253987" y="481880"/>
                  <a:pt x="255747" y="480806"/>
                </a:cubicBezTo>
                <a:cubicBezTo>
                  <a:pt x="257506" y="479928"/>
                  <a:pt x="259169" y="478854"/>
                  <a:pt x="260929" y="477780"/>
                </a:cubicBezTo>
                <a:cubicBezTo>
                  <a:pt x="261711" y="477194"/>
                  <a:pt x="262493" y="476608"/>
                  <a:pt x="263275" y="476022"/>
                </a:cubicBezTo>
                <a:lnTo>
                  <a:pt x="264546" y="475144"/>
                </a:lnTo>
                <a:lnTo>
                  <a:pt x="265719" y="474168"/>
                </a:lnTo>
                <a:cubicBezTo>
                  <a:pt x="268848" y="471629"/>
                  <a:pt x="271586" y="468700"/>
                  <a:pt x="274226" y="465674"/>
                </a:cubicBezTo>
                <a:lnTo>
                  <a:pt x="276084" y="463331"/>
                </a:lnTo>
                <a:cubicBezTo>
                  <a:pt x="276670" y="462550"/>
                  <a:pt x="277257" y="461671"/>
                  <a:pt x="277843" y="460890"/>
                </a:cubicBezTo>
                <a:cubicBezTo>
                  <a:pt x="279115" y="459231"/>
                  <a:pt x="280092" y="457473"/>
                  <a:pt x="281168" y="455814"/>
                </a:cubicBezTo>
                <a:cubicBezTo>
                  <a:pt x="283221" y="452397"/>
                  <a:pt x="285079" y="448882"/>
                  <a:pt x="286741" y="445172"/>
                </a:cubicBezTo>
                <a:cubicBezTo>
                  <a:pt x="289870" y="438046"/>
                  <a:pt x="292119" y="430626"/>
                  <a:pt x="293878" y="423206"/>
                </a:cubicBezTo>
                <a:cubicBezTo>
                  <a:pt x="293976" y="423109"/>
                  <a:pt x="293976" y="422913"/>
                  <a:pt x="294074" y="422718"/>
                </a:cubicBezTo>
                <a:cubicBezTo>
                  <a:pt x="294563" y="420375"/>
                  <a:pt x="295052" y="417934"/>
                  <a:pt x="295443" y="415591"/>
                </a:cubicBezTo>
                <a:cubicBezTo>
                  <a:pt x="296029" y="412662"/>
                  <a:pt x="296421" y="409734"/>
                  <a:pt x="296812" y="406902"/>
                </a:cubicBezTo>
                <a:cubicBezTo>
                  <a:pt x="296909" y="406024"/>
                  <a:pt x="297007" y="405243"/>
                  <a:pt x="297105" y="404462"/>
                </a:cubicBezTo>
                <a:cubicBezTo>
                  <a:pt x="297203" y="403095"/>
                  <a:pt x="297398" y="401728"/>
                  <a:pt x="297496" y="400264"/>
                </a:cubicBezTo>
                <a:cubicBezTo>
                  <a:pt x="297789" y="396652"/>
                  <a:pt x="297985" y="393039"/>
                  <a:pt x="298181" y="389525"/>
                </a:cubicBezTo>
                <a:cubicBezTo>
                  <a:pt x="298181" y="388060"/>
                  <a:pt x="298181" y="386498"/>
                  <a:pt x="298181" y="385034"/>
                </a:cubicBezTo>
                <a:cubicBezTo>
                  <a:pt x="298181" y="382984"/>
                  <a:pt x="298181" y="380934"/>
                  <a:pt x="298181" y="378981"/>
                </a:cubicBezTo>
                <a:cubicBezTo>
                  <a:pt x="298083" y="375467"/>
                  <a:pt x="297887" y="372147"/>
                  <a:pt x="297692" y="368828"/>
                </a:cubicBezTo>
                <a:cubicBezTo>
                  <a:pt x="297594" y="368047"/>
                  <a:pt x="297594" y="367168"/>
                  <a:pt x="297496" y="366387"/>
                </a:cubicBezTo>
                <a:cubicBezTo>
                  <a:pt x="297496" y="365606"/>
                  <a:pt x="297398" y="364728"/>
                  <a:pt x="297398" y="363947"/>
                </a:cubicBezTo>
                <a:cubicBezTo>
                  <a:pt x="297301" y="363068"/>
                  <a:pt x="297301" y="362189"/>
                  <a:pt x="297203" y="361408"/>
                </a:cubicBezTo>
                <a:cubicBezTo>
                  <a:pt x="297203" y="361213"/>
                  <a:pt x="297203" y="361115"/>
                  <a:pt x="297203" y="361018"/>
                </a:cubicBezTo>
                <a:cubicBezTo>
                  <a:pt x="296909" y="360920"/>
                  <a:pt x="296714" y="360920"/>
                  <a:pt x="296421" y="360920"/>
                </a:cubicBezTo>
                <a:cubicBezTo>
                  <a:pt x="296225" y="360920"/>
                  <a:pt x="295932" y="360920"/>
                  <a:pt x="295638" y="360822"/>
                </a:cubicBezTo>
                <a:cubicBezTo>
                  <a:pt x="295345" y="360822"/>
                  <a:pt x="295052" y="360822"/>
                  <a:pt x="294856" y="360822"/>
                </a:cubicBezTo>
                <a:cubicBezTo>
                  <a:pt x="292803" y="360530"/>
                  <a:pt x="290847" y="360237"/>
                  <a:pt x="288892" y="359846"/>
                </a:cubicBezTo>
                <a:cubicBezTo>
                  <a:pt x="286252" y="361896"/>
                  <a:pt x="283417" y="363751"/>
                  <a:pt x="280777" y="365606"/>
                </a:cubicBezTo>
                <a:cubicBezTo>
                  <a:pt x="280386" y="365899"/>
                  <a:pt x="279995" y="366094"/>
                  <a:pt x="279603" y="366387"/>
                </a:cubicBezTo>
                <a:cubicBezTo>
                  <a:pt x="279017" y="366778"/>
                  <a:pt x="278528" y="367071"/>
                  <a:pt x="278039" y="367461"/>
                </a:cubicBezTo>
                <a:cubicBezTo>
                  <a:pt x="277159" y="368047"/>
                  <a:pt x="276181" y="368535"/>
                  <a:pt x="275301" y="369121"/>
                </a:cubicBezTo>
                <a:cubicBezTo>
                  <a:pt x="273541" y="370292"/>
                  <a:pt x="271684" y="371366"/>
                  <a:pt x="269924" y="372440"/>
                </a:cubicBezTo>
                <a:cubicBezTo>
                  <a:pt x="269044" y="373026"/>
                  <a:pt x="268164" y="373514"/>
                  <a:pt x="267284" y="374100"/>
                </a:cubicBezTo>
                <a:cubicBezTo>
                  <a:pt x="266404" y="374588"/>
                  <a:pt x="265524" y="375076"/>
                  <a:pt x="264644" y="375564"/>
                </a:cubicBezTo>
                <a:cubicBezTo>
                  <a:pt x="262884" y="376443"/>
                  <a:pt x="261124" y="377419"/>
                  <a:pt x="259462" y="378298"/>
                </a:cubicBezTo>
                <a:cubicBezTo>
                  <a:pt x="257800" y="379176"/>
                  <a:pt x="256235" y="380153"/>
                  <a:pt x="254573" y="380836"/>
                </a:cubicBezTo>
                <a:cubicBezTo>
                  <a:pt x="253009" y="381617"/>
                  <a:pt x="251444" y="382300"/>
                  <a:pt x="249880" y="383081"/>
                </a:cubicBezTo>
                <a:cubicBezTo>
                  <a:pt x="246849" y="384351"/>
                  <a:pt x="244209" y="385717"/>
                  <a:pt x="241667" y="386791"/>
                </a:cubicBezTo>
                <a:cubicBezTo>
                  <a:pt x="241080" y="386987"/>
                  <a:pt x="240494" y="387182"/>
                  <a:pt x="239907" y="387475"/>
                </a:cubicBezTo>
                <a:cubicBezTo>
                  <a:pt x="241471" y="392649"/>
                  <a:pt x="238832" y="398214"/>
                  <a:pt x="233747" y="400264"/>
                </a:cubicBezTo>
                <a:cubicBezTo>
                  <a:pt x="228370" y="402509"/>
                  <a:pt x="222210" y="399873"/>
                  <a:pt x="220059" y="394504"/>
                </a:cubicBezTo>
                <a:cubicBezTo>
                  <a:pt x="217810" y="389134"/>
                  <a:pt x="220450" y="382984"/>
                  <a:pt x="225828" y="380738"/>
                </a:cubicBezTo>
                <a:cubicBezTo>
                  <a:pt x="230716" y="378786"/>
                  <a:pt x="236192" y="380738"/>
                  <a:pt x="238832" y="385034"/>
                </a:cubicBezTo>
                <a:cubicBezTo>
                  <a:pt x="239320" y="384741"/>
                  <a:pt x="239907" y="384448"/>
                  <a:pt x="240396" y="384155"/>
                </a:cubicBezTo>
                <a:cubicBezTo>
                  <a:pt x="242743" y="382886"/>
                  <a:pt x="245187" y="381227"/>
                  <a:pt x="248022" y="379567"/>
                </a:cubicBezTo>
                <a:cubicBezTo>
                  <a:pt x="249391" y="378688"/>
                  <a:pt x="250760" y="377810"/>
                  <a:pt x="252324" y="376833"/>
                </a:cubicBezTo>
                <a:cubicBezTo>
                  <a:pt x="253791" y="375955"/>
                  <a:pt x="255160" y="374783"/>
                  <a:pt x="256724" y="373807"/>
                </a:cubicBezTo>
                <a:cubicBezTo>
                  <a:pt x="258191" y="372733"/>
                  <a:pt x="259755" y="371561"/>
                  <a:pt x="261320" y="370488"/>
                </a:cubicBezTo>
                <a:cubicBezTo>
                  <a:pt x="262102" y="369902"/>
                  <a:pt x="262982" y="369316"/>
                  <a:pt x="263764" y="368730"/>
                </a:cubicBezTo>
                <a:cubicBezTo>
                  <a:pt x="264546" y="368144"/>
                  <a:pt x="265328" y="367461"/>
                  <a:pt x="266111" y="366875"/>
                </a:cubicBezTo>
                <a:cubicBezTo>
                  <a:pt x="267675" y="365606"/>
                  <a:pt x="269239" y="364337"/>
                  <a:pt x="270902" y="363068"/>
                </a:cubicBezTo>
                <a:cubicBezTo>
                  <a:pt x="271586" y="362482"/>
                  <a:pt x="272270" y="361896"/>
                  <a:pt x="272955" y="361311"/>
                </a:cubicBezTo>
                <a:cubicBezTo>
                  <a:pt x="273053" y="361213"/>
                  <a:pt x="273248" y="361213"/>
                  <a:pt x="273346" y="361115"/>
                </a:cubicBezTo>
                <a:cubicBezTo>
                  <a:pt x="274128" y="360334"/>
                  <a:pt x="274910" y="359651"/>
                  <a:pt x="275692" y="358968"/>
                </a:cubicBezTo>
                <a:cubicBezTo>
                  <a:pt x="276475" y="358284"/>
                  <a:pt x="277355" y="357503"/>
                  <a:pt x="278137" y="356820"/>
                </a:cubicBezTo>
                <a:cubicBezTo>
                  <a:pt x="271195" y="354184"/>
                  <a:pt x="264937" y="350376"/>
                  <a:pt x="259462" y="345788"/>
                </a:cubicBezTo>
                <a:cubicBezTo>
                  <a:pt x="259364" y="345690"/>
                  <a:pt x="259266" y="345593"/>
                  <a:pt x="259169" y="345495"/>
                </a:cubicBezTo>
                <a:cubicBezTo>
                  <a:pt x="258680" y="345788"/>
                  <a:pt x="258289" y="345983"/>
                  <a:pt x="257800" y="346276"/>
                </a:cubicBezTo>
                <a:cubicBezTo>
                  <a:pt x="256333" y="346959"/>
                  <a:pt x="254867" y="347643"/>
                  <a:pt x="253302" y="348521"/>
                </a:cubicBezTo>
                <a:cubicBezTo>
                  <a:pt x="252324" y="349107"/>
                  <a:pt x="251249" y="349693"/>
                  <a:pt x="250173" y="350279"/>
                </a:cubicBezTo>
                <a:cubicBezTo>
                  <a:pt x="248120" y="351450"/>
                  <a:pt x="246067" y="352622"/>
                  <a:pt x="244014" y="353891"/>
                </a:cubicBezTo>
                <a:cubicBezTo>
                  <a:pt x="242938" y="354574"/>
                  <a:pt x="241765" y="355258"/>
                  <a:pt x="240689" y="356039"/>
                </a:cubicBezTo>
                <a:cubicBezTo>
                  <a:pt x="238538" y="357405"/>
                  <a:pt x="236485" y="358772"/>
                  <a:pt x="234432" y="360237"/>
                </a:cubicBezTo>
                <a:cubicBezTo>
                  <a:pt x="232770" y="361311"/>
                  <a:pt x="231205" y="362482"/>
                  <a:pt x="229543" y="363654"/>
                </a:cubicBezTo>
                <a:cubicBezTo>
                  <a:pt x="227979" y="364923"/>
                  <a:pt x="226414" y="366094"/>
                  <a:pt x="224752" y="367266"/>
                </a:cubicBezTo>
                <a:cubicBezTo>
                  <a:pt x="221623" y="369804"/>
                  <a:pt x="218592" y="372342"/>
                  <a:pt x="215561" y="374881"/>
                </a:cubicBezTo>
                <a:cubicBezTo>
                  <a:pt x="212628" y="377614"/>
                  <a:pt x="209793" y="380250"/>
                  <a:pt x="207055" y="382789"/>
                </a:cubicBezTo>
                <a:cubicBezTo>
                  <a:pt x="204415" y="385522"/>
                  <a:pt x="201873" y="388060"/>
                  <a:pt x="199429" y="390599"/>
                </a:cubicBezTo>
                <a:cubicBezTo>
                  <a:pt x="198157" y="391770"/>
                  <a:pt x="197082" y="393039"/>
                  <a:pt x="196006" y="394309"/>
                </a:cubicBezTo>
                <a:cubicBezTo>
                  <a:pt x="194931" y="395578"/>
                  <a:pt x="193953" y="396749"/>
                  <a:pt x="192878" y="397921"/>
                </a:cubicBezTo>
                <a:cubicBezTo>
                  <a:pt x="190922" y="400166"/>
                  <a:pt x="189065" y="402216"/>
                  <a:pt x="187598" y="404169"/>
                </a:cubicBezTo>
                <a:cubicBezTo>
                  <a:pt x="186131" y="406121"/>
                  <a:pt x="184762" y="407879"/>
                  <a:pt x="183687" y="409246"/>
                </a:cubicBezTo>
                <a:cubicBezTo>
                  <a:pt x="181536" y="412077"/>
                  <a:pt x="180265" y="413639"/>
                  <a:pt x="180265" y="413639"/>
                </a:cubicBezTo>
                <a:cubicBezTo>
                  <a:pt x="180265" y="413639"/>
                  <a:pt x="181340" y="411979"/>
                  <a:pt x="183296" y="408953"/>
                </a:cubicBezTo>
                <a:cubicBezTo>
                  <a:pt x="184274" y="407488"/>
                  <a:pt x="185447" y="405731"/>
                  <a:pt x="186816" y="403583"/>
                </a:cubicBezTo>
                <a:cubicBezTo>
                  <a:pt x="188087" y="401533"/>
                  <a:pt x="189847" y="399288"/>
                  <a:pt x="191607" y="396847"/>
                </a:cubicBezTo>
                <a:cubicBezTo>
                  <a:pt x="192487" y="395578"/>
                  <a:pt x="193464" y="394309"/>
                  <a:pt x="194442" y="392942"/>
                </a:cubicBezTo>
                <a:cubicBezTo>
                  <a:pt x="195322" y="391673"/>
                  <a:pt x="196398" y="390306"/>
                  <a:pt x="197473" y="388939"/>
                </a:cubicBezTo>
                <a:cubicBezTo>
                  <a:pt x="199722" y="386206"/>
                  <a:pt x="202068" y="383374"/>
                  <a:pt x="204513" y="380446"/>
                </a:cubicBezTo>
                <a:cubicBezTo>
                  <a:pt x="207055" y="377614"/>
                  <a:pt x="209793" y="374686"/>
                  <a:pt x="212530" y="371659"/>
                </a:cubicBezTo>
                <a:cubicBezTo>
                  <a:pt x="215366" y="368926"/>
                  <a:pt x="218299" y="365997"/>
                  <a:pt x="221232" y="363165"/>
                </a:cubicBezTo>
                <a:cubicBezTo>
                  <a:pt x="221526" y="362970"/>
                  <a:pt x="221721" y="362677"/>
                  <a:pt x="221917" y="362482"/>
                </a:cubicBezTo>
                <a:cubicBezTo>
                  <a:pt x="223285" y="361311"/>
                  <a:pt x="224557" y="360237"/>
                  <a:pt x="225828" y="359065"/>
                </a:cubicBezTo>
                <a:cubicBezTo>
                  <a:pt x="227392" y="357698"/>
                  <a:pt x="228859" y="356332"/>
                  <a:pt x="230521" y="355062"/>
                </a:cubicBezTo>
                <a:cubicBezTo>
                  <a:pt x="231792" y="353989"/>
                  <a:pt x="233063" y="353012"/>
                  <a:pt x="234334" y="351938"/>
                </a:cubicBezTo>
                <a:cubicBezTo>
                  <a:pt x="236094" y="350572"/>
                  <a:pt x="237952" y="349107"/>
                  <a:pt x="239712" y="347838"/>
                </a:cubicBezTo>
                <a:cubicBezTo>
                  <a:pt x="239809" y="347838"/>
                  <a:pt x="239809" y="347740"/>
                  <a:pt x="239907" y="347740"/>
                </a:cubicBezTo>
                <a:cubicBezTo>
                  <a:pt x="242938" y="345397"/>
                  <a:pt x="246067" y="343347"/>
                  <a:pt x="249098" y="341395"/>
                </a:cubicBezTo>
                <a:cubicBezTo>
                  <a:pt x="250271" y="340516"/>
                  <a:pt x="251542" y="339833"/>
                  <a:pt x="252716" y="339052"/>
                </a:cubicBezTo>
                <a:cubicBezTo>
                  <a:pt x="252520" y="338856"/>
                  <a:pt x="252324" y="338563"/>
                  <a:pt x="252129" y="338368"/>
                </a:cubicBezTo>
                <a:cubicBezTo>
                  <a:pt x="248316" y="333877"/>
                  <a:pt x="245089" y="328801"/>
                  <a:pt x="242743" y="323236"/>
                </a:cubicBezTo>
                <a:cubicBezTo>
                  <a:pt x="242547" y="322748"/>
                  <a:pt x="242351" y="322162"/>
                  <a:pt x="242058" y="321674"/>
                </a:cubicBezTo>
                <a:cubicBezTo>
                  <a:pt x="241863" y="321088"/>
                  <a:pt x="241667" y="320600"/>
                  <a:pt x="241471" y="320014"/>
                </a:cubicBezTo>
                <a:cubicBezTo>
                  <a:pt x="240592" y="317671"/>
                  <a:pt x="239907" y="315328"/>
                  <a:pt x="239320" y="312790"/>
                </a:cubicBezTo>
                <a:cubicBezTo>
                  <a:pt x="239027" y="311716"/>
                  <a:pt x="238832" y="310544"/>
                  <a:pt x="238636" y="309373"/>
                </a:cubicBezTo>
                <a:close/>
                <a:moveTo>
                  <a:pt x="322233" y="308494"/>
                </a:moveTo>
                <a:cubicBezTo>
                  <a:pt x="324188" y="310154"/>
                  <a:pt x="326144" y="311814"/>
                  <a:pt x="328197" y="313864"/>
                </a:cubicBezTo>
                <a:lnTo>
                  <a:pt x="328491" y="313473"/>
                </a:lnTo>
                <a:lnTo>
                  <a:pt x="328197" y="313766"/>
                </a:lnTo>
                <a:cubicBezTo>
                  <a:pt x="326144" y="311814"/>
                  <a:pt x="324188" y="310154"/>
                  <a:pt x="322233" y="308494"/>
                </a:cubicBezTo>
                <a:close/>
                <a:moveTo>
                  <a:pt x="257409" y="289652"/>
                </a:moveTo>
                <a:cubicBezTo>
                  <a:pt x="257018" y="289652"/>
                  <a:pt x="256627" y="289652"/>
                  <a:pt x="256333" y="289750"/>
                </a:cubicBezTo>
                <a:cubicBezTo>
                  <a:pt x="254769" y="289848"/>
                  <a:pt x="253204" y="290140"/>
                  <a:pt x="251640" y="290140"/>
                </a:cubicBezTo>
                <a:cubicBezTo>
                  <a:pt x="251542" y="290140"/>
                  <a:pt x="251347" y="290043"/>
                  <a:pt x="251249" y="290043"/>
                </a:cubicBezTo>
                <a:cubicBezTo>
                  <a:pt x="251347" y="290140"/>
                  <a:pt x="251444" y="290238"/>
                  <a:pt x="251542" y="290336"/>
                </a:cubicBezTo>
                <a:cubicBezTo>
                  <a:pt x="251542" y="290336"/>
                  <a:pt x="251640" y="290336"/>
                  <a:pt x="251640" y="290336"/>
                </a:cubicBezTo>
                <a:lnTo>
                  <a:pt x="251640" y="290433"/>
                </a:lnTo>
                <a:cubicBezTo>
                  <a:pt x="253204" y="290238"/>
                  <a:pt x="254769" y="290043"/>
                  <a:pt x="256333" y="289848"/>
                </a:cubicBezTo>
                <a:cubicBezTo>
                  <a:pt x="256724" y="289848"/>
                  <a:pt x="257115" y="289750"/>
                  <a:pt x="257506" y="289750"/>
                </a:cubicBezTo>
                <a:cubicBezTo>
                  <a:pt x="257506" y="289652"/>
                  <a:pt x="257409" y="289652"/>
                  <a:pt x="257409" y="289652"/>
                </a:cubicBezTo>
                <a:close/>
                <a:moveTo>
                  <a:pt x="246360" y="283892"/>
                </a:moveTo>
                <a:cubicBezTo>
                  <a:pt x="246654" y="284380"/>
                  <a:pt x="246849" y="284771"/>
                  <a:pt x="247142" y="285161"/>
                </a:cubicBezTo>
                <a:cubicBezTo>
                  <a:pt x="247729" y="285942"/>
                  <a:pt x="248316" y="286528"/>
                  <a:pt x="248902" y="287309"/>
                </a:cubicBezTo>
                <a:cubicBezTo>
                  <a:pt x="249196" y="287700"/>
                  <a:pt x="249587" y="287993"/>
                  <a:pt x="249880" y="288383"/>
                </a:cubicBezTo>
                <a:cubicBezTo>
                  <a:pt x="249587" y="287993"/>
                  <a:pt x="249196" y="287504"/>
                  <a:pt x="248902" y="287114"/>
                </a:cubicBezTo>
                <a:cubicBezTo>
                  <a:pt x="248120" y="286040"/>
                  <a:pt x="247240" y="285454"/>
                  <a:pt x="246360" y="283892"/>
                </a:cubicBezTo>
                <a:close/>
                <a:moveTo>
                  <a:pt x="321451" y="277644"/>
                </a:moveTo>
                <a:cubicBezTo>
                  <a:pt x="321842" y="278425"/>
                  <a:pt x="322233" y="279304"/>
                  <a:pt x="322624" y="279987"/>
                </a:cubicBezTo>
                <a:cubicBezTo>
                  <a:pt x="322624" y="279987"/>
                  <a:pt x="322624" y="279987"/>
                  <a:pt x="322722" y="279987"/>
                </a:cubicBezTo>
                <a:cubicBezTo>
                  <a:pt x="322233" y="279206"/>
                  <a:pt x="321842" y="278425"/>
                  <a:pt x="321451" y="277644"/>
                </a:cubicBezTo>
                <a:close/>
                <a:moveTo>
                  <a:pt x="249489" y="276180"/>
                </a:moveTo>
                <a:cubicBezTo>
                  <a:pt x="250662" y="278230"/>
                  <a:pt x="251542" y="280182"/>
                  <a:pt x="252227" y="281744"/>
                </a:cubicBezTo>
                <a:lnTo>
                  <a:pt x="252552" y="282460"/>
                </a:lnTo>
                <a:lnTo>
                  <a:pt x="253009" y="283599"/>
                </a:lnTo>
                <a:cubicBezTo>
                  <a:pt x="253009" y="283697"/>
                  <a:pt x="253107" y="283795"/>
                  <a:pt x="253204" y="283892"/>
                </a:cubicBezTo>
                <a:lnTo>
                  <a:pt x="252552" y="282460"/>
                </a:lnTo>
                <a:lnTo>
                  <a:pt x="252227" y="281647"/>
                </a:lnTo>
                <a:cubicBezTo>
                  <a:pt x="251542" y="280182"/>
                  <a:pt x="250662" y="278230"/>
                  <a:pt x="249489" y="276180"/>
                </a:cubicBezTo>
                <a:close/>
                <a:moveTo>
                  <a:pt x="319691" y="274032"/>
                </a:moveTo>
                <a:cubicBezTo>
                  <a:pt x="319789" y="274130"/>
                  <a:pt x="319789" y="274325"/>
                  <a:pt x="319886" y="274520"/>
                </a:cubicBezTo>
                <a:lnTo>
                  <a:pt x="320082" y="274911"/>
                </a:lnTo>
                <a:lnTo>
                  <a:pt x="320766" y="276277"/>
                </a:lnTo>
                <a:cubicBezTo>
                  <a:pt x="320473" y="275789"/>
                  <a:pt x="320278" y="275301"/>
                  <a:pt x="320082" y="274911"/>
                </a:cubicBezTo>
                <a:lnTo>
                  <a:pt x="320082" y="274911"/>
                </a:lnTo>
                <a:lnTo>
                  <a:pt x="319886" y="274422"/>
                </a:lnTo>
                <a:cubicBezTo>
                  <a:pt x="319789" y="274325"/>
                  <a:pt x="319789" y="274130"/>
                  <a:pt x="319691" y="274032"/>
                </a:cubicBezTo>
                <a:close/>
                <a:moveTo>
                  <a:pt x="317931" y="264367"/>
                </a:moveTo>
                <a:cubicBezTo>
                  <a:pt x="317833" y="264660"/>
                  <a:pt x="317833" y="264855"/>
                  <a:pt x="317833" y="265050"/>
                </a:cubicBezTo>
                <a:cubicBezTo>
                  <a:pt x="317735" y="265148"/>
                  <a:pt x="317735" y="265343"/>
                  <a:pt x="317735" y="265441"/>
                </a:cubicBezTo>
                <a:cubicBezTo>
                  <a:pt x="317735" y="265538"/>
                  <a:pt x="317735" y="265636"/>
                  <a:pt x="317735" y="265734"/>
                </a:cubicBezTo>
                <a:cubicBezTo>
                  <a:pt x="317735" y="266124"/>
                  <a:pt x="317735" y="266222"/>
                  <a:pt x="317735" y="266222"/>
                </a:cubicBezTo>
                <a:cubicBezTo>
                  <a:pt x="317735" y="266222"/>
                  <a:pt x="317735" y="266417"/>
                  <a:pt x="317735" y="266710"/>
                </a:cubicBezTo>
                <a:cubicBezTo>
                  <a:pt x="317735" y="266710"/>
                  <a:pt x="317735" y="266808"/>
                  <a:pt x="317735" y="266905"/>
                </a:cubicBezTo>
                <a:cubicBezTo>
                  <a:pt x="317735" y="267003"/>
                  <a:pt x="317735" y="267100"/>
                  <a:pt x="317833" y="267296"/>
                </a:cubicBezTo>
                <a:cubicBezTo>
                  <a:pt x="317833" y="267491"/>
                  <a:pt x="317833" y="267784"/>
                  <a:pt x="317931" y="268077"/>
                </a:cubicBezTo>
                <a:cubicBezTo>
                  <a:pt x="317931" y="268174"/>
                  <a:pt x="317931" y="268272"/>
                  <a:pt x="317931" y="268467"/>
                </a:cubicBezTo>
                <a:cubicBezTo>
                  <a:pt x="317931" y="268565"/>
                  <a:pt x="318029" y="268662"/>
                  <a:pt x="318029" y="268858"/>
                </a:cubicBezTo>
                <a:cubicBezTo>
                  <a:pt x="318126" y="269443"/>
                  <a:pt x="318322" y="270322"/>
                  <a:pt x="318615" y="271201"/>
                </a:cubicBezTo>
                <a:cubicBezTo>
                  <a:pt x="318713" y="271494"/>
                  <a:pt x="318811" y="271786"/>
                  <a:pt x="318909" y="272079"/>
                </a:cubicBezTo>
                <a:cubicBezTo>
                  <a:pt x="318811" y="271884"/>
                  <a:pt x="318713" y="271591"/>
                  <a:pt x="318713" y="271396"/>
                </a:cubicBezTo>
                <a:cubicBezTo>
                  <a:pt x="318615" y="271298"/>
                  <a:pt x="318615" y="271201"/>
                  <a:pt x="318615" y="271201"/>
                </a:cubicBezTo>
                <a:cubicBezTo>
                  <a:pt x="318615" y="271103"/>
                  <a:pt x="318713" y="271103"/>
                  <a:pt x="318713" y="271103"/>
                </a:cubicBezTo>
                <a:cubicBezTo>
                  <a:pt x="318322" y="269932"/>
                  <a:pt x="318126" y="268858"/>
                  <a:pt x="318029" y="268077"/>
                </a:cubicBezTo>
                <a:cubicBezTo>
                  <a:pt x="317833" y="267491"/>
                  <a:pt x="318029" y="267003"/>
                  <a:pt x="317931" y="266710"/>
                </a:cubicBezTo>
                <a:cubicBezTo>
                  <a:pt x="317931" y="266417"/>
                  <a:pt x="318126" y="266222"/>
                  <a:pt x="318126" y="266222"/>
                </a:cubicBezTo>
                <a:cubicBezTo>
                  <a:pt x="318126" y="266222"/>
                  <a:pt x="317931" y="266124"/>
                  <a:pt x="317931" y="265734"/>
                </a:cubicBezTo>
                <a:cubicBezTo>
                  <a:pt x="317931" y="265441"/>
                  <a:pt x="317735" y="264953"/>
                  <a:pt x="317931" y="264367"/>
                </a:cubicBezTo>
                <a:close/>
                <a:moveTo>
                  <a:pt x="180388" y="261566"/>
                </a:moveTo>
                <a:cubicBezTo>
                  <a:pt x="183726" y="260211"/>
                  <a:pt x="187589" y="260137"/>
                  <a:pt x="191158" y="261651"/>
                </a:cubicBezTo>
                <a:cubicBezTo>
                  <a:pt x="197515" y="264288"/>
                  <a:pt x="200841" y="271028"/>
                  <a:pt x="199471" y="277572"/>
                </a:cubicBezTo>
                <a:cubicBezTo>
                  <a:pt x="201427" y="277963"/>
                  <a:pt x="203579" y="278451"/>
                  <a:pt x="205828" y="278940"/>
                </a:cubicBezTo>
                <a:cubicBezTo>
                  <a:pt x="207393" y="279233"/>
                  <a:pt x="208958" y="279623"/>
                  <a:pt x="210621" y="280014"/>
                </a:cubicBezTo>
                <a:cubicBezTo>
                  <a:pt x="212283" y="280307"/>
                  <a:pt x="214043" y="280502"/>
                  <a:pt x="215902" y="280795"/>
                </a:cubicBezTo>
                <a:cubicBezTo>
                  <a:pt x="217662" y="281088"/>
                  <a:pt x="219520" y="281381"/>
                  <a:pt x="221378" y="281674"/>
                </a:cubicBezTo>
                <a:cubicBezTo>
                  <a:pt x="222259" y="281870"/>
                  <a:pt x="223237" y="281967"/>
                  <a:pt x="224215" y="282163"/>
                </a:cubicBezTo>
                <a:cubicBezTo>
                  <a:pt x="225193" y="282260"/>
                  <a:pt x="226171" y="282260"/>
                  <a:pt x="227149" y="282456"/>
                </a:cubicBezTo>
                <a:cubicBezTo>
                  <a:pt x="229105" y="282651"/>
                  <a:pt x="231061" y="282847"/>
                  <a:pt x="233114" y="283042"/>
                </a:cubicBezTo>
                <a:cubicBezTo>
                  <a:pt x="234092" y="283140"/>
                  <a:pt x="235070" y="283237"/>
                  <a:pt x="236146" y="283335"/>
                </a:cubicBezTo>
                <a:cubicBezTo>
                  <a:pt x="237124" y="283335"/>
                  <a:pt x="238200" y="283433"/>
                  <a:pt x="239178" y="283433"/>
                </a:cubicBezTo>
                <a:cubicBezTo>
                  <a:pt x="239276" y="283433"/>
                  <a:pt x="239373" y="283433"/>
                  <a:pt x="239569" y="283433"/>
                </a:cubicBezTo>
                <a:cubicBezTo>
                  <a:pt x="238884" y="285972"/>
                  <a:pt x="238493" y="288512"/>
                  <a:pt x="238102" y="291051"/>
                </a:cubicBezTo>
                <a:cubicBezTo>
                  <a:pt x="238102" y="291344"/>
                  <a:pt x="238102" y="291637"/>
                  <a:pt x="238004" y="291930"/>
                </a:cubicBezTo>
                <a:cubicBezTo>
                  <a:pt x="237026" y="291735"/>
                  <a:pt x="236048" y="291637"/>
                  <a:pt x="234973" y="291442"/>
                </a:cubicBezTo>
                <a:cubicBezTo>
                  <a:pt x="234484" y="291344"/>
                  <a:pt x="233995" y="291149"/>
                  <a:pt x="233506" y="291051"/>
                </a:cubicBezTo>
                <a:cubicBezTo>
                  <a:pt x="233017" y="290954"/>
                  <a:pt x="232430" y="290856"/>
                  <a:pt x="231941" y="290758"/>
                </a:cubicBezTo>
                <a:cubicBezTo>
                  <a:pt x="229887" y="290270"/>
                  <a:pt x="227833" y="289781"/>
                  <a:pt x="225877" y="289391"/>
                </a:cubicBezTo>
                <a:cubicBezTo>
                  <a:pt x="224899" y="289098"/>
                  <a:pt x="223921" y="288902"/>
                  <a:pt x="222943" y="288707"/>
                </a:cubicBezTo>
                <a:cubicBezTo>
                  <a:pt x="221965" y="288414"/>
                  <a:pt x="221085" y="288121"/>
                  <a:pt x="220107" y="287828"/>
                </a:cubicBezTo>
                <a:cubicBezTo>
                  <a:pt x="218249" y="287340"/>
                  <a:pt x="216391" y="286851"/>
                  <a:pt x="214630" y="286265"/>
                </a:cubicBezTo>
                <a:cubicBezTo>
                  <a:pt x="212870" y="285777"/>
                  <a:pt x="211110" y="285288"/>
                  <a:pt x="209447" y="284800"/>
                </a:cubicBezTo>
                <a:cubicBezTo>
                  <a:pt x="207784" y="284214"/>
                  <a:pt x="206220" y="283628"/>
                  <a:pt x="204655" y="283140"/>
                </a:cubicBezTo>
                <a:cubicBezTo>
                  <a:pt x="202405" y="282260"/>
                  <a:pt x="200254" y="281577"/>
                  <a:pt x="198298" y="280795"/>
                </a:cubicBezTo>
                <a:cubicBezTo>
                  <a:pt x="197222" y="282847"/>
                  <a:pt x="195755" y="284605"/>
                  <a:pt x="194092" y="285874"/>
                </a:cubicBezTo>
                <a:cubicBezTo>
                  <a:pt x="193799" y="286070"/>
                  <a:pt x="193506" y="286265"/>
                  <a:pt x="193212" y="286460"/>
                </a:cubicBezTo>
                <a:cubicBezTo>
                  <a:pt x="192528" y="286851"/>
                  <a:pt x="191843" y="287242"/>
                  <a:pt x="191158" y="287535"/>
                </a:cubicBezTo>
                <a:cubicBezTo>
                  <a:pt x="187735" y="289000"/>
                  <a:pt x="183824" y="289098"/>
                  <a:pt x="180205" y="287535"/>
                </a:cubicBezTo>
                <a:cubicBezTo>
                  <a:pt x="175706" y="285679"/>
                  <a:pt x="172674" y="281577"/>
                  <a:pt x="171892" y="277084"/>
                </a:cubicBezTo>
                <a:cubicBezTo>
                  <a:pt x="171403" y="274544"/>
                  <a:pt x="171599" y="271712"/>
                  <a:pt x="172772" y="269172"/>
                </a:cubicBezTo>
                <a:cubicBezTo>
                  <a:pt x="174239" y="265558"/>
                  <a:pt x="177051" y="262921"/>
                  <a:pt x="180388" y="261566"/>
                </a:cubicBezTo>
                <a:close/>
                <a:moveTo>
                  <a:pt x="467721" y="146824"/>
                </a:moveTo>
                <a:cubicBezTo>
                  <a:pt x="459215" y="145847"/>
                  <a:pt x="450513" y="146921"/>
                  <a:pt x="442300" y="149362"/>
                </a:cubicBezTo>
                <a:cubicBezTo>
                  <a:pt x="433989" y="151803"/>
                  <a:pt x="426167" y="155513"/>
                  <a:pt x="418834" y="159711"/>
                </a:cubicBezTo>
                <a:cubicBezTo>
                  <a:pt x="417954" y="160296"/>
                  <a:pt x="417074" y="160882"/>
                  <a:pt x="416096" y="161370"/>
                </a:cubicBezTo>
                <a:cubicBezTo>
                  <a:pt x="415607" y="161761"/>
                  <a:pt x="415021" y="162054"/>
                  <a:pt x="414434" y="162444"/>
                </a:cubicBezTo>
                <a:cubicBezTo>
                  <a:pt x="412479" y="163713"/>
                  <a:pt x="410425" y="164982"/>
                  <a:pt x="408470" y="166349"/>
                </a:cubicBezTo>
                <a:cubicBezTo>
                  <a:pt x="406514" y="167716"/>
                  <a:pt x="404461" y="169083"/>
                  <a:pt x="402506" y="170547"/>
                </a:cubicBezTo>
                <a:cubicBezTo>
                  <a:pt x="401821" y="171035"/>
                  <a:pt x="401137" y="171621"/>
                  <a:pt x="400452" y="172109"/>
                </a:cubicBezTo>
                <a:cubicBezTo>
                  <a:pt x="393315" y="177576"/>
                  <a:pt x="386666" y="183239"/>
                  <a:pt x="380604" y="188999"/>
                </a:cubicBezTo>
                <a:cubicBezTo>
                  <a:pt x="377867" y="191537"/>
                  <a:pt x="375227" y="194075"/>
                  <a:pt x="372587" y="196516"/>
                </a:cubicBezTo>
                <a:cubicBezTo>
                  <a:pt x="371218" y="197687"/>
                  <a:pt x="370045" y="199054"/>
                  <a:pt x="368774" y="200323"/>
                </a:cubicBezTo>
                <a:cubicBezTo>
                  <a:pt x="367600" y="201593"/>
                  <a:pt x="366427" y="202764"/>
                  <a:pt x="365254" y="204033"/>
                </a:cubicBezTo>
                <a:cubicBezTo>
                  <a:pt x="362809" y="206572"/>
                  <a:pt x="360561" y="209012"/>
                  <a:pt x="358312" y="211355"/>
                </a:cubicBezTo>
                <a:cubicBezTo>
                  <a:pt x="356063" y="213698"/>
                  <a:pt x="354107" y="216139"/>
                  <a:pt x="352152" y="218482"/>
                </a:cubicBezTo>
                <a:cubicBezTo>
                  <a:pt x="351174" y="219556"/>
                  <a:pt x="350196" y="220630"/>
                  <a:pt x="349316" y="221704"/>
                </a:cubicBezTo>
                <a:cubicBezTo>
                  <a:pt x="342570" y="229709"/>
                  <a:pt x="336997" y="237129"/>
                  <a:pt x="332304" y="243279"/>
                </a:cubicBezTo>
                <a:cubicBezTo>
                  <a:pt x="332108" y="243377"/>
                  <a:pt x="332010" y="243572"/>
                  <a:pt x="331913" y="243670"/>
                </a:cubicBezTo>
                <a:cubicBezTo>
                  <a:pt x="336019" y="245622"/>
                  <a:pt x="339832" y="247868"/>
                  <a:pt x="343450" y="250504"/>
                </a:cubicBezTo>
                <a:cubicBezTo>
                  <a:pt x="345405" y="249039"/>
                  <a:pt x="347459" y="247673"/>
                  <a:pt x="349512" y="246208"/>
                </a:cubicBezTo>
                <a:cubicBezTo>
                  <a:pt x="350392" y="245622"/>
                  <a:pt x="351174" y="245037"/>
                  <a:pt x="352054" y="244353"/>
                </a:cubicBezTo>
                <a:cubicBezTo>
                  <a:pt x="352934" y="243865"/>
                  <a:pt x="353912" y="243279"/>
                  <a:pt x="354792" y="242694"/>
                </a:cubicBezTo>
                <a:cubicBezTo>
                  <a:pt x="356552" y="241620"/>
                  <a:pt x="358312" y="240448"/>
                  <a:pt x="359974" y="239374"/>
                </a:cubicBezTo>
                <a:cubicBezTo>
                  <a:pt x="360854" y="238886"/>
                  <a:pt x="361734" y="238300"/>
                  <a:pt x="362516" y="237812"/>
                </a:cubicBezTo>
                <a:cubicBezTo>
                  <a:pt x="363396" y="237324"/>
                  <a:pt x="364276" y="236836"/>
                  <a:pt x="365156" y="236348"/>
                </a:cubicBezTo>
                <a:cubicBezTo>
                  <a:pt x="366525" y="235567"/>
                  <a:pt x="367991" y="234786"/>
                  <a:pt x="369360" y="234005"/>
                </a:cubicBezTo>
                <a:cubicBezTo>
                  <a:pt x="369556" y="233907"/>
                  <a:pt x="369849" y="233712"/>
                  <a:pt x="370142" y="233614"/>
                </a:cubicBezTo>
                <a:cubicBezTo>
                  <a:pt x="370925" y="233126"/>
                  <a:pt x="371805" y="232638"/>
                  <a:pt x="372587" y="232247"/>
                </a:cubicBezTo>
                <a:cubicBezTo>
                  <a:pt x="373369" y="231759"/>
                  <a:pt x="374151" y="231369"/>
                  <a:pt x="374836" y="231076"/>
                </a:cubicBezTo>
                <a:cubicBezTo>
                  <a:pt x="376009" y="230490"/>
                  <a:pt x="377084" y="230002"/>
                  <a:pt x="378160" y="229416"/>
                </a:cubicBezTo>
                <a:cubicBezTo>
                  <a:pt x="378551" y="229221"/>
                  <a:pt x="379040" y="229026"/>
                  <a:pt x="379431" y="228831"/>
                </a:cubicBezTo>
                <a:cubicBezTo>
                  <a:pt x="381191" y="228050"/>
                  <a:pt x="382755" y="227269"/>
                  <a:pt x="384320" y="226487"/>
                </a:cubicBezTo>
                <a:cubicBezTo>
                  <a:pt x="384711" y="226292"/>
                  <a:pt x="385102" y="226097"/>
                  <a:pt x="385493" y="225902"/>
                </a:cubicBezTo>
                <a:cubicBezTo>
                  <a:pt x="385493" y="225706"/>
                  <a:pt x="385395" y="225511"/>
                  <a:pt x="385297" y="225316"/>
                </a:cubicBezTo>
                <a:cubicBezTo>
                  <a:pt x="385200" y="224828"/>
                  <a:pt x="385102" y="224340"/>
                  <a:pt x="385004" y="223852"/>
                </a:cubicBezTo>
                <a:cubicBezTo>
                  <a:pt x="385004" y="223559"/>
                  <a:pt x="384906" y="223266"/>
                  <a:pt x="384906" y="222973"/>
                </a:cubicBezTo>
                <a:cubicBezTo>
                  <a:pt x="384809" y="222387"/>
                  <a:pt x="384809" y="221801"/>
                  <a:pt x="384809" y="221216"/>
                </a:cubicBezTo>
                <a:cubicBezTo>
                  <a:pt x="384906" y="215846"/>
                  <a:pt x="388133" y="210770"/>
                  <a:pt x="393315" y="208524"/>
                </a:cubicBezTo>
                <a:cubicBezTo>
                  <a:pt x="393413" y="208524"/>
                  <a:pt x="393510" y="208524"/>
                  <a:pt x="393510" y="208426"/>
                </a:cubicBezTo>
                <a:cubicBezTo>
                  <a:pt x="395075" y="207841"/>
                  <a:pt x="396737" y="207548"/>
                  <a:pt x="398301" y="207450"/>
                </a:cubicBezTo>
                <a:cubicBezTo>
                  <a:pt x="404070" y="207255"/>
                  <a:pt x="409545" y="210574"/>
                  <a:pt x="411892" y="216139"/>
                </a:cubicBezTo>
                <a:cubicBezTo>
                  <a:pt x="414825" y="223363"/>
                  <a:pt x="411305" y="231564"/>
                  <a:pt x="404168" y="234493"/>
                </a:cubicBezTo>
                <a:cubicBezTo>
                  <a:pt x="397812" y="237031"/>
                  <a:pt x="390675" y="234688"/>
                  <a:pt x="387057" y="229123"/>
                </a:cubicBezTo>
                <a:cubicBezTo>
                  <a:pt x="385297" y="230197"/>
                  <a:pt x="383537" y="231369"/>
                  <a:pt x="381582" y="232638"/>
                </a:cubicBezTo>
                <a:cubicBezTo>
                  <a:pt x="380213" y="233517"/>
                  <a:pt x="378844" y="234395"/>
                  <a:pt x="377378" y="235274"/>
                </a:cubicBezTo>
                <a:cubicBezTo>
                  <a:pt x="376791" y="235664"/>
                  <a:pt x="376302" y="236055"/>
                  <a:pt x="375716" y="236445"/>
                </a:cubicBezTo>
                <a:cubicBezTo>
                  <a:pt x="375324" y="236738"/>
                  <a:pt x="375031" y="236934"/>
                  <a:pt x="374640" y="237226"/>
                </a:cubicBezTo>
                <a:cubicBezTo>
                  <a:pt x="374151" y="237617"/>
                  <a:pt x="373662" y="238007"/>
                  <a:pt x="373076" y="238398"/>
                </a:cubicBezTo>
                <a:cubicBezTo>
                  <a:pt x="371609" y="239374"/>
                  <a:pt x="370142" y="240546"/>
                  <a:pt x="368578" y="241620"/>
                </a:cubicBezTo>
                <a:cubicBezTo>
                  <a:pt x="367894" y="242205"/>
                  <a:pt x="367111" y="242694"/>
                  <a:pt x="366329" y="243377"/>
                </a:cubicBezTo>
                <a:cubicBezTo>
                  <a:pt x="366231" y="243475"/>
                  <a:pt x="366036" y="243572"/>
                  <a:pt x="365938" y="243670"/>
                </a:cubicBezTo>
                <a:cubicBezTo>
                  <a:pt x="365351" y="244158"/>
                  <a:pt x="364667" y="244646"/>
                  <a:pt x="364080" y="245232"/>
                </a:cubicBezTo>
                <a:cubicBezTo>
                  <a:pt x="362516" y="246403"/>
                  <a:pt x="360952" y="247673"/>
                  <a:pt x="359387" y="248942"/>
                </a:cubicBezTo>
                <a:cubicBezTo>
                  <a:pt x="358605" y="249625"/>
                  <a:pt x="357823" y="250309"/>
                  <a:pt x="357041" y="250894"/>
                </a:cubicBezTo>
                <a:cubicBezTo>
                  <a:pt x="356258" y="251578"/>
                  <a:pt x="355476" y="252261"/>
                  <a:pt x="354792" y="252944"/>
                </a:cubicBezTo>
                <a:cubicBezTo>
                  <a:pt x="353423" y="254214"/>
                  <a:pt x="352054" y="255483"/>
                  <a:pt x="350685" y="256654"/>
                </a:cubicBezTo>
                <a:cubicBezTo>
                  <a:pt x="350881" y="256947"/>
                  <a:pt x="351174" y="257142"/>
                  <a:pt x="351370" y="257435"/>
                </a:cubicBezTo>
                <a:cubicBezTo>
                  <a:pt x="351663" y="257728"/>
                  <a:pt x="351956" y="258021"/>
                  <a:pt x="352347" y="258412"/>
                </a:cubicBezTo>
                <a:cubicBezTo>
                  <a:pt x="352641" y="258704"/>
                  <a:pt x="352934" y="258997"/>
                  <a:pt x="353227" y="259388"/>
                </a:cubicBezTo>
                <a:cubicBezTo>
                  <a:pt x="356454" y="263000"/>
                  <a:pt x="359192" y="267003"/>
                  <a:pt x="361440" y="271298"/>
                </a:cubicBezTo>
                <a:cubicBezTo>
                  <a:pt x="364471" y="269443"/>
                  <a:pt x="367600" y="267784"/>
                  <a:pt x="370827" y="266026"/>
                </a:cubicBezTo>
                <a:cubicBezTo>
                  <a:pt x="372587" y="265050"/>
                  <a:pt x="374444" y="264172"/>
                  <a:pt x="376302" y="263293"/>
                </a:cubicBezTo>
                <a:cubicBezTo>
                  <a:pt x="378062" y="262414"/>
                  <a:pt x="379920" y="261536"/>
                  <a:pt x="381778" y="260657"/>
                </a:cubicBezTo>
                <a:cubicBezTo>
                  <a:pt x="385591" y="258900"/>
                  <a:pt x="389404" y="257435"/>
                  <a:pt x="393119" y="255873"/>
                </a:cubicBezTo>
                <a:cubicBezTo>
                  <a:pt x="396835" y="254506"/>
                  <a:pt x="400550" y="253140"/>
                  <a:pt x="404168" y="251871"/>
                </a:cubicBezTo>
                <a:cubicBezTo>
                  <a:pt x="407883" y="250699"/>
                  <a:pt x="411403" y="249625"/>
                  <a:pt x="414727" y="248649"/>
                </a:cubicBezTo>
                <a:cubicBezTo>
                  <a:pt x="416487" y="248063"/>
                  <a:pt x="418052" y="247673"/>
                  <a:pt x="419714" y="247282"/>
                </a:cubicBezTo>
                <a:cubicBezTo>
                  <a:pt x="421278" y="246892"/>
                  <a:pt x="422843" y="246599"/>
                  <a:pt x="424309" y="246208"/>
                </a:cubicBezTo>
                <a:cubicBezTo>
                  <a:pt x="427340" y="245525"/>
                  <a:pt x="429980" y="244744"/>
                  <a:pt x="432425" y="244353"/>
                </a:cubicBezTo>
                <a:cubicBezTo>
                  <a:pt x="434869" y="243963"/>
                  <a:pt x="437020" y="243572"/>
                  <a:pt x="438780" y="243279"/>
                </a:cubicBezTo>
                <a:cubicBezTo>
                  <a:pt x="442300" y="242596"/>
                  <a:pt x="444255" y="242303"/>
                  <a:pt x="444255" y="242303"/>
                </a:cubicBezTo>
                <a:cubicBezTo>
                  <a:pt x="444255" y="242303"/>
                  <a:pt x="442300" y="242791"/>
                  <a:pt x="438878" y="243670"/>
                </a:cubicBezTo>
                <a:cubicBezTo>
                  <a:pt x="437216" y="244158"/>
                  <a:pt x="435064" y="244744"/>
                  <a:pt x="432718" y="245330"/>
                </a:cubicBezTo>
                <a:cubicBezTo>
                  <a:pt x="430274" y="245915"/>
                  <a:pt x="427731" y="246892"/>
                  <a:pt x="424798" y="247868"/>
                </a:cubicBezTo>
                <a:cubicBezTo>
                  <a:pt x="423332" y="248356"/>
                  <a:pt x="421865" y="248844"/>
                  <a:pt x="420301" y="249332"/>
                </a:cubicBezTo>
                <a:cubicBezTo>
                  <a:pt x="418736" y="249820"/>
                  <a:pt x="417172" y="250406"/>
                  <a:pt x="415607" y="250992"/>
                </a:cubicBezTo>
                <a:cubicBezTo>
                  <a:pt x="412381" y="252261"/>
                  <a:pt x="408959" y="253628"/>
                  <a:pt x="405439" y="255092"/>
                </a:cubicBezTo>
                <a:cubicBezTo>
                  <a:pt x="402017" y="256654"/>
                  <a:pt x="398497" y="258216"/>
                  <a:pt x="394879" y="259876"/>
                </a:cubicBezTo>
                <a:cubicBezTo>
                  <a:pt x="391359" y="261731"/>
                  <a:pt x="387742" y="263586"/>
                  <a:pt x="384320" y="265441"/>
                </a:cubicBezTo>
                <a:cubicBezTo>
                  <a:pt x="382560" y="266515"/>
                  <a:pt x="380800" y="267491"/>
                  <a:pt x="379138" y="268467"/>
                </a:cubicBezTo>
                <a:cubicBezTo>
                  <a:pt x="377378" y="269541"/>
                  <a:pt x="375716" y="270517"/>
                  <a:pt x="374053" y="271591"/>
                </a:cubicBezTo>
                <a:cubicBezTo>
                  <a:pt x="370729" y="273739"/>
                  <a:pt x="367502" y="275887"/>
                  <a:pt x="364569" y="278132"/>
                </a:cubicBezTo>
                <a:cubicBezTo>
                  <a:pt x="364471" y="278132"/>
                  <a:pt x="364471" y="278132"/>
                  <a:pt x="364471" y="278132"/>
                </a:cubicBezTo>
                <a:cubicBezTo>
                  <a:pt x="366720" y="284380"/>
                  <a:pt x="367991" y="291214"/>
                  <a:pt x="367991" y="298439"/>
                </a:cubicBezTo>
                <a:cubicBezTo>
                  <a:pt x="367991" y="304784"/>
                  <a:pt x="367014" y="310935"/>
                  <a:pt x="365156" y="316695"/>
                </a:cubicBezTo>
                <a:cubicBezTo>
                  <a:pt x="365156" y="316793"/>
                  <a:pt x="365156" y="316890"/>
                  <a:pt x="365156" y="316890"/>
                </a:cubicBezTo>
                <a:cubicBezTo>
                  <a:pt x="365058" y="316988"/>
                  <a:pt x="365058" y="317085"/>
                  <a:pt x="365058" y="317183"/>
                </a:cubicBezTo>
                <a:cubicBezTo>
                  <a:pt x="364960" y="317378"/>
                  <a:pt x="364960" y="317476"/>
                  <a:pt x="364863" y="317671"/>
                </a:cubicBezTo>
                <a:cubicBezTo>
                  <a:pt x="366231" y="318257"/>
                  <a:pt x="367698" y="318843"/>
                  <a:pt x="369067" y="319429"/>
                </a:cubicBezTo>
                <a:cubicBezTo>
                  <a:pt x="369360" y="319526"/>
                  <a:pt x="369654" y="319721"/>
                  <a:pt x="369947" y="319819"/>
                </a:cubicBezTo>
                <a:cubicBezTo>
                  <a:pt x="370338" y="320014"/>
                  <a:pt x="370827" y="320112"/>
                  <a:pt x="371218" y="320307"/>
                </a:cubicBezTo>
                <a:cubicBezTo>
                  <a:pt x="377475" y="322748"/>
                  <a:pt x="384222" y="324798"/>
                  <a:pt x="391262" y="326555"/>
                </a:cubicBezTo>
                <a:cubicBezTo>
                  <a:pt x="398595" y="328313"/>
                  <a:pt x="406221" y="329679"/>
                  <a:pt x="414239" y="330753"/>
                </a:cubicBezTo>
                <a:cubicBezTo>
                  <a:pt x="419714" y="331437"/>
                  <a:pt x="425385" y="331827"/>
                  <a:pt x="431154" y="331925"/>
                </a:cubicBezTo>
                <a:cubicBezTo>
                  <a:pt x="432131" y="331925"/>
                  <a:pt x="433109" y="332022"/>
                  <a:pt x="434087" y="332022"/>
                </a:cubicBezTo>
                <a:cubicBezTo>
                  <a:pt x="435749" y="332022"/>
                  <a:pt x="437313" y="332022"/>
                  <a:pt x="438878" y="331925"/>
                </a:cubicBezTo>
                <a:cubicBezTo>
                  <a:pt x="439367" y="331925"/>
                  <a:pt x="439855" y="331925"/>
                  <a:pt x="440344" y="331827"/>
                </a:cubicBezTo>
                <a:cubicBezTo>
                  <a:pt x="440442" y="331827"/>
                  <a:pt x="440442" y="331827"/>
                  <a:pt x="440540" y="331827"/>
                </a:cubicBezTo>
                <a:cubicBezTo>
                  <a:pt x="442104" y="331730"/>
                  <a:pt x="443669" y="331730"/>
                  <a:pt x="445233" y="331632"/>
                </a:cubicBezTo>
                <a:cubicBezTo>
                  <a:pt x="445624" y="331534"/>
                  <a:pt x="445917" y="331534"/>
                  <a:pt x="446211" y="331534"/>
                </a:cubicBezTo>
                <a:cubicBezTo>
                  <a:pt x="447384" y="331437"/>
                  <a:pt x="448460" y="331241"/>
                  <a:pt x="449633" y="331144"/>
                </a:cubicBezTo>
                <a:cubicBezTo>
                  <a:pt x="450317" y="331046"/>
                  <a:pt x="450904" y="330949"/>
                  <a:pt x="451588" y="330851"/>
                </a:cubicBezTo>
                <a:cubicBezTo>
                  <a:pt x="453642" y="330753"/>
                  <a:pt x="455890" y="330265"/>
                  <a:pt x="458041" y="329875"/>
                </a:cubicBezTo>
                <a:cubicBezTo>
                  <a:pt x="459117" y="329679"/>
                  <a:pt x="460290" y="329484"/>
                  <a:pt x="461366" y="329191"/>
                </a:cubicBezTo>
                <a:cubicBezTo>
                  <a:pt x="462344" y="328996"/>
                  <a:pt x="463419" y="328703"/>
                  <a:pt x="464397" y="328508"/>
                </a:cubicBezTo>
                <a:cubicBezTo>
                  <a:pt x="468601" y="327434"/>
                  <a:pt x="472805" y="325970"/>
                  <a:pt x="476912" y="324408"/>
                </a:cubicBezTo>
                <a:cubicBezTo>
                  <a:pt x="480921" y="322650"/>
                  <a:pt x="484929" y="320795"/>
                  <a:pt x="488743" y="318550"/>
                </a:cubicBezTo>
                <a:cubicBezTo>
                  <a:pt x="492654" y="316402"/>
                  <a:pt x="496271" y="313766"/>
                  <a:pt x="499889" y="311130"/>
                </a:cubicBezTo>
                <a:cubicBezTo>
                  <a:pt x="503311" y="308201"/>
                  <a:pt x="506733" y="305273"/>
                  <a:pt x="509764" y="301856"/>
                </a:cubicBezTo>
                <a:cubicBezTo>
                  <a:pt x="511328" y="300294"/>
                  <a:pt x="512697" y="298439"/>
                  <a:pt x="514164" y="296779"/>
                </a:cubicBezTo>
                <a:cubicBezTo>
                  <a:pt x="514848" y="295900"/>
                  <a:pt x="515533" y="294924"/>
                  <a:pt x="516217" y="294045"/>
                </a:cubicBezTo>
                <a:cubicBezTo>
                  <a:pt x="516902" y="293069"/>
                  <a:pt x="517586" y="292288"/>
                  <a:pt x="518173" y="291312"/>
                </a:cubicBezTo>
                <a:cubicBezTo>
                  <a:pt x="519444" y="289359"/>
                  <a:pt x="520715" y="287407"/>
                  <a:pt x="521692" y="285552"/>
                </a:cubicBezTo>
                <a:lnTo>
                  <a:pt x="522475" y="284185"/>
                </a:lnTo>
                <a:cubicBezTo>
                  <a:pt x="522768" y="283697"/>
                  <a:pt x="523061" y="283209"/>
                  <a:pt x="523257" y="282623"/>
                </a:cubicBezTo>
                <a:lnTo>
                  <a:pt x="524919" y="279304"/>
                </a:lnTo>
                <a:lnTo>
                  <a:pt x="525310" y="278425"/>
                </a:lnTo>
                <a:lnTo>
                  <a:pt x="525408" y="278230"/>
                </a:lnTo>
                <a:lnTo>
                  <a:pt x="525603" y="277839"/>
                </a:lnTo>
                <a:lnTo>
                  <a:pt x="526190" y="276277"/>
                </a:lnTo>
                <a:cubicBezTo>
                  <a:pt x="526679" y="275203"/>
                  <a:pt x="527168" y="274227"/>
                  <a:pt x="527461" y="273153"/>
                </a:cubicBezTo>
                <a:lnTo>
                  <a:pt x="528537" y="269932"/>
                </a:lnTo>
                <a:lnTo>
                  <a:pt x="529514" y="266612"/>
                </a:lnTo>
                <a:cubicBezTo>
                  <a:pt x="530688" y="262219"/>
                  <a:pt x="531666" y="257631"/>
                  <a:pt x="532154" y="253042"/>
                </a:cubicBezTo>
                <a:cubicBezTo>
                  <a:pt x="533328" y="243767"/>
                  <a:pt x="533230" y="234298"/>
                  <a:pt x="532057" y="225023"/>
                </a:cubicBezTo>
                <a:cubicBezTo>
                  <a:pt x="529710" y="206279"/>
                  <a:pt x="522866" y="188120"/>
                  <a:pt x="511915" y="173574"/>
                </a:cubicBezTo>
                <a:cubicBezTo>
                  <a:pt x="509080" y="169961"/>
                  <a:pt x="506049" y="166642"/>
                  <a:pt x="502822" y="163518"/>
                </a:cubicBezTo>
                <a:cubicBezTo>
                  <a:pt x="499498" y="160589"/>
                  <a:pt x="495880" y="157856"/>
                  <a:pt x="492165" y="155610"/>
                </a:cubicBezTo>
                <a:cubicBezTo>
                  <a:pt x="491285" y="154927"/>
                  <a:pt x="490209" y="154439"/>
                  <a:pt x="489329" y="153951"/>
                </a:cubicBezTo>
                <a:cubicBezTo>
                  <a:pt x="489134" y="153853"/>
                  <a:pt x="488938" y="153755"/>
                  <a:pt x="488743" y="153658"/>
                </a:cubicBezTo>
                <a:cubicBezTo>
                  <a:pt x="487960" y="153169"/>
                  <a:pt x="487178" y="152779"/>
                  <a:pt x="486396" y="152388"/>
                </a:cubicBezTo>
                <a:lnTo>
                  <a:pt x="483365" y="151022"/>
                </a:lnTo>
                <a:cubicBezTo>
                  <a:pt x="482387" y="150631"/>
                  <a:pt x="481409" y="150338"/>
                  <a:pt x="480432" y="149948"/>
                </a:cubicBezTo>
                <a:cubicBezTo>
                  <a:pt x="478672" y="149167"/>
                  <a:pt x="476130" y="148581"/>
                  <a:pt x="473881" y="147995"/>
                </a:cubicBezTo>
                <a:lnTo>
                  <a:pt x="473392" y="147898"/>
                </a:lnTo>
                <a:lnTo>
                  <a:pt x="473294" y="147800"/>
                </a:lnTo>
                <a:cubicBezTo>
                  <a:pt x="473294" y="147800"/>
                  <a:pt x="473196" y="147800"/>
                  <a:pt x="473196" y="147800"/>
                </a:cubicBezTo>
                <a:lnTo>
                  <a:pt x="472414" y="147702"/>
                </a:lnTo>
                <a:lnTo>
                  <a:pt x="470850" y="147409"/>
                </a:lnTo>
                <a:close/>
                <a:moveTo>
                  <a:pt x="219570" y="138037"/>
                </a:moveTo>
                <a:cubicBezTo>
                  <a:pt x="220646" y="138916"/>
                  <a:pt x="221526" y="139795"/>
                  <a:pt x="222503" y="140673"/>
                </a:cubicBezTo>
                <a:cubicBezTo>
                  <a:pt x="222112" y="143407"/>
                  <a:pt x="221721" y="146140"/>
                  <a:pt x="221526" y="148874"/>
                </a:cubicBezTo>
                <a:cubicBezTo>
                  <a:pt x="221623" y="148972"/>
                  <a:pt x="221623" y="149069"/>
                  <a:pt x="221721" y="149069"/>
                </a:cubicBezTo>
                <a:cubicBezTo>
                  <a:pt x="221623" y="150631"/>
                  <a:pt x="221428" y="152096"/>
                  <a:pt x="221428" y="153560"/>
                </a:cubicBezTo>
                <a:cubicBezTo>
                  <a:pt x="221428" y="153658"/>
                  <a:pt x="221526" y="153658"/>
                  <a:pt x="221526" y="153755"/>
                </a:cubicBezTo>
                <a:cubicBezTo>
                  <a:pt x="221526" y="152193"/>
                  <a:pt x="221623" y="150631"/>
                  <a:pt x="221721" y="149069"/>
                </a:cubicBezTo>
                <a:cubicBezTo>
                  <a:pt x="221917" y="146238"/>
                  <a:pt x="222210" y="143407"/>
                  <a:pt x="222601" y="140673"/>
                </a:cubicBezTo>
                <a:cubicBezTo>
                  <a:pt x="221623" y="139795"/>
                  <a:pt x="220646" y="138916"/>
                  <a:pt x="219570" y="138037"/>
                </a:cubicBezTo>
                <a:close/>
                <a:moveTo>
                  <a:pt x="204024" y="131496"/>
                </a:moveTo>
                <a:lnTo>
                  <a:pt x="204220" y="131789"/>
                </a:lnTo>
                <a:lnTo>
                  <a:pt x="205295" y="132570"/>
                </a:lnTo>
                <a:cubicBezTo>
                  <a:pt x="206762" y="133742"/>
                  <a:pt x="208228" y="134816"/>
                  <a:pt x="209597" y="136085"/>
                </a:cubicBezTo>
                <a:cubicBezTo>
                  <a:pt x="208228" y="134816"/>
                  <a:pt x="206859" y="133742"/>
                  <a:pt x="205393" y="132570"/>
                </a:cubicBezTo>
                <a:lnTo>
                  <a:pt x="204317" y="131789"/>
                </a:lnTo>
                <a:close/>
                <a:moveTo>
                  <a:pt x="157341" y="93140"/>
                </a:moveTo>
                <a:cubicBezTo>
                  <a:pt x="166141" y="93726"/>
                  <a:pt x="174941" y="95386"/>
                  <a:pt x="183350" y="97827"/>
                </a:cubicBezTo>
                <a:cubicBezTo>
                  <a:pt x="185892" y="98609"/>
                  <a:pt x="188337" y="99487"/>
                  <a:pt x="190879" y="100366"/>
                </a:cubicBezTo>
                <a:cubicBezTo>
                  <a:pt x="190097" y="102807"/>
                  <a:pt x="189412" y="105248"/>
                  <a:pt x="188826" y="107690"/>
                </a:cubicBezTo>
                <a:cubicBezTo>
                  <a:pt x="188630" y="108471"/>
                  <a:pt x="188435" y="109252"/>
                  <a:pt x="188337" y="110033"/>
                </a:cubicBezTo>
                <a:cubicBezTo>
                  <a:pt x="187555" y="113158"/>
                  <a:pt x="186968" y="116478"/>
                  <a:pt x="186479" y="119895"/>
                </a:cubicBezTo>
                <a:cubicBezTo>
                  <a:pt x="186381" y="120383"/>
                  <a:pt x="186381" y="120774"/>
                  <a:pt x="186283" y="121262"/>
                </a:cubicBezTo>
                <a:cubicBezTo>
                  <a:pt x="186088" y="122434"/>
                  <a:pt x="185990" y="123703"/>
                  <a:pt x="185794" y="124973"/>
                </a:cubicBezTo>
                <a:cubicBezTo>
                  <a:pt x="185794" y="125070"/>
                  <a:pt x="185794" y="125266"/>
                  <a:pt x="185794" y="125461"/>
                </a:cubicBezTo>
                <a:cubicBezTo>
                  <a:pt x="185599" y="126535"/>
                  <a:pt x="185501" y="127609"/>
                  <a:pt x="185403" y="128781"/>
                </a:cubicBezTo>
                <a:cubicBezTo>
                  <a:pt x="173865" y="123508"/>
                  <a:pt x="161447" y="120481"/>
                  <a:pt x="148834" y="119993"/>
                </a:cubicBezTo>
                <a:cubicBezTo>
                  <a:pt x="141989" y="119700"/>
                  <a:pt x="135242" y="120188"/>
                  <a:pt x="128593" y="121555"/>
                </a:cubicBezTo>
                <a:cubicBezTo>
                  <a:pt x="126833" y="121848"/>
                  <a:pt x="125073" y="122141"/>
                  <a:pt x="123509" y="122629"/>
                </a:cubicBezTo>
                <a:cubicBezTo>
                  <a:pt x="121944" y="123117"/>
                  <a:pt x="120282" y="123410"/>
                  <a:pt x="118718" y="123996"/>
                </a:cubicBezTo>
                <a:cubicBezTo>
                  <a:pt x="117055" y="124484"/>
                  <a:pt x="115491" y="124973"/>
                  <a:pt x="113926" y="125559"/>
                </a:cubicBezTo>
                <a:lnTo>
                  <a:pt x="109135" y="127511"/>
                </a:lnTo>
                <a:cubicBezTo>
                  <a:pt x="101704" y="130831"/>
                  <a:pt x="94762" y="135225"/>
                  <a:pt x="88406" y="140303"/>
                </a:cubicBezTo>
                <a:cubicBezTo>
                  <a:pt x="84299" y="143721"/>
                  <a:pt x="80388" y="147529"/>
                  <a:pt x="76770" y="151532"/>
                </a:cubicBezTo>
                <a:cubicBezTo>
                  <a:pt x="67872" y="161785"/>
                  <a:pt x="60832" y="173795"/>
                  <a:pt x="56334" y="186587"/>
                </a:cubicBezTo>
                <a:cubicBezTo>
                  <a:pt x="51739" y="199476"/>
                  <a:pt x="49294" y="213146"/>
                  <a:pt x="49294" y="226719"/>
                </a:cubicBezTo>
                <a:cubicBezTo>
                  <a:pt x="49294" y="233554"/>
                  <a:pt x="49881" y="240389"/>
                  <a:pt x="51152" y="247029"/>
                </a:cubicBezTo>
                <a:cubicBezTo>
                  <a:pt x="51836" y="250446"/>
                  <a:pt x="52521" y="253766"/>
                  <a:pt x="53499" y="256989"/>
                </a:cubicBezTo>
                <a:lnTo>
                  <a:pt x="53890" y="258258"/>
                </a:lnTo>
                <a:lnTo>
                  <a:pt x="54085" y="258844"/>
                </a:lnTo>
                <a:lnTo>
                  <a:pt x="54085" y="259039"/>
                </a:lnTo>
                <a:cubicBezTo>
                  <a:pt x="54085" y="258941"/>
                  <a:pt x="54085" y="259137"/>
                  <a:pt x="54085" y="259137"/>
                </a:cubicBezTo>
                <a:lnTo>
                  <a:pt x="54183" y="259332"/>
                </a:lnTo>
                <a:lnTo>
                  <a:pt x="54379" y="259723"/>
                </a:lnTo>
                <a:lnTo>
                  <a:pt x="55063" y="261773"/>
                </a:lnTo>
                <a:cubicBezTo>
                  <a:pt x="55650" y="263433"/>
                  <a:pt x="56236" y="265191"/>
                  <a:pt x="56921" y="266753"/>
                </a:cubicBezTo>
                <a:cubicBezTo>
                  <a:pt x="58192" y="269780"/>
                  <a:pt x="59463" y="272905"/>
                  <a:pt x="61125" y="275834"/>
                </a:cubicBezTo>
                <a:cubicBezTo>
                  <a:pt x="62592" y="278959"/>
                  <a:pt x="64450" y="281790"/>
                  <a:pt x="66210" y="284720"/>
                </a:cubicBezTo>
                <a:cubicBezTo>
                  <a:pt x="70023" y="290285"/>
                  <a:pt x="74228" y="295656"/>
                  <a:pt x="79117" y="300538"/>
                </a:cubicBezTo>
                <a:cubicBezTo>
                  <a:pt x="88699" y="310205"/>
                  <a:pt x="100140" y="318114"/>
                  <a:pt x="112655" y="323973"/>
                </a:cubicBezTo>
                <a:lnTo>
                  <a:pt x="115002" y="325145"/>
                </a:lnTo>
                <a:lnTo>
                  <a:pt x="117349" y="326121"/>
                </a:lnTo>
                <a:cubicBezTo>
                  <a:pt x="118913" y="326805"/>
                  <a:pt x="120478" y="327586"/>
                  <a:pt x="122140" y="328172"/>
                </a:cubicBezTo>
                <a:cubicBezTo>
                  <a:pt x="123313" y="328562"/>
                  <a:pt x="124487" y="329050"/>
                  <a:pt x="125660" y="329441"/>
                </a:cubicBezTo>
                <a:cubicBezTo>
                  <a:pt x="125464" y="329539"/>
                  <a:pt x="125269" y="329734"/>
                  <a:pt x="125171" y="329832"/>
                </a:cubicBezTo>
                <a:cubicBezTo>
                  <a:pt x="124193" y="330710"/>
                  <a:pt x="123216" y="331492"/>
                  <a:pt x="122335" y="332273"/>
                </a:cubicBezTo>
                <a:cubicBezTo>
                  <a:pt x="121260" y="333249"/>
                  <a:pt x="120282" y="334226"/>
                  <a:pt x="119304" y="335202"/>
                </a:cubicBezTo>
                <a:cubicBezTo>
                  <a:pt x="119207" y="335300"/>
                  <a:pt x="119109" y="335397"/>
                  <a:pt x="119011" y="335495"/>
                </a:cubicBezTo>
                <a:cubicBezTo>
                  <a:pt x="117642" y="336862"/>
                  <a:pt x="116273" y="338229"/>
                  <a:pt x="115100" y="339596"/>
                </a:cubicBezTo>
                <a:cubicBezTo>
                  <a:pt x="113926" y="340865"/>
                  <a:pt x="112851" y="342232"/>
                  <a:pt x="111775" y="343599"/>
                </a:cubicBezTo>
                <a:cubicBezTo>
                  <a:pt x="109722" y="346041"/>
                  <a:pt x="107864" y="348579"/>
                  <a:pt x="106202" y="351118"/>
                </a:cubicBezTo>
                <a:cubicBezTo>
                  <a:pt x="106006" y="351411"/>
                  <a:pt x="105811" y="351802"/>
                  <a:pt x="105517" y="352192"/>
                </a:cubicBezTo>
                <a:cubicBezTo>
                  <a:pt x="91144" y="345455"/>
                  <a:pt x="77552" y="336374"/>
                  <a:pt x="65819" y="325145"/>
                </a:cubicBezTo>
                <a:cubicBezTo>
                  <a:pt x="59561" y="318993"/>
                  <a:pt x="53890" y="312158"/>
                  <a:pt x="48707" y="304932"/>
                </a:cubicBezTo>
                <a:cubicBezTo>
                  <a:pt x="43818" y="297511"/>
                  <a:pt x="39614" y="289895"/>
                  <a:pt x="35996" y="281204"/>
                </a:cubicBezTo>
                <a:lnTo>
                  <a:pt x="35605" y="280423"/>
                </a:lnTo>
                <a:lnTo>
                  <a:pt x="35409" y="279642"/>
                </a:lnTo>
                <a:lnTo>
                  <a:pt x="34823" y="278275"/>
                </a:lnTo>
                <a:lnTo>
                  <a:pt x="33845" y="275443"/>
                </a:lnTo>
                <a:lnTo>
                  <a:pt x="32769" y="272612"/>
                </a:lnTo>
                <a:lnTo>
                  <a:pt x="32672" y="272221"/>
                </a:lnTo>
                <a:lnTo>
                  <a:pt x="32476" y="271635"/>
                </a:lnTo>
                <a:lnTo>
                  <a:pt x="32378" y="271440"/>
                </a:lnTo>
                <a:lnTo>
                  <a:pt x="32183" y="270561"/>
                </a:lnTo>
                <a:lnTo>
                  <a:pt x="31694" y="268999"/>
                </a:lnTo>
                <a:cubicBezTo>
                  <a:pt x="30423" y="264800"/>
                  <a:pt x="29347" y="260504"/>
                  <a:pt x="28467" y="256110"/>
                </a:cubicBezTo>
                <a:cubicBezTo>
                  <a:pt x="26707" y="247517"/>
                  <a:pt x="25925" y="238631"/>
                  <a:pt x="25925" y="229843"/>
                </a:cubicBezTo>
                <a:cubicBezTo>
                  <a:pt x="25827" y="212267"/>
                  <a:pt x="28760" y="194691"/>
                  <a:pt x="34823" y="178189"/>
                </a:cubicBezTo>
                <a:cubicBezTo>
                  <a:pt x="40787" y="161687"/>
                  <a:pt x="49881" y="146162"/>
                  <a:pt x="61712" y="132882"/>
                </a:cubicBezTo>
                <a:cubicBezTo>
                  <a:pt x="67677" y="126242"/>
                  <a:pt x="74326" y="120286"/>
                  <a:pt x="81561" y="115013"/>
                </a:cubicBezTo>
                <a:cubicBezTo>
                  <a:pt x="88797" y="109740"/>
                  <a:pt x="96717" y="105346"/>
                  <a:pt x="104931" y="101831"/>
                </a:cubicBezTo>
                <a:lnTo>
                  <a:pt x="111189" y="99487"/>
                </a:lnTo>
                <a:cubicBezTo>
                  <a:pt x="113340" y="98706"/>
                  <a:pt x="115491" y="98120"/>
                  <a:pt x="117642" y="97437"/>
                </a:cubicBezTo>
                <a:lnTo>
                  <a:pt x="119207" y="96949"/>
                </a:lnTo>
                <a:lnTo>
                  <a:pt x="120967" y="96558"/>
                </a:lnTo>
                <a:lnTo>
                  <a:pt x="124389" y="95777"/>
                </a:lnTo>
                <a:lnTo>
                  <a:pt x="126051" y="95386"/>
                </a:lnTo>
                <a:lnTo>
                  <a:pt x="126931" y="95191"/>
                </a:lnTo>
                <a:lnTo>
                  <a:pt x="127616" y="94996"/>
                </a:lnTo>
                <a:lnTo>
                  <a:pt x="130647" y="94508"/>
                </a:lnTo>
                <a:cubicBezTo>
                  <a:pt x="139447" y="93043"/>
                  <a:pt x="148443" y="92652"/>
                  <a:pt x="157341" y="93140"/>
                </a:cubicBezTo>
                <a:close/>
                <a:moveTo>
                  <a:pt x="324188" y="65696"/>
                </a:moveTo>
                <a:cubicBezTo>
                  <a:pt x="319593" y="65500"/>
                  <a:pt x="314998" y="65598"/>
                  <a:pt x="310305" y="66086"/>
                </a:cubicBezTo>
                <a:cubicBezTo>
                  <a:pt x="308056" y="66281"/>
                  <a:pt x="305709" y="66672"/>
                  <a:pt x="303460" y="66965"/>
                </a:cubicBezTo>
                <a:lnTo>
                  <a:pt x="300038" y="67648"/>
                </a:lnTo>
                <a:cubicBezTo>
                  <a:pt x="298865" y="67843"/>
                  <a:pt x="297692" y="68136"/>
                  <a:pt x="296616" y="68429"/>
                </a:cubicBezTo>
                <a:cubicBezTo>
                  <a:pt x="292119" y="69503"/>
                  <a:pt x="287719" y="70967"/>
                  <a:pt x="283417" y="72529"/>
                </a:cubicBezTo>
                <a:lnTo>
                  <a:pt x="280190" y="73896"/>
                </a:lnTo>
                <a:cubicBezTo>
                  <a:pt x="279115" y="74287"/>
                  <a:pt x="278137" y="74775"/>
                  <a:pt x="277159" y="75263"/>
                </a:cubicBezTo>
                <a:lnTo>
                  <a:pt x="275692" y="75946"/>
                </a:lnTo>
                <a:lnTo>
                  <a:pt x="274030" y="76825"/>
                </a:lnTo>
                <a:lnTo>
                  <a:pt x="272466" y="77606"/>
                </a:lnTo>
                <a:lnTo>
                  <a:pt x="271586" y="78094"/>
                </a:lnTo>
                <a:lnTo>
                  <a:pt x="271390" y="78192"/>
                </a:lnTo>
                <a:cubicBezTo>
                  <a:pt x="271390" y="78192"/>
                  <a:pt x="271293" y="78192"/>
                  <a:pt x="271293" y="78192"/>
                </a:cubicBezTo>
                <a:lnTo>
                  <a:pt x="270999" y="78387"/>
                </a:lnTo>
                <a:cubicBezTo>
                  <a:pt x="263080" y="82976"/>
                  <a:pt x="255844" y="88540"/>
                  <a:pt x="249685" y="94984"/>
                </a:cubicBezTo>
                <a:cubicBezTo>
                  <a:pt x="243427" y="101329"/>
                  <a:pt x="238440" y="108652"/>
                  <a:pt x="234432" y="116364"/>
                </a:cubicBezTo>
                <a:cubicBezTo>
                  <a:pt x="232965" y="119098"/>
                  <a:pt x="231890" y="121831"/>
                  <a:pt x="230814" y="124662"/>
                </a:cubicBezTo>
                <a:cubicBezTo>
                  <a:pt x="230325" y="125834"/>
                  <a:pt x="229836" y="127103"/>
                  <a:pt x="229445" y="128275"/>
                </a:cubicBezTo>
                <a:cubicBezTo>
                  <a:pt x="228859" y="130129"/>
                  <a:pt x="228272" y="131887"/>
                  <a:pt x="227783" y="133742"/>
                </a:cubicBezTo>
                <a:cubicBezTo>
                  <a:pt x="227685" y="133937"/>
                  <a:pt x="227685" y="134132"/>
                  <a:pt x="227588" y="134425"/>
                </a:cubicBezTo>
                <a:cubicBezTo>
                  <a:pt x="227196" y="135401"/>
                  <a:pt x="227001" y="136475"/>
                  <a:pt x="226805" y="137452"/>
                </a:cubicBezTo>
                <a:cubicBezTo>
                  <a:pt x="226610" y="138525"/>
                  <a:pt x="226414" y="139502"/>
                  <a:pt x="226219" y="140576"/>
                </a:cubicBezTo>
                <a:cubicBezTo>
                  <a:pt x="226023" y="141552"/>
                  <a:pt x="225730" y="142528"/>
                  <a:pt x="225534" y="143504"/>
                </a:cubicBezTo>
                <a:cubicBezTo>
                  <a:pt x="225534" y="143504"/>
                  <a:pt x="225534" y="143602"/>
                  <a:pt x="225534" y="143602"/>
                </a:cubicBezTo>
                <a:cubicBezTo>
                  <a:pt x="225437" y="144676"/>
                  <a:pt x="225339" y="145652"/>
                  <a:pt x="225143" y="146726"/>
                </a:cubicBezTo>
                <a:cubicBezTo>
                  <a:pt x="224948" y="148776"/>
                  <a:pt x="224557" y="150729"/>
                  <a:pt x="224459" y="152779"/>
                </a:cubicBezTo>
                <a:cubicBezTo>
                  <a:pt x="224459" y="152779"/>
                  <a:pt x="224459" y="152877"/>
                  <a:pt x="224459" y="152877"/>
                </a:cubicBezTo>
                <a:cubicBezTo>
                  <a:pt x="224459" y="154439"/>
                  <a:pt x="224361" y="156001"/>
                  <a:pt x="224263" y="157660"/>
                </a:cubicBezTo>
                <a:cubicBezTo>
                  <a:pt x="224263" y="158051"/>
                  <a:pt x="224263" y="158539"/>
                  <a:pt x="224263" y="158929"/>
                </a:cubicBezTo>
                <a:cubicBezTo>
                  <a:pt x="224263" y="159515"/>
                  <a:pt x="224165" y="160003"/>
                  <a:pt x="224165" y="160492"/>
                </a:cubicBezTo>
                <a:lnTo>
                  <a:pt x="224263" y="161956"/>
                </a:lnTo>
                <a:cubicBezTo>
                  <a:pt x="224263" y="162249"/>
                  <a:pt x="224263" y="162444"/>
                  <a:pt x="224263" y="162737"/>
                </a:cubicBezTo>
                <a:cubicBezTo>
                  <a:pt x="224361" y="163518"/>
                  <a:pt x="224361" y="164201"/>
                  <a:pt x="224361" y="164982"/>
                </a:cubicBezTo>
                <a:cubicBezTo>
                  <a:pt x="224459" y="168985"/>
                  <a:pt x="225143" y="172890"/>
                  <a:pt x="225534" y="176698"/>
                </a:cubicBezTo>
                <a:cubicBezTo>
                  <a:pt x="225828" y="178650"/>
                  <a:pt x="226316" y="180505"/>
                  <a:pt x="226708" y="182360"/>
                </a:cubicBezTo>
                <a:cubicBezTo>
                  <a:pt x="227099" y="184117"/>
                  <a:pt x="227392" y="185972"/>
                  <a:pt x="227979" y="187827"/>
                </a:cubicBezTo>
                <a:cubicBezTo>
                  <a:pt x="228468" y="189682"/>
                  <a:pt x="228956" y="191439"/>
                  <a:pt x="229543" y="193197"/>
                </a:cubicBezTo>
                <a:lnTo>
                  <a:pt x="229934" y="194563"/>
                </a:lnTo>
                <a:lnTo>
                  <a:pt x="230032" y="194856"/>
                </a:lnTo>
                <a:lnTo>
                  <a:pt x="230130" y="195149"/>
                </a:lnTo>
                <a:lnTo>
                  <a:pt x="230325" y="195833"/>
                </a:lnTo>
                <a:cubicBezTo>
                  <a:pt x="230619" y="196614"/>
                  <a:pt x="230912" y="197492"/>
                  <a:pt x="231205" y="198371"/>
                </a:cubicBezTo>
                <a:cubicBezTo>
                  <a:pt x="231890" y="200031"/>
                  <a:pt x="232378" y="201690"/>
                  <a:pt x="233063" y="203350"/>
                </a:cubicBezTo>
                <a:cubicBezTo>
                  <a:pt x="233747" y="205010"/>
                  <a:pt x="234432" y="206572"/>
                  <a:pt x="235116" y="208134"/>
                </a:cubicBezTo>
                <a:cubicBezTo>
                  <a:pt x="236387" y="211355"/>
                  <a:pt x="237952" y="214284"/>
                  <a:pt x="239320" y="217311"/>
                </a:cubicBezTo>
                <a:cubicBezTo>
                  <a:pt x="240689" y="220239"/>
                  <a:pt x="242156" y="222973"/>
                  <a:pt x="243623" y="225706"/>
                </a:cubicBezTo>
                <a:cubicBezTo>
                  <a:pt x="249196" y="236153"/>
                  <a:pt x="254573" y="244939"/>
                  <a:pt x="259071" y="252261"/>
                </a:cubicBezTo>
                <a:cubicBezTo>
                  <a:pt x="261222" y="250406"/>
                  <a:pt x="263666" y="248746"/>
                  <a:pt x="266111" y="247184"/>
                </a:cubicBezTo>
                <a:cubicBezTo>
                  <a:pt x="266306" y="247087"/>
                  <a:pt x="266599" y="246892"/>
                  <a:pt x="266795" y="246794"/>
                </a:cubicBezTo>
                <a:cubicBezTo>
                  <a:pt x="266991" y="246599"/>
                  <a:pt x="267186" y="246501"/>
                  <a:pt x="267479" y="246403"/>
                </a:cubicBezTo>
                <a:cubicBezTo>
                  <a:pt x="271293" y="244158"/>
                  <a:pt x="275497" y="242205"/>
                  <a:pt x="279897" y="240741"/>
                </a:cubicBezTo>
                <a:cubicBezTo>
                  <a:pt x="279995" y="240058"/>
                  <a:pt x="280092" y="239472"/>
                  <a:pt x="280288" y="238789"/>
                </a:cubicBezTo>
                <a:cubicBezTo>
                  <a:pt x="280483" y="237812"/>
                  <a:pt x="280581" y="236836"/>
                  <a:pt x="280777" y="235860"/>
                </a:cubicBezTo>
                <a:cubicBezTo>
                  <a:pt x="281168" y="233810"/>
                  <a:pt x="281461" y="231759"/>
                  <a:pt x="281852" y="229807"/>
                </a:cubicBezTo>
                <a:cubicBezTo>
                  <a:pt x="281950" y="229319"/>
                  <a:pt x="282048" y="228831"/>
                  <a:pt x="282048" y="228342"/>
                </a:cubicBezTo>
                <a:cubicBezTo>
                  <a:pt x="282341" y="226390"/>
                  <a:pt x="282634" y="224437"/>
                  <a:pt x="282928" y="222485"/>
                </a:cubicBezTo>
                <a:cubicBezTo>
                  <a:pt x="283221" y="220923"/>
                  <a:pt x="283417" y="219361"/>
                  <a:pt x="283612" y="217799"/>
                </a:cubicBezTo>
                <a:cubicBezTo>
                  <a:pt x="284003" y="214382"/>
                  <a:pt x="284492" y="210965"/>
                  <a:pt x="284785" y="207645"/>
                </a:cubicBezTo>
                <a:cubicBezTo>
                  <a:pt x="285079" y="204326"/>
                  <a:pt x="285470" y="201104"/>
                  <a:pt x="285665" y="198078"/>
                </a:cubicBezTo>
                <a:cubicBezTo>
                  <a:pt x="285763" y="194954"/>
                  <a:pt x="286057" y="192123"/>
                  <a:pt x="286057" y="189389"/>
                </a:cubicBezTo>
                <a:cubicBezTo>
                  <a:pt x="286154" y="188315"/>
                  <a:pt x="286154" y="187241"/>
                  <a:pt x="286154" y="186265"/>
                </a:cubicBezTo>
                <a:cubicBezTo>
                  <a:pt x="279799" y="185875"/>
                  <a:pt x="274226" y="181188"/>
                  <a:pt x="273053" y="174647"/>
                </a:cubicBezTo>
                <a:cubicBezTo>
                  <a:pt x="271684" y="167033"/>
                  <a:pt x="276768" y="159711"/>
                  <a:pt x="284394" y="158344"/>
                </a:cubicBezTo>
                <a:cubicBezTo>
                  <a:pt x="292119" y="156977"/>
                  <a:pt x="299354" y="162151"/>
                  <a:pt x="300723" y="169766"/>
                </a:cubicBezTo>
                <a:cubicBezTo>
                  <a:pt x="302091" y="177088"/>
                  <a:pt x="297398" y="184117"/>
                  <a:pt x="290163" y="185875"/>
                </a:cubicBezTo>
                <a:cubicBezTo>
                  <a:pt x="290359" y="186948"/>
                  <a:pt x="290456" y="188022"/>
                  <a:pt x="290652" y="189292"/>
                </a:cubicBezTo>
                <a:cubicBezTo>
                  <a:pt x="290945" y="191927"/>
                  <a:pt x="291141" y="194856"/>
                  <a:pt x="291434" y="197980"/>
                </a:cubicBezTo>
                <a:cubicBezTo>
                  <a:pt x="291727" y="201104"/>
                  <a:pt x="291825" y="204424"/>
                  <a:pt x="292021" y="207841"/>
                </a:cubicBezTo>
                <a:cubicBezTo>
                  <a:pt x="292216" y="211258"/>
                  <a:pt x="292216" y="214772"/>
                  <a:pt x="292412" y="218384"/>
                </a:cubicBezTo>
                <a:cubicBezTo>
                  <a:pt x="292412" y="221899"/>
                  <a:pt x="292412" y="225511"/>
                  <a:pt x="292412" y="229221"/>
                </a:cubicBezTo>
                <a:cubicBezTo>
                  <a:pt x="292314" y="232150"/>
                  <a:pt x="292216" y="234981"/>
                  <a:pt x="292119" y="237910"/>
                </a:cubicBezTo>
                <a:cubicBezTo>
                  <a:pt x="295345" y="237422"/>
                  <a:pt x="298669" y="237226"/>
                  <a:pt x="302091" y="237226"/>
                </a:cubicBezTo>
                <a:cubicBezTo>
                  <a:pt x="312651" y="237226"/>
                  <a:pt x="322722" y="239472"/>
                  <a:pt x="331717" y="243572"/>
                </a:cubicBezTo>
                <a:cubicBezTo>
                  <a:pt x="331815" y="243377"/>
                  <a:pt x="331913" y="243279"/>
                  <a:pt x="332108" y="243084"/>
                </a:cubicBezTo>
                <a:cubicBezTo>
                  <a:pt x="336704" y="236836"/>
                  <a:pt x="342081" y="229319"/>
                  <a:pt x="348534" y="221118"/>
                </a:cubicBezTo>
                <a:cubicBezTo>
                  <a:pt x="349414" y="219946"/>
                  <a:pt x="350294" y="218873"/>
                  <a:pt x="351174" y="217799"/>
                </a:cubicBezTo>
                <a:cubicBezTo>
                  <a:pt x="353130" y="215358"/>
                  <a:pt x="355085" y="212820"/>
                  <a:pt x="357138" y="210281"/>
                </a:cubicBezTo>
                <a:cubicBezTo>
                  <a:pt x="359289" y="207841"/>
                  <a:pt x="361440" y="205302"/>
                  <a:pt x="363689" y="202666"/>
                </a:cubicBezTo>
                <a:cubicBezTo>
                  <a:pt x="365938" y="200128"/>
                  <a:pt x="368187" y="197297"/>
                  <a:pt x="370631" y="194661"/>
                </a:cubicBezTo>
                <a:cubicBezTo>
                  <a:pt x="373173" y="192025"/>
                  <a:pt x="375716" y="189389"/>
                  <a:pt x="378258" y="186558"/>
                </a:cubicBezTo>
                <a:cubicBezTo>
                  <a:pt x="383440" y="180993"/>
                  <a:pt x="389111" y="175526"/>
                  <a:pt x="395173" y="169961"/>
                </a:cubicBezTo>
                <a:cubicBezTo>
                  <a:pt x="397812" y="167618"/>
                  <a:pt x="400550" y="165275"/>
                  <a:pt x="403288" y="163030"/>
                </a:cubicBezTo>
                <a:cubicBezTo>
                  <a:pt x="403288" y="162737"/>
                  <a:pt x="403386" y="162444"/>
                  <a:pt x="403386" y="162054"/>
                </a:cubicBezTo>
                <a:lnTo>
                  <a:pt x="403386" y="158539"/>
                </a:lnTo>
                <a:lnTo>
                  <a:pt x="403483" y="157660"/>
                </a:lnTo>
                <a:cubicBezTo>
                  <a:pt x="403483" y="157856"/>
                  <a:pt x="403386" y="157563"/>
                  <a:pt x="403386" y="157563"/>
                </a:cubicBezTo>
                <a:lnTo>
                  <a:pt x="403386" y="157367"/>
                </a:lnTo>
                <a:lnTo>
                  <a:pt x="403386" y="156977"/>
                </a:lnTo>
                <a:lnTo>
                  <a:pt x="403288" y="155317"/>
                </a:lnTo>
                <a:cubicBezTo>
                  <a:pt x="403190" y="153072"/>
                  <a:pt x="403190" y="150729"/>
                  <a:pt x="402799" y="148581"/>
                </a:cubicBezTo>
                <a:cubicBezTo>
                  <a:pt x="402310" y="143993"/>
                  <a:pt x="401528" y="139599"/>
                  <a:pt x="400355" y="135108"/>
                </a:cubicBezTo>
                <a:cubicBezTo>
                  <a:pt x="398204" y="126224"/>
                  <a:pt x="394684" y="117633"/>
                  <a:pt x="390186" y="109628"/>
                </a:cubicBezTo>
                <a:cubicBezTo>
                  <a:pt x="385591" y="101622"/>
                  <a:pt x="379822" y="94203"/>
                  <a:pt x="373076" y="87857"/>
                </a:cubicBezTo>
                <a:lnTo>
                  <a:pt x="370533" y="85514"/>
                </a:lnTo>
                <a:cubicBezTo>
                  <a:pt x="369654" y="84733"/>
                  <a:pt x="368871" y="83952"/>
                  <a:pt x="367894" y="83268"/>
                </a:cubicBezTo>
                <a:lnTo>
                  <a:pt x="367209" y="82683"/>
                </a:lnTo>
                <a:lnTo>
                  <a:pt x="365156" y="81121"/>
                </a:lnTo>
                <a:cubicBezTo>
                  <a:pt x="364276" y="80437"/>
                  <a:pt x="363396" y="79656"/>
                  <a:pt x="362418" y="79070"/>
                </a:cubicBezTo>
                <a:lnTo>
                  <a:pt x="359485" y="77216"/>
                </a:lnTo>
                <a:cubicBezTo>
                  <a:pt x="358507" y="76532"/>
                  <a:pt x="357530" y="75946"/>
                  <a:pt x="356552" y="75458"/>
                </a:cubicBezTo>
                <a:lnTo>
                  <a:pt x="353716" y="73896"/>
                </a:lnTo>
                <a:lnTo>
                  <a:pt x="352250" y="73115"/>
                </a:lnTo>
                <a:cubicBezTo>
                  <a:pt x="351761" y="72822"/>
                  <a:pt x="351174" y="72529"/>
                  <a:pt x="350588" y="72334"/>
                </a:cubicBezTo>
                <a:lnTo>
                  <a:pt x="347068" y="70772"/>
                </a:lnTo>
                <a:lnTo>
                  <a:pt x="345405" y="69991"/>
                </a:lnTo>
                <a:lnTo>
                  <a:pt x="345210" y="69991"/>
                </a:lnTo>
                <a:lnTo>
                  <a:pt x="344819" y="69796"/>
                </a:lnTo>
                <a:lnTo>
                  <a:pt x="344037" y="69601"/>
                </a:lnTo>
                <a:cubicBezTo>
                  <a:pt x="343059" y="69210"/>
                  <a:pt x="341983" y="68820"/>
                  <a:pt x="340908" y="68429"/>
                </a:cubicBezTo>
                <a:lnTo>
                  <a:pt x="337681" y="67648"/>
                </a:lnTo>
                <a:cubicBezTo>
                  <a:pt x="336606" y="67258"/>
                  <a:pt x="335433" y="67160"/>
                  <a:pt x="334357" y="66965"/>
                </a:cubicBezTo>
                <a:cubicBezTo>
                  <a:pt x="333281" y="66769"/>
                  <a:pt x="332108" y="66477"/>
                  <a:pt x="331033" y="66379"/>
                </a:cubicBezTo>
                <a:lnTo>
                  <a:pt x="327611" y="65891"/>
                </a:lnTo>
                <a:close/>
                <a:moveTo>
                  <a:pt x="320962" y="17077"/>
                </a:moveTo>
                <a:cubicBezTo>
                  <a:pt x="322135" y="17077"/>
                  <a:pt x="323211" y="17077"/>
                  <a:pt x="324384" y="17077"/>
                </a:cubicBezTo>
                <a:cubicBezTo>
                  <a:pt x="331130" y="17175"/>
                  <a:pt x="337975" y="18151"/>
                  <a:pt x="344721" y="19616"/>
                </a:cubicBezTo>
                <a:lnTo>
                  <a:pt x="349708" y="20982"/>
                </a:lnTo>
                <a:cubicBezTo>
                  <a:pt x="351468" y="21470"/>
                  <a:pt x="353130" y="22056"/>
                  <a:pt x="354792" y="22544"/>
                </a:cubicBezTo>
                <a:lnTo>
                  <a:pt x="355965" y="23033"/>
                </a:lnTo>
                <a:lnTo>
                  <a:pt x="356650" y="23228"/>
                </a:lnTo>
                <a:cubicBezTo>
                  <a:pt x="356552" y="23228"/>
                  <a:pt x="356552" y="23228"/>
                  <a:pt x="356552" y="23228"/>
                </a:cubicBezTo>
                <a:cubicBezTo>
                  <a:pt x="356552" y="23228"/>
                  <a:pt x="357432" y="23521"/>
                  <a:pt x="357432" y="23521"/>
                </a:cubicBezTo>
                <a:lnTo>
                  <a:pt x="357627" y="23618"/>
                </a:lnTo>
                <a:lnTo>
                  <a:pt x="359778" y="24595"/>
                </a:lnTo>
                <a:lnTo>
                  <a:pt x="363885" y="26352"/>
                </a:lnTo>
                <a:cubicBezTo>
                  <a:pt x="364667" y="26645"/>
                  <a:pt x="365254" y="26938"/>
                  <a:pt x="366036" y="27328"/>
                </a:cubicBezTo>
                <a:lnTo>
                  <a:pt x="368382" y="28597"/>
                </a:lnTo>
                <a:lnTo>
                  <a:pt x="373076" y="31136"/>
                </a:lnTo>
                <a:cubicBezTo>
                  <a:pt x="373858" y="31624"/>
                  <a:pt x="374640" y="32014"/>
                  <a:pt x="375422" y="32502"/>
                </a:cubicBezTo>
                <a:lnTo>
                  <a:pt x="377475" y="33869"/>
                </a:lnTo>
                <a:lnTo>
                  <a:pt x="381680" y="36700"/>
                </a:lnTo>
                <a:cubicBezTo>
                  <a:pt x="383146" y="37579"/>
                  <a:pt x="384417" y="38653"/>
                  <a:pt x="385786" y="39629"/>
                </a:cubicBezTo>
                <a:lnTo>
                  <a:pt x="389697" y="42753"/>
                </a:lnTo>
                <a:cubicBezTo>
                  <a:pt x="391066" y="43827"/>
                  <a:pt x="392239" y="44999"/>
                  <a:pt x="393413" y="46073"/>
                </a:cubicBezTo>
                <a:lnTo>
                  <a:pt x="397128" y="49587"/>
                </a:lnTo>
                <a:cubicBezTo>
                  <a:pt x="398301" y="50661"/>
                  <a:pt x="399377" y="51930"/>
                  <a:pt x="400550" y="53199"/>
                </a:cubicBezTo>
                <a:lnTo>
                  <a:pt x="403288" y="56226"/>
                </a:lnTo>
                <a:lnTo>
                  <a:pt x="403875" y="56909"/>
                </a:lnTo>
                <a:cubicBezTo>
                  <a:pt x="405048" y="58081"/>
                  <a:pt x="406026" y="59447"/>
                  <a:pt x="407003" y="60717"/>
                </a:cubicBezTo>
                <a:lnTo>
                  <a:pt x="410034" y="64622"/>
                </a:lnTo>
                <a:cubicBezTo>
                  <a:pt x="411110" y="65891"/>
                  <a:pt x="411892" y="67355"/>
                  <a:pt x="412870" y="68722"/>
                </a:cubicBezTo>
                <a:lnTo>
                  <a:pt x="415510" y="72822"/>
                </a:lnTo>
                <a:cubicBezTo>
                  <a:pt x="416487" y="74189"/>
                  <a:pt x="417172" y="75654"/>
                  <a:pt x="417954" y="77118"/>
                </a:cubicBezTo>
                <a:lnTo>
                  <a:pt x="420301" y="81414"/>
                </a:lnTo>
                <a:cubicBezTo>
                  <a:pt x="421181" y="82780"/>
                  <a:pt x="421767" y="84245"/>
                  <a:pt x="422452" y="85709"/>
                </a:cubicBezTo>
                <a:lnTo>
                  <a:pt x="424505" y="90200"/>
                </a:lnTo>
                <a:cubicBezTo>
                  <a:pt x="425189" y="91664"/>
                  <a:pt x="425678" y="93129"/>
                  <a:pt x="426265" y="94691"/>
                </a:cubicBezTo>
                <a:lnTo>
                  <a:pt x="427927" y="99182"/>
                </a:lnTo>
                <a:cubicBezTo>
                  <a:pt x="428514" y="100744"/>
                  <a:pt x="428905" y="102306"/>
                  <a:pt x="429296" y="103770"/>
                </a:cubicBezTo>
                <a:lnTo>
                  <a:pt x="430665" y="108359"/>
                </a:lnTo>
                <a:cubicBezTo>
                  <a:pt x="431154" y="109921"/>
                  <a:pt x="431447" y="111483"/>
                  <a:pt x="431740" y="113045"/>
                </a:cubicBezTo>
                <a:lnTo>
                  <a:pt x="432718" y="117731"/>
                </a:lnTo>
                <a:cubicBezTo>
                  <a:pt x="432718" y="118121"/>
                  <a:pt x="432816" y="118414"/>
                  <a:pt x="432913" y="118805"/>
                </a:cubicBezTo>
                <a:cubicBezTo>
                  <a:pt x="433402" y="122319"/>
                  <a:pt x="433891" y="125736"/>
                  <a:pt x="434185" y="129251"/>
                </a:cubicBezTo>
                <a:cubicBezTo>
                  <a:pt x="434185" y="129251"/>
                  <a:pt x="434282" y="129348"/>
                  <a:pt x="434282" y="129348"/>
                </a:cubicBezTo>
                <a:cubicBezTo>
                  <a:pt x="436531" y="128275"/>
                  <a:pt x="438878" y="127201"/>
                  <a:pt x="441322" y="126224"/>
                </a:cubicBezTo>
                <a:cubicBezTo>
                  <a:pt x="451099" y="122417"/>
                  <a:pt x="461952" y="119781"/>
                  <a:pt x="473490" y="119781"/>
                </a:cubicBezTo>
                <a:cubicBezTo>
                  <a:pt x="474370" y="119781"/>
                  <a:pt x="475250" y="119781"/>
                  <a:pt x="476130" y="119781"/>
                </a:cubicBezTo>
                <a:cubicBezTo>
                  <a:pt x="477694" y="119976"/>
                  <a:pt x="479161" y="120074"/>
                  <a:pt x="480725" y="120269"/>
                </a:cubicBezTo>
                <a:lnTo>
                  <a:pt x="483072" y="120464"/>
                </a:lnTo>
                <a:lnTo>
                  <a:pt x="484245" y="120562"/>
                </a:lnTo>
                <a:lnTo>
                  <a:pt x="485712" y="120855"/>
                </a:lnTo>
                <a:cubicBezTo>
                  <a:pt x="488449" y="121343"/>
                  <a:pt x="490894" y="121636"/>
                  <a:pt x="494316" y="122710"/>
                </a:cubicBezTo>
                <a:cubicBezTo>
                  <a:pt x="495880" y="123100"/>
                  <a:pt x="497542" y="123588"/>
                  <a:pt x="499009" y="124077"/>
                </a:cubicBezTo>
                <a:lnTo>
                  <a:pt x="499107" y="124174"/>
                </a:lnTo>
                <a:lnTo>
                  <a:pt x="503409" y="125736"/>
                </a:lnTo>
                <a:cubicBezTo>
                  <a:pt x="504973" y="126224"/>
                  <a:pt x="506342" y="126908"/>
                  <a:pt x="507809" y="127591"/>
                </a:cubicBezTo>
                <a:cubicBezTo>
                  <a:pt x="509177" y="128275"/>
                  <a:pt x="510742" y="128860"/>
                  <a:pt x="512111" y="129641"/>
                </a:cubicBezTo>
                <a:lnTo>
                  <a:pt x="516315" y="131887"/>
                </a:lnTo>
                <a:cubicBezTo>
                  <a:pt x="517684" y="132668"/>
                  <a:pt x="518955" y="133644"/>
                  <a:pt x="520324" y="134523"/>
                </a:cubicBezTo>
                <a:cubicBezTo>
                  <a:pt x="523061" y="136182"/>
                  <a:pt x="525506" y="138233"/>
                  <a:pt x="528048" y="140185"/>
                </a:cubicBezTo>
                <a:cubicBezTo>
                  <a:pt x="532937" y="144285"/>
                  <a:pt x="537630" y="148679"/>
                  <a:pt x="541638" y="153658"/>
                </a:cubicBezTo>
                <a:cubicBezTo>
                  <a:pt x="549852" y="163518"/>
                  <a:pt x="556500" y="174550"/>
                  <a:pt x="561193" y="186363"/>
                </a:cubicBezTo>
                <a:cubicBezTo>
                  <a:pt x="566180" y="198078"/>
                  <a:pt x="569211" y="210477"/>
                  <a:pt x="570971" y="223071"/>
                </a:cubicBezTo>
                <a:cubicBezTo>
                  <a:pt x="571655" y="229416"/>
                  <a:pt x="572144" y="235762"/>
                  <a:pt x="572046" y="242108"/>
                </a:cubicBezTo>
                <a:cubicBezTo>
                  <a:pt x="572046" y="243670"/>
                  <a:pt x="572046" y="245232"/>
                  <a:pt x="571948" y="246892"/>
                </a:cubicBezTo>
                <a:lnTo>
                  <a:pt x="571753" y="251675"/>
                </a:lnTo>
                <a:cubicBezTo>
                  <a:pt x="571460" y="254799"/>
                  <a:pt x="571166" y="258021"/>
                  <a:pt x="570677" y="261145"/>
                </a:cubicBezTo>
                <a:cubicBezTo>
                  <a:pt x="569797" y="267491"/>
                  <a:pt x="568331" y="273739"/>
                  <a:pt x="566473" y="279890"/>
                </a:cubicBezTo>
                <a:cubicBezTo>
                  <a:pt x="565984" y="281452"/>
                  <a:pt x="565495" y="282916"/>
                  <a:pt x="565007" y="284478"/>
                </a:cubicBezTo>
                <a:lnTo>
                  <a:pt x="563247" y="288969"/>
                </a:lnTo>
                <a:cubicBezTo>
                  <a:pt x="562660" y="290531"/>
                  <a:pt x="561976" y="291995"/>
                  <a:pt x="561291" y="293460"/>
                </a:cubicBezTo>
                <a:lnTo>
                  <a:pt x="560313" y="295608"/>
                </a:lnTo>
                <a:lnTo>
                  <a:pt x="560020" y="296193"/>
                </a:lnTo>
                <a:lnTo>
                  <a:pt x="559727" y="296779"/>
                </a:lnTo>
                <a:lnTo>
                  <a:pt x="559629" y="296974"/>
                </a:lnTo>
                <a:lnTo>
                  <a:pt x="559042" y="297951"/>
                </a:lnTo>
                <a:lnTo>
                  <a:pt x="556989" y="301758"/>
                </a:lnTo>
                <a:cubicBezTo>
                  <a:pt x="556696" y="302344"/>
                  <a:pt x="556305" y="303027"/>
                  <a:pt x="555816" y="303808"/>
                </a:cubicBezTo>
                <a:lnTo>
                  <a:pt x="554545" y="305858"/>
                </a:lnTo>
                <a:cubicBezTo>
                  <a:pt x="552785" y="308787"/>
                  <a:pt x="550829" y="311228"/>
                  <a:pt x="548972" y="313864"/>
                </a:cubicBezTo>
                <a:cubicBezTo>
                  <a:pt x="548092" y="315133"/>
                  <a:pt x="547016" y="316304"/>
                  <a:pt x="546038" y="317476"/>
                </a:cubicBezTo>
                <a:cubicBezTo>
                  <a:pt x="545061" y="318648"/>
                  <a:pt x="544083" y="319917"/>
                  <a:pt x="543007" y="321088"/>
                </a:cubicBezTo>
                <a:cubicBezTo>
                  <a:pt x="540856" y="323334"/>
                  <a:pt x="538803" y="325677"/>
                  <a:pt x="536456" y="327727"/>
                </a:cubicBezTo>
                <a:cubicBezTo>
                  <a:pt x="532057" y="332022"/>
                  <a:pt x="527070" y="335732"/>
                  <a:pt x="522181" y="339247"/>
                </a:cubicBezTo>
                <a:cubicBezTo>
                  <a:pt x="517097" y="342566"/>
                  <a:pt x="511915" y="345593"/>
                  <a:pt x="506537" y="348131"/>
                </a:cubicBezTo>
                <a:cubicBezTo>
                  <a:pt x="502431" y="350083"/>
                  <a:pt x="498324" y="351743"/>
                  <a:pt x="494120" y="353208"/>
                </a:cubicBezTo>
                <a:cubicBezTo>
                  <a:pt x="491871" y="353989"/>
                  <a:pt x="489525" y="354672"/>
                  <a:pt x="487276" y="355258"/>
                </a:cubicBezTo>
                <a:cubicBezTo>
                  <a:pt x="486103" y="355551"/>
                  <a:pt x="484832" y="355941"/>
                  <a:pt x="483561" y="356234"/>
                </a:cubicBezTo>
                <a:cubicBezTo>
                  <a:pt x="482485" y="356429"/>
                  <a:pt x="481507" y="356722"/>
                  <a:pt x="480432" y="356917"/>
                </a:cubicBezTo>
                <a:cubicBezTo>
                  <a:pt x="479943" y="357015"/>
                  <a:pt x="479454" y="357113"/>
                  <a:pt x="478965" y="357210"/>
                </a:cubicBezTo>
                <a:cubicBezTo>
                  <a:pt x="477401" y="357503"/>
                  <a:pt x="475836" y="357796"/>
                  <a:pt x="474370" y="358089"/>
                </a:cubicBezTo>
                <a:cubicBezTo>
                  <a:pt x="474076" y="358089"/>
                  <a:pt x="473881" y="358187"/>
                  <a:pt x="473588" y="358187"/>
                </a:cubicBezTo>
                <a:lnTo>
                  <a:pt x="471534" y="358577"/>
                </a:lnTo>
                <a:lnTo>
                  <a:pt x="470459" y="358675"/>
                </a:lnTo>
                <a:lnTo>
                  <a:pt x="469970" y="358772"/>
                </a:lnTo>
                <a:cubicBezTo>
                  <a:pt x="469970" y="358772"/>
                  <a:pt x="469970" y="358675"/>
                  <a:pt x="469970" y="358675"/>
                </a:cubicBezTo>
                <a:cubicBezTo>
                  <a:pt x="469970" y="358675"/>
                  <a:pt x="469579" y="358577"/>
                  <a:pt x="469481" y="358577"/>
                </a:cubicBezTo>
                <a:lnTo>
                  <a:pt x="469285" y="358772"/>
                </a:lnTo>
                <a:cubicBezTo>
                  <a:pt x="467917" y="358870"/>
                  <a:pt x="466646" y="359065"/>
                  <a:pt x="465277" y="359163"/>
                </a:cubicBezTo>
                <a:cubicBezTo>
                  <a:pt x="462735" y="359358"/>
                  <a:pt x="460192" y="359651"/>
                  <a:pt x="457357" y="359749"/>
                </a:cubicBezTo>
                <a:cubicBezTo>
                  <a:pt x="455010" y="359749"/>
                  <a:pt x="452664" y="359944"/>
                  <a:pt x="450415" y="359944"/>
                </a:cubicBezTo>
                <a:cubicBezTo>
                  <a:pt x="450024" y="359944"/>
                  <a:pt x="449633" y="359944"/>
                  <a:pt x="449242" y="359944"/>
                </a:cubicBezTo>
                <a:cubicBezTo>
                  <a:pt x="446602" y="359846"/>
                  <a:pt x="443962" y="359749"/>
                  <a:pt x="441322" y="359651"/>
                </a:cubicBezTo>
                <a:cubicBezTo>
                  <a:pt x="430958" y="358968"/>
                  <a:pt x="420985" y="357405"/>
                  <a:pt x="411599" y="355453"/>
                </a:cubicBezTo>
                <a:cubicBezTo>
                  <a:pt x="406906" y="354379"/>
                  <a:pt x="402310" y="353403"/>
                  <a:pt x="397812" y="352036"/>
                </a:cubicBezTo>
                <a:cubicBezTo>
                  <a:pt x="396737" y="351743"/>
                  <a:pt x="395661" y="351450"/>
                  <a:pt x="394488" y="351157"/>
                </a:cubicBezTo>
                <a:lnTo>
                  <a:pt x="393706" y="350962"/>
                </a:lnTo>
                <a:lnTo>
                  <a:pt x="392826" y="350669"/>
                </a:lnTo>
                <a:lnTo>
                  <a:pt x="391262" y="350181"/>
                </a:lnTo>
                <a:cubicBezTo>
                  <a:pt x="389111" y="349498"/>
                  <a:pt x="386960" y="349010"/>
                  <a:pt x="384809" y="348229"/>
                </a:cubicBezTo>
                <a:cubicBezTo>
                  <a:pt x="373956" y="344714"/>
                  <a:pt x="363885" y="340614"/>
                  <a:pt x="354987" y="335928"/>
                </a:cubicBezTo>
                <a:cubicBezTo>
                  <a:pt x="353912" y="337294"/>
                  <a:pt x="352836" y="338466"/>
                  <a:pt x="351663" y="339735"/>
                </a:cubicBezTo>
                <a:cubicBezTo>
                  <a:pt x="351761" y="339833"/>
                  <a:pt x="351859" y="340028"/>
                  <a:pt x="352054" y="340125"/>
                </a:cubicBezTo>
                <a:cubicBezTo>
                  <a:pt x="352152" y="340321"/>
                  <a:pt x="352347" y="340614"/>
                  <a:pt x="352543" y="340809"/>
                </a:cubicBezTo>
                <a:cubicBezTo>
                  <a:pt x="353716" y="342371"/>
                  <a:pt x="354890" y="343933"/>
                  <a:pt x="356161" y="345593"/>
                </a:cubicBezTo>
                <a:cubicBezTo>
                  <a:pt x="356943" y="346569"/>
                  <a:pt x="357725" y="347643"/>
                  <a:pt x="358409" y="348619"/>
                </a:cubicBezTo>
                <a:cubicBezTo>
                  <a:pt x="359192" y="349400"/>
                  <a:pt x="359974" y="350083"/>
                  <a:pt x="360854" y="350767"/>
                </a:cubicBezTo>
                <a:cubicBezTo>
                  <a:pt x="362809" y="352719"/>
                  <a:pt x="364960" y="354574"/>
                  <a:pt x="367014" y="356527"/>
                </a:cubicBezTo>
                <a:cubicBezTo>
                  <a:pt x="370631" y="360041"/>
                  <a:pt x="374347" y="363458"/>
                  <a:pt x="377867" y="367168"/>
                </a:cubicBezTo>
                <a:cubicBezTo>
                  <a:pt x="381484" y="370780"/>
                  <a:pt x="385102" y="374393"/>
                  <a:pt x="388426" y="378102"/>
                </a:cubicBezTo>
                <a:cubicBezTo>
                  <a:pt x="390186" y="379957"/>
                  <a:pt x="391848" y="381812"/>
                  <a:pt x="393510" y="383570"/>
                </a:cubicBezTo>
                <a:cubicBezTo>
                  <a:pt x="395075" y="385424"/>
                  <a:pt x="396737" y="387279"/>
                  <a:pt x="398301" y="389037"/>
                </a:cubicBezTo>
                <a:cubicBezTo>
                  <a:pt x="399866" y="390892"/>
                  <a:pt x="401430" y="392649"/>
                  <a:pt x="402897" y="394406"/>
                </a:cubicBezTo>
                <a:cubicBezTo>
                  <a:pt x="404363" y="396163"/>
                  <a:pt x="405732" y="397921"/>
                  <a:pt x="407101" y="399580"/>
                </a:cubicBezTo>
                <a:cubicBezTo>
                  <a:pt x="409839" y="402997"/>
                  <a:pt x="412479" y="406219"/>
                  <a:pt x="414727" y="409343"/>
                </a:cubicBezTo>
                <a:cubicBezTo>
                  <a:pt x="416976" y="412370"/>
                  <a:pt x="419030" y="415201"/>
                  <a:pt x="420887" y="417739"/>
                </a:cubicBezTo>
                <a:cubicBezTo>
                  <a:pt x="422647" y="420277"/>
                  <a:pt x="424114" y="422523"/>
                  <a:pt x="425385" y="424378"/>
                </a:cubicBezTo>
                <a:cubicBezTo>
                  <a:pt x="427829" y="428088"/>
                  <a:pt x="429198" y="430138"/>
                  <a:pt x="429198" y="430138"/>
                </a:cubicBezTo>
                <a:cubicBezTo>
                  <a:pt x="429198" y="430138"/>
                  <a:pt x="427634" y="428185"/>
                  <a:pt x="424994" y="424671"/>
                </a:cubicBezTo>
                <a:cubicBezTo>
                  <a:pt x="423625" y="422913"/>
                  <a:pt x="421963" y="420766"/>
                  <a:pt x="420105" y="418325"/>
                </a:cubicBezTo>
                <a:cubicBezTo>
                  <a:pt x="418052" y="415982"/>
                  <a:pt x="415803" y="413248"/>
                  <a:pt x="413359" y="410417"/>
                </a:cubicBezTo>
                <a:cubicBezTo>
                  <a:pt x="411012" y="407488"/>
                  <a:pt x="408177" y="404462"/>
                  <a:pt x="405243" y="401240"/>
                </a:cubicBezTo>
                <a:cubicBezTo>
                  <a:pt x="403777" y="399678"/>
                  <a:pt x="402212" y="398018"/>
                  <a:pt x="400648" y="396359"/>
                </a:cubicBezTo>
                <a:cubicBezTo>
                  <a:pt x="399084" y="394797"/>
                  <a:pt x="397421" y="393137"/>
                  <a:pt x="395759" y="391380"/>
                </a:cubicBezTo>
                <a:cubicBezTo>
                  <a:pt x="394097" y="389720"/>
                  <a:pt x="392435" y="388060"/>
                  <a:pt x="390675" y="386303"/>
                </a:cubicBezTo>
                <a:cubicBezTo>
                  <a:pt x="388915" y="384643"/>
                  <a:pt x="387057" y="382984"/>
                  <a:pt x="385297" y="381227"/>
                </a:cubicBezTo>
                <a:cubicBezTo>
                  <a:pt x="381680" y="377810"/>
                  <a:pt x="377964" y="374490"/>
                  <a:pt x="374151" y="371171"/>
                </a:cubicBezTo>
                <a:cubicBezTo>
                  <a:pt x="373271" y="370390"/>
                  <a:pt x="372391" y="369609"/>
                  <a:pt x="371511" y="368828"/>
                </a:cubicBezTo>
                <a:cubicBezTo>
                  <a:pt x="371805" y="369316"/>
                  <a:pt x="372196" y="369804"/>
                  <a:pt x="372489" y="370390"/>
                </a:cubicBezTo>
                <a:cubicBezTo>
                  <a:pt x="372978" y="371269"/>
                  <a:pt x="373467" y="372147"/>
                  <a:pt x="373956" y="373123"/>
                </a:cubicBezTo>
                <a:cubicBezTo>
                  <a:pt x="374836" y="374881"/>
                  <a:pt x="375813" y="376638"/>
                  <a:pt x="376693" y="378298"/>
                </a:cubicBezTo>
                <a:cubicBezTo>
                  <a:pt x="377573" y="380055"/>
                  <a:pt x="378551" y="381715"/>
                  <a:pt x="379333" y="383374"/>
                </a:cubicBezTo>
                <a:cubicBezTo>
                  <a:pt x="380018" y="385034"/>
                  <a:pt x="380800" y="386596"/>
                  <a:pt x="381484" y="388158"/>
                </a:cubicBezTo>
                <a:cubicBezTo>
                  <a:pt x="382755" y="391184"/>
                  <a:pt x="384124" y="394016"/>
                  <a:pt x="385102" y="396554"/>
                </a:cubicBezTo>
                <a:cubicBezTo>
                  <a:pt x="385786" y="398311"/>
                  <a:pt x="386373" y="399873"/>
                  <a:pt x="386960" y="401338"/>
                </a:cubicBezTo>
                <a:cubicBezTo>
                  <a:pt x="390675" y="400264"/>
                  <a:pt x="394684" y="402119"/>
                  <a:pt x="396248" y="405829"/>
                </a:cubicBezTo>
                <a:cubicBezTo>
                  <a:pt x="397812" y="409734"/>
                  <a:pt x="395955" y="414322"/>
                  <a:pt x="391946" y="415884"/>
                </a:cubicBezTo>
                <a:cubicBezTo>
                  <a:pt x="388035" y="417446"/>
                  <a:pt x="383537" y="415591"/>
                  <a:pt x="381875" y="411686"/>
                </a:cubicBezTo>
                <a:cubicBezTo>
                  <a:pt x="380409" y="408074"/>
                  <a:pt x="381875" y="403974"/>
                  <a:pt x="385200" y="402119"/>
                </a:cubicBezTo>
                <a:cubicBezTo>
                  <a:pt x="384515" y="400752"/>
                  <a:pt x="383733" y="399288"/>
                  <a:pt x="382853" y="397628"/>
                </a:cubicBezTo>
                <a:cubicBezTo>
                  <a:pt x="381582" y="395285"/>
                  <a:pt x="379920" y="392747"/>
                  <a:pt x="378160" y="389818"/>
                </a:cubicBezTo>
                <a:cubicBezTo>
                  <a:pt x="377280" y="388451"/>
                  <a:pt x="376400" y="386987"/>
                  <a:pt x="375520" y="385424"/>
                </a:cubicBezTo>
                <a:cubicBezTo>
                  <a:pt x="374542" y="383960"/>
                  <a:pt x="373467" y="382496"/>
                  <a:pt x="372391" y="380934"/>
                </a:cubicBezTo>
                <a:cubicBezTo>
                  <a:pt x="371316" y="379372"/>
                  <a:pt x="370142" y="377810"/>
                  <a:pt x="369067" y="376150"/>
                </a:cubicBezTo>
                <a:cubicBezTo>
                  <a:pt x="368480" y="375369"/>
                  <a:pt x="367894" y="374490"/>
                  <a:pt x="367307" y="373709"/>
                </a:cubicBezTo>
                <a:cubicBezTo>
                  <a:pt x="366720" y="372928"/>
                  <a:pt x="366036" y="372147"/>
                  <a:pt x="365449" y="371269"/>
                </a:cubicBezTo>
                <a:cubicBezTo>
                  <a:pt x="364178" y="369707"/>
                  <a:pt x="362809" y="368047"/>
                  <a:pt x="361538" y="366387"/>
                </a:cubicBezTo>
                <a:cubicBezTo>
                  <a:pt x="360854" y="365606"/>
                  <a:pt x="360267" y="364728"/>
                  <a:pt x="359583" y="363947"/>
                </a:cubicBezTo>
                <a:cubicBezTo>
                  <a:pt x="358801" y="363165"/>
                  <a:pt x="358116" y="362287"/>
                  <a:pt x="357432" y="361506"/>
                </a:cubicBezTo>
                <a:cubicBezTo>
                  <a:pt x="354596" y="358284"/>
                  <a:pt x="351761" y="354965"/>
                  <a:pt x="348632" y="351841"/>
                </a:cubicBezTo>
                <a:cubicBezTo>
                  <a:pt x="347165" y="350279"/>
                  <a:pt x="345601" y="348717"/>
                  <a:pt x="344037" y="347252"/>
                </a:cubicBezTo>
                <a:cubicBezTo>
                  <a:pt x="344037" y="347155"/>
                  <a:pt x="343939" y="347057"/>
                  <a:pt x="343841" y="346959"/>
                </a:cubicBezTo>
                <a:cubicBezTo>
                  <a:pt x="333868" y="354770"/>
                  <a:pt x="321451" y="359749"/>
                  <a:pt x="308154" y="360920"/>
                </a:cubicBezTo>
                <a:cubicBezTo>
                  <a:pt x="306687" y="361018"/>
                  <a:pt x="305318" y="361115"/>
                  <a:pt x="303949" y="361115"/>
                </a:cubicBezTo>
                <a:cubicBezTo>
                  <a:pt x="303558" y="361115"/>
                  <a:pt x="303167" y="361115"/>
                  <a:pt x="302776" y="361115"/>
                </a:cubicBezTo>
                <a:cubicBezTo>
                  <a:pt x="302776" y="361115"/>
                  <a:pt x="302678" y="361115"/>
                  <a:pt x="302678" y="361115"/>
                </a:cubicBezTo>
                <a:cubicBezTo>
                  <a:pt x="302483" y="361115"/>
                  <a:pt x="302287" y="361115"/>
                  <a:pt x="302091" y="361115"/>
                </a:cubicBezTo>
                <a:cubicBezTo>
                  <a:pt x="301896" y="361115"/>
                  <a:pt x="301798" y="361115"/>
                  <a:pt x="301603" y="361115"/>
                </a:cubicBezTo>
                <a:cubicBezTo>
                  <a:pt x="300918" y="361115"/>
                  <a:pt x="300136" y="361115"/>
                  <a:pt x="299354" y="361115"/>
                </a:cubicBezTo>
                <a:cubicBezTo>
                  <a:pt x="299452" y="361994"/>
                  <a:pt x="299549" y="362873"/>
                  <a:pt x="299647" y="363751"/>
                </a:cubicBezTo>
                <a:cubicBezTo>
                  <a:pt x="299745" y="364532"/>
                  <a:pt x="299843" y="365313"/>
                  <a:pt x="299940" y="366192"/>
                </a:cubicBezTo>
                <a:cubicBezTo>
                  <a:pt x="300038" y="366973"/>
                  <a:pt x="300136" y="367754"/>
                  <a:pt x="300332" y="368535"/>
                </a:cubicBezTo>
                <a:cubicBezTo>
                  <a:pt x="300332" y="368633"/>
                  <a:pt x="300332" y="368633"/>
                  <a:pt x="300332" y="368730"/>
                </a:cubicBezTo>
                <a:cubicBezTo>
                  <a:pt x="300625" y="370683"/>
                  <a:pt x="300820" y="372635"/>
                  <a:pt x="301114" y="374686"/>
                </a:cubicBezTo>
                <a:cubicBezTo>
                  <a:pt x="301212" y="376052"/>
                  <a:pt x="301407" y="377321"/>
                  <a:pt x="301505" y="378688"/>
                </a:cubicBezTo>
                <a:cubicBezTo>
                  <a:pt x="302091" y="385132"/>
                  <a:pt x="302483" y="391868"/>
                  <a:pt x="302483" y="398799"/>
                </a:cubicBezTo>
                <a:cubicBezTo>
                  <a:pt x="302385" y="399385"/>
                  <a:pt x="302483" y="399971"/>
                  <a:pt x="302483" y="400557"/>
                </a:cubicBezTo>
                <a:cubicBezTo>
                  <a:pt x="302385" y="406219"/>
                  <a:pt x="302189" y="412077"/>
                  <a:pt x="301505" y="418130"/>
                </a:cubicBezTo>
                <a:cubicBezTo>
                  <a:pt x="301505" y="418813"/>
                  <a:pt x="301505" y="419594"/>
                  <a:pt x="301407" y="420375"/>
                </a:cubicBezTo>
                <a:cubicBezTo>
                  <a:pt x="301309" y="422620"/>
                  <a:pt x="301212" y="424866"/>
                  <a:pt x="301016" y="427014"/>
                </a:cubicBezTo>
                <a:cubicBezTo>
                  <a:pt x="300820" y="429454"/>
                  <a:pt x="300625" y="431895"/>
                  <a:pt x="300332" y="434238"/>
                </a:cubicBezTo>
                <a:cubicBezTo>
                  <a:pt x="300234" y="434726"/>
                  <a:pt x="300234" y="435214"/>
                  <a:pt x="300136" y="435702"/>
                </a:cubicBezTo>
                <a:cubicBezTo>
                  <a:pt x="300038" y="436581"/>
                  <a:pt x="299940" y="437460"/>
                  <a:pt x="299745" y="438338"/>
                </a:cubicBezTo>
                <a:cubicBezTo>
                  <a:pt x="299549" y="440096"/>
                  <a:pt x="299256" y="441755"/>
                  <a:pt x="298963" y="443317"/>
                </a:cubicBezTo>
                <a:cubicBezTo>
                  <a:pt x="297789" y="449761"/>
                  <a:pt x="296323" y="455618"/>
                  <a:pt x="294563" y="461086"/>
                </a:cubicBezTo>
                <a:cubicBezTo>
                  <a:pt x="293292" y="464991"/>
                  <a:pt x="291532" y="469384"/>
                  <a:pt x="289381" y="474265"/>
                </a:cubicBezTo>
                <a:cubicBezTo>
                  <a:pt x="287523" y="477877"/>
                  <a:pt x="285079" y="482564"/>
                  <a:pt x="281950" y="487054"/>
                </a:cubicBezTo>
                <a:cubicBezTo>
                  <a:pt x="281559" y="487542"/>
                  <a:pt x="281266" y="488031"/>
                  <a:pt x="280874" y="488519"/>
                </a:cubicBezTo>
                <a:cubicBezTo>
                  <a:pt x="275106" y="496524"/>
                  <a:pt x="267871" y="503456"/>
                  <a:pt x="259951" y="508435"/>
                </a:cubicBezTo>
                <a:lnTo>
                  <a:pt x="259755" y="508630"/>
                </a:lnTo>
                <a:cubicBezTo>
                  <a:pt x="258191" y="509704"/>
                  <a:pt x="256333" y="510680"/>
                  <a:pt x="254378" y="511754"/>
                </a:cubicBezTo>
                <a:lnTo>
                  <a:pt x="253009" y="512535"/>
                </a:lnTo>
                <a:cubicBezTo>
                  <a:pt x="252227" y="512926"/>
                  <a:pt x="251347" y="513316"/>
                  <a:pt x="250565" y="513707"/>
                </a:cubicBezTo>
                <a:cubicBezTo>
                  <a:pt x="250076" y="513902"/>
                  <a:pt x="249587" y="514097"/>
                  <a:pt x="249293" y="514195"/>
                </a:cubicBezTo>
                <a:lnTo>
                  <a:pt x="248902" y="514390"/>
                </a:lnTo>
                <a:lnTo>
                  <a:pt x="247142" y="515171"/>
                </a:lnTo>
                <a:cubicBezTo>
                  <a:pt x="246849" y="515366"/>
                  <a:pt x="246556" y="515366"/>
                  <a:pt x="246262" y="515464"/>
                </a:cubicBezTo>
                <a:cubicBezTo>
                  <a:pt x="246067" y="515561"/>
                  <a:pt x="245774" y="515659"/>
                  <a:pt x="245676" y="515757"/>
                </a:cubicBezTo>
                <a:lnTo>
                  <a:pt x="241960" y="517124"/>
                </a:lnTo>
                <a:cubicBezTo>
                  <a:pt x="241960" y="517124"/>
                  <a:pt x="241863" y="517221"/>
                  <a:pt x="241863" y="517221"/>
                </a:cubicBezTo>
                <a:lnTo>
                  <a:pt x="237854" y="518393"/>
                </a:lnTo>
                <a:cubicBezTo>
                  <a:pt x="237169" y="518588"/>
                  <a:pt x="236387" y="518783"/>
                  <a:pt x="235507" y="518978"/>
                </a:cubicBezTo>
                <a:cubicBezTo>
                  <a:pt x="235018" y="519076"/>
                  <a:pt x="234530" y="519174"/>
                  <a:pt x="233943" y="519271"/>
                </a:cubicBezTo>
                <a:cubicBezTo>
                  <a:pt x="232867" y="519564"/>
                  <a:pt x="231694" y="519759"/>
                  <a:pt x="230423" y="519955"/>
                </a:cubicBezTo>
                <a:lnTo>
                  <a:pt x="230130" y="520052"/>
                </a:lnTo>
                <a:cubicBezTo>
                  <a:pt x="224752" y="520833"/>
                  <a:pt x="219081" y="521126"/>
                  <a:pt x="213704" y="520931"/>
                </a:cubicBezTo>
                <a:cubicBezTo>
                  <a:pt x="208619" y="520736"/>
                  <a:pt x="203340" y="520052"/>
                  <a:pt x="197571" y="518881"/>
                </a:cubicBezTo>
                <a:cubicBezTo>
                  <a:pt x="192584" y="517905"/>
                  <a:pt x="187500" y="516440"/>
                  <a:pt x="182025" y="514488"/>
                </a:cubicBezTo>
                <a:lnTo>
                  <a:pt x="180656" y="513999"/>
                </a:lnTo>
                <a:cubicBezTo>
                  <a:pt x="179874" y="513707"/>
                  <a:pt x="178994" y="513414"/>
                  <a:pt x="178212" y="513121"/>
                </a:cubicBezTo>
                <a:lnTo>
                  <a:pt x="174301" y="511559"/>
                </a:lnTo>
                <a:lnTo>
                  <a:pt x="170292" y="509801"/>
                </a:lnTo>
                <a:lnTo>
                  <a:pt x="167163" y="508239"/>
                </a:lnTo>
                <a:cubicBezTo>
                  <a:pt x="166479" y="507947"/>
                  <a:pt x="165794" y="507556"/>
                  <a:pt x="165208" y="507263"/>
                </a:cubicBezTo>
                <a:cubicBezTo>
                  <a:pt x="162959" y="506189"/>
                  <a:pt x="160808" y="505018"/>
                  <a:pt x="158754" y="503846"/>
                </a:cubicBezTo>
                <a:cubicBezTo>
                  <a:pt x="151910" y="500039"/>
                  <a:pt x="145653" y="495841"/>
                  <a:pt x="139982" y="491252"/>
                </a:cubicBezTo>
                <a:lnTo>
                  <a:pt x="139884" y="491155"/>
                </a:lnTo>
                <a:cubicBezTo>
                  <a:pt x="136266" y="488421"/>
                  <a:pt x="132844" y="485199"/>
                  <a:pt x="129324" y="481880"/>
                </a:cubicBezTo>
                <a:lnTo>
                  <a:pt x="128053" y="480611"/>
                </a:lnTo>
                <a:lnTo>
                  <a:pt x="121307" y="473094"/>
                </a:lnTo>
                <a:lnTo>
                  <a:pt x="119840" y="471141"/>
                </a:lnTo>
                <a:lnTo>
                  <a:pt x="115049" y="464698"/>
                </a:lnTo>
                <a:cubicBezTo>
                  <a:pt x="114560" y="463917"/>
                  <a:pt x="114169" y="463233"/>
                  <a:pt x="113681" y="462550"/>
                </a:cubicBezTo>
                <a:lnTo>
                  <a:pt x="110063" y="456497"/>
                </a:lnTo>
                <a:cubicBezTo>
                  <a:pt x="110063" y="456497"/>
                  <a:pt x="110063" y="456497"/>
                  <a:pt x="110063" y="456399"/>
                </a:cubicBezTo>
                <a:cubicBezTo>
                  <a:pt x="109965" y="456302"/>
                  <a:pt x="109867" y="456107"/>
                  <a:pt x="109770" y="456009"/>
                </a:cubicBezTo>
                <a:lnTo>
                  <a:pt x="109183" y="454935"/>
                </a:lnTo>
                <a:cubicBezTo>
                  <a:pt x="106739" y="450151"/>
                  <a:pt x="104685" y="445368"/>
                  <a:pt x="103121" y="440389"/>
                </a:cubicBezTo>
                <a:cubicBezTo>
                  <a:pt x="101557" y="435214"/>
                  <a:pt x="100383" y="430138"/>
                  <a:pt x="99699" y="425354"/>
                </a:cubicBezTo>
                <a:cubicBezTo>
                  <a:pt x="99014" y="420473"/>
                  <a:pt x="98721" y="415396"/>
                  <a:pt x="98721" y="410319"/>
                </a:cubicBezTo>
                <a:cubicBezTo>
                  <a:pt x="99112" y="391380"/>
                  <a:pt x="104979" y="372538"/>
                  <a:pt x="115245" y="357015"/>
                </a:cubicBezTo>
                <a:cubicBezTo>
                  <a:pt x="115343" y="356820"/>
                  <a:pt x="115538" y="356624"/>
                  <a:pt x="115636" y="356429"/>
                </a:cubicBezTo>
                <a:cubicBezTo>
                  <a:pt x="117591" y="353598"/>
                  <a:pt x="119743" y="350767"/>
                  <a:pt x="122089" y="348033"/>
                </a:cubicBezTo>
                <a:cubicBezTo>
                  <a:pt x="122480" y="347643"/>
                  <a:pt x="122871" y="347155"/>
                  <a:pt x="123262" y="346764"/>
                </a:cubicBezTo>
                <a:cubicBezTo>
                  <a:pt x="125120" y="344616"/>
                  <a:pt x="127271" y="342469"/>
                  <a:pt x="129813" y="340125"/>
                </a:cubicBezTo>
                <a:cubicBezTo>
                  <a:pt x="130302" y="339735"/>
                  <a:pt x="130791" y="339344"/>
                  <a:pt x="131280" y="338856"/>
                </a:cubicBezTo>
                <a:cubicBezTo>
                  <a:pt x="131573" y="338563"/>
                  <a:pt x="131867" y="338368"/>
                  <a:pt x="132160" y="338075"/>
                </a:cubicBezTo>
                <a:cubicBezTo>
                  <a:pt x="132942" y="337392"/>
                  <a:pt x="133724" y="336709"/>
                  <a:pt x="134604" y="336123"/>
                </a:cubicBezTo>
                <a:cubicBezTo>
                  <a:pt x="135778" y="335147"/>
                  <a:pt x="137049" y="334268"/>
                  <a:pt x="138320" y="333292"/>
                </a:cubicBezTo>
                <a:cubicBezTo>
                  <a:pt x="139493" y="332511"/>
                  <a:pt x="140666" y="331730"/>
                  <a:pt x="141937" y="330851"/>
                </a:cubicBezTo>
                <a:cubicBezTo>
                  <a:pt x="142426" y="330558"/>
                  <a:pt x="142915" y="330265"/>
                  <a:pt x="143404" y="330070"/>
                </a:cubicBezTo>
                <a:cubicBezTo>
                  <a:pt x="143697" y="329875"/>
                  <a:pt x="144088" y="329679"/>
                  <a:pt x="144284" y="329484"/>
                </a:cubicBezTo>
                <a:lnTo>
                  <a:pt x="145555" y="328703"/>
                </a:lnTo>
                <a:lnTo>
                  <a:pt x="152008" y="325481"/>
                </a:lnTo>
                <a:cubicBezTo>
                  <a:pt x="157386" y="322943"/>
                  <a:pt x="162763" y="320991"/>
                  <a:pt x="167945" y="319429"/>
                </a:cubicBezTo>
                <a:cubicBezTo>
                  <a:pt x="178700" y="314938"/>
                  <a:pt x="189260" y="312790"/>
                  <a:pt x="198744" y="311423"/>
                </a:cubicBezTo>
                <a:cubicBezTo>
                  <a:pt x="201580" y="311033"/>
                  <a:pt x="204317" y="310642"/>
                  <a:pt x="206957" y="310447"/>
                </a:cubicBezTo>
                <a:cubicBezTo>
                  <a:pt x="209499" y="310349"/>
                  <a:pt x="212041" y="310056"/>
                  <a:pt x="214486" y="309959"/>
                </a:cubicBezTo>
                <a:cubicBezTo>
                  <a:pt x="219375" y="309763"/>
                  <a:pt x="223872" y="309666"/>
                  <a:pt x="227881" y="309471"/>
                </a:cubicBezTo>
                <a:cubicBezTo>
                  <a:pt x="231890" y="309275"/>
                  <a:pt x="235507" y="309178"/>
                  <a:pt x="238538" y="309275"/>
                </a:cubicBezTo>
                <a:cubicBezTo>
                  <a:pt x="238440" y="308592"/>
                  <a:pt x="238343" y="308006"/>
                  <a:pt x="238245" y="307323"/>
                </a:cubicBezTo>
                <a:cubicBezTo>
                  <a:pt x="238049" y="305468"/>
                  <a:pt x="237854" y="303613"/>
                  <a:pt x="237756" y="301758"/>
                </a:cubicBezTo>
                <a:cubicBezTo>
                  <a:pt x="237658" y="300782"/>
                  <a:pt x="237658" y="299708"/>
                  <a:pt x="237658" y="298732"/>
                </a:cubicBezTo>
                <a:cubicBezTo>
                  <a:pt x="237854" y="298732"/>
                  <a:pt x="238049" y="298732"/>
                  <a:pt x="238343" y="298732"/>
                </a:cubicBezTo>
                <a:lnTo>
                  <a:pt x="241374" y="299122"/>
                </a:lnTo>
                <a:lnTo>
                  <a:pt x="244502" y="299220"/>
                </a:lnTo>
                <a:cubicBezTo>
                  <a:pt x="246556" y="299317"/>
                  <a:pt x="248609" y="299415"/>
                  <a:pt x="250760" y="299513"/>
                </a:cubicBezTo>
                <a:cubicBezTo>
                  <a:pt x="252813" y="299708"/>
                  <a:pt x="254867" y="299513"/>
                  <a:pt x="256920" y="299610"/>
                </a:cubicBezTo>
                <a:cubicBezTo>
                  <a:pt x="258484" y="299513"/>
                  <a:pt x="260049" y="299513"/>
                  <a:pt x="261515" y="299513"/>
                </a:cubicBezTo>
                <a:cubicBezTo>
                  <a:pt x="261613" y="299513"/>
                  <a:pt x="261613" y="299513"/>
                  <a:pt x="261711" y="299513"/>
                </a:cubicBezTo>
                <a:cubicBezTo>
                  <a:pt x="262102" y="299513"/>
                  <a:pt x="262395" y="299513"/>
                  <a:pt x="262688" y="299415"/>
                </a:cubicBezTo>
                <a:cubicBezTo>
                  <a:pt x="262786" y="299415"/>
                  <a:pt x="262884" y="299415"/>
                  <a:pt x="262982" y="299415"/>
                </a:cubicBezTo>
                <a:cubicBezTo>
                  <a:pt x="263275" y="299415"/>
                  <a:pt x="263568" y="299415"/>
                  <a:pt x="263862" y="299415"/>
                </a:cubicBezTo>
                <a:cubicBezTo>
                  <a:pt x="265622" y="299317"/>
                  <a:pt x="267284" y="299220"/>
                  <a:pt x="268946" y="299024"/>
                </a:cubicBezTo>
                <a:cubicBezTo>
                  <a:pt x="270510" y="299024"/>
                  <a:pt x="272075" y="298829"/>
                  <a:pt x="273541" y="298634"/>
                </a:cubicBezTo>
                <a:cubicBezTo>
                  <a:pt x="273933" y="298634"/>
                  <a:pt x="274324" y="298536"/>
                  <a:pt x="274715" y="298536"/>
                </a:cubicBezTo>
                <a:cubicBezTo>
                  <a:pt x="276572" y="298341"/>
                  <a:pt x="278430" y="298146"/>
                  <a:pt x="280190" y="297853"/>
                </a:cubicBezTo>
                <a:cubicBezTo>
                  <a:pt x="282830" y="297462"/>
                  <a:pt x="285274" y="297072"/>
                  <a:pt x="287621" y="296681"/>
                </a:cubicBezTo>
                <a:cubicBezTo>
                  <a:pt x="288501" y="296486"/>
                  <a:pt x="289381" y="296291"/>
                  <a:pt x="290261" y="296096"/>
                </a:cubicBezTo>
                <a:cubicBezTo>
                  <a:pt x="290456" y="296096"/>
                  <a:pt x="290652" y="296096"/>
                  <a:pt x="290847" y="295998"/>
                </a:cubicBezTo>
                <a:cubicBezTo>
                  <a:pt x="289967" y="295998"/>
                  <a:pt x="289185" y="296096"/>
                  <a:pt x="288305" y="296096"/>
                </a:cubicBezTo>
                <a:cubicBezTo>
                  <a:pt x="287425" y="296096"/>
                  <a:pt x="286643" y="296096"/>
                  <a:pt x="285763" y="296096"/>
                </a:cubicBezTo>
                <a:cubicBezTo>
                  <a:pt x="284688" y="296096"/>
                  <a:pt x="283612" y="296096"/>
                  <a:pt x="282537" y="296096"/>
                </a:cubicBezTo>
                <a:cubicBezTo>
                  <a:pt x="280483" y="296096"/>
                  <a:pt x="278528" y="296096"/>
                  <a:pt x="276475" y="295998"/>
                </a:cubicBezTo>
                <a:cubicBezTo>
                  <a:pt x="272955" y="295900"/>
                  <a:pt x="269337" y="295803"/>
                  <a:pt x="265719" y="295510"/>
                </a:cubicBezTo>
                <a:cubicBezTo>
                  <a:pt x="265622" y="295510"/>
                  <a:pt x="265622" y="295510"/>
                  <a:pt x="265524" y="295510"/>
                </a:cubicBezTo>
                <a:cubicBezTo>
                  <a:pt x="265328" y="295412"/>
                  <a:pt x="265035" y="295412"/>
                  <a:pt x="264840" y="295412"/>
                </a:cubicBezTo>
                <a:cubicBezTo>
                  <a:pt x="264546" y="295412"/>
                  <a:pt x="264253" y="295315"/>
                  <a:pt x="263960" y="295315"/>
                </a:cubicBezTo>
                <a:cubicBezTo>
                  <a:pt x="263862" y="295315"/>
                  <a:pt x="263862" y="295315"/>
                  <a:pt x="263862" y="295315"/>
                </a:cubicBezTo>
                <a:cubicBezTo>
                  <a:pt x="261711" y="295119"/>
                  <a:pt x="259560" y="294924"/>
                  <a:pt x="257409" y="294729"/>
                </a:cubicBezTo>
                <a:cubicBezTo>
                  <a:pt x="256822" y="294729"/>
                  <a:pt x="256235" y="294631"/>
                  <a:pt x="255649" y="294534"/>
                </a:cubicBezTo>
                <a:cubicBezTo>
                  <a:pt x="254573" y="293557"/>
                  <a:pt x="253302" y="292288"/>
                  <a:pt x="251933" y="290726"/>
                </a:cubicBezTo>
                <a:cubicBezTo>
                  <a:pt x="253302" y="292288"/>
                  <a:pt x="254573" y="293557"/>
                  <a:pt x="255551" y="294534"/>
                </a:cubicBezTo>
                <a:cubicBezTo>
                  <a:pt x="255551" y="294534"/>
                  <a:pt x="255551" y="294534"/>
                  <a:pt x="255649" y="294631"/>
                </a:cubicBezTo>
                <a:cubicBezTo>
                  <a:pt x="254084" y="294436"/>
                  <a:pt x="252520" y="294241"/>
                  <a:pt x="250858" y="294045"/>
                </a:cubicBezTo>
                <a:cubicBezTo>
                  <a:pt x="246556" y="293557"/>
                  <a:pt x="242254" y="292776"/>
                  <a:pt x="238049" y="292093"/>
                </a:cubicBezTo>
                <a:cubicBezTo>
                  <a:pt x="238049" y="292093"/>
                  <a:pt x="238049" y="292191"/>
                  <a:pt x="237952" y="292191"/>
                </a:cubicBezTo>
                <a:cubicBezTo>
                  <a:pt x="237952" y="292093"/>
                  <a:pt x="238049" y="291995"/>
                  <a:pt x="238049" y="291898"/>
                </a:cubicBezTo>
                <a:cubicBezTo>
                  <a:pt x="238049" y="291800"/>
                  <a:pt x="238147" y="291702"/>
                  <a:pt x="238147" y="291702"/>
                </a:cubicBezTo>
                <a:cubicBezTo>
                  <a:pt x="238440" y="288578"/>
                  <a:pt x="238929" y="286235"/>
                  <a:pt x="239516" y="283795"/>
                </a:cubicBezTo>
                <a:lnTo>
                  <a:pt x="246262" y="283795"/>
                </a:lnTo>
                <a:cubicBezTo>
                  <a:pt x="246262" y="283795"/>
                  <a:pt x="246262" y="283892"/>
                  <a:pt x="246262" y="283892"/>
                </a:cubicBezTo>
                <a:cubicBezTo>
                  <a:pt x="246262" y="283892"/>
                  <a:pt x="246360" y="283795"/>
                  <a:pt x="246360" y="283795"/>
                </a:cubicBezTo>
                <a:lnTo>
                  <a:pt x="246262" y="283795"/>
                </a:lnTo>
                <a:cubicBezTo>
                  <a:pt x="246262" y="283795"/>
                  <a:pt x="246262" y="283697"/>
                  <a:pt x="246262" y="283697"/>
                </a:cubicBezTo>
                <a:cubicBezTo>
                  <a:pt x="244014" y="283697"/>
                  <a:pt x="241765" y="283502"/>
                  <a:pt x="239418" y="283404"/>
                </a:cubicBezTo>
                <a:cubicBezTo>
                  <a:pt x="240005" y="281159"/>
                  <a:pt x="240689" y="278913"/>
                  <a:pt x="241471" y="276765"/>
                </a:cubicBezTo>
                <a:cubicBezTo>
                  <a:pt x="242254" y="274715"/>
                  <a:pt x="243134" y="272763"/>
                  <a:pt x="244111" y="270908"/>
                </a:cubicBezTo>
                <a:cubicBezTo>
                  <a:pt x="244502" y="270127"/>
                  <a:pt x="244894" y="269346"/>
                  <a:pt x="245382" y="268662"/>
                </a:cubicBezTo>
                <a:cubicBezTo>
                  <a:pt x="244698" y="267491"/>
                  <a:pt x="243916" y="266417"/>
                  <a:pt x="243231" y="265148"/>
                </a:cubicBezTo>
                <a:cubicBezTo>
                  <a:pt x="242351" y="263879"/>
                  <a:pt x="241471" y="262414"/>
                  <a:pt x="240494" y="261048"/>
                </a:cubicBezTo>
                <a:cubicBezTo>
                  <a:pt x="238636" y="258216"/>
                  <a:pt x="236583" y="255190"/>
                  <a:pt x="234334" y="252261"/>
                </a:cubicBezTo>
                <a:cubicBezTo>
                  <a:pt x="232085" y="249235"/>
                  <a:pt x="229641" y="246306"/>
                  <a:pt x="227099" y="243279"/>
                </a:cubicBezTo>
                <a:cubicBezTo>
                  <a:pt x="226512" y="242498"/>
                  <a:pt x="225925" y="241815"/>
                  <a:pt x="225241" y="241034"/>
                </a:cubicBezTo>
                <a:cubicBezTo>
                  <a:pt x="224557" y="240351"/>
                  <a:pt x="223872" y="239570"/>
                  <a:pt x="223188" y="238789"/>
                </a:cubicBezTo>
                <a:cubicBezTo>
                  <a:pt x="221819" y="237324"/>
                  <a:pt x="220548" y="235860"/>
                  <a:pt x="219179" y="234395"/>
                </a:cubicBezTo>
                <a:cubicBezTo>
                  <a:pt x="216344" y="231466"/>
                  <a:pt x="213508" y="228733"/>
                  <a:pt x="210673" y="225902"/>
                </a:cubicBezTo>
                <a:cubicBezTo>
                  <a:pt x="210282" y="225511"/>
                  <a:pt x="209890" y="225121"/>
                  <a:pt x="209402" y="224828"/>
                </a:cubicBezTo>
                <a:cubicBezTo>
                  <a:pt x="206957" y="222582"/>
                  <a:pt x="204415" y="220337"/>
                  <a:pt x="202068" y="218189"/>
                </a:cubicBezTo>
                <a:cubicBezTo>
                  <a:pt x="199135" y="215846"/>
                  <a:pt x="196300" y="213503"/>
                  <a:pt x="193562" y="211355"/>
                </a:cubicBezTo>
                <a:cubicBezTo>
                  <a:pt x="192193" y="210281"/>
                  <a:pt x="190824" y="209305"/>
                  <a:pt x="189553" y="208329"/>
                </a:cubicBezTo>
                <a:cubicBezTo>
                  <a:pt x="188185" y="207353"/>
                  <a:pt x="186913" y="206474"/>
                  <a:pt x="185642" y="205595"/>
                </a:cubicBezTo>
                <a:cubicBezTo>
                  <a:pt x="183198" y="203838"/>
                  <a:pt x="180949" y="202178"/>
                  <a:pt x="178896" y="200909"/>
                </a:cubicBezTo>
                <a:cubicBezTo>
                  <a:pt x="176745" y="199542"/>
                  <a:pt x="174985" y="198371"/>
                  <a:pt x="173421" y="197492"/>
                </a:cubicBezTo>
                <a:cubicBezTo>
                  <a:pt x="170487" y="195540"/>
                  <a:pt x="168727" y="194466"/>
                  <a:pt x="168727" y="194466"/>
                </a:cubicBezTo>
                <a:cubicBezTo>
                  <a:pt x="168727" y="194466"/>
                  <a:pt x="170487" y="195442"/>
                  <a:pt x="173714" y="197102"/>
                </a:cubicBezTo>
                <a:cubicBezTo>
                  <a:pt x="175278" y="197883"/>
                  <a:pt x="177136" y="198859"/>
                  <a:pt x="179385" y="200031"/>
                </a:cubicBezTo>
                <a:cubicBezTo>
                  <a:pt x="181634" y="201104"/>
                  <a:pt x="183980" y="202569"/>
                  <a:pt x="186620" y="204131"/>
                </a:cubicBezTo>
                <a:cubicBezTo>
                  <a:pt x="187891" y="204912"/>
                  <a:pt x="189260" y="205693"/>
                  <a:pt x="190727" y="206572"/>
                </a:cubicBezTo>
                <a:cubicBezTo>
                  <a:pt x="192095" y="207450"/>
                  <a:pt x="193562" y="208329"/>
                  <a:pt x="195029" y="209305"/>
                </a:cubicBezTo>
                <a:cubicBezTo>
                  <a:pt x="197962" y="211258"/>
                  <a:pt x="200993" y="213308"/>
                  <a:pt x="204220" y="215456"/>
                </a:cubicBezTo>
                <a:cubicBezTo>
                  <a:pt x="204415" y="215651"/>
                  <a:pt x="204611" y="215749"/>
                  <a:pt x="204806" y="215944"/>
                </a:cubicBezTo>
                <a:cubicBezTo>
                  <a:pt x="207642" y="218092"/>
                  <a:pt x="210575" y="220337"/>
                  <a:pt x="213606" y="222582"/>
                </a:cubicBezTo>
                <a:cubicBezTo>
                  <a:pt x="214095" y="222973"/>
                  <a:pt x="214584" y="223461"/>
                  <a:pt x="215170" y="223852"/>
                </a:cubicBezTo>
                <a:cubicBezTo>
                  <a:pt x="217712" y="225999"/>
                  <a:pt x="220352" y="228245"/>
                  <a:pt x="222992" y="230490"/>
                </a:cubicBezTo>
                <a:cubicBezTo>
                  <a:pt x="224459" y="231857"/>
                  <a:pt x="226023" y="233224"/>
                  <a:pt x="227490" y="234591"/>
                </a:cubicBezTo>
                <a:cubicBezTo>
                  <a:pt x="227685" y="234786"/>
                  <a:pt x="227881" y="234981"/>
                  <a:pt x="228076" y="235176"/>
                </a:cubicBezTo>
                <a:cubicBezTo>
                  <a:pt x="227196" y="233810"/>
                  <a:pt x="226414" y="232443"/>
                  <a:pt x="225534" y="230978"/>
                </a:cubicBezTo>
                <a:cubicBezTo>
                  <a:pt x="218006" y="218287"/>
                  <a:pt x="209988" y="203545"/>
                  <a:pt x="203731" y="186167"/>
                </a:cubicBezTo>
                <a:cubicBezTo>
                  <a:pt x="200700" y="177381"/>
                  <a:pt x="198353" y="168009"/>
                  <a:pt x="196984" y="157953"/>
                </a:cubicBezTo>
                <a:cubicBezTo>
                  <a:pt x="196006" y="150338"/>
                  <a:pt x="195615" y="142431"/>
                  <a:pt x="195909" y="134327"/>
                </a:cubicBezTo>
                <a:cubicBezTo>
                  <a:pt x="196006" y="133058"/>
                  <a:pt x="196104" y="131789"/>
                  <a:pt x="196202" y="130422"/>
                </a:cubicBezTo>
                <a:cubicBezTo>
                  <a:pt x="196300" y="129153"/>
                  <a:pt x="196593" y="127884"/>
                  <a:pt x="196593" y="126615"/>
                </a:cubicBezTo>
                <a:cubicBezTo>
                  <a:pt x="196593" y="126615"/>
                  <a:pt x="196593" y="126615"/>
                  <a:pt x="196495" y="126517"/>
                </a:cubicBezTo>
                <a:cubicBezTo>
                  <a:pt x="196593" y="125736"/>
                  <a:pt x="196789" y="124858"/>
                  <a:pt x="196886" y="123979"/>
                </a:cubicBezTo>
                <a:cubicBezTo>
                  <a:pt x="197278" y="120660"/>
                  <a:pt x="197766" y="117340"/>
                  <a:pt x="198451" y="114021"/>
                </a:cubicBezTo>
                <a:cubicBezTo>
                  <a:pt x="198744" y="112752"/>
                  <a:pt x="199037" y="111483"/>
                  <a:pt x="199331" y="110311"/>
                </a:cubicBezTo>
                <a:cubicBezTo>
                  <a:pt x="199820" y="108359"/>
                  <a:pt x="200309" y="106406"/>
                  <a:pt x="200895" y="104551"/>
                </a:cubicBezTo>
                <a:cubicBezTo>
                  <a:pt x="201971" y="100939"/>
                  <a:pt x="203144" y="97424"/>
                  <a:pt x="204513" y="93910"/>
                </a:cubicBezTo>
                <a:cubicBezTo>
                  <a:pt x="208913" y="83171"/>
                  <a:pt x="214877" y="72627"/>
                  <a:pt x="222601" y="63157"/>
                </a:cubicBezTo>
                <a:cubicBezTo>
                  <a:pt x="230325" y="53590"/>
                  <a:pt x="239809" y="45194"/>
                  <a:pt x="250369" y="38262"/>
                </a:cubicBezTo>
                <a:lnTo>
                  <a:pt x="250858" y="37872"/>
                </a:lnTo>
                <a:lnTo>
                  <a:pt x="251542" y="37481"/>
                </a:lnTo>
                <a:lnTo>
                  <a:pt x="252520" y="36896"/>
                </a:lnTo>
                <a:lnTo>
                  <a:pt x="254378" y="35724"/>
                </a:lnTo>
                <a:lnTo>
                  <a:pt x="256235" y="34553"/>
                </a:lnTo>
                <a:lnTo>
                  <a:pt x="258386" y="33381"/>
                </a:lnTo>
                <a:cubicBezTo>
                  <a:pt x="259853" y="32600"/>
                  <a:pt x="261417" y="31721"/>
                  <a:pt x="262884" y="31038"/>
                </a:cubicBezTo>
                <a:lnTo>
                  <a:pt x="267186" y="28988"/>
                </a:lnTo>
                <a:cubicBezTo>
                  <a:pt x="273053" y="26352"/>
                  <a:pt x="279115" y="24009"/>
                  <a:pt x="285372" y="22251"/>
                </a:cubicBezTo>
                <a:cubicBezTo>
                  <a:pt x="296714" y="18932"/>
                  <a:pt x="308740" y="17077"/>
                  <a:pt x="320962" y="17077"/>
                </a:cubicBezTo>
                <a:close/>
                <a:moveTo>
                  <a:pt x="608062" y="0"/>
                </a:moveTo>
                <a:cubicBezTo>
                  <a:pt x="608062" y="0"/>
                  <a:pt x="604933" y="2441"/>
                  <a:pt x="599652" y="6933"/>
                </a:cubicBezTo>
                <a:cubicBezTo>
                  <a:pt x="597011" y="9081"/>
                  <a:pt x="593784" y="11815"/>
                  <a:pt x="590068" y="14940"/>
                </a:cubicBezTo>
                <a:cubicBezTo>
                  <a:pt x="586351" y="17967"/>
                  <a:pt x="582146" y="21482"/>
                  <a:pt x="577745" y="25291"/>
                </a:cubicBezTo>
                <a:cubicBezTo>
                  <a:pt x="575496" y="27244"/>
                  <a:pt x="573149" y="29196"/>
                  <a:pt x="570802" y="31247"/>
                </a:cubicBezTo>
                <a:cubicBezTo>
                  <a:pt x="568455" y="33395"/>
                  <a:pt x="566010" y="35543"/>
                  <a:pt x="563565" y="37789"/>
                </a:cubicBezTo>
                <a:cubicBezTo>
                  <a:pt x="558480" y="42183"/>
                  <a:pt x="553590" y="47066"/>
                  <a:pt x="548504" y="51948"/>
                </a:cubicBezTo>
                <a:cubicBezTo>
                  <a:pt x="546060" y="54389"/>
                  <a:pt x="543615" y="56928"/>
                  <a:pt x="541170" y="59564"/>
                </a:cubicBezTo>
                <a:cubicBezTo>
                  <a:pt x="538627" y="62103"/>
                  <a:pt x="536378" y="64837"/>
                  <a:pt x="534031" y="67474"/>
                </a:cubicBezTo>
                <a:cubicBezTo>
                  <a:pt x="532857" y="68841"/>
                  <a:pt x="531684" y="70110"/>
                  <a:pt x="530608" y="71477"/>
                </a:cubicBezTo>
                <a:cubicBezTo>
                  <a:pt x="529532" y="72844"/>
                  <a:pt x="528456" y="74309"/>
                  <a:pt x="527381" y="75676"/>
                </a:cubicBezTo>
                <a:lnTo>
                  <a:pt x="524153" y="79777"/>
                </a:lnTo>
                <a:cubicBezTo>
                  <a:pt x="523077" y="81144"/>
                  <a:pt x="522100" y="82609"/>
                  <a:pt x="521122" y="83976"/>
                </a:cubicBezTo>
                <a:lnTo>
                  <a:pt x="518285" y="88175"/>
                </a:lnTo>
                <a:cubicBezTo>
                  <a:pt x="517308" y="89639"/>
                  <a:pt x="516330" y="91006"/>
                  <a:pt x="515449" y="92471"/>
                </a:cubicBezTo>
                <a:cubicBezTo>
                  <a:pt x="513787" y="95303"/>
                  <a:pt x="512124" y="98135"/>
                  <a:pt x="510364" y="100966"/>
                </a:cubicBezTo>
                <a:cubicBezTo>
                  <a:pt x="508017" y="105556"/>
                  <a:pt x="505670" y="109852"/>
                  <a:pt x="503616" y="114246"/>
                </a:cubicBezTo>
                <a:lnTo>
                  <a:pt x="502736" y="113856"/>
                </a:lnTo>
                <a:cubicBezTo>
                  <a:pt x="501367" y="113367"/>
                  <a:pt x="499900" y="112977"/>
                  <a:pt x="498726" y="112684"/>
                </a:cubicBezTo>
                <a:cubicBezTo>
                  <a:pt x="498237" y="112489"/>
                  <a:pt x="497846" y="112391"/>
                  <a:pt x="497455" y="112293"/>
                </a:cubicBezTo>
                <a:cubicBezTo>
                  <a:pt x="494326" y="111415"/>
                  <a:pt x="491881" y="110926"/>
                  <a:pt x="489729" y="110536"/>
                </a:cubicBezTo>
                <a:cubicBezTo>
                  <a:pt x="489142" y="110438"/>
                  <a:pt x="488458" y="110340"/>
                  <a:pt x="487773" y="110145"/>
                </a:cubicBezTo>
                <a:lnTo>
                  <a:pt x="487675" y="110145"/>
                </a:lnTo>
                <a:lnTo>
                  <a:pt x="487578" y="110145"/>
                </a:lnTo>
                <a:lnTo>
                  <a:pt x="486208" y="109852"/>
                </a:lnTo>
                <a:lnTo>
                  <a:pt x="485817" y="109852"/>
                </a:lnTo>
                <a:lnTo>
                  <a:pt x="485426" y="109755"/>
                </a:lnTo>
                <a:lnTo>
                  <a:pt x="484253" y="109657"/>
                </a:lnTo>
                <a:lnTo>
                  <a:pt x="481808" y="109462"/>
                </a:lnTo>
                <a:lnTo>
                  <a:pt x="477113" y="108973"/>
                </a:lnTo>
                <a:lnTo>
                  <a:pt x="476820" y="108973"/>
                </a:lnTo>
                <a:lnTo>
                  <a:pt x="476527" y="108973"/>
                </a:lnTo>
                <a:cubicBezTo>
                  <a:pt x="475549" y="108876"/>
                  <a:pt x="474473" y="108876"/>
                  <a:pt x="473495" y="108876"/>
                </a:cubicBezTo>
                <a:cubicBezTo>
                  <a:pt x="464302" y="108876"/>
                  <a:pt x="454914" y="110438"/>
                  <a:pt x="445428" y="113367"/>
                </a:cubicBezTo>
                <a:cubicBezTo>
                  <a:pt x="447481" y="110829"/>
                  <a:pt x="449437" y="108290"/>
                  <a:pt x="451491" y="105751"/>
                </a:cubicBezTo>
                <a:cubicBezTo>
                  <a:pt x="452664" y="104286"/>
                  <a:pt x="453838" y="102919"/>
                  <a:pt x="455109" y="101552"/>
                </a:cubicBezTo>
                <a:lnTo>
                  <a:pt x="458826" y="97353"/>
                </a:lnTo>
                <a:cubicBezTo>
                  <a:pt x="460097" y="95986"/>
                  <a:pt x="461271" y="94522"/>
                  <a:pt x="462640" y="93155"/>
                </a:cubicBezTo>
                <a:lnTo>
                  <a:pt x="466552" y="89151"/>
                </a:lnTo>
                <a:cubicBezTo>
                  <a:pt x="467823" y="87882"/>
                  <a:pt x="469192" y="86515"/>
                  <a:pt x="470463" y="85245"/>
                </a:cubicBezTo>
                <a:cubicBezTo>
                  <a:pt x="471735" y="83878"/>
                  <a:pt x="473202" y="82707"/>
                  <a:pt x="474473" y="81437"/>
                </a:cubicBezTo>
                <a:cubicBezTo>
                  <a:pt x="477211" y="78898"/>
                  <a:pt x="479852" y="76360"/>
                  <a:pt x="482590" y="74016"/>
                </a:cubicBezTo>
                <a:cubicBezTo>
                  <a:pt x="485328" y="71673"/>
                  <a:pt x="488067" y="69329"/>
                  <a:pt x="490707" y="67083"/>
                </a:cubicBezTo>
                <a:cubicBezTo>
                  <a:pt x="496281" y="62689"/>
                  <a:pt x="501465" y="58295"/>
                  <a:pt x="506648" y="54389"/>
                </a:cubicBezTo>
                <a:cubicBezTo>
                  <a:pt x="509288" y="52436"/>
                  <a:pt x="511733" y="50581"/>
                  <a:pt x="514178" y="48726"/>
                </a:cubicBezTo>
                <a:cubicBezTo>
                  <a:pt x="516623" y="46870"/>
                  <a:pt x="519068" y="45210"/>
                  <a:pt x="521317" y="43453"/>
                </a:cubicBezTo>
                <a:cubicBezTo>
                  <a:pt x="525816" y="40133"/>
                  <a:pt x="530119" y="37106"/>
                  <a:pt x="533835" y="34469"/>
                </a:cubicBezTo>
                <a:cubicBezTo>
                  <a:pt x="537551" y="31735"/>
                  <a:pt x="540779" y="29392"/>
                  <a:pt x="543517" y="27536"/>
                </a:cubicBezTo>
                <a:cubicBezTo>
                  <a:pt x="548896" y="23728"/>
                  <a:pt x="551927" y="21482"/>
                  <a:pt x="551927" y="21482"/>
                </a:cubicBezTo>
                <a:cubicBezTo>
                  <a:pt x="551927" y="21482"/>
                  <a:pt x="548798" y="23533"/>
                  <a:pt x="543223" y="27146"/>
                </a:cubicBezTo>
                <a:cubicBezTo>
                  <a:pt x="540485" y="28904"/>
                  <a:pt x="537062" y="31149"/>
                  <a:pt x="533248" y="33591"/>
                </a:cubicBezTo>
                <a:cubicBezTo>
                  <a:pt x="529434" y="36129"/>
                  <a:pt x="525033" y="38961"/>
                  <a:pt x="520339" y="42086"/>
                </a:cubicBezTo>
                <a:cubicBezTo>
                  <a:pt x="517992" y="43648"/>
                  <a:pt x="515547" y="45308"/>
                  <a:pt x="513005" y="46968"/>
                </a:cubicBezTo>
                <a:cubicBezTo>
                  <a:pt x="510462" y="48726"/>
                  <a:pt x="507821" y="50581"/>
                  <a:pt x="505181" y="52436"/>
                </a:cubicBezTo>
                <a:cubicBezTo>
                  <a:pt x="499802" y="56049"/>
                  <a:pt x="494326" y="60150"/>
                  <a:pt x="488556" y="64349"/>
                </a:cubicBezTo>
                <a:cubicBezTo>
                  <a:pt x="485817" y="66595"/>
                  <a:pt x="482981" y="68743"/>
                  <a:pt x="480047" y="70989"/>
                </a:cubicBezTo>
                <a:cubicBezTo>
                  <a:pt x="477113" y="73235"/>
                  <a:pt x="474375" y="75774"/>
                  <a:pt x="471539" y="78117"/>
                </a:cubicBezTo>
                <a:cubicBezTo>
                  <a:pt x="470072" y="79387"/>
                  <a:pt x="468605" y="80558"/>
                  <a:pt x="467236" y="81828"/>
                </a:cubicBezTo>
                <a:cubicBezTo>
                  <a:pt x="465867" y="83097"/>
                  <a:pt x="464498" y="84367"/>
                  <a:pt x="463129" y="85636"/>
                </a:cubicBezTo>
                <a:lnTo>
                  <a:pt x="458923" y="89542"/>
                </a:lnTo>
                <a:cubicBezTo>
                  <a:pt x="457456" y="90811"/>
                  <a:pt x="456283" y="92276"/>
                  <a:pt x="454914" y="93545"/>
                </a:cubicBezTo>
                <a:lnTo>
                  <a:pt x="450904" y="97646"/>
                </a:lnTo>
                <a:cubicBezTo>
                  <a:pt x="449535" y="99013"/>
                  <a:pt x="448264" y="100380"/>
                  <a:pt x="446992" y="101845"/>
                </a:cubicBezTo>
                <a:cubicBezTo>
                  <a:pt x="445232" y="103896"/>
                  <a:pt x="443472" y="105849"/>
                  <a:pt x="441711" y="107802"/>
                </a:cubicBezTo>
                <a:cubicBezTo>
                  <a:pt x="441614" y="107020"/>
                  <a:pt x="441320" y="106239"/>
                  <a:pt x="441125" y="105360"/>
                </a:cubicBezTo>
                <a:lnTo>
                  <a:pt x="439853" y="100869"/>
                </a:lnTo>
                <a:lnTo>
                  <a:pt x="439658" y="100088"/>
                </a:lnTo>
                <a:cubicBezTo>
                  <a:pt x="439169" y="98721"/>
                  <a:pt x="438777" y="97158"/>
                  <a:pt x="438093" y="95401"/>
                </a:cubicBezTo>
                <a:lnTo>
                  <a:pt x="436528" y="91006"/>
                </a:lnTo>
                <a:lnTo>
                  <a:pt x="436430" y="90909"/>
                </a:lnTo>
                <a:cubicBezTo>
                  <a:pt x="436333" y="90616"/>
                  <a:pt x="436235" y="90323"/>
                  <a:pt x="436137" y="89932"/>
                </a:cubicBezTo>
                <a:cubicBezTo>
                  <a:pt x="435648" y="88663"/>
                  <a:pt x="435159" y="87198"/>
                  <a:pt x="434377" y="85636"/>
                </a:cubicBezTo>
                <a:lnTo>
                  <a:pt x="432421" y="81242"/>
                </a:lnTo>
                <a:lnTo>
                  <a:pt x="432323" y="81242"/>
                </a:lnTo>
                <a:lnTo>
                  <a:pt x="432323" y="81144"/>
                </a:lnTo>
                <a:cubicBezTo>
                  <a:pt x="432225" y="80851"/>
                  <a:pt x="432030" y="80461"/>
                  <a:pt x="431834" y="80168"/>
                </a:cubicBezTo>
                <a:cubicBezTo>
                  <a:pt x="431345" y="78898"/>
                  <a:pt x="430660" y="77531"/>
                  <a:pt x="429878" y="76067"/>
                </a:cubicBezTo>
                <a:lnTo>
                  <a:pt x="427531" y="71868"/>
                </a:lnTo>
                <a:lnTo>
                  <a:pt x="427531" y="71770"/>
                </a:lnTo>
                <a:cubicBezTo>
                  <a:pt x="427335" y="71477"/>
                  <a:pt x="427140" y="71087"/>
                  <a:pt x="426944" y="70794"/>
                </a:cubicBezTo>
                <a:cubicBezTo>
                  <a:pt x="426260" y="69622"/>
                  <a:pt x="425575" y="68255"/>
                  <a:pt x="424597" y="66888"/>
                </a:cubicBezTo>
                <a:lnTo>
                  <a:pt x="422054" y="62787"/>
                </a:lnTo>
                <a:lnTo>
                  <a:pt x="421957" y="62787"/>
                </a:lnTo>
                <a:lnTo>
                  <a:pt x="421957" y="62689"/>
                </a:lnTo>
                <a:cubicBezTo>
                  <a:pt x="421761" y="62396"/>
                  <a:pt x="421565" y="62103"/>
                  <a:pt x="421370" y="61810"/>
                </a:cubicBezTo>
                <a:cubicBezTo>
                  <a:pt x="420587" y="60639"/>
                  <a:pt x="419707" y="59271"/>
                  <a:pt x="418632" y="57904"/>
                </a:cubicBezTo>
                <a:lnTo>
                  <a:pt x="415698" y="54096"/>
                </a:lnTo>
                <a:lnTo>
                  <a:pt x="415600" y="54096"/>
                </a:lnTo>
                <a:lnTo>
                  <a:pt x="415600" y="53999"/>
                </a:lnTo>
                <a:cubicBezTo>
                  <a:pt x="415404" y="53803"/>
                  <a:pt x="415209" y="53510"/>
                  <a:pt x="414915" y="53217"/>
                </a:cubicBezTo>
                <a:cubicBezTo>
                  <a:pt x="414329" y="52339"/>
                  <a:pt x="413546" y="51362"/>
                  <a:pt x="412666" y="50386"/>
                </a:cubicBezTo>
                <a:cubicBezTo>
                  <a:pt x="414035" y="49507"/>
                  <a:pt x="415404" y="48726"/>
                  <a:pt x="416773" y="47847"/>
                </a:cubicBezTo>
                <a:cubicBezTo>
                  <a:pt x="417654" y="47261"/>
                  <a:pt x="418534" y="46773"/>
                  <a:pt x="419414" y="46187"/>
                </a:cubicBezTo>
                <a:cubicBezTo>
                  <a:pt x="420392" y="45699"/>
                  <a:pt x="421272" y="45113"/>
                  <a:pt x="422250" y="44625"/>
                </a:cubicBezTo>
                <a:cubicBezTo>
                  <a:pt x="424108" y="43550"/>
                  <a:pt x="426064" y="42476"/>
                  <a:pt x="427922" y="41402"/>
                </a:cubicBezTo>
                <a:cubicBezTo>
                  <a:pt x="435452" y="37106"/>
                  <a:pt x="443765" y="33298"/>
                  <a:pt x="451882" y="29392"/>
                </a:cubicBezTo>
                <a:cubicBezTo>
                  <a:pt x="456087" y="27732"/>
                  <a:pt x="460293" y="25974"/>
                  <a:pt x="464596" y="24216"/>
                </a:cubicBezTo>
                <a:cubicBezTo>
                  <a:pt x="466649" y="23338"/>
                  <a:pt x="468801" y="22557"/>
                  <a:pt x="470952" y="21873"/>
                </a:cubicBezTo>
                <a:lnTo>
                  <a:pt x="477407" y="19627"/>
                </a:lnTo>
                <a:cubicBezTo>
                  <a:pt x="479558" y="18944"/>
                  <a:pt x="481612" y="18162"/>
                  <a:pt x="483764" y="17577"/>
                </a:cubicBezTo>
                <a:cubicBezTo>
                  <a:pt x="485915" y="16893"/>
                  <a:pt x="488067" y="16307"/>
                  <a:pt x="490120" y="15721"/>
                </a:cubicBezTo>
                <a:cubicBezTo>
                  <a:pt x="492272" y="15135"/>
                  <a:pt x="494326" y="14549"/>
                  <a:pt x="496477" y="13963"/>
                </a:cubicBezTo>
                <a:cubicBezTo>
                  <a:pt x="498531" y="13377"/>
                  <a:pt x="500682" y="12889"/>
                  <a:pt x="502736" y="12401"/>
                </a:cubicBezTo>
                <a:cubicBezTo>
                  <a:pt x="506941" y="11522"/>
                  <a:pt x="510951" y="10448"/>
                  <a:pt x="515058" y="9764"/>
                </a:cubicBezTo>
                <a:cubicBezTo>
                  <a:pt x="519068" y="9081"/>
                  <a:pt x="522980" y="8397"/>
                  <a:pt x="526892" y="7714"/>
                </a:cubicBezTo>
                <a:cubicBezTo>
                  <a:pt x="534617" y="6542"/>
                  <a:pt x="541952" y="5468"/>
                  <a:pt x="548896" y="4784"/>
                </a:cubicBezTo>
                <a:cubicBezTo>
                  <a:pt x="552416" y="4394"/>
                  <a:pt x="555741" y="4003"/>
                  <a:pt x="558969" y="3710"/>
                </a:cubicBezTo>
                <a:cubicBezTo>
                  <a:pt x="562196" y="3417"/>
                  <a:pt x="565325" y="3124"/>
                  <a:pt x="568357" y="2831"/>
                </a:cubicBezTo>
                <a:cubicBezTo>
                  <a:pt x="574322" y="2343"/>
                  <a:pt x="579799" y="1953"/>
                  <a:pt x="584591" y="1562"/>
                </a:cubicBezTo>
                <a:cubicBezTo>
                  <a:pt x="589481" y="1269"/>
                  <a:pt x="593686" y="976"/>
                  <a:pt x="597109" y="683"/>
                </a:cubicBezTo>
                <a:cubicBezTo>
                  <a:pt x="604052" y="195"/>
                  <a:pt x="608062" y="0"/>
                  <a:pt x="608062" y="0"/>
                </a:cubicBez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54" name="任意多边形: 形状 53"/>
          <p:cNvSpPr/>
          <p:nvPr/>
        </p:nvSpPr>
        <p:spPr>
          <a:xfrm rot="10800000">
            <a:off x="5100320" y="1981200"/>
            <a:ext cx="600710" cy="2077720"/>
          </a:xfrm>
          <a:custGeom>
            <a:gdLst>
              <a:gd name="connsiteX0" fmla="*/ 483765 w 962025"/>
              <a:gd name="connsiteY0" fmla="*/ 0 h 3327905"/>
              <a:gd name="connsiteX1" fmla="*/ 492317 w 962025"/>
              <a:gd name="connsiteY1" fmla="*/ 6307 h 3327905"/>
              <a:gd name="connsiteX2" fmla="*/ 497200 w 962025"/>
              <a:gd name="connsiteY2" fmla="*/ 30489 h 3327905"/>
              <a:gd name="connsiteX3" fmla="*/ 541670 w 962025"/>
              <a:gd name="connsiteY3" fmla="*/ 84492 h 3327905"/>
              <a:gd name="connsiteX4" fmla="*/ 552436 w 962025"/>
              <a:gd name="connsiteY4" fmla="*/ 89668 h 3327905"/>
              <a:gd name="connsiteX5" fmla="*/ 665956 w 962025"/>
              <a:gd name="connsiteY5" fmla="*/ 89668 h 3327905"/>
              <a:gd name="connsiteX6" fmla="*/ 829052 w 962025"/>
              <a:gd name="connsiteY6" fmla="*/ 197775 h 3327905"/>
              <a:gd name="connsiteX7" fmla="*/ 842914 w 962025"/>
              <a:gd name="connsiteY7" fmla="*/ 266437 h 3327905"/>
              <a:gd name="connsiteX8" fmla="*/ 896934 w 962025"/>
              <a:gd name="connsiteY8" fmla="*/ 266437 h 3327905"/>
              <a:gd name="connsiteX9" fmla="*/ 962025 w 962025"/>
              <a:gd name="connsiteY9" fmla="*/ 331528 h 3327905"/>
              <a:gd name="connsiteX10" fmla="*/ 962025 w 962025"/>
              <a:gd name="connsiteY10" fmla="*/ 3049321 h 3327905"/>
              <a:gd name="connsiteX11" fmla="*/ 896934 w 962025"/>
              <a:gd name="connsiteY11" fmla="*/ 3114412 h 3327905"/>
              <a:gd name="connsiteX12" fmla="*/ 832226 w 962025"/>
              <a:gd name="connsiteY12" fmla="*/ 3114412 h 3327905"/>
              <a:gd name="connsiteX13" fmla="*/ 829052 w 962025"/>
              <a:gd name="connsiteY13" fmla="*/ 3130130 h 3327905"/>
              <a:gd name="connsiteX14" fmla="*/ 665956 w 962025"/>
              <a:gd name="connsiteY14" fmla="*/ 3238237 h 3327905"/>
              <a:gd name="connsiteX15" fmla="*/ 552436 w 962025"/>
              <a:gd name="connsiteY15" fmla="*/ 3238237 h 3327905"/>
              <a:gd name="connsiteX16" fmla="*/ 541670 w 962025"/>
              <a:gd name="connsiteY16" fmla="*/ 3243413 h 3327905"/>
              <a:gd name="connsiteX17" fmla="*/ 497200 w 962025"/>
              <a:gd name="connsiteY17" fmla="*/ 3297416 h 3327905"/>
              <a:gd name="connsiteX18" fmla="*/ 492317 w 962025"/>
              <a:gd name="connsiteY18" fmla="*/ 3321598 h 3327905"/>
              <a:gd name="connsiteX19" fmla="*/ 483765 w 962025"/>
              <a:gd name="connsiteY19" fmla="*/ 3327905 h 3327905"/>
              <a:gd name="connsiteX20" fmla="*/ 478482 w 962025"/>
              <a:gd name="connsiteY20" fmla="*/ 3301738 h 3327905"/>
              <a:gd name="connsiteX21" fmla="*/ 434012 w 962025"/>
              <a:gd name="connsiteY21" fmla="*/ 3247735 h 3327905"/>
              <a:gd name="connsiteX22" fmla="*/ 414255 w 962025"/>
              <a:gd name="connsiteY22" fmla="*/ 3238237 h 3327905"/>
              <a:gd name="connsiteX23" fmla="*/ 296068 w 962025"/>
              <a:gd name="connsiteY23" fmla="*/ 3238237 h 3327905"/>
              <a:gd name="connsiteX24" fmla="*/ 132972 w 962025"/>
              <a:gd name="connsiteY24" fmla="*/ 3130130 h 3327905"/>
              <a:gd name="connsiteX25" fmla="*/ 129799 w 962025"/>
              <a:gd name="connsiteY25" fmla="*/ 3114412 h 3327905"/>
              <a:gd name="connsiteX26" fmla="*/ 65091 w 962025"/>
              <a:gd name="connsiteY26" fmla="*/ 3114412 h 3327905"/>
              <a:gd name="connsiteX27" fmla="*/ 0 w 962025"/>
              <a:gd name="connsiteY27" fmla="*/ 3049321 h 3327905"/>
              <a:gd name="connsiteX28" fmla="*/ 0 w 962025"/>
              <a:gd name="connsiteY28" fmla="*/ 331528 h 3327905"/>
              <a:gd name="connsiteX29" fmla="*/ 65091 w 962025"/>
              <a:gd name="connsiteY29" fmla="*/ 266437 h 3327905"/>
              <a:gd name="connsiteX30" fmla="*/ 119110 w 962025"/>
              <a:gd name="connsiteY30" fmla="*/ 266437 h 3327905"/>
              <a:gd name="connsiteX31" fmla="*/ 132972 w 962025"/>
              <a:gd name="connsiteY31" fmla="*/ 197775 h 3327905"/>
              <a:gd name="connsiteX32" fmla="*/ 296068 w 962025"/>
              <a:gd name="connsiteY32" fmla="*/ 89668 h 3327905"/>
              <a:gd name="connsiteX33" fmla="*/ 414255 w 962025"/>
              <a:gd name="connsiteY33" fmla="*/ 89668 h 3327905"/>
              <a:gd name="connsiteX34" fmla="*/ 434012 w 962025"/>
              <a:gd name="connsiteY34" fmla="*/ 80170 h 3327905"/>
              <a:gd name="connsiteX35" fmla="*/ 478482 w 962025"/>
              <a:gd name="connsiteY35" fmla="*/ 26167 h 33279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62025" h="3327905">
                <a:moveTo>
                  <a:pt x="483765" y="0"/>
                </a:moveTo>
                <a:lnTo>
                  <a:pt x="492317" y="6307"/>
                </a:lnTo>
                <a:lnTo>
                  <a:pt x="497200" y="30489"/>
                </a:lnTo>
                <a:cubicBezTo>
                  <a:pt x="506516" y="52516"/>
                  <a:pt x="522080" y="71258"/>
                  <a:pt x="541670" y="84492"/>
                </a:cubicBezTo>
                <a:lnTo>
                  <a:pt x="552436" y="89668"/>
                </a:lnTo>
                <a:lnTo>
                  <a:pt x="665956" y="89668"/>
                </a:lnTo>
                <a:cubicBezTo>
                  <a:pt x="739275" y="89668"/>
                  <a:pt x="802181" y="134245"/>
                  <a:pt x="829052" y="197775"/>
                </a:cubicBezTo>
                <a:lnTo>
                  <a:pt x="842914" y="266437"/>
                </a:lnTo>
                <a:lnTo>
                  <a:pt x="896934" y="266437"/>
                </a:lnTo>
                <a:cubicBezTo>
                  <a:pt x="932883" y="266437"/>
                  <a:pt x="962025" y="295579"/>
                  <a:pt x="962025" y="331528"/>
                </a:cubicBezTo>
                <a:lnTo>
                  <a:pt x="962025" y="3049321"/>
                </a:lnTo>
                <a:cubicBezTo>
                  <a:pt x="962025" y="3085270"/>
                  <a:pt x="932883" y="3114412"/>
                  <a:pt x="896934" y="3114412"/>
                </a:cubicBezTo>
                <a:lnTo>
                  <a:pt x="832226" y="3114412"/>
                </a:lnTo>
                <a:lnTo>
                  <a:pt x="829052" y="3130130"/>
                </a:lnTo>
                <a:cubicBezTo>
                  <a:pt x="802181" y="3193660"/>
                  <a:pt x="739275" y="3238237"/>
                  <a:pt x="665956" y="3238237"/>
                </a:cubicBezTo>
                <a:lnTo>
                  <a:pt x="552436" y="3238237"/>
                </a:lnTo>
                <a:lnTo>
                  <a:pt x="541670" y="3243413"/>
                </a:lnTo>
                <a:cubicBezTo>
                  <a:pt x="522080" y="3256647"/>
                  <a:pt x="506516" y="3275389"/>
                  <a:pt x="497200" y="3297416"/>
                </a:cubicBezTo>
                <a:lnTo>
                  <a:pt x="492317" y="3321598"/>
                </a:lnTo>
                <a:lnTo>
                  <a:pt x="483765" y="3327905"/>
                </a:lnTo>
                <a:lnTo>
                  <a:pt x="478482" y="3301738"/>
                </a:lnTo>
                <a:cubicBezTo>
                  <a:pt x="469165" y="3279711"/>
                  <a:pt x="453602" y="3260969"/>
                  <a:pt x="434012" y="3247735"/>
                </a:cubicBezTo>
                <a:lnTo>
                  <a:pt x="414255" y="3238237"/>
                </a:lnTo>
                <a:lnTo>
                  <a:pt x="296068" y="3238237"/>
                </a:lnTo>
                <a:cubicBezTo>
                  <a:pt x="222750" y="3238237"/>
                  <a:pt x="159843" y="3193660"/>
                  <a:pt x="132972" y="3130130"/>
                </a:cubicBezTo>
                <a:lnTo>
                  <a:pt x="129799" y="3114412"/>
                </a:lnTo>
                <a:lnTo>
                  <a:pt x="65091" y="3114412"/>
                </a:lnTo>
                <a:cubicBezTo>
                  <a:pt x="29142" y="3114412"/>
                  <a:pt x="0" y="3085270"/>
                  <a:pt x="0" y="3049321"/>
                </a:cubicBezTo>
                <a:lnTo>
                  <a:pt x="0" y="331528"/>
                </a:lnTo>
                <a:cubicBezTo>
                  <a:pt x="0" y="295579"/>
                  <a:pt x="29142" y="266437"/>
                  <a:pt x="65091" y="266437"/>
                </a:cubicBezTo>
                <a:lnTo>
                  <a:pt x="119110" y="266437"/>
                </a:lnTo>
                <a:lnTo>
                  <a:pt x="132972" y="197775"/>
                </a:lnTo>
                <a:cubicBezTo>
                  <a:pt x="159843" y="134245"/>
                  <a:pt x="222750" y="89668"/>
                  <a:pt x="296068" y="89668"/>
                </a:cubicBezTo>
                <a:lnTo>
                  <a:pt x="414255" y="89668"/>
                </a:lnTo>
                <a:lnTo>
                  <a:pt x="434012" y="80170"/>
                </a:lnTo>
                <a:cubicBezTo>
                  <a:pt x="453602" y="66936"/>
                  <a:pt x="469165" y="48194"/>
                  <a:pt x="478482" y="26167"/>
                </a:cubicBezTo>
                <a:close/>
              </a:path>
            </a:pathLst>
          </a:custGeom>
          <a:noFill/>
          <a:ln w="19050">
            <a:solidFill>
              <a:srgbClr val="FFDA4E"/>
            </a:solidFill>
          </a:ln>
          <a:extLst>
            <a:ext uri="{909E8E84-426E-40DD-AFC4-6F175D3DCCD1}">
              <a14:hiddenFill xmlns:a14="http://schemas.microsoft.com/office/drawing/2010/main">
                <a:solidFill>
                  <a:srgbClr val="DCC8A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6" name="矩形 55"/>
          <p:cNvSpPr/>
          <p:nvPr/>
        </p:nvSpPr>
        <p:spPr>
          <a:xfrm>
            <a:off x="5136153" y="2316156"/>
            <a:ext cx="461665" cy="1477328"/>
          </a:xfrm>
          <a:prstGeom prst="rect">
            <a:avLst/>
          </a:prstGeom>
        </p:spPr>
        <p:txBody>
          <a:bodyPr vert="eaVert" wrap="none">
            <a:spAutoFit/>
          </a:bodyPr>
          <a:lstStyle/>
          <a:p>
            <a:r>
              <a:rPr lang="zh-CN" altLang="en-US">
                <a:solidFill>
                  <a:schemeClr val="bg1"/>
                </a:solidFill>
                <a:cs typeface="+mn-ea"/>
                <a:sym typeface="+mn-lt"/>
              </a:rPr>
              <a:t>添加文本信息</a:t>
            </a:r>
          </a:p>
        </p:txBody>
      </p:sp>
      <p:sp>
        <p:nvSpPr>
          <p:cNvPr id="57" name="矩形 56"/>
          <p:cNvSpPr/>
          <p:nvPr/>
        </p:nvSpPr>
        <p:spPr>
          <a:xfrm>
            <a:off x="5768180" y="3033619"/>
            <a:ext cx="2257326" cy="798680"/>
          </a:xfrm>
          <a:prstGeom prst="rect">
            <a:avLst/>
          </a:prstGeom>
        </p:spPr>
        <p:txBody>
          <a:bodyPr wrap="square">
            <a:spAutoFit/>
          </a:bodyPr>
          <a:lstStyle/>
          <a:p>
            <a:pPr>
              <a:lnSpc>
                <a:spcPct val="130000"/>
              </a:lnSpc>
            </a:pPr>
            <a:r>
              <a:rPr lang="zh-CN" altLang="en-US" sz="1200">
                <a:solidFill>
                  <a:schemeClr val="bg1"/>
                </a:solidFill>
                <a:cs typeface="+mn-ea"/>
                <a:sym typeface="+mn-lt"/>
              </a:rPr>
              <a:t>标题数字等都可以通过点击和重新输入进行更改。建议正文</a:t>
            </a:r>
            <a:r>
              <a:rPr lang="en-US" altLang="zh-CN" sz="1200">
                <a:solidFill>
                  <a:schemeClr val="bg1"/>
                </a:solidFill>
                <a:cs typeface="+mn-ea"/>
                <a:sym typeface="+mn-lt"/>
              </a:rPr>
              <a:t>12</a:t>
            </a:r>
            <a:r>
              <a:rPr lang="zh-CN" altLang="en-US" sz="1200">
                <a:solidFill>
                  <a:schemeClr val="bg1"/>
                </a:solidFill>
                <a:cs typeface="+mn-ea"/>
                <a:sym typeface="+mn-lt"/>
              </a:rPr>
              <a:t>号字，</a:t>
            </a:r>
            <a:r>
              <a:rPr lang="en-US" altLang="zh-CN" sz="1200">
                <a:solidFill>
                  <a:schemeClr val="bg1"/>
                </a:solidFill>
                <a:cs typeface="+mn-ea"/>
                <a:sym typeface="+mn-lt"/>
              </a:rPr>
              <a:t>1.3</a:t>
            </a:r>
            <a:r>
              <a:rPr lang="zh-CN" altLang="en-US" sz="1200">
                <a:solidFill>
                  <a:schemeClr val="bg1"/>
                </a:solidFill>
                <a:cs typeface="+mn-ea"/>
                <a:sym typeface="+mn-lt"/>
              </a:rPr>
              <a:t>倍字间距。</a:t>
            </a:r>
          </a:p>
        </p:txBody>
      </p:sp>
      <p:sp>
        <p:nvSpPr>
          <p:cNvPr id="58" name="flower-of-fruit-tree_38873"/>
          <p:cNvSpPr>
            <a:spLocks noChangeAspect="1"/>
          </p:cNvSpPr>
          <p:nvPr/>
        </p:nvSpPr>
        <p:spPr bwMode="auto">
          <a:xfrm>
            <a:off x="5982282" y="2510833"/>
            <a:ext cx="529536" cy="509565"/>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 name="connsiteX874" fmla="*/ 373273 h 605239"/>
              <a:gd name="connsiteY874" fmla="*/ 373273 h 605239"/>
              <a:gd name="connsiteX875" fmla="*/ 373273 h 605239"/>
              <a:gd name="connsiteY875" fmla="*/ 373273 h 605239"/>
              <a:gd name="connsiteX876" fmla="*/ 373273 h 605239"/>
              <a:gd name="connsiteY876" fmla="*/ 373273 h 605239"/>
              <a:gd name="connsiteX877" fmla="*/ 373273 h 605239"/>
              <a:gd name="connsiteY877" fmla="*/ 373273 h 605239"/>
              <a:gd name="connsiteX878" fmla="*/ 373273 h 605239"/>
              <a:gd name="connsiteY878" fmla="*/ 373273 h 605239"/>
              <a:gd name="connsiteX879" fmla="*/ 373273 h 605239"/>
              <a:gd name="connsiteY879" fmla="*/ 373273 h 605239"/>
              <a:gd name="connsiteX880" fmla="*/ 373273 h 605239"/>
              <a:gd name="connsiteY880" fmla="*/ 373273 h 605239"/>
              <a:gd name="connsiteX881" fmla="*/ 373273 h 605239"/>
              <a:gd name="connsiteY881" fmla="*/ 373273 h 605239"/>
              <a:gd name="connsiteX882" fmla="*/ 373273 h 605239"/>
              <a:gd name="connsiteY882" fmla="*/ 373273 h 605239"/>
              <a:gd name="connsiteX883" fmla="*/ 373273 h 605239"/>
              <a:gd name="connsiteY883" fmla="*/ 373273 h 605239"/>
              <a:gd name="connsiteX884" fmla="*/ 373273 h 605239"/>
              <a:gd name="connsiteY884" fmla="*/ 373273 h 605239"/>
              <a:gd name="connsiteX885" fmla="*/ 373273 h 605239"/>
              <a:gd name="connsiteY885" fmla="*/ 373273 h 605239"/>
              <a:gd name="connsiteX886" fmla="*/ 373273 h 605239"/>
              <a:gd name="connsiteY886" fmla="*/ 373273 h 605239"/>
              <a:gd name="connsiteX887" fmla="*/ 373273 h 605239"/>
              <a:gd name="connsiteY887" fmla="*/ 373273 h 605239"/>
              <a:gd name="connsiteX888" fmla="*/ 373273 h 605239"/>
              <a:gd name="connsiteY888" fmla="*/ 373273 h 605239"/>
              <a:gd name="connsiteX889" fmla="*/ 373273 h 605239"/>
              <a:gd name="connsiteY889" fmla="*/ 373273 h 605239"/>
              <a:gd name="connsiteX890" fmla="*/ 373273 h 605239"/>
              <a:gd name="connsiteY890" fmla="*/ 373273 h 605239"/>
              <a:gd name="connsiteX891" fmla="*/ 373273 h 605239"/>
              <a:gd name="connsiteY891" fmla="*/ 373273 h 605239"/>
              <a:gd name="connsiteX892" fmla="*/ 373273 h 605239"/>
              <a:gd name="connsiteY892" fmla="*/ 373273 h 605239"/>
              <a:gd name="connsiteX893" fmla="*/ 373273 h 605239"/>
              <a:gd name="connsiteY893" fmla="*/ 373273 h 605239"/>
              <a:gd name="connsiteX894" fmla="*/ 373273 h 605239"/>
              <a:gd name="connsiteY894" fmla="*/ 373273 h 605239"/>
              <a:gd name="connsiteX895" fmla="*/ 373273 h 605239"/>
              <a:gd name="connsiteY895" fmla="*/ 373273 h 605239"/>
              <a:gd name="connsiteX896" fmla="*/ 373273 h 605239"/>
              <a:gd name="connsiteY896" fmla="*/ 373273 h 605239"/>
              <a:gd name="connsiteX897" fmla="*/ 373273 h 605239"/>
              <a:gd name="connsiteY897" fmla="*/ 373273 h 605239"/>
              <a:gd name="connsiteX898" fmla="*/ 373273 h 605239"/>
              <a:gd name="connsiteY898" fmla="*/ 373273 h 605239"/>
              <a:gd name="connsiteX899" fmla="*/ 373273 h 605239"/>
              <a:gd name="connsiteY899" fmla="*/ 373273 h 605239"/>
              <a:gd name="connsiteX900" fmla="*/ 373273 h 605239"/>
              <a:gd name="connsiteY900" fmla="*/ 373273 h 605239"/>
              <a:gd name="connsiteX901" fmla="*/ 373273 h 605239"/>
              <a:gd name="connsiteY901" fmla="*/ 373273 h 605239"/>
              <a:gd name="connsiteX902" fmla="*/ 373273 h 605239"/>
              <a:gd name="connsiteY902" fmla="*/ 373273 h 605239"/>
              <a:gd name="connsiteX903" fmla="*/ 373273 h 605239"/>
              <a:gd name="connsiteY903" fmla="*/ 373273 h 605239"/>
              <a:gd name="connsiteX904" fmla="*/ 373273 h 605239"/>
              <a:gd name="connsiteY904" fmla="*/ 373273 h 605239"/>
              <a:gd name="connsiteX905" fmla="*/ 373273 h 605239"/>
              <a:gd name="connsiteY905" fmla="*/ 373273 h 605239"/>
              <a:gd name="connsiteX906" fmla="*/ 373273 h 605239"/>
              <a:gd name="connsiteY906" fmla="*/ 373273 h 605239"/>
              <a:gd name="connsiteX907" fmla="*/ 373273 h 605239"/>
              <a:gd name="connsiteY907" fmla="*/ 373273 h 605239"/>
              <a:gd name="connsiteX908" fmla="*/ 373273 h 605239"/>
              <a:gd name="connsiteY908" fmla="*/ 373273 h 605239"/>
              <a:gd name="connsiteX909" fmla="*/ 373273 h 605239"/>
              <a:gd name="connsiteY909" fmla="*/ 373273 h 605239"/>
              <a:gd name="connsiteX910" fmla="*/ 373273 h 605239"/>
              <a:gd name="connsiteY910" fmla="*/ 373273 h 605239"/>
              <a:gd name="connsiteX911" fmla="*/ 373273 h 605239"/>
              <a:gd name="connsiteY911" fmla="*/ 373273 h 605239"/>
              <a:gd name="connsiteX912" fmla="*/ 373273 h 605239"/>
              <a:gd name="connsiteY912" fmla="*/ 373273 h 605239"/>
              <a:gd name="connsiteX913" fmla="*/ 373273 h 605239"/>
              <a:gd name="connsiteY913" fmla="*/ 373273 h 605239"/>
              <a:gd name="connsiteX914" fmla="*/ 373273 h 605239"/>
              <a:gd name="connsiteY914" fmla="*/ 373273 h 605239"/>
              <a:gd name="connsiteX915" fmla="*/ 373273 h 605239"/>
              <a:gd name="connsiteY915" fmla="*/ 373273 h 605239"/>
              <a:gd name="connsiteX916" fmla="*/ 373273 h 605239"/>
              <a:gd name="connsiteY916" fmla="*/ 373273 h 605239"/>
              <a:gd name="connsiteX917" fmla="*/ 373273 h 605239"/>
              <a:gd name="connsiteY917" fmla="*/ 373273 h 605239"/>
              <a:gd name="connsiteX918" fmla="*/ 373273 h 605239"/>
              <a:gd name="connsiteY918" fmla="*/ 373273 h 605239"/>
              <a:gd name="connsiteX919" fmla="*/ 373273 h 605239"/>
              <a:gd name="connsiteY919" fmla="*/ 373273 h 605239"/>
              <a:gd name="connsiteX920" fmla="*/ 373273 h 605239"/>
              <a:gd name="connsiteY920" fmla="*/ 373273 h 605239"/>
              <a:gd name="connsiteX921" fmla="*/ 373273 h 605239"/>
              <a:gd name="connsiteY921" fmla="*/ 373273 h 605239"/>
              <a:gd name="connsiteX922" fmla="*/ 373273 h 605239"/>
              <a:gd name="connsiteY922" fmla="*/ 373273 h 605239"/>
              <a:gd name="connsiteX923" fmla="*/ 373273 h 605239"/>
              <a:gd name="connsiteY923" fmla="*/ 373273 h 605239"/>
              <a:gd name="connsiteX924" fmla="*/ 373273 h 605239"/>
              <a:gd name="connsiteY924" fmla="*/ 373273 h 605239"/>
              <a:gd name="connsiteX925" fmla="*/ 373273 h 605239"/>
              <a:gd name="connsiteY925" fmla="*/ 373273 h 605239"/>
              <a:gd name="connsiteX926" fmla="*/ 373273 h 605239"/>
              <a:gd name="connsiteY926" fmla="*/ 373273 h 605239"/>
              <a:gd name="connsiteX927" fmla="*/ 373273 h 605239"/>
              <a:gd name="connsiteY927" fmla="*/ 373273 h 605239"/>
              <a:gd name="connsiteX928" fmla="*/ 373273 h 605239"/>
              <a:gd name="connsiteY928" fmla="*/ 373273 h 605239"/>
              <a:gd name="connsiteX929" fmla="*/ 373273 h 605239"/>
              <a:gd name="connsiteY929" fmla="*/ 373273 h 605239"/>
              <a:gd name="connsiteX930" fmla="*/ 373273 h 605239"/>
              <a:gd name="connsiteY930" fmla="*/ 373273 h 605239"/>
              <a:gd name="connsiteX931" fmla="*/ 373273 h 605239"/>
              <a:gd name="connsiteY931" fmla="*/ 373273 h 605239"/>
              <a:gd name="connsiteX932" fmla="*/ 373273 h 605239"/>
              <a:gd name="connsiteY932" fmla="*/ 373273 h 605239"/>
              <a:gd name="connsiteX933" fmla="*/ 373273 h 605239"/>
              <a:gd name="connsiteY933" fmla="*/ 373273 h 605239"/>
              <a:gd name="connsiteX934" fmla="*/ 373273 h 605239"/>
              <a:gd name="connsiteY934" fmla="*/ 373273 h 605239"/>
              <a:gd name="connsiteX935" fmla="*/ 373273 h 605239"/>
              <a:gd name="connsiteY935" fmla="*/ 373273 h 605239"/>
              <a:gd name="connsiteX936" fmla="*/ 373273 h 605239"/>
              <a:gd name="connsiteY936" fmla="*/ 373273 h 605239"/>
              <a:gd name="connsiteX937" fmla="*/ 373273 h 605239"/>
              <a:gd name="connsiteY937" fmla="*/ 373273 h 605239"/>
              <a:gd name="connsiteX938" fmla="*/ 373273 h 605239"/>
              <a:gd name="connsiteY938" fmla="*/ 373273 h 605239"/>
              <a:gd name="connsiteX939" fmla="*/ 373273 h 605239"/>
              <a:gd name="connsiteY939" fmla="*/ 373273 h 605239"/>
              <a:gd name="connsiteX940" fmla="*/ 373273 h 605239"/>
              <a:gd name="connsiteY940" fmla="*/ 373273 h 605239"/>
              <a:gd name="connsiteX941" fmla="*/ 373273 h 605239"/>
              <a:gd name="connsiteY941" fmla="*/ 373273 h 605239"/>
              <a:gd name="connsiteX942" fmla="*/ 373273 h 605239"/>
              <a:gd name="connsiteY942" fmla="*/ 373273 h 605239"/>
              <a:gd name="connsiteX943" fmla="*/ 373273 h 605239"/>
              <a:gd name="connsiteY943" fmla="*/ 373273 h 605239"/>
              <a:gd name="connsiteX944" fmla="*/ 373273 h 605239"/>
              <a:gd name="connsiteY944" fmla="*/ 373273 h 605239"/>
              <a:gd name="connsiteX945" fmla="*/ 373273 h 605239"/>
              <a:gd name="connsiteY945" fmla="*/ 373273 h 605239"/>
              <a:gd name="connsiteX946" fmla="*/ 373273 h 605239"/>
              <a:gd name="connsiteY946" fmla="*/ 373273 h 605239"/>
              <a:gd name="connsiteX947" fmla="*/ 373273 h 605239"/>
              <a:gd name="connsiteY947" fmla="*/ 373273 h 605239"/>
              <a:gd name="connsiteX948" fmla="*/ 373273 h 605239"/>
              <a:gd name="connsiteY948" fmla="*/ 373273 h 605239"/>
              <a:gd name="connsiteX949" fmla="*/ 373273 h 605239"/>
              <a:gd name="connsiteY949" fmla="*/ 373273 h 605239"/>
              <a:gd name="connsiteX950" fmla="*/ 373273 h 605239"/>
              <a:gd name="connsiteY950" fmla="*/ 373273 h 605239"/>
              <a:gd name="connsiteX951" fmla="*/ 373273 h 605239"/>
              <a:gd name="connsiteY951" fmla="*/ 373273 h 605239"/>
              <a:gd name="connsiteX952" fmla="*/ 373273 h 605239"/>
              <a:gd name="connsiteY952" fmla="*/ 373273 h 605239"/>
              <a:gd name="connsiteX953" fmla="*/ 373273 h 605239"/>
              <a:gd name="connsiteY953" fmla="*/ 373273 h 605239"/>
              <a:gd name="connsiteX954" fmla="*/ 373273 h 605239"/>
              <a:gd name="connsiteY954" fmla="*/ 373273 h 605239"/>
              <a:gd name="connsiteX955" fmla="*/ 373273 h 605239"/>
              <a:gd name="connsiteY955" fmla="*/ 373273 h 605239"/>
              <a:gd name="connsiteX956" fmla="*/ 373273 h 605239"/>
              <a:gd name="connsiteY956" fmla="*/ 373273 h 605239"/>
              <a:gd name="connsiteX957" fmla="*/ 373273 h 605239"/>
              <a:gd name="connsiteY957" fmla="*/ 373273 h 605239"/>
              <a:gd name="connsiteX958" fmla="*/ 373273 h 605239"/>
              <a:gd name="connsiteY958" fmla="*/ 373273 h 605239"/>
              <a:gd name="connsiteX959" fmla="*/ 373273 h 605239"/>
              <a:gd name="connsiteY959" fmla="*/ 373273 h 605239"/>
              <a:gd name="connsiteX960" fmla="*/ 373273 h 605239"/>
              <a:gd name="connsiteY960" fmla="*/ 373273 h 605239"/>
              <a:gd name="connsiteX961" fmla="*/ 373273 h 605239"/>
              <a:gd name="connsiteY961" fmla="*/ 373273 h 605239"/>
              <a:gd name="connsiteX962" fmla="*/ 373273 h 605239"/>
              <a:gd name="connsiteY962" fmla="*/ 373273 h 605239"/>
              <a:gd name="connsiteX963" fmla="*/ 373273 h 605239"/>
              <a:gd name="connsiteY963" fmla="*/ 373273 h 605239"/>
              <a:gd name="connsiteX964" fmla="*/ 373273 h 605239"/>
              <a:gd name="connsiteY964" fmla="*/ 373273 h 605239"/>
              <a:gd name="connsiteX965" fmla="*/ 373273 h 605239"/>
              <a:gd name="connsiteY965" fmla="*/ 373273 h 605239"/>
              <a:gd name="connsiteX966" fmla="*/ 373273 h 605239"/>
              <a:gd name="connsiteY966" fmla="*/ 373273 h 605239"/>
              <a:gd name="connsiteX967" fmla="*/ 373273 h 605239"/>
              <a:gd name="connsiteY967" fmla="*/ 373273 h 605239"/>
              <a:gd name="connsiteX968" fmla="*/ 373273 h 605239"/>
              <a:gd name="connsiteY968" fmla="*/ 373273 h 605239"/>
              <a:gd name="connsiteX969" fmla="*/ 373273 h 605239"/>
              <a:gd name="connsiteY969" fmla="*/ 373273 h 605239"/>
              <a:gd name="connsiteX970" fmla="*/ 373273 h 605239"/>
              <a:gd name="connsiteY970" fmla="*/ 373273 h 605239"/>
              <a:gd name="connsiteX971" fmla="*/ 373273 h 605239"/>
              <a:gd name="connsiteY971" fmla="*/ 373273 h 605239"/>
              <a:gd name="connsiteX972" fmla="*/ 373273 h 605239"/>
              <a:gd name="connsiteY972" fmla="*/ 373273 h 605239"/>
              <a:gd name="connsiteX973" fmla="*/ 373273 h 605239"/>
              <a:gd name="connsiteY973" fmla="*/ 373273 h 605239"/>
              <a:gd name="connsiteX974" fmla="*/ 373273 h 605239"/>
              <a:gd name="connsiteY974" fmla="*/ 373273 h 605239"/>
              <a:gd name="connsiteX975" fmla="*/ 373273 h 605239"/>
              <a:gd name="connsiteY975" fmla="*/ 373273 h 605239"/>
              <a:gd name="connsiteX976" fmla="*/ 373273 h 605239"/>
              <a:gd name="connsiteY976" fmla="*/ 373273 h 605239"/>
              <a:gd name="connsiteX977" fmla="*/ 373273 h 605239"/>
              <a:gd name="connsiteY977" fmla="*/ 373273 h 605239"/>
              <a:gd name="connsiteX978" fmla="*/ 373273 h 605239"/>
              <a:gd name="connsiteY978" fmla="*/ 373273 h 605239"/>
              <a:gd name="connsiteX979" fmla="*/ 373273 h 605239"/>
              <a:gd name="connsiteY979" fmla="*/ 373273 h 605239"/>
              <a:gd name="connsiteX980" fmla="*/ 373273 h 605239"/>
              <a:gd name="connsiteY980" fmla="*/ 373273 h 605239"/>
              <a:gd name="connsiteX981" fmla="*/ 373273 h 605239"/>
              <a:gd name="connsiteY981" fmla="*/ 373273 h 605239"/>
              <a:gd name="connsiteX982" fmla="*/ 373273 h 605239"/>
              <a:gd name="connsiteY982" fmla="*/ 373273 h 605239"/>
              <a:gd name="connsiteX983" fmla="*/ 373273 h 605239"/>
              <a:gd name="connsiteY983" fmla="*/ 373273 h 605239"/>
              <a:gd name="connsiteX984" fmla="*/ 373273 h 605239"/>
              <a:gd name="connsiteY984" fmla="*/ 373273 h 605239"/>
              <a:gd name="connsiteX985" fmla="*/ 373273 h 605239"/>
              <a:gd name="connsiteY985" fmla="*/ 373273 h 605239"/>
              <a:gd name="connsiteX986" fmla="*/ 373273 h 605239"/>
              <a:gd name="connsiteY986" fmla="*/ 373273 h 605239"/>
              <a:gd name="connsiteX987" fmla="*/ 373273 h 605239"/>
              <a:gd name="connsiteY987" fmla="*/ 373273 h 605239"/>
              <a:gd name="connsiteX988" fmla="*/ 373273 h 605239"/>
              <a:gd name="connsiteY988" fmla="*/ 373273 h 605239"/>
              <a:gd name="connsiteX989" fmla="*/ 373273 h 605239"/>
              <a:gd name="connsiteY989" fmla="*/ 373273 h 605239"/>
              <a:gd name="connsiteX990" fmla="*/ 373273 h 605239"/>
              <a:gd name="connsiteY990" fmla="*/ 373273 h 605239"/>
              <a:gd name="connsiteX991" fmla="*/ 373273 h 605239"/>
              <a:gd name="connsiteY991" fmla="*/ 373273 h 605239"/>
              <a:gd name="connsiteX992" fmla="*/ 373273 h 605239"/>
              <a:gd name="connsiteY992" fmla="*/ 373273 h 605239"/>
              <a:gd name="connsiteX993" fmla="*/ 373273 h 605239"/>
              <a:gd name="connsiteY993" fmla="*/ 373273 h 605239"/>
              <a:gd name="connsiteX994" fmla="*/ 373273 h 605239"/>
              <a:gd name="connsiteY994" fmla="*/ 373273 h 605239"/>
              <a:gd name="connsiteX995" fmla="*/ 373273 h 605239"/>
              <a:gd name="connsiteY995" fmla="*/ 373273 h 605239"/>
              <a:gd name="connsiteX996" fmla="*/ 373273 h 605239"/>
              <a:gd name="connsiteY996" fmla="*/ 373273 h 605239"/>
              <a:gd name="connsiteX997" fmla="*/ 373273 h 605239"/>
              <a:gd name="connsiteY997" fmla="*/ 373273 h 605239"/>
              <a:gd name="connsiteX998" fmla="*/ 373273 h 605239"/>
              <a:gd name="connsiteY998" fmla="*/ 373273 h 605239"/>
              <a:gd name="connsiteX999" fmla="*/ 373273 h 605239"/>
              <a:gd name="connsiteY999" fmla="*/ 373273 h 605239"/>
              <a:gd name="connsiteX1000" fmla="*/ 373273 h 605239"/>
              <a:gd name="connsiteY1000" fmla="*/ 373273 h 605239"/>
              <a:gd name="connsiteX1001" fmla="*/ 373273 h 605239"/>
              <a:gd name="connsiteY1001" fmla="*/ 373273 h 605239"/>
              <a:gd name="connsiteX1002" fmla="*/ 373273 h 605239"/>
              <a:gd name="connsiteY1002" fmla="*/ 373273 h 605239"/>
              <a:gd name="connsiteX1003" fmla="*/ 373273 h 605239"/>
              <a:gd name="connsiteY1003" fmla="*/ 373273 h 605239"/>
              <a:gd name="connsiteX1004" fmla="*/ 373273 h 605239"/>
              <a:gd name="connsiteY1004" fmla="*/ 373273 h 605239"/>
              <a:gd name="connsiteX1005" fmla="*/ 373273 h 605239"/>
              <a:gd name="connsiteY1005" fmla="*/ 373273 h 605239"/>
              <a:gd name="connsiteX1006" fmla="*/ 373273 h 605239"/>
              <a:gd name="connsiteY1006" fmla="*/ 373273 h 605239"/>
              <a:gd name="connsiteX1007" fmla="*/ 373273 h 605239"/>
              <a:gd name="connsiteY1007" fmla="*/ 373273 h 605239"/>
              <a:gd name="connsiteX1008" fmla="*/ 373273 h 605239"/>
              <a:gd name="connsiteY1008" fmla="*/ 373273 h 605239"/>
              <a:gd name="connsiteX1009" fmla="*/ 373273 h 605239"/>
              <a:gd name="connsiteY1009" fmla="*/ 373273 h 605239"/>
              <a:gd name="connsiteX1010" fmla="*/ 373273 h 605239"/>
              <a:gd name="connsiteY1010" fmla="*/ 373273 h 605239"/>
              <a:gd name="connsiteX1011" fmla="*/ 373273 h 605239"/>
              <a:gd name="connsiteY1011" fmla="*/ 373273 h 605239"/>
              <a:gd name="connsiteX1012" fmla="*/ 373273 h 605239"/>
              <a:gd name="connsiteY1012" fmla="*/ 373273 h 605239"/>
              <a:gd name="connsiteX1013" fmla="*/ 373273 h 605239"/>
              <a:gd name="connsiteY1013" fmla="*/ 373273 h 605239"/>
              <a:gd name="connsiteX1014" fmla="*/ 373273 h 605239"/>
              <a:gd name="connsiteY1014" fmla="*/ 373273 h 605239"/>
              <a:gd name="connsiteX1015" fmla="*/ 373273 h 605239"/>
              <a:gd name="connsiteY1015" fmla="*/ 373273 h 605239"/>
              <a:gd name="connsiteX1016" fmla="*/ 373273 h 605239"/>
              <a:gd name="connsiteY1016" fmla="*/ 373273 h 605239"/>
              <a:gd name="connsiteX1017" fmla="*/ 373273 h 605239"/>
              <a:gd name="connsiteY1017" fmla="*/ 373273 h 605239"/>
              <a:gd name="connsiteX1018" fmla="*/ 373273 h 605239"/>
              <a:gd name="connsiteY1018" fmla="*/ 373273 h 605239"/>
              <a:gd name="connsiteX1019" fmla="*/ 373273 h 605239"/>
              <a:gd name="connsiteY1019" fmla="*/ 373273 h 605239"/>
              <a:gd name="connsiteX1020" fmla="*/ 373273 h 605239"/>
              <a:gd name="connsiteY1020" fmla="*/ 373273 h 605239"/>
              <a:gd name="connsiteX1021" fmla="*/ 373273 h 605239"/>
              <a:gd name="connsiteY1021" fmla="*/ 373273 h 605239"/>
              <a:gd name="connsiteX1022" fmla="*/ 373273 h 605239"/>
              <a:gd name="connsiteY1022" fmla="*/ 373273 h 605239"/>
              <a:gd name="connsiteX1023" fmla="*/ 373273 h 605239"/>
              <a:gd name="connsiteY1023" fmla="*/ 373273 h 605239"/>
              <a:gd name="connsiteX1024" fmla="*/ 373273 h 605239"/>
              <a:gd name="connsiteY1024" fmla="*/ 373273 h 605239"/>
              <a:gd name="connsiteX1025" fmla="*/ 373273 h 605239"/>
              <a:gd name="connsiteY1025" fmla="*/ 373273 h 605239"/>
              <a:gd name="connsiteX1026" fmla="*/ 373273 h 605239"/>
              <a:gd name="connsiteY1026" fmla="*/ 373273 h 605239"/>
              <a:gd name="connsiteX1027" fmla="*/ 373273 h 605239"/>
              <a:gd name="connsiteY1027" fmla="*/ 373273 h 605239"/>
              <a:gd name="connsiteX1028" fmla="*/ 373273 h 605239"/>
              <a:gd name="connsiteY1028" fmla="*/ 373273 h 605239"/>
              <a:gd name="connsiteX1029" fmla="*/ 373273 h 605239"/>
              <a:gd name="connsiteY1029" fmla="*/ 373273 h 605239"/>
              <a:gd name="connsiteX1030" fmla="*/ 373273 h 605239"/>
              <a:gd name="connsiteY1030" fmla="*/ 373273 h 605239"/>
              <a:gd name="connsiteX1031" fmla="*/ 373273 h 605239"/>
              <a:gd name="connsiteY1031" fmla="*/ 373273 h 605239"/>
              <a:gd name="connsiteX1032" fmla="*/ 373273 h 605239"/>
              <a:gd name="connsiteY1032" fmla="*/ 373273 h 605239"/>
              <a:gd name="connsiteX1033" fmla="*/ 373273 h 605239"/>
              <a:gd name="connsiteY1033" fmla="*/ 373273 h 605239"/>
              <a:gd name="connsiteX1034" fmla="*/ 373273 h 605239"/>
              <a:gd name="connsiteY1034" fmla="*/ 373273 h 605239"/>
              <a:gd name="connsiteX1035" fmla="*/ 373273 h 605239"/>
              <a:gd name="connsiteY1035" fmla="*/ 373273 h 605239"/>
              <a:gd name="connsiteX1036" fmla="*/ 373273 h 605239"/>
              <a:gd name="connsiteY1036" fmla="*/ 373273 h 605239"/>
              <a:gd name="connsiteX1037" fmla="*/ 373273 h 605239"/>
              <a:gd name="connsiteY1037" fmla="*/ 373273 h 605239"/>
              <a:gd name="connsiteX1038" fmla="*/ 373273 h 605239"/>
              <a:gd name="connsiteY1038" fmla="*/ 373273 h 605239"/>
              <a:gd name="connsiteX1039" fmla="*/ 373273 h 605239"/>
              <a:gd name="connsiteY1039" fmla="*/ 373273 h 605239"/>
              <a:gd name="connsiteX1040" fmla="*/ 373273 h 605239"/>
              <a:gd name="connsiteY1040" fmla="*/ 373273 h 605239"/>
              <a:gd name="connsiteX1041" fmla="*/ 373273 h 605239"/>
              <a:gd name="connsiteY1041" fmla="*/ 373273 h 605239"/>
              <a:gd name="connsiteX1042" fmla="*/ 373273 h 605239"/>
              <a:gd name="connsiteY1042" fmla="*/ 373273 h 605239"/>
              <a:gd name="connsiteX1043" fmla="*/ 373273 h 605239"/>
              <a:gd name="connsiteY1043" fmla="*/ 373273 h 605239"/>
              <a:gd name="connsiteX1044" fmla="*/ 373273 h 605239"/>
              <a:gd name="connsiteY1044" fmla="*/ 373273 h 605239"/>
              <a:gd name="connsiteX1045" fmla="*/ 373273 h 605239"/>
              <a:gd name="connsiteY1045" fmla="*/ 373273 h 605239"/>
              <a:gd name="connsiteX1046" fmla="*/ 373273 h 605239"/>
              <a:gd name="connsiteY1046" fmla="*/ 373273 h 605239"/>
              <a:gd name="connsiteX1047" fmla="*/ 373273 h 605239"/>
              <a:gd name="connsiteY1047" fmla="*/ 373273 h 605239"/>
              <a:gd name="connsiteX1048" fmla="*/ 373273 h 605239"/>
              <a:gd name="connsiteY1048" fmla="*/ 373273 h 605239"/>
              <a:gd name="connsiteX1049" fmla="*/ 373273 h 605239"/>
              <a:gd name="connsiteY1049" fmla="*/ 373273 h 605239"/>
              <a:gd name="connsiteX1050" fmla="*/ 373273 h 605239"/>
              <a:gd name="connsiteY1050" fmla="*/ 373273 h 605239"/>
              <a:gd name="connsiteX1051" fmla="*/ 373273 h 605239"/>
              <a:gd name="connsiteY1051" fmla="*/ 373273 h 605239"/>
              <a:gd name="connsiteX1052" fmla="*/ 373273 h 605239"/>
              <a:gd name="connsiteY1052" fmla="*/ 373273 h 605239"/>
              <a:gd name="connsiteX1053" fmla="*/ 373273 h 605239"/>
              <a:gd name="connsiteY1053" fmla="*/ 373273 h 605239"/>
              <a:gd name="connsiteX1054" fmla="*/ 373273 h 605239"/>
              <a:gd name="connsiteY1054" fmla="*/ 373273 h 605239"/>
              <a:gd name="connsiteX1055" fmla="*/ 373273 h 605239"/>
              <a:gd name="connsiteY1055" fmla="*/ 373273 h 605239"/>
              <a:gd name="connsiteX1056" fmla="*/ 373273 h 605239"/>
              <a:gd name="connsiteY1056" fmla="*/ 373273 h 605239"/>
              <a:gd name="connsiteX1057" fmla="*/ 373273 h 605239"/>
              <a:gd name="connsiteY1057" fmla="*/ 373273 h 605239"/>
              <a:gd name="connsiteX1058" fmla="*/ 373273 h 605239"/>
              <a:gd name="connsiteY1058" fmla="*/ 373273 h 605239"/>
              <a:gd name="connsiteX1059" fmla="*/ 373273 h 605239"/>
              <a:gd name="connsiteY1059" fmla="*/ 373273 h 605239"/>
              <a:gd name="connsiteX1060" fmla="*/ 373273 h 605239"/>
              <a:gd name="connsiteY1060" fmla="*/ 373273 h 605239"/>
              <a:gd name="connsiteX1061" fmla="*/ 373273 h 605239"/>
              <a:gd name="connsiteY1061" fmla="*/ 373273 h 605239"/>
              <a:gd name="connsiteX1062" fmla="*/ 373273 h 605239"/>
              <a:gd name="connsiteY1062" fmla="*/ 373273 h 605239"/>
              <a:gd name="connsiteX1063" fmla="*/ 373273 h 605239"/>
              <a:gd name="connsiteY1063" fmla="*/ 373273 h 605239"/>
              <a:gd name="connsiteX1064" fmla="*/ 373273 h 605239"/>
              <a:gd name="connsiteY1064" fmla="*/ 373273 h 605239"/>
              <a:gd name="connsiteX1065" fmla="*/ 373273 h 605239"/>
              <a:gd name="connsiteY1065" fmla="*/ 373273 h 605239"/>
              <a:gd name="connsiteX1066" fmla="*/ 373273 h 605239"/>
              <a:gd name="connsiteY1066" fmla="*/ 373273 h 605239"/>
              <a:gd name="connsiteX1067" fmla="*/ 373273 h 605239"/>
              <a:gd name="connsiteY1067" fmla="*/ 373273 h 605239"/>
              <a:gd name="connsiteX1068" fmla="*/ 373273 h 605239"/>
              <a:gd name="connsiteY1068" fmla="*/ 373273 h 605239"/>
              <a:gd name="connsiteX1069" fmla="*/ 373273 h 605239"/>
              <a:gd name="connsiteY1069" fmla="*/ 373273 h 605239"/>
              <a:gd name="connsiteX1070" fmla="*/ 373273 h 605239"/>
              <a:gd name="connsiteY1070" fmla="*/ 373273 h 605239"/>
              <a:gd name="connsiteX1071" fmla="*/ 373273 h 605239"/>
              <a:gd name="connsiteY1071" fmla="*/ 373273 h 605239"/>
              <a:gd name="connsiteX1072" fmla="*/ 373273 h 605239"/>
              <a:gd name="connsiteY1072" fmla="*/ 373273 h 605239"/>
              <a:gd name="connsiteX1073" fmla="*/ 373273 h 605239"/>
              <a:gd name="connsiteY1073" fmla="*/ 373273 h 605239"/>
              <a:gd name="connsiteX1074" fmla="*/ 373273 h 605239"/>
              <a:gd name="connsiteY1074" fmla="*/ 373273 h 605239"/>
              <a:gd name="connsiteX1075" fmla="*/ 373273 h 605239"/>
              <a:gd name="connsiteY1075" fmla="*/ 373273 h 605239"/>
              <a:gd name="connsiteX1076" fmla="*/ 373273 h 605239"/>
              <a:gd name="connsiteY1076" fmla="*/ 373273 h 605239"/>
              <a:gd name="connsiteX1077" fmla="*/ 373273 h 605239"/>
              <a:gd name="connsiteY1077" fmla="*/ 373273 h 605239"/>
              <a:gd name="connsiteX1078" fmla="*/ 373273 h 605239"/>
              <a:gd name="connsiteY1078" fmla="*/ 373273 h 605239"/>
              <a:gd name="connsiteX1079" fmla="*/ 373273 h 605239"/>
              <a:gd name="connsiteY1079" fmla="*/ 373273 h 605239"/>
              <a:gd name="connsiteX1080" fmla="*/ 373273 h 605239"/>
              <a:gd name="connsiteY1080" fmla="*/ 373273 h 605239"/>
              <a:gd name="connsiteX1081" fmla="*/ 373273 h 605239"/>
              <a:gd name="connsiteY1081" fmla="*/ 373273 h 605239"/>
              <a:gd name="connsiteX1082" fmla="*/ 373273 h 605239"/>
              <a:gd name="connsiteY1082" fmla="*/ 373273 h 605239"/>
              <a:gd name="connsiteX1083" fmla="*/ 373273 h 605239"/>
              <a:gd name="connsiteY1083" fmla="*/ 373273 h 605239"/>
              <a:gd name="connsiteX1084" fmla="*/ 373273 h 605239"/>
              <a:gd name="connsiteY1084" fmla="*/ 373273 h 605239"/>
              <a:gd name="connsiteX1085" fmla="*/ 373273 h 605239"/>
              <a:gd name="connsiteY1085" fmla="*/ 373273 h 605239"/>
              <a:gd name="connsiteX1086" fmla="*/ 373273 h 605239"/>
              <a:gd name="connsiteY1086" fmla="*/ 373273 h 605239"/>
              <a:gd name="connsiteX1087" fmla="*/ 373273 h 605239"/>
              <a:gd name="connsiteY1087" fmla="*/ 373273 h 605239"/>
              <a:gd name="connsiteX1088" fmla="*/ 373273 h 605239"/>
              <a:gd name="connsiteY1088" fmla="*/ 373273 h 605239"/>
              <a:gd name="connsiteX1089" fmla="*/ 373273 h 605239"/>
              <a:gd name="connsiteY1089" fmla="*/ 373273 h 605239"/>
              <a:gd name="connsiteX1090" fmla="*/ 373273 h 605239"/>
              <a:gd name="connsiteY1090" fmla="*/ 373273 h 605239"/>
              <a:gd name="connsiteX1091" fmla="*/ 373273 h 605239"/>
              <a:gd name="connsiteY1091" fmla="*/ 373273 h 605239"/>
              <a:gd name="connsiteX1092" fmla="*/ 373273 h 605239"/>
              <a:gd name="connsiteY1092" fmla="*/ 373273 h 605239"/>
              <a:gd name="connsiteX1093" fmla="*/ 373273 h 605239"/>
              <a:gd name="connsiteY1093" fmla="*/ 373273 h 605239"/>
              <a:gd name="connsiteX1094" fmla="*/ 373273 h 605239"/>
              <a:gd name="connsiteY1094" fmla="*/ 373273 h 605239"/>
              <a:gd name="connsiteX1095" fmla="*/ 373273 h 605239"/>
              <a:gd name="connsiteY1095" fmla="*/ 373273 h 605239"/>
              <a:gd name="connsiteX1096" fmla="*/ 373273 h 605239"/>
              <a:gd name="connsiteY1096" fmla="*/ 373273 h 605239"/>
              <a:gd name="connsiteX1097" fmla="*/ 373273 h 605239"/>
              <a:gd name="connsiteY1097" fmla="*/ 373273 h 605239"/>
              <a:gd name="connsiteX1098" fmla="*/ 373273 h 605239"/>
              <a:gd name="connsiteY1098" fmla="*/ 373273 h 605239"/>
              <a:gd name="connsiteX1099" fmla="*/ 373273 h 605239"/>
              <a:gd name="connsiteY1099" fmla="*/ 373273 h 605239"/>
              <a:gd name="connsiteX1100" fmla="*/ 373273 h 605239"/>
              <a:gd name="connsiteY1100" fmla="*/ 373273 h 605239"/>
              <a:gd name="connsiteX1101" fmla="*/ 373273 h 605239"/>
              <a:gd name="connsiteY1101" fmla="*/ 373273 h 605239"/>
              <a:gd name="connsiteX1102" fmla="*/ 373273 h 605239"/>
              <a:gd name="connsiteY1102" fmla="*/ 373273 h 605239"/>
              <a:gd name="connsiteX1103" fmla="*/ 373273 h 605239"/>
              <a:gd name="connsiteY1103" fmla="*/ 373273 h 605239"/>
              <a:gd name="connsiteX1104" fmla="*/ 373273 h 605239"/>
              <a:gd name="connsiteY1104" fmla="*/ 373273 h 605239"/>
              <a:gd name="connsiteX1105" fmla="*/ 373273 h 605239"/>
              <a:gd name="connsiteY1105" fmla="*/ 373273 h 605239"/>
              <a:gd name="connsiteX1106" fmla="*/ 373273 h 605239"/>
              <a:gd name="connsiteY1106" fmla="*/ 373273 h 605239"/>
              <a:gd name="connsiteX1107" fmla="*/ 373273 h 605239"/>
              <a:gd name="connsiteY1107" fmla="*/ 373273 h 605239"/>
              <a:gd name="connsiteX1108" fmla="*/ 373273 h 605239"/>
              <a:gd name="connsiteY1108" fmla="*/ 373273 h 605239"/>
              <a:gd name="connsiteX1109" fmla="*/ 373273 h 605239"/>
              <a:gd name="connsiteY1109" fmla="*/ 373273 h 605239"/>
              <a:gd name="connsiteX1110" fmla="*/ 373273 h 605239"/>
              <a:gd name="connsiteY1110" fmla="*/ 373273 h 605239"/>
              <a:gd name="connsiteX1111" fmla="*/ 373273 h 605239"/>
              <a:gd name="connsiteY1111" fmla="*/ 373273 h 605239"/>
              <a:gd name="connsiteX1112" fmla="*/ 373273 h 605239"/>
              <a:gd name="connsiteY1112" fmla="*/ 373273 h 605239"/>
              <a:gd name="connsiteX1113" fmla="*/ 373273 h 605239"/>
              <a:gd name="connsiteY1113" fmla="*/ 373273 h 605239"/>
              <a:gd name="connsiteX1114" fmla="*/ 373273 h 605239"/>
              <a:gd name="connsiteY1114" fmla="*/ 373273 h 605239"/>
              <a:gd name="connsiteX1115" fmla="*/ 373273 h 605239"/>
              <a:gd name="connsiteY1115" fmla="*/ 373273 h 605239"/>
              <a:gd name="connsiteX1116" fmla="*/ 373273 h 605239"/>
              <a:gd name="connsiteY1116" fmla="*/ 373273 h 605239"/>
              <a:gd name="connsiteX1117" fmla="*/ 373273 h 605239"/>
              <a:gd name="connsiteY1117" fmla="*/ 373273 h 605239"/>
              <a:gd name="connsiteX1118" fmla="*/ 373273 h 605239"/>
              <a:gd name="connsiteY1118" fmla="*/ 373273 h 605239"/>
              <a:gd name="connsiteX1119" fmla="*/ 373273 h 605239"/>
              <a:gd name="connsiteY1119" fmla="*/ 373273 h 605239"/>
              <a:gd name="connsiteX1120" fmla="*/ 373273 h 605239"/>
              <a:gd name="connsiteY1120" fmla="*/ 373273 h 605239"/>
              <a:gd name="connsiteX1121" fmla="*/ 373273 h 605239"/>
              <a:gd name="connsiteY1121" fmla="*/ 373273 h 605239"/>
              <a:gd name="connsiteX1122" fmla="*/ 373273 h 605239"/>
              <a:gd name="connsiteY1122" fmla="*/ 373273 h 605239"/>
              <a:gd name="connsiteX1123" fmla="*/ 373273 h 605239"/>
              <a:gd name="connsiteY1123" fmla="*/ 373273 h 605239"/>
              <a:gd name="connsiteX1124" fmla="*/ 373273 h 605239"/>
              <a:gd name="connsiteY1124" fmla="*/ 373273 h 605239"/>
              <a:gd name="connsiteX1125" fmla="*/ 373273 h 605239"/>
              <a:gd name="connsiteY1125" fmla="*/ 373273 h 605239"/>
              <a:gd name="connsiteX1126" fmla="*/ 373273 h 605239"/>
              <a:gd name="connsiteY1126" fmla="*/ 373273 h 605239"/>
              <a:gd name="connsiteX1127" fmla="*/ 373273 h 605239"/>
              <a:gd name="connsiteY1127" fmla="*/ 373273 h 605239"/>
              <a:gd name="connsiteX1128" fmla="*/ 373273 h 605239"/>
              <a:gd name="connsiteY1128" fmla="*/ 373273 h 605239"/>
              <a:gd name="connsiteX1129" fmla="*/ 373273 h 605239"/>
              <a:gd name="connsiteY1129" fmla="*/ 373273 h 605239"/>
              <a:gd name="connsiteX1130" fmla="*/ 373273 h 605239"/>
              <a:gd name="connsiteY1130" fmla="*/ 373273 h 605239"/>
              <a:gd name="connsiteX1131" fmla="*/ 373273 h 605239"/>
              <a:gd name="connsiteY1131" fmla="*/ 373273 h 605239"/>
              <a:gd name="connsiteX1132" fmla="*/ 373273 h 605239"/>
              <a:gd name="connsiteY1132" fmla="*/ 373273 h 605239"/>
              <a:gd name="connsiteX1133" fmla="*/ 373273 h 605239"/>
              <a:gd name="connsiteY1133" fmla="*/ 373273 h 605239"/>
              <a:gd name="connsiteX1134" fmla="*/ 373273 h 605239"/>
              <a:gd name="connsiteY1134" fmla="*/ 373273 h 605239"/>
              <a:gd name="connsiteX1135" fmla="*/ 373273 h 605239"/>
              <a:gd name="connsiteY1135" fmla="*/ 373273 h 605239"/>
              <a:gd name="connsiteX1136" fmla="*/ 373273 h 605239"/>
              <a:gd name="connsiteY1136" fmla="*/ 373273 h 605239"/>
              <a:gd name="connsiteX1137" fmla="*/ 373273 h 605239"/>
              <a:gd name="connsiteY1137" fmla="*/ 373273 h 605239"/>
              <a:gd name="connsiteX1138" fmla="*/ 373273 h 605239"/>
              <a:gd name="connsiteY1138" fmla="*/ 373273 h 605239"/>
              <a:gd name="connsiteX1139" fmla="*/ 373273 h 605239"/>
              <a:gd name="connsiteY1139" fmla="*/ 373273 h 605239"/>
              <a:gd name="connsiteX1140" fmla="*/ 373273 h 605239"/>
              <a:gd name="connsiteY1140" fmla="*/ 373273 h 605239"/>
              <a:gd name="connsiteX1141" fmla="*/ 373273 h 605239"/>
              <a:gd name="connsiteY1141" fmla="*/ 373273 h 605239"/>
              <a:gd name="connsiteX1142" fmla="*/ 373273 h 605239"/>
              <a:gd name="connsiteY1142" fmla="*/ 373273 h 605239"/>
              <a:gd name="connsiteX1143" fmla="*/ 373273 h 605239"/>
              <a:gd name="connsiteY1143" fmla="*/ 373273 h 605239"/>
              <a:gd name="connsiteX1144" fmla="*/ 373273 h 605239"/>
              <a:gd name="connsiteY1144" fmla="*/ 373273 h 605239"/>
              <a:gd name="connsiteX1145" fmla="*/ 373273 h 605239"/>
              <a:gd name="connsiteY1145" fmla="*/ 373273 h 605239"/>
              <a:gd name="connsiteX1146" fmla="*/ 373273 h 605239"/>
              <a:gd name="connsiteY1146" fmla="*/ 373273 h 605239"/>
              <a:gd name="connsiteX1147" fmla="*/ 373273 h 605239"/>
              <a:gd name="connsiteY1147" fmla="*/ 373273 h 605239"/>
              <a:gd name="connsiteX1148" fmla="*/ 373273 h 605239"/>
              <a:gd name="connsiteY1148" fmla="*/ 373273 h 605239"/>
              <a:gd name="connsiteX1149" fmla="*/ 373273 h 605239"/>
              <a:gd name="connsiteY1149" fmla="*/ 373273 h 605239"/>
              <a:gd name="connsiteX1150" fmla="*/ 373273 h 605239"/>
              <a:gd name="connsiteY1150" fmla="*/ 373273 h 605239"/>
              <a:gd name="connsiteX1151" fmla="*/ 373273 h 605239"/>
              <a:gd name="connsiteY1151" fmla="*/ 373273 h 605239"/>
              <a:gd name="connsiteX1152" fmla="*/ 373273 h 605239"/>
              <a:gd name="connsiteY1152" fmla="*/ 373273 h 605239"/>
              <a:gd name="connsiteX1153" fmla="*/ 373273 h 605239"/>
              <a:gd name="connsiteY1153" fmla="*/ 373273 h 605239"/>
              <a:gd name="connsiteX1154" fmla="*/ 373273 h 605239"/>
              <a:gd name="connsiteY1154" fmla="*/ 373273 h 605239"/>
              <a:gd name="connsiteX1155" fmla="*/ 373273 h 605239"/>
              <a:gd name="connsiteY1155" fmla="*/ 373273 h 605239"/>
              <a:gd name="connsiteX1156" fmla="*/ 373273 h 605239"/>
              <a:gd name="connsiteY1156" fmla="*/ 373273 h 605239"/>
              <a:gd name="connsiteX1157" fmla="*/ 373273 h 605239"/>
              <a:gd name="connsiteY1157" fmla="*/ 373273 h 605239"/>
              <a:gd name="connsiteX1158" fmla="*/ 373273 h 605239"/>
              <a:gd name="connsiteY1158" fmla="*/ 373273 h 605239"/>
              <a:gd name="connsiteX1159" fmla="*/ 373273 h 605239"/>
              <a:gd name="connsiteY1159" fmla="*/ 373273 h 605239"/>
              <a:gd name="connsiteX1160" fmla="*/ 373273 h 605239"/>
              <a:gd name="connsiteY1160" fmla="*/ 373273 h 605239"/>
              <a:gd name="connsiteX1161" fmla="*/ 373273 h 605239"/>
              <a:gd name="connsiteY1161" fmla="*/ 373273 h 605239"/>
              <a:gd name="connsiteX1162" fmla="*/ 373273 h 605239"/>
              <a:gd name="connsiteY1162" fmla="*/ 373273 h 605239"/>
              <a:gd name="connsiteX1163" fmla="*/ 373273 h 605239"/>
              <a:gd name="connsiteY1163" fmla="*/ 373273 h 605239"/>
              <a:gd name="connsiteX1164" fmla="*/ 373273 h 605239"/>
              <a:gd name="connsiteY1164" fmla="*/ 373273 h 605239"/>
              <a:gd name="connsiteX1165" fmla="*/ 373273 h 605239"/>
              <a:gd name="connsiteY1165" fmla="*/ 373273 h 605239"/>
              <a:gd name="connsiteX1166" fmla="*/ 373273 h 605239"/>
              <a:gd name="connsiteY1166" fmla="*/ 373273 h 605239"/>
              <a:gd name="connsiteX1167" fmla="*/ 373273 h 605239"/>
              <a:gd name="connsiteY1167" fmla="*/ 373273 h 605239"/>
              <a:gd name="connsiteX1168" fmla="*/ 373273 h 605239"/>
              <a:gd name="connsiteY1168" fmla="*/ 373273 h 605239"/>
              <a:gd name="connsiteX1169" fmla="*/ 373273 h 605239"/>
              <a:gd name="connsiteY1169" fmla="*/ 373273 h 605239"/>
              <a:gd name="connsiteX1170" fmla="*/ 373273 h 605239"/>
              <a:gd name="connsiteY1170" fmla="*/ 373273 h 605239"/>
              <a:gd name="connsiteX1171" fmla="*/ 373273 h 605239"/>
              <a:gd name="connsiteY1171" fmla="*/ 373273 h 605239"/>
              <a:gd name="connsiteX1172" fmla="*/ 373273 h 605239"/>
              <a:gd name="connsiteY1172" fmla="*/ 373273 h 605239"/>
              <a:gd name="connsiteX1173" fmla="*/ 373273 h 605239"/>
              <a:gd name="connsiteY1173" fmla="*/ 373273 h 605239"/>
              <a:gd name="connsiteX1174" fmla="*/ 373273 h 605239"/>
              <a:gd name="connsiteY1174" fmla="*/ 373273 h 605239"/>
              <a:gd name="connsiteX1175" fmla="*/ 373273 h 605239"/>
              <a:gd name="connsiteY1175" fmla="*/ 373273 h 605239"/>
              <a:gd name="connsiteX1176" fmla="*/ 373273 h 605239"/>
              <a:gd name="connsiteY1176" fmla="*/ 373273 h 605239"/>
              <a:gd name="connsiteX1177" fmla="*/ 373273 h 605239"/>
              <a:gd name="connsiteY1177" fmla="*/ 373273 h 605239"/>
              <a:gd name="connsiteX1178" fmla="*/ 373273 h 605239"/>
              <a:gd name="connsiteY1178" fmla="*/ 373273 h 605239"/>
              <a:gd name="connsiteX1179" fmla="*/ 373273 h 605239"/>
              <a:gd name="connsiteY1179" fmla="*/ 373273 h 605239"/>
              <a:gd name="connsiteX1180" fmla="*/ 373273 h 605239"/>
              <a:gd name="connsiteY1180" fmla="*/ 373273 h 605239"/>
              <a:gd name="connsiteX1181" fmla="*/ 373273 h 605239"/>
              <a:gd name="connsiteY1181" fmla="*/ 373273 h 605239"/>
              <a:gd name="connsiteX1182" fmla="*/ 373273 h 605239"/>
              <a:gd name="connsiteY1182" fmla="*/ 373273 h 605239"/>
              <a:gd name="connsiteX1183" fmla="*/ 373273 h 605239"/>
              <a:gd name="connsiteY1183" fmla="*/ 373273 h 605239"/>
              <a:gd name="connsiteX1184" fmla="*/ 373273 h 605239"/>
              <a:gd name="connsiteY1184" fmla="*/ 373273 h 605239"/>
              <a:gd name="connsiteX1185" fmla="*/ 373273 h 605239"/>
              <a:gd name="connsiteY1185" fmla="*/ 373273 h 605239"/>
              <a:gd name="connsiteX1186" fmla="*/ 373273 h 605239"/>
              <a:gd name="connsiteY1186" fmla="*/ 373273 h 605239"/>
              <a:gd name="connsiteX1187" fmla="*/ 373273 h 605239"/>
              <a:gd name="connsiteY1187" fmla="*/ 373273 h 605239"/>
              <a:gd name="connsiteX1188" fmla="*/ 373273 h 605239"/>
              <a:gd name="connsiteY1188" fmla="*/ 373273 h 605239"/>
              <a:gd name="connsiteX1189" fmla="*/ 373273 h 605239"/>
              <a:gd name="connsiteY1189" fmla="*/ 373273 h 605239"/>
              <a:gd name="connsiteX1190" fmla="*/ 373273 h 605239"/>
              <a:gd name="connsiteY1190" fmla="*/ 373273 h 605239"/>
              <a:gd name="connsiteX1191" fmla="*/ 373273 h 605239"/>
              <a:gd name="connsiteY1191" fmla="*/ 373273 h 605239"/>
              <a:gd name="connsiteX1192" fmla="*/ 373273 h 605239"/>
              <a:gd name="connsiteY1192" fmla="*/ 373273 h 605239"/>
              <a:gd name="connsiteX1193" fmla="*/ 373273 h 605239"/>
              <a:gd name="connsiteY1193" fmla="*/ 373273 h 605239"/>
              <a:gd name="connsiteX1194" fmla="*/ 373273 h 605239"/>
              <a:gd name="connsiteY1194" fmla="*/ 373273 h 605239"/>
              <a:gd name="connsiteX1195" fmla="*/ 373273 h 605239"/>
              <a:gd name="connsiteY1195" fmla="*/ 373273 h 605239"/>
              <a:gd name="connsiteX1196" fmla="*/ 373273 h 605239"/>
              <a:gd name="connsiteY1196" fmla="*/ 373273 h 605239"/>
              <a:gd name="connsiteX1197" fmla="*/ 373273 h 605239"/>
              <a:gd name="connsiteY1197" fmla="*/ 373273 h 605239"/>
              <a:gd name="connsiteX1198" fmla="*/ 373273 h 605239"/>
              <a:gd name="connsiteY1198" fmla="*/ 373273 h 605239"/>
              <a:gd name="connsiteX1199" fmla="*/ 373273 h 605239"/>
              <a:gd name="connsiteY1199" fmla="*/ 373273 h 605239"/>
              <a:gd name="connsiteX1200" fmla="*/ 373273 h 605239"/>
              <a:gd name="connsiteY1200" fmla="*/ 373273 h 605239"/>
              <a:gd name="connsiteX1201" fmla="*/ 373273 h 605239"/>
              <a:gd name="connsiteY1201" fmla="*/ 373273 h 605239"/>
              <a:gd name="connsiteX1202" fmla="*/ 373273 h 605239"/>
              <a:gd name="connsiteY1202" fmla="*/ 373273 h 605239"/>
              <a:gd name="connsiteX1203" fmla="*/ 373273 h 605239"/>
              <a:gd name="connsiteY1203" fmla="*/ 373273 h 605239"/>
              <a:gd name="connsiteX1204" fmla="*/ 373273 h 605239"/>
              <a:gd name="connsiteY1204" fmla="*/ 373273 h 605239"/>
              <a:gd name="connsiteX1205" fmla="*/ 373273 h 605239"/>
              <a:gd name="connsiteY1205" fmla="*/ 373273 h 605239"/>
              <a:gd name="connsiteX1206" fmla="*/ 373273 h 605239"/>
              <a:gd name="connsiteY1206" fmla="*/ 373273 h 605239"/>
              <a:gd name="connsiteX1207" fmla="*/ 373273 h 605239"/>
              <a:gd name="connsiteY1207" fmla="*/ 373273 h 605239"/>
              <a:gd name="connsiteX1208" fmla="*/ 373273 h 605239"/>
              <a:gd name="connsiteY1208" fmla="*/ 373273 h 605239"/>
              <a:gd name="connsiteX1209" fmla="*/ 373273 h 605239"/>
              <a:gd name="connsiteY1209" fmla="*/ 373273 h 605239"/>
              <a:gd name="connsiteX1210" fmla="*/ 373273 h 605239"/>
              <a:gd name="connsiteY1210" fmla="*/ 373273 h 605239"/>
              <a:gd name="connsiteX1211" fmla="*/ 373273 h 605239"/>
              <a:gd name="connsiteY1211" fmla="*/ 373273 h 605239"/>
              <a:gd name="connsiteX1212" fmla="*/ 373273 h 605239"/>
              <a:gd name="connsiteY1212"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Lst>
            <a:rect l="l" t="t" r="r" b="b"/>
            <a:pathLst>
              <a:path w="608062" h="585129">
                <a:moveTo>
                  <a:pt x="112930" y="480057"/>
                </a:moveTo>
                <a:lnTo>
                  <a:pt x="120068" y="488065"/>
                </a:lnTo>
                <a:lnTo>
                  <a:pt x="121828" y="489725"/>
                </a:lnTo>
                <a:cubicBezTo>
                  <a:pt x="125446" y="493142"/>
                  <a:pt x="129161" y="496755"/>
                  <a:pt x="133268" y="499880"/>
                </a:cubicBezTo>
                <a:cubicBezTo>
                  <a:pt x="137765" y="503493"/>
                  <a:pt x="142654" y="506911"/>
                  <a:pt x="147738" y="510036"/>
                </a:cubicBezTo>
                <a:cubicBezTo>
                  <a:pt x="147347" y="510329"/>
                  <a:pt x="146858" y="510524"/>
                  <a:pt x="146369" y="510817"/>
                </a:cubicBezTo>
                <a:cubicBezTo>
                  <a:pt x="132290" y="518336"/>
                  <a:pt x="117624" y="524977"/>
                  <a:pt x="103935" y="531226"/>
                </a:cubicBezTo>
                <a:cubicBezTo>
                  <a:pt x="90246" y="537476"/>
                  <a:pt x="77340" y="543432"/>
                  <a:pt x="66585" y="548803"/>
                </a:cubicBezTo>
                <a:cubicBezTo>
                  <a:pt x="61110" y="551440"/>
                  <a:pt x="56221" y="553979"/>
                  <a:pt x="51919" y="556322"/>
                </a:cubicBezTo>
                <a:cubicBezTo>
                  <a:pt x="49670" y="557494"/>
                  <a:pt x="47714" y="558568"/>
                  <a:pt x="45857" y="559545"/>
                </a:cubicBezTo>
                <a:cubicBezTo>
                  <a:pt x="43999" y="560619"/>
                  <a:pt x="42239" y="561595"/>
                  <a:pt x="40772" y="562474"/>
                </a:cubicBezTo>
                <a:cubicBezTo>
                  <a:pt x="37643" y="564134"/>
                  <a:pt x="35297" y="565599"/>
                  <a:pt x="33635" y="566576"/>
                </a:cubicBezTo>
                <a:cubicBezTo>
                  <a:pt x="32070" y="567552"/>
                  <a:pt x="31190" y="568040"/>
                  <a:pt x="31190" y="568040"/>
                </a:cubicBezTo>
                <a:cubicBezTo>
                  <a:pt x="31190" y="568040"/>
                  <a:pt x="32070" y="567552"/>
                  <a:pt x="33732" y="566673"/>
                </a:cubicBezTo>
                <a:cubicBezTo>
                  <a:pt x="35395" y="565794"/>
                  <a:pt x="37839" y="564427"/>
                  <a:pt x="40968" y="562865"/>
                </a:cubicBezTo>
                <a:cubicBezTo>
                  <a:pt x="42532" y="562084"/>
                  <a:pt x="44292" y="561205"/>
                  <a:pt x="46150" y="560228"/>
                </a:cubicBezTo>
                <a:cubicBezTo>
                  <a:pt x="48105" y="559252"/>
                  <a:pt x="50159" y="558275"/>
                  <a:pt x="52310" y="557201"/>
                </a:cubicBezTo>
                <a:cubicBezTo>
                  <a:pt x="56710" y="555053"/>
                  <a:pt x="61794" y="552807"/>
                  <a:pt x="67269" y="550366"/>
                </a:cubicBezTo>
                <a:cubicBezTo>
                  <a:pt x="78318" y="545385"/>
                  <a:pt x="91322" y="540112"/>
                  <a:pt x="105304" y="534449"/>
                </a:cubicBezTo>
                <a:cubicBezTo>
                  <a:pt x="119286" y="528687"/>
                  <a:pt x="134245" y="522633"/>
                  <a:pt x="148912" y="515602"/>
                </a:cubicBezTo>
                <a:cubicBezTo>
                  <a:pt x="150378" y="514918"/>
                  <a:pt x="151943" y="514137"/>
                  <a:pt x="153507" y="513454"/>
                </a:cubicBezTo>
                <a:cubicBezTo>
                  <a:pt x="156343" y="515016"/>
                  <a:pt x="159374" y="516579"/>
                  <a:pt x="162405" y="518043"/>
                </a:cubicBezTo>
                <a:lnTo>
                  <a:pt x="164262" y="519020"/>
                </a:lnTo>
                <a:lnTo>
                  <a:pt x="170227" y="521656"/>
                </a:lnTo>
                <a:lnTo>
                  <a:pt x="174235" y="523316"/>
                </a:lnTo>
                <a:cubicBezTo>
                  <a:pt x="175213" y="523609"/>
                  <a:pt x="176093" y="524000"/>
                  <a:pt x="176973" y="524293"/>
                </a:cubicBezTo>
                <a:lnTo>
                  <a:pt x="178342" y="524781"/>
                </a:lnTo>
                <a:cubicBezTo>
                  <a:pt x="184404" y="526930"/>
                  <a:pt x="189977" y="528492"/>
                  <a:pt x="195355" y="529566"/>
                </a:cubicBezTo>
                <a:cubicBezTo>
                  <a:pt x="201808" y="530933"/>
                  <a:pt x="207674" y="531617"/>
                  <a:pt x="213345" y="531910"/>
                </a:cubicBezTo>
                <a:cubicBezTo>
                  <a:pt x="214617" y="531910"/>
                  <a:pt x="215888" y="532007"/>
                  <a:pt x="217159" y="532007"/>
                </a:cubicBezTo>
                <a:cubicBezTo>
                  <a:pt x="219016" y="532007"/>
                  <a:pt x="220874" y="531910"/>
                  <a:pt x="222634" y="531812"/>
                </a:cubicBezTo>
                <a:cubicBezTo>
                  <a:pt x="219799" y="533472"/>
                  <a:pt x="216768" y="535132"/>
                  <a:pt x="213639" y="536890"/>
                </a:cubicBezTo>
                <a:cubicBezTo>
                  <a:pt x="209728" y="539038"/>
                  <a:pt x="205523" y="540991"/>
                  <a:pt x="201417" y="543042"/>
                </a:cubicBezTo>
                <a:cubicBezTo>
                  <a:pt x="197115" y="544995"/>
                  <a:pt x="192813" y="547046"/>
                  <a:pt x="188413" y="548803"/>
                </a:cubicBezTo>
                <a:cubicBezTo>
                  <a:pt x="184013" y="550659"/>
                  <a:pt x="179515" y="552319"/>
                  <a:pt x="175018" y="553979"/>
                </a:cubicBezTo>
                <a:cubicBezTo>
                  <a:pt x="170520" y="555443"/>
                  <a:pt x="165925" y="557006"/>
                  <a:pt x="161329" y="558373"/>
                </a:cubicBezTo>
                <a:cubicBezTo>
                  <a:pt x="152236" y="561010"/>
                  <a:pt x="143045" y="563256"/>
                  <a:pt x="134050" y="565013"/>
                </a:cubicBezTo>
                <a:cubicBezTo>
                  <a:pt x="116059" y="568724"/>
                  <a:pt x="98948" y="570775"/>
                  <a:pt x="83207" y="572532"/>
                </a:cubicBezTo>
                <a:cubicBezTo>
                  <a:pt x="67563" y="574388"/>
                  <a:pt x="53190" y="575950"/>
                  <a:pt x="40968" y="577708"/>
                </a:cubicBezTo>
                <a:cubicBezTo>
                  <a:pt x="34808" y="578587"/>
                  <a:pt x="29137" y="579466"/>
                  <a:pt x="24151" y="580344"/>
                </a:cubicBezTo>
                <a:cubicBezTo>
                  <a:pt x="21706" y="580735"/>
                  <a:pt x="19360" y="581126"/>
                  <a:pt x="17208" y="581516"/>
                </a:cubicBezTo>
                <a:cubicBezTo>
                  <a:pt x="15057" y="582004"/>
                  <a:pt x="13102" y="582395"/>
                  <a:pt x="11244" y="582688"/>
                </a:cubicBezTo>
                <a:cubicBezTo>
                  <a:pt x="7627" y="583372"/>
                  <a:pt x="4889" y="584055"/>
                  <a:pt x="2933" y="584446"/>
                </a:cubicBezTo>
                <a:cubicBezTo>
                  <a:pt x="1076" y="584934"/>
                  <a:pt x="0" y="585129"/>
                  <a:pt x="0" y="585129"/>
                </a:cubicBezTo>
                <a:cubicBezTo>
                  <a:pt x="0" y="585129"/>
                  <a:pt x="684" y="584348"/>
                  <a:pt x="2053" y="582981"/>
                </a:cubicBezTo>
                <a:cubicBezTo>
                  <a:pt x="3520" y="581516"/>
                  <a:pt x="5475" y="579368"/>
                  <a:pt x="8115" y="576829"/>
                </a:cubicBezTo>
                <a:cubicBezTo>
                  <a:pt x="9386" y="575559"/>
                  <a:pt x="10853" y="574095"/>
                  <a:pt x="12417" y="572532"/>
                </a:cubicBezTo>
                <a:cubicBezTo>
                  <a:pt x="14080" y="570970"/>
                  <a:pt x="15840" y="569310"/>
                  <a:pt x="17697" y="567454"/>
                </a:cubicBezTo>
                <a:cubicBezTo>
                  <a:pt x="21413" y="563939"/>
                  <a:pt x="25813" y="559935"/>
                  <a:pt x="30604" y="555639"/>
                </a:cubicBezTo>
                <a:cubicBezTo>
                  <a:pt x="40088" y="547143"/>
                  <a:pt x="51625" y="537476"/>
                  <a:pt x="63652" y="527320"/>
                </a:cubicBezTo>
                <a:cubicBezTo>
                  <a:pt x="75678" y="517164"/>
                  <a:pt x="88095" y="506521"/>
                  <a:pt x="98851" y="495584"/>
                </a:cubicBezTo>
                <a:cubicBezTo>
                  <a:pt x="104033" y="490506"/>
                  <a:pt x="108726" y="485233"/>
                  <a:pt x="112930" y="480057"/>
                </a:cubicBezTo>
                <a:close/>
                <a:moveTo>
                  <a:pt x="502246" y="361860"/>
                </a:moveTo>
                <a:cubicBezTo>
                  <a:pt x="502441" y="362055"/>
                  <a:pt x="502539" y="362251"/>
                  <a:pt x="502734" y="362446"/>
                </a:cubicBezTo>
                <a:cubicBezTo>
                  <a:pt x="507134" y="367913"/>
                  <a:pt x="510850" y="373965"/>
                  <a:pt x="513685" y="380506"/>
                </a:cubicBezTo>
                <a:cubicBezTo>
                  <a:pt x="516618" y="387046"/>
                  <a:pt x="518574" y="394172"/>
                  <a:pt x="519356" y="401591"/>
                </a:cubicBezTo>
                <a:cubicBezTo>
                  <a:pt x="520138" y="408913"/>
                  <a:pt x="519551" y="416625"/>
                  <a:pt x="517596" y="424044"/>
                </a:cubicBezTo>
                <a:lnTo>
                  <a:pt x="516814" y="426875"/>
                </a:lnTo>
                <a:lnTo>
                  <a:pt x="516423" y="428241"/>
                </a:lnTo>
                <a:lnTo>
                  <a:pt x="515836" y="429706"/>
                </a:lnTo>
                <a:lnTo>
                  <a:pt x="514956" y="431951"/>
                </a:lnTo>
                <a:lnTo>
                  <a:pt x="514565" y="433122"/>
                </a:lnTo>
                <a:cubicBezTo>
                  <a:pt x="514369" y="433415"/>
                  <a:pt x="514272" y="433806"/>
                  <a:pt x="513978" y="434294"/>
                </a:cubicBezTo>
                <a:lnTo>
                  <a:pt x="511436" y="439565"/>
                </a:lnTo>
                <a:lnTo>
                  <a:pt x="508796" y="444251"/>
                </a:lnTo>
                <a:cubicBezTo>
                  <a:pt x="504983" y="450498"/>
                  <a:pt x="500486" y="456160"/>
                  <a:pt x="495695" y="461334"/>
                </a:cubicBezTo>
                <a:cubicBezTo>
                  <a:pt x="490904" y="466508"/>
                  <a:pt x="485722" y="471096"/>
                  <a:pt x="480344" y="475391"/>
                </a:cubicBezTo>
                <a:cubicBezTo>
                  <a:pt x="477607" y="477441"/>
                  <a:pt x="474967" y="479589"/>
                  <a:pt x="472132" y="481541"/>
                </a:cubicBezTo>
                <a:cubicBezTo>
                  <a:pt x="470763" y="482518"/>
                  <a:pt x="469394" y="483396"/>
                  <a:pt x="467927" y="484372"/>
                </a:cubicBezTo>
                <a:cubicBezTo>
                  <a:pt x="466558" y="485251"/>
                  <a:pt x="465092" y="486227"/>
                  <a:pt x="463723" y="487106"/>
                </a:cubicBezTo>
                <a:cubicBezTo>
                  <a:pt x="460888" y="488960"/>
                  <a:pt x="458052" y="490620"/>
                  <a:pt x="455119" y="492279"/>
                </a:cubicBezTo>
                <a:lnTo>
                  <a:pt x="452968" y="493549"/>
                </a:lnTo>
                <a:lnTo>
                  <a:pt x="451893" y="494232"/>
                </a:lnTo>
                <a:lnTo>
                  <a:pt x="451110" y="494622"/>
                </a:lnTo>
                <a:lnTo>
                  <a:pt x="450524" y="494915"/>
                </a:lnTo>
                <a:lnTo>
                  <a:pt x="446319" y="497160"/>
                </a:lnTo>
                <a:lnTo>
                  <a:pt x="442017" y="499406"/>
                </a:lnTo>
                <a:cubicBezTo>
                  <a:pt x="440551" y="500089"/>
                  <a:pt x="438889" y="500870"/>
                  <a:pt x="437324" y="501553"/>
                </a:cubicBezTo>
                <a:cubicBezTo>
                  <a:pt x="434098" y="503018"/>
                  <a:pt x="430871" y="504579"/>
                  <a:pt x="427645" y="505653"/>
                </a:cubicBezTo>
                <a:cubicBezTo>
                  <a:pt x="424321" y="506825"/>
                  <a:pt x="421192" y="508094"/>
                  <a:pt x="417770" y="508972"/>
                </a:cubicBezTo>
                <a:cubicBezTo>
                  <a:pt x="414348" y="509949"/>
                  <a:pt x="411121" y="511022"/>
                  <a:pt x="407601" y="511706"/>
                </a:cubicBezTo>
                <a:cubicBezTo>
                  <a:pt x="404179" y="512389"/>
                  <a:pt x="400757" y="513170"/>
                  <a:pt x="397140" y="513463"/>
                </a:cubicBezTo>
                <a:lnTo>
                  <a:pt x="391860" y="514049"/>
                </a:lnTo>
                <a:cubicBezTo>
                  <a:pt x="390100" y="514146"/>
                  <a:pt x="388242" y="514244"/>
                  <a:pt x="386482" y="514244"/>
                </a:cubicBezTo>
                <a:cubicBezTo>
                  <a:pt x="379345" y="514634"/>
                  <a:pt x="372012" y="513756"/>
                  <a:pt x="364875" y="512487"/>
                </a:cubicBezTo>
                <a:cubicBezTo>
                  <a:pt x="363115" y="511999"/>
                  <a:pt x="361355" y="511510"/>
                  <a:pt x="359595" y="511022"/>
                </a:cubicBezTo>
                <a:lnTo>
                  <a:pt x="356955" y="510339"/>
                </a:lnTo>
                <a:cubicBezTo>
                  <a:pt x="356075" y="510046"/>
                  <a:pt x="355195" y="509656"/>
                  <a:pt x="354315" y="509363"/>
                </a:cubicBezTo>
                <a:lnTo>
                  <a:pt x="349231" y="507410"/>
                </a:lnTo>
                <a:cubicBezTo>
                  <a:pt x="347569" y="506629"/>
                  <a:pt x="345907" y="505751"/>
                  <a:pt x="344342" y="504970"/>
                </a:cubicBezTo>
                <a:lnTo>
                  <a:pt x="341898" y="503701"/>
                </a:lnTo>
                <a:cubicBezTo>
                  <a:pt x="341018" y="503213"/>
                  <a:pt x="340334" y="502725"/>
                  <a:pt x="339551" y="502237"/>
                </a:cubicBezTo>
                <a:lnTo>
                  <a:pt x="334956" y="499210"/>
                </a:lnTo>
                <a:cubicBezTo>
                  <a:pt x="333587" y="498137"/>
                  <a:pt x="332121" y="496965"/>
                  <a:pt x="330752" y="495794"/>
                </a:cubicBezTo>
                <a:lnTo>
                  <a:pt x="328699" y="494134"/>
                </a:lnTo>
                <a:cubicBezTo>
                  <a:pt x="328014" y="493451"/>
                  <a:pt x="327428" y="492865"/>
                  <a:pt x="326743" y="492182"/>
                </a:cubicBezTo>
                <a:lnTo>
                  <a:pt x="323028" y="488375"/>
                </a:lnTo>
                <a:cubicBezTo>
                  <a:pt x="321854" y="487008"/>
                  <a:pt x="320681" y="485641"/>
                  <a:pt x="319606" y="484275"/>
                </a:cubicBezTo>
                <a:lnTo>
                  <a:pt x="317944" y="482225"/>
                </a:lnTo>
                <a:cubicBezTo>
                  <a:pt x="317455" y="481541"/>
                  <a:pt x="316966" y="480760"/>
                  <a:pt x="316477" y="479979"/>
                </a:cubicBezTo>
                <a:lnTo>
                  <a:pt x="313544" y="475684"/>
                </a:lnTo>
                <a:cubicBezTo>
                  <a:pt x="310611" y="470803"/>
                  <a:pt x="308166" y="465727"/>
                  <a:pt x="306113" y="460553"/>
                </a:cubicBezTo>
                <a:cubicBezTo>
                  <a:pt x="306211" y="460358"/>
                  <a:pt x="306309" y="460163"/>
                  <a:pt x="306309" y="459968"/>
                </a:cubicBezTo>
                <a:cubicBezTo>
                  <a:pt x="306895" y="458015"/>
                  <a:pt x="307482" y="455965"/>
                  <a:pt x="307971" y="453915"/>
                </a:cubicBezTo>
                <a:cubicBezTo>
                  <a:pt x="308264" y="452646"/>
                  <a:pt x="308460" y="451475"/>
                  <a:pt x="308753" y="450206"/>
                </a:cubicBezTo>
                <a:cubicBezTo>
                  <a:pt x="308948" y="449327"/>
                  <a:pt x="309144" y="448448"/>
                  <a:pt x="309340" y="447472"/>
                </a:cubicBezTo>
                <a:cubicBezTo>
                  <a:pt x="311393" y="451377"/>
                  <a:pt x="313739" y="455087"/>
                  <a:pt x="316281" y="458503"/>
                </a:cubicBezTo>
                <a:lnTo>
                  <a:pt x="319019" y="461822"/>
                </a:lnTo>
                <a:cubicBezTo>
                  <a:pt x="319508" y="462408"/>
                  <a:pt x="319899" y="462994"/>
                  <a:pt x="320388" y="463482"/>
                </a:cubicBezTo>
                <a:lnTo>
                  <a:pt x="321952" y="464946"/>
                </a:lnTo>
                <a:lnTo>
                  <a:pt x="324983" y="467972"/>
                </a:lnTo>
                <a:lnTo>
                  <a:pt x="328210" y="470706"/>
                </a:lnTo>
                <a:cubicBezTo>
                  <a:pt x="328699" y="471194"/>
                  <a:pt x="329285" y="471584"/>
                  <a:pt x="329774" y="472072"/>
                </a:cubicBezTo>
                <a:lnTo>
                  <a:pt x="331045" y="472853"/>
                </a:lnTo>
                <a:lnTo>
                  <a:pt x="331534" y="473244"/>
                </a:lnTo>
                <a:lnTo>
                  <a:pt x="335054" y="475587"/>
                </a:lnTo>
                <a:lnTo>
                  <a:pt x="338769" y="477539"/>
                </a:lnTo>
                <a:cubicBezTo>
                  <a:pt x="339356" y="477929"/>
                  <a:pt x="339942" y="478222"/>
                  <a:pt x="340529" y="478515"/>
                </a:cubicBezTo>
                <a:lnTo>
                  <a:pt x="342485" y="479296"/>
                </a:lnTo>
                <a:cubicBezTo>
                  <a:pt x="343756" y="479882"/>
                  <a:pt x="345027" y="480370"/>
                  <a:pt x="346395" y="480858"/>
                </a:cubicBezTo>
                <a:lnTo>
                  <a:pt x="350306" y="482029"/>
                </a:lnTo>
                <a:cubicBezTo>
                  <a:pt x="350991" y="482225"/>
                  <a:pt x="351675" y="482518"/>
                  <a:pt x="352360" y="482615"/>
                </a:cubicBezTo>
                <a:lnTo>
                  <a:pt x="354413" y="483006"/>
                </a:lnTo>
                <a:lnTo>
                  <a:pt x="358519" y="483787"/>
                </a:lnTo>
                <a:cubicBezTo>
                  <a:pt x="363995" y="484372"/>
                  <a:pt x="369568" y="484763"/>
                  <a:pt x="375238" y="484177"/>
                </a:cubicBezTo>
                <a:cubicBezTo>
                  <a:pt x="376607" y="484079"/>
                  <a:pt x="378074" y="483982"/>
                  <a:pt x="379443" y="483787"/>
                </a:cubicBezTo>
                <a:lnTo>
                  <a:pt x="383647" y="483103"/>
                </a:lnTo>
                <a:cubicBezTo>
                  <a:pt x="386482" y="482713"/>
                  <a:pt x="389220" y="481932"/>
                  <a:pt x="391958" y="481248"/>
                </a:cubicBezTo>
                <a:cubicBezTo>
                  <a:pt x="394793" y="480760"/>
                  <a:pt x="397531" y="479687"/>
                  <a:pt x="400268" y="478906"/>
                </a:cubicBezTo>
                <a:cubicBezTo>
                  <a:pt x="403006" y="478125"/>
                  <a:pt x="405646" y="476856"/>
                  <a:pt x="408384" y="475879"/>
                </a:cubicBezTo>
                <a:cubicBezTo>
                  <a:pt x="411121" y="474806"/>
                  <a:pt x="413663" y="473537"/>
                  <a:pt x="416205" y="472365"/>
                </a:cubicBezTo>
                <a:cubicBezTo>
                  <a:pt x="417574" y="471779"/>
                  <a:pt x="418747" y="471291"/>
                  <a:pt x="420116" y="470608"/>
                </a:cubicBezTo>
                <a:lnTo>
                  <a:pt x="424223" y="468460"/>
                </a:lnTo>
                <a:lnTo>
                  <a:pt x="428231" y="466215"/>
                </a:lnTo>
                <a:lnTo>
                  <a:pt x="428720" y="466020"/>
                </a:lnTo>
                <a:lnTo>
                  <a:pt x="428818" y="465922"/>
                </a:lnTo>
                <a:lnTo>
                  <a:pt x="429014" y="465825"/>
                </a:lnTo>
                <a:lnTo>
                  <a:pt x="429991" y="465239"/>
                </a:lnTo>
                <a:lnTo>
                  <a:pt x="431947" y="464165"/>
                </a:lnTo>
                <a:cubicBezTo>
                  <a:pt x="434489" y="462701"/>
                  <a:pt x="437129" y="461139"/>
                  <a:pt x="439573" y="459577"/>
                </a:cubicBezTo>
                <a:cubicBezTo>
                  <a:pt x="444560" y="456453"/>
                  <a:pt x="449448" y="453232"/>
                  <a:pt x="454141" y="449717"/>
                </a:cubicBezTo>
                <a:cubicBezTo>
                  <a:pt x="458834" y="446301"/>
                  <a:pt x="463234" y="442494"/>
                  <a:pt x="467341" y="438589"/>
                </a:cubicBezTo>
                <a:cubicBezTo>
                  <a:pt x="471447" y="434587"/>
                  <a:pt x="475065" y="430291"/>
                  <a:pt x="478291" y="425703"/>
                </a:cubicBezTo>
                <a:lnTo>
                  <a:pt x="480638" y="422189"/>
                </a:lnTo>
                <a:lnTo>
                  <a:pt x="482495" y="418772"/>
                </a:lnTo>
                <a:cubicBezTo>
                  <a:pt x="483180" y="417601"/>
                  <a:pt x="483864" y="416039"/>
                  <a:pt x="484451" y="414770"/>
                </a:cubicBezTo>
                <a:lnTo>
                  <a:pt x="484744" y="414184"/>
                </a:lnTo>
                <a:lnTo>
                  <a:pt x="484842" y="413989"/>
                </a:lnTo>
                <a:lnTo>
                  <a:pt x="484842" y="413891"/>
                </a:lnTo>
                <a:lnTo>
                  <a:pt x="485233" y="413013"/>
                </a:lnTo>
                <a:lnTo>
                  <a:pt x="485917" y="411158"/>
                </a:lnTo>
                <a:cubicBezTo>
                  <a:pt x="489437" y="401201"/>
                  <a:pt x="489144" y="389584"/>
                  <a:pt x="485526" y="378944"/>
                </a:cubicBezTo>
                <a:cubicBezTo>
                  <a:pt x="484353" y="375136"/>
                  <a:pt x="482691" y="371525"/>
                  <a:pt x="480833" y="368010"/>
                </a:cubicBezTo>
                <a:cubicBezTo>
                  <a:pt x="482495" y="367717"/>
                  <a:pt x="484060" y="367327"/>
                  <a:pt x="485624" y="367034"/>
                </a:cubicBezTo>
                <a:cubicBezTo>
                  <a:pt x="486602" y="366741"/>
                  <a:pt x="487580" y="366546"/>
                  <a:pt x="488460" y="366253"/>
                </a:cubicBezTo>
                <a:cubicBezTo>
                  <a:pt x="489046" y="366155"/>
                  <a:pt x="489731" y="365960"/>
                  <a:pt x="490317" y="365765"/>
                </a:cubicBezTo>
                <a:cubicBezTo>
                  <a:pt x="492077" y="365375"/>
                  <a:pt x="493739" y="364789"/>
                  <a:pt x="495401" y="364301"/>
                </a:cubicBezTo>
                <a:cubicBezTo>
                  <a:pt x="497748" y="363520"/>
                  <a:pt x="499997" y="362739"/>
                  <a:pt x="502246" y="361860"/>
                </a:cubicBezTo>
                <a:close/>
                <a:moveTo>
                  <a:pt x="328784" y="313473"/>
                </a:moveTo>
                <a:lnTo>
                  <a:pt x="329077" y="313496"/>
                </a:lnTo>
                <a:lnTo>
                  <a:pt x="329077" y="313766"/>
                </a:lnTo>
                <a:lnTo>
                  <a:pt x="329077" y="313864"/>
                </a:lnTo>
                <a:cubicBezTo>
                  <a:pt x="330544" y="313961"/>
                  <a:pt x="333770" y="314157"/>
                  <a:pt x="336312" y="314352"/>
                </a:cubicBezTo>
                <a:cubicBezTo>
                  <a:pt x="336215" y="314352"/>
                  <a:pt x="336215" y="314059"/>
                  <a:pt x="336215" y="314059"/>
                </a:cubicBezTo>
                <a:lnTo>
                  <a:pt x="329077" y="313496"/>
                </a:lnTo>
                <a:lnTo>
                  <a:pt x="329077" y="313473"/>
                </a:lnTo>
                <a:close/>
                <a:moveTo>
                  <a:pt x="238636" y="309373"/>
                </a:moveTo>
                <a:cubicBezTo>
                  <a:pt x="235507" y="309373"/>
                  <a:pt x="231890" y="309471"/>
                  <a:pt x="227881" y="309763"/>
                </a:cubicBezTo>
                <a:cubicBezTo>
                  <a:pt x="223872" y="309959"/>
                  <a:pt x="219472" y="310252"/>
                  <a:pt x="214584" y="310544"/>
                </a:cubicBezTo>
                <a:cubicBezTo>
                  <a:pt x="212139" y="310642"/>
                  <a:pt x="209597" y="311033"/>
                  <a:pt x="207055" y="311325"/>
                </a:cubicBezTo>
                <a:cubicBezTo>
                  <a:pt x="204415" y="311618"/>
                  <a:pt x="201775" y="312106"/>
                  <a:pt x="198940" y="312595"/>
                </a:cubicBezTo>
                <a:cubicBezTo>
                  <a:pt x="195224" y="313180"/>
                  <a:pt x="191411" y="314059"/>
                  <a:pt x="187500" y="315231"/>
                </a:cubicBezTo>
                <a:cubicBezTo>
                  <a:pt x="185545" y="315719"/>
                  <a:pt x="183687" y="316304"/>
                  <a:pt x="181731" y="316890"/>
                </a:cubicBezTo>
                <a:cubicBezTo>
                  <a:pt x="180167" y="317281"/>
                  <a:pt x="178700" y="317964"/>
                  <a:pt x="177234" y="318550"/>
                </a:cubicBezTo>
                <a:cubicBezTo>
                  <a:pt x="175767" y="319136"/>
                  <a:pt x="174203" y="319721"/>
                  <a:pt x="172736" y="320307"/>
                </a:cubicBezTo>
                <a:cubicBezTo>
                  <a:pt x="171270" y="321088"/>
                  <a:pt x="169803" y="321772"/>
                  <a:pt x="168239" y="322553"/>
                </a:cubicBezTo>
                <a:cubicBezTo>
                  <a:pt x="167554" y="322943"/>
                  <a:pt x="166772" y="323236"/>
                  <a:pt x="165990" y="323627"/>
                </a:cubicBezTo>
                <a:cubicBezTo>
                  <a:pt x="165305" y="324017"/>
                  <a:pt x="164523" y="324505"/>
                  <a:pt x="163839" y="324896"/>
                </a:cubicBezTo>
                <a:cubicBezTo>
                  <a:pt x="162372" y="325774"/>
                  <a:pt x="160905" y="326751"/>
                  <a:pt x="159439" y="327629"/>
                </a:cubicBezTo>
                <a:cubicBezTo>
                  <a:pt x="158070" y="328508"/>
                  <a:pt x="156506" y="329582"/>
                  <a:pt x="155137" y="330656"/>
                </a:cubicBezTo>
                <a:cubicBezTo>
                  <a:pt x="153084" y="332218"/>
                  <a:pt x="151128" y="333877"/>
                  <a:pt x="149173" y="335635"/>
                </a:cubicBezTo>
                <a:cubicBezTo>
                  <a:pt x="148488" y="336318"/>
                  <a:pt x="147804" y="337001"/>
                  <a:pt x="147119" y="337685"/>
                </a:cubicBezTo>
                <a:cubicBezTo>
                  <a:pt x="146826" y="337978"/>
                  <a:pt x="146533" y="338271"/>
                  <a:pt x="146239" y="338661"/>
                </a:cubicBezTo>
                <a:cubicBezTo>
                  <a:pt x="145359" y="339637"/>
                  <a:pt x="144382" y="340614"/>
                  <a:pt x="143502" y="341688"/>
                </a:cubicBezTo>
                <a:cubicBezTo>
                  <a:pt x="142817" y="342469"/>
                  <a:pt x="142133" y="343347"/>
                  <a:pt x="141448" y="344226"/>
                </a:cubicBezTo>
                <a:cubicBezTo>
                  <a:pt x="140960" y="344812"/>
                  <a:pt x="140471" y="345495"/>
                  <a:pt x="140080" y="346081"/>
                </a:cubicBezTo>
                <a:cubicBezTo>
                  <a:pt x="138515" y="348229"/>
                  <a:pt x="137049" y="350474"/>
                  <a:pt x="135680" y="352719"/>
                </a:cubicBezTo>
                <a:cubicBezTo>
                  <a:pt x="135191" y="353696"/>
                  <a:pt x="134604" y="354672"/>
                  <a:pt x="134115" y="355648"/>
                </a:cubicBezTo>
                <a:cubicBezTo>
                  <a:pt x="133040" y="357601"/>
                  <a:pt x="132160" y="359553"/>
                  <a:pt x="131280" y="361603"/>
                </a:cubicBezTo>
                <a:cubicBezTo>
                  <a:pt x="126098" y="373807"/>
                  <a:pt x="123654" y="387670"/>
                  <a:pt x="124729" y="401435"/>
                </a:cubicBezTo>
                <a:cubicBezTo>
                  <a:pt x="125316" y="409538"/>
                  <a:pt x="127076" y="417641"/>
                  <a:pt x="130204" y="425256"/>
                </a:cubicBezTo>
                <a:cubicBezTo>
                  <a:pt x="131769" y="429064"/>
                  <a:pt x="133529" y="432774"/>
                  <a:pt x="135778" y="436191"/>
                </a:cubicBezTo>
                <a:lnTo>
                  <a:pt x="136169" y="436874"/>
                </a:lnTo>
                <a:lnTo>
                  <a:pt x="136169" y="436972"/>
                </a:lnTo>
                <a:lnTo>
                  <a:pt x="136462" y="437265"/>
                </a:lnTo>
                <a:lnTo>
                  <a:pt x="137342" y="438729"/>
                </a:lnTo>
                <a:lnTo>
                  <a:pt x="137733" y="439217"/>
                </a:lnTo>
                <a:lnTo>
                  <a:pt x="139297" y="441462"/>
                </a:lnTo>
                <a:cubicBezTo>
                  <a:pt x="139982" y="442439"/>
                  <a:pt x="140568" y="443415"/>
                  <a:pt x="141253" y="444294"/>
                </a:cubicBezTo>
                <a:lnTo>
                  <a:pt x="143208" y="446539"/>
                </a:lnTo>
                <a:lnTo>
                  <a:pt x="145164" y="448882"/>
                </a:lnTo>
                <a:lnTo>
                  <a:pt x="146142" y="450054"/>
                </a:lnTo>
                <a:lnTo>
                  <a:pt x="147217" y="451225"/>
                </a:lnTo>
                <a:lnTo>
                  <a:pt x="151715" y="455716"/>
                </a:lnTo>
                <a:cubicBezTo>
                  <a:pt x="154941" y="458547"/>
                  <a:pt x="158070" y="461476"/>
                  <a:pt x="161590" y="464014"/>
                </a:cubicBezTo>
                <a:cubicBezTo>
                  <a:pt x="163252" y="465284"/>
                  <a:pt x="165012" y="466650"/>
                  <a:pt x="166870" y="467724"/>
                </a:cubicBezTo>
                <a:cubicBezTo>
                  <a:pt x="168630" y="468896"/>
                  <a:pt x="170390" y="470165"/>
                  <a:pt x="172345" y="471336"/>
                </a:cubicBezTo>
                <a:lnTo>
                  <a:pt x="178016" y="474558"/>
                </a:lnTo>
                <a:cubicBezTo>
                  <a:pt x="179874" y="475632"/>
                  <a:pt x="181829" y="476511"/>
                  <a:pt x="183785" y="477487"/>
                </a:cubicBezTo>
                <a:lnTo>
                  <a:pt x="186718" y="478854"/>
                </a:lnTo>
                <a:lnTo>
                  <a:pt x="189847" y="480318"/>
                </a:lnTo>
                <a:cubicBezTo>
                  <a:pt x="190433" y="480513"/>
                  <a:pt x="191118" y="480806"/>
                  <a:pt x="191704" y="481099"/>
                </a:cubicBezTo>
                <a:cubicBezTo>
                  <a:pt x="193073" y="481587"/>
                  <a:pt x="194442" y="482173"/>
                  <a:pt x="195811" y="482661"/>
                </a:cubicBezTo>
                <a:cubicBezTo>
                  <a:pt x="197278" y="483247"/>
                  <a:pt x="198842" y="483735"/>
                  <a:pt x="200406" y="484223"/>
                </a:cubicBezTo>
                <a:cubicBezTo>
                  <a:pt x="202948" y="485004"/>
                  <a:pt x="205491" y="485688"/>
                  <a:pt x="208033" y="486371"/>
                </a:cubicBezTo>
                <a:cubicBezTo>
                  <a:pt x="216344" y="488324"/>
                  <a:pt x="224752" y="489007"/>
                  <a:pt x="232770" y="488128"/>
                </a:cubicBezTo>
                <a:cubicBezTo>
                  <a:pt x="234725" y="488031"/>
                  <a:pt x="236778" y="487640"/>
                  <a:pt x="238734" y="487250"/>
                </a:cubicBezTo>
                <a:lnTo>
                  <a:pt x="241471" y="486566"/>
                </a:lnTo>
                <a:lnTo>
                  <a:pt x="244698" y="485590"/>
                </a:lnTo>
                <a:cubicBezTo>
                  <a:pt x="245774" y="485297"/>
                  <a:pt x="246654" y="484907"/>
                  <a:pt x="247534" y="484614"/>
                </a:cubicBezTo>
                <a:cubicBezTo>
                  <a:pt x="248511" y="484223"/>
                  <a:pt x="249391" y="483930"/>
                  <a:pt x="250271" y="483540"/>
                </a:cubicBezTo>
                <a:cubicBezTo>
                  <a:pt x="252129" y="482661"/>
                  <a:pt x="253987" y="481880"/>
                  <a:pt x="255747" y="480806"/>
                </a:cubicBezTo>
                <a:cubicBezTo>
                  <a:pt x="257506" y="479928"/>
                  <a:pt x="259169" y="478854"/>
                  <a:pt x="260929" y="477780"/>
                </a:cubicBezTo>
                <a:cubicBezTo>
                  <a:pt x="261711" y="477194"/>
                  <a:pt x="262493" y="476608"/>
                  <a:pt x="263275" y="476022"/>
                </a:cubicBezTo>
                <a:lnTo>
                  <a:pt x="264546" y="475144"/>
                </a:lnTo>
                <a:lnTo>
                  <a:pt x="265719" y="474168"/>
                </a:lnTo>
                <a:cubicBezTo>
                  <a:pt x="268848" y="471629"/>
                  <a:pt x="271586" y="468700"/>
                  <a:pt x="274226" y="465674"/>
                </a:cubicBezTo>
                <a:lnTo>
                  <a:pt x="276084" y="463331"/>
                </a:lnTo>
                <a:cubicBezTo>
                  <a:pt x="276670" y="462550"/>
                  <a:pt x="277257" y="461671"/>
                  <a:pt x="277843" y="460890"/>
                </a:cubicBezTo>
                <a:cubicBezTo>
                  <a:pt x="279115" y="459231"/>
                  <a:pt x="280092" y="457473"/>
                  <a:pt x="281168" y="455814"/>
                </a:cubicBezTo>
                <a:cubicBezTo>
                  <a:pt x="283221" y="452397"/>
                  <a:pt x="285079" y="448882"/>
                  <a:pt x="286741" y="445172"/>
                </a:cubicBezTo>
                <a:cubicBezTo>
                  <a:pt x="289870" y="438046"/>
                  <a:pt x="292119" y="430626"/>
                  <a:pt x="293878" y="423206"/>
                </a:cubicBezTo>
                <a:cubicBezTo>
                  <a:pt x="293976" y="423109"/>
                  <a:pt x="293976" y="422913"/>
                  <a:pt x="294074" y="422718"/>
                </a:cubicBezTo>
                <a:cubicBezTo>
                  <a:pt x="294563" y="420375"/>
                  <a:pt x="295052" y="417934"/>
                  <a:pt x="295443" y="415591"/>
                </a:cubicBezTo>
                <a:cubicBezTo>
                  <a:pt x="296029" y="412662"/>
                  <a:pt x="296421" y="409734"/>
                  <a:pt x="296812" y="406902"/>
                </a:cubicBezTo>
                <a:cubicBezTo>
                  <a:pt x="296909" y="406024"/>
                  <a:pt x="297007" y="405243"/>
                  <a:pt x="297105" y="404462"/>
                </a:cubicBezTo>
                <a:cubicBezTo>
                  <a:pt x="297203" y="403095"/>
                  <a:pt x="297398" y="401728"/>
                  <a:pt x="297496" y="400264"/>
                </a:cubicBezTo>
                <a:cubicBezTo>
                  <a:pt x="297789" y="396652"/>
                  <a:pt x="297985" y="393039"/>
                  <a:pt x="298181" y="389525"/>
                </a:cubicBezTo>
                <a:cubicBezTo>
                  <a:pt x="298181" y="388060"/>
                  <a:pt x="298181" y="386498"/>
                  <a:pt x="298181" y="385034"/>
                </a:cubicBezTo>
                <a:cubicBezTo>
                  <a:pt x="298181" y="382984"/>
                  <a:pt x="298181" y="380934"/>
                  <a:pt x="298181" y="378981"/>
                </a:cubicBezTo>
                <a:cubicBezTo>
                  <a:pt x="298083" y="375467"/>
                  <a:pt x="297887" y="372147"/>
                  <a:pt x="297692" y="368828"/>
                </a:cubicBezTo>
                <a:cubicBezTo>
                  <a:pt x="297594" y="368047"/>
                  <a:pt x="297594" y="367168"/>
                  <a:pt x="297496" y="366387"/>
                </a:cubicBezTo>
                <a:cubicBezTo>
                  <a:pt x="297496" y="365606"/>
                  <a:pt x="297398" y="364728"/>
                  <a:pt x="297398" y="363947"/>
                </a:cubicBezTo>
                <a:cubicBezTo>
                  <a:pt x="297301" y="363068"/>
                  <a:pt x="297301" y="362189"/>
                  <a:pt x="297203" y="361408"/>
                </a:cubicBezTo>
                <a:cubicBezTo>
                  <a:pt x="297203" y="361213"/>
                  <a:pt x="297203" y="361115"/>
                  <a:pt x="297203" y="361018"/>
                </a:cubicBezTo>
                <a:cubicBezTo>
                  <a:pt x="296909" y="360920"/>
                  <a:pt x="296714" y="360920"/>
                  <a:pt x="296421" y="360920"/>
                </a:cubicBezTo>
                <a:cubicBezTo>
                  <a:pt x="296225" y="360920"/>
                  <a:pt x="295932" y="360920"/>
                  <a:pt x="295638" y="360822"/>
                </a:cubicBezTo>
                <a:cubicBezTo>
                  <a:pt x="295345" y="360822"/>
                  <a:pt x="295052" y="360822"/>
                  <a:pt x="294856" y="360822"/>
                </a:cubicBezTo>
                <a:cubicBezTo>
                  <a:pt x="292803" y="360530"/>
                  <a:pt x="290847" y="360237"/>
                  <a:pt x="288892" y="359846"/>
                </a:cubicBezTo>
                <a:cubicBezTo>
                  <a:pt x="286252" y="361896"/>
                  <a:pt x="283417" y="363751"/>
                  <a:pt x="280777" y="365606"/>
                </a:cubicBezTo>
                <a:cubicBezTo>
                  <a:pt x="280386" y="365899"/>
                  <a:pt x="279995" y="366094"/>
                  <a:pt x="279603" y="366387"/>
                </a:cubicBezTo>
                <a:cubicBezTo>
                  <a:pt x="279017" y="366778"/>
                  <a:pt x="278528" y="367071"/>
                  <a:pt x="278039" y="367461"/>
                </a:cubicBezTo>
                <a:cubicBezTo>
                  <a:pt x="277159" y="368047"/>
                  <a:pt x="276181" y="368535"/>
                  <a:pt x="275301" y="369121"/>
                </a:cubicBezTo>
                <a:cubicBezTo>
                  <a:pt x="273541" y="370292"/>
                  <a:pt x="271684" y="371366"/>
                  <a:pt x="269924" y="372440"/>
                </a:cubicBezTo>
                <a:cubicBezTo>
                  <a:pt x="269044" y="373026"/>
                  <a:pt x="268164" y="373514"/>
                  <a:pt x="267284" y="374100"/>
                </a:cubicBezTo>
                <a:cubicBezTo>
                  <a:pt x="266404" y="374588"/>
                  <a:pt x="265524" y="375076"/>
                  <a:pt x="264644" y="375564"/>
                </a:cubicBezTo>
                <a:cubicBezTo>
                  <a:pt x="262884" y="376443"/>
                  <a:pt x="261124" y="377419"/>
                  <a:pt x="259462" y="378298"/>
                </a:cubicBezTo>
                <a:cubicBezTo>
                  <a:pt x="257800" y="379176"/>
                  <a:pt x="256235" y="380153"/>
                  <a:pt x="254573" y="380836"/>
                </a:cubicBezTo>
                <a:cubicBezTo>
                  <a:pt x="253009" y="381617"/>
                  <a:pt x="251444" y="382300"/>
                  <a:pt x="249880" y="383081"/>
                </a:cubicBezTo>
                <a:cubicBezTo>
                  <a:pt x="246849" y="384351"/>
                  <a:pt x="244209" y="385717"/>
                  <a:pt x="241667" y="386791"/>
                </a:cubicBezTo>
                <a:cubicBezTo>
                  <a:pt x="241080" y="386987"/>
                  <a:pt x="240494" y="387182"/>
                  <a:pt x="239907" y="387475"/>
                </a:cubicBezTo>
                <a:cubicBezTo>
                  <a:pt x="241471" y="392649"/>
                  <a:pt x="238832" y="398214"/>
                  <a:pt x="233747" y="400264"/>
                </a:cubicBezTo>
                <a:cubicBezTo>
                  <a:pt x="228370" y="402509"/>
                  <a:pt x="222210" y="399873"/>
                  <a:pt x="220059" y="394504"/>
                </a:cubicBezTo>
                <a:cubicBezTo>
                  <a:pt x="217810" y="389134"/>
                  <a:pt x="220450" y="382984"/>
                  <a:pt x="225828" y="380738"/>
                </a:cubicBezTo>
                <a:cubicBezTo>
                  <a:pt x="230716" y="378786"/>
                  <a:pt x="236192" y="380738"/>
                  <a:pt x="238832" y="385034"/>
                </a:cubicBezTo>
                <a:cubicBezTo>
                  <a:pt x="239320" y="384741"/>
                  <a:pt x="239907" y="384448"/>
                  <a:pt x="240396" y="384155"/>
                </a:cubicBezTo>
                <a:cubicBezTo>
                  <a:pt x="242743" y="382886"/>
                  <a:pt x="245187" y="381227"/>
                  <a:pt x="248022" y="379567"/>
                </a:cubicBezTo>
                <a:cubicBezTo>
                  <a:pt x="249391" y="378688"/>
                  <a:pt x="250760" y="377810"/>
                  <a:pt x="252324" y="376833"/>
                </a:cubicBezTo>
                <a:cubicBezTo>
                  <a:pt x="253791" y="375955"/>
                  <a:pt x="255160" y="374783"/>
                  <a:pt x="256724" y="373807"/>
                </a:cubicBezTo>
                <a:cubicBezTo>
                  <a:pt x="258191" y="372733"/>
                  <a:pt x="259755" y="371561"/>
                  <a:pt x="261320" y="370488"/>
                </a:cubicBezTo>
                <a:cubicBezTo>
                  <a:pt x="262102" y="369902"/>
                  <a:pt x="262982" y="369316"/>
                  <a:pt x="263764" y="368730"/>
                </a:cubicBezTo>
                <a:cubicBezTo>
                  <a:pt x="264546" y="368144"/>
                  <a:pt x="265328" y="367461"/>
                  <a:pt x="266111" y="366875"/>
                </a:cubicBezTo>
                <a:cubicBezTo>
                  <a:pt x="267675" y="365606"/>
                  <a:pt x="269239" y="364337"/>
                  <a:pt x="270902" y="363068"/>
                </a:cubicBezTo>
                <a:cubicBezTo>
                  <a:pt x="271586" y="362482"/>
                  <a:pt x="272270" y="361896"/>
                  <a:pt x="272955" y="361311"/>
                </a:cubicBezTo>
                <a:cubicBezTo>
                  <a:pt x="273053" y="361213"/>
                  <a:pt x="273248" y="361213"/>
                  <a:pt x="273346" y="361115"/>
                </a:cubicBezTo>
                <a:cubicBezTo>
                  <a:pt x="274128" y="360334"/>
                  <a:pt x="274910" y="359651"/>
                  <a:pt x="275692" y="358968"/>
                </a:cubicBezTo>
                <a:cubicBezTo>
                  <a:pt x="276475" y="358284"/>
                  <a:pt x="277355" y="357503"/>
                  <a:pt x="278137" y="356820"/>
                </a:cubicBezTo>
                <a:cubicBezTo>
                  <a:pt x="271195" y="354184"/>
                  <a:pt x="264937" y="350376"/>
                  <a:pt x="259462" y="345788"/>
                </a:cubicBezTo>
                <a:cubicBezTo>
                  <a:pt x="259364" y="345690"/>
                  <a:pt x="259266" y="345593"/>
                  <a:pt x="259169" y="345495"/>
                </a:cubicBezTo>
                <a:cubicBezTo>
                  <a:pt x="258680" y="345788"/>
                  <a:pt x="258289" y="345983"/>
                  <a:pt x="257800" y="346276"/>
                </a:cubicBezTo>
                <a:cubicBezTo>
                  <a:pt x="256333" y="346959"/>
                  <a:pt x="254867" y="347643"/>
                  <a:pt x="253302" y="348521"/>
                </a:cubicBezTo>
                <a:cubicBezTo>
                  <a:pt x="252324" y="349107"/>
                  <a:pt x="251249" y="349693"/>
                  <a:pt x="250173" y="350279"/>
                </a:cubicBezTo>
                <a:cubicBezTo>
                  <a:pt x="248120" y="351450"/>
                  <a:pt x="246067" y="352622"/>
                  <a:pt x="244014" y="353891"/>
                </a:cubicBezTo>
                <a:cubicBezTo>
                  <a:pt x="242938" y="354574"/>
                  <a:pt x="241765" y="355258"/>
                  <a:pt x="240689" y="356039"/>
                </a:cubicBezTo>
                <a:cubicBezTo>
                  <a:pt x="238538" y="357405"/>
                  <a:pt x="236485" y="358772"/>
                  <a:pt x="234432" y="360237"/>
                </a:cubicBezTo>
                <a:cubicBezTo>
                  <a:pt x="232770" y="361311"/>
                  <a:pt x="231205" y="362482"/>
                  <a:pt x="229543" y="363654"/>
                </a:cubicBezTo>
                <a:cubicBezTo>
                  <a:pt x="227979" y="364923"/>
                  <a:pt x="226414" y="366094"/>
                  <a:pt x="224752" y="367266"/>
                </a:cubicBezTo>
                <a:cubicBezTo>
                  <a:pt x="221623" y="369804"/>
                  <a:pt x="218592" y="372342"/>
                  <a:pt x="215561" y="374881"/>
                </a:cubicBezTo>
                <a:cubicBezTo>
                  <a:pt x="212628" y="377614"/>
                  <a:pt x="209793" y="380250"/>
                  <a:pt x="207055" y="382789"/>
                </a:cubicBezTo>
                <a:cubicBezTo>
                  <a:pt x="204415" y="385522"/>
                  <a:pt x="201873" y="388060"/>
                  <a:pt x="199429" y="390599"/>
                </a:cubicBezTo>
                <a:cubicBezTo>
                  <a:pt x="198157" y="391770"/>
                  <a:pt x="197082" y="393039"/>
                  <a:pt x="196006" y="394309"/>
                </a:cubicBezTo>
                <a:cubicBezTo>
                  <a:pt x="194931" y="395578"/>
                  <a:pt x="193953" y="396749"/>
                  <a:pt x="192878" y="397921"/>
                </a:cubicBezTo>
                <a:cubicBezTo>
                  <a:pt x="190922" y="400166"/>
                  <a:pt x="189065" y="402216"/>
                  <a:pt x="187598" y="404169"/>
                </a:cubicBezTo>
                <a:cubicBezTo>
                  <a:pt x="186131" y="406121"/>
                  <a:pt x="184762" y="407879"/>
                  <a:pt x="183687" y="409246"/>
                </a:cubicBezTo>
                <a:cubicBezTo>
                  <a:pt x="181536" y="412077"/>
                  <a:pt x="180265" y="413639"/>
                  <a:pt x="180265" y="413639"/>
                </a:cubicBezTo>
                <a:cubicBezTo>
                  <a:pt x="180265" y="413639"/>
                  <a:pt x="181340" y="411979"/>
                  <a:pt x="183296" y="408953"/>
                </a:cubicBezTo>
                <a:cubicBezTo>
                  <a:pt x="184274" y="407488"/>
                  <a:pt x="185447" y="405731"/>
                  <a:pt x="186816" y="403583"/>
                </a:cubicBezTo>
                <a:cubicBezTo>
                  <a:pt x="188087" y="401533"/>
                  <a:pt x="189847" y="399288"/>
                  <a:pt x="191607" y="396847"/>
                </a:cubicBezTo>
                <a:cubicBezTo>
                  <a:pt x="192487" y="395578"/>
                  <a:pt x="193464" y="394309"/>
                  <a:pt x="194442" y="392942"/>
                </a:cubicBezTo>
                <a:cubicBezTo>
                  <a:pt x="195322" y="391673"/>
                  <a:pt x="196398" y="390306"/>
                  <a:pt x="197473" y="388939"/>
                </a:cubicBezTo>
                <a:cubicBezTo>
                  <a:pt x="199722" y="386206"/>
                  <a:pt x="202068" y="383374"/>
                  <a:pt x="204513" y="380446"/>
                </a:cubicBezTo>
                <a:cubicBezTo>
                  <a:pt x="207055" y="377614"/>
                  <a:pt x="209793" y="374686"/>
                  <a:pt x="212530" y="371659"/>
                </a:cubicBezTo>
                <a:cubicBezTo>
                  <a:pt x="215366" y="368926"/>
                  <a:pt x="218299" y="365997"/>
                  <a:pt x="221232" y="363165"/>
                </a:cubicBezTo>
                <a:cubicBezTo>
                  <a:pt x="221526" y="362970"/>
                  <a:pt x="221721" y="362677"/>
                  <a:pt x="221917" y="362482"/>
                </a:cubicBezTo>
                <a:cubicBezTo>
                  <a:pt x="223285" y="361311"/>
                  <a:pt x="224557" y="360237"/>
                  <a:pt x="225828" y="359065"/>
                </a:cubicBezTo>
                <a:cubicBezTo>
                  <a:pt x="227392" y="357698"/>
                  <a:pt x="228859" y="356332"/>
                  <a:pt x="230521" y="355062"/>
                </a:cubicBezTo>
                <a:cubicBezTo>
                  <a:pt x="231792" y="353989"/>
                  <a:pt x="233063" y="353012"/>
                  <a:pt x="234334" y="351938"/>
                </a:cubicBezTo>
                <a:cubicBezTo>
                  <a:pt x="236094" y="350572"/>
                  <a:pt x="237952" y="349107"/>
                  <a:pt x="239712" y="347838"/>
                </a:cubicBezTo>
                <a:cubicBezTo>
                  <a:pt x="239809" y="347838"/>
                  <a:pt x="239809" y="347740"/>
                  <a:pt x="239907" y="347740"/>
                </a:cubicBezTo>
                <a:cubicBezTo>
                  <a:pt x="242938" y="345397"/>
                  <a:pt x="246067" y="343347"/>
                  <a:pt x="249098" y="341395"/>
                </a:cubicBezTo>
                <a:cubicBezTo>
                  <a:pt x="250271" y="340516"/>
                  <a:pt x="251542" y="339833"/>
                  <a:pt x="252716" y="339052"/>
                </a:cubicBezTo>
                <a:cubicBezTo>
                  <a:pt x="252520" y="338856"/>
                  <a:pt x="252324" y="338563"/>
                  <a:pt x="252129" y="338368"/>
                </a:cubicBezTo>
                <a:cubicBezTo>
                  <a:pt x="248316" y="333877"/>
                  <a:pt x="245089" y="328801"/>
                  <a:pt x="242743" y="323236"/>
                </a:cubicBezTo>
                <a:cubicBezTo>
                  <a:pt x="242547" y="322748"/>
                  <a:pt x="242351" y="322162"/>
                  <a:pt x="242058" y="321674"/>
                </a:cubicBezTo>
                <a:cubicBezTo>
                  <a:pt x="241863" y="321088"/>
                  <a:pt x="241667" y="320600"/>
                  <a:pt x="241471" y="320014"/>
                </a:cubicBezTo>
                <a:cubicBezTo>
                  <a:pt x="240592" y="317671"/>
                  <a:pt x="239907" y="315328"/>
                  <a:pt x="239320" y="312790"/>
                </a:cubicBezTo>
                <a:cubicBezTo>
                  <a:pt x="239027" y="311716"/>
                  <a:pt x="238832" y="310544"/>
                  <a:pt x="238636" y="309373"/>
                </a:cubicBezTo>
                <a:close/>
                <a:moveTo>
                  <a:pt x="322233" y="308494"/>
                </a:moveTo>
                <a:cubicBezTo>
                  <a:pt x="324188" y="310154"/>
                  <a:pt x="326144" y="311814"/>
                  <a:pt x="328197" y="313864"/>
                </a:cubicBezTo>
                <a:lnTo>
                  <a:pt x="328491" y="313473"/>
                </a:lnTo>
                <a:lnTo>
                  <a:pt x="328197" y="313766"/>
                </a:lnTo>
                <a:cubicBezTo>
                  <a:pt x="326144" y="311814"/>
                  <a:pt x="324188" y="310154"/>
                  <a:pt x="322233" y="308494"/>
                </a:cubicBezTo>
                <a:close/>
                <a:moveTo>
                  <a:pt x="257409" y="289652"/>
                </a:moveTo>
                <a:cubicBezTo>
                  <a:pt x="257018" y="289652"/>
                  <a:pt x="256627" y="289652"/>
                  <a:pt x="256333" y="289750"/>
                </a:cubicBezTo>
                <a:cubicBezTo>
                  <a:pt x="254769" y="289848"/>
                  <a:pt x="253204" y="290140"/>
                  <a:pt x="251640" y="290140"/>
                </a:cubicBezTo>
                <a:cubicBezTo>
                  <a:pt x="251542" y="290140"/>
                  <a:pt x="251347" y="290043"/>
                  <a:pt x="251249" y="290043"/>
                </a:cubicBezTo>
                <a:cubicBezTo>
                  <a:pt x="251347" y="290140"/>
                  <a:pt x="251444" y="290238"/>
                  <a:pt x="251542" y="290336"/>
                </a:cubicBezTo>
                <a:cubicBezTo>
                  <a:pt x="251542" y="290336"/>
                  <a:pt x="251640" y="290336"/>
                  <a:pt x="251640" y="290336"/>
                </a:cubicBezTo>
                <a:lnTo>
                  <a:pt x="251640" y="290433"/>
                </a:lnTo>
                <a:cubicBezTo>
                  <a:pt x="253204" y="290238"/>
                  <a:pt x="254769" y="290043"/>
                  <a:pt x="256333" y="289848"/>
                </a:cubicBezTo>
                <a:cubicBezTo>
                  <a:pt x="256724" y="289848"/>
                  <a:pt x="257115" y="289750"/>
                  <a:pt x="257506" y="289750"/>
                </a:cubicBezTo>
                <a:cubicBezTo>
                  <a:pt x="257506" y="289652"/>
                  <a:pt x="257409" y="289652"/>
                  <a:pt x="257409" y="289652"/>
                </a:cubicBezTo>
                <a:close/>
                <a:moveTo>
                  <a:pt x="246360" y="283892"/>
                </a:moveTo>
                <a:cubicBezTo>
                  <a:pt x="246654" y="284380"/>
                  <a:pt x="246849" y="284771"/>
                  <a:pt x="247142" y="285161"/>
                </a:cubicBezTo>
                <a:cubicBezTo>
                  <a:pt x="247729" y="285942"/>
                  <a:pt x="248316" y="286528"/>
                  <a:pt x="248902" y="287309"/>
                </a:cubicBezTo>
                <a:cubicBezTo>
                  <a:pt x="249196" y="287700"/>
                  <a:pt x="249587" y="287993"/>
                  <a:pt x="249880" y="288383"/>
                </a:cubicBezTo>
                <a:cubicBezTo>
                  <a:pt x="249587" y="287993"/>
                  <a:pt x="249196" y="287504"/>
                  <a:pt x="248902" y="287114"/>
                </a:cubicBezTo>
                <a:cubicBezTo>
                  <a:pt x="248120" y="286040"/>
                  <a:pt x="247240" y="285454"/>
                  <a:pt x="246360" y="283892"/>
                </a:cubicBezTo>
                <a:close/>
                <a:moveTo>
                  <a:pt x="321451" y="277644"/>
                </a:moveTo>
                <a:cubicBezTo>
                  <a:pt x="321842" y="278425"/>
                  <a:pt x="322233" y="279304"/>
                  <a:pt x="322624" y="279987"/>
                </a:cubicBezTo>
                <a:cubicBezTo>
                  <a:pt x="322624" y="279987"/>
                  <a:pt x="322624" y="279987"/>
                  <a:pt x="322722" y="279987"/>
                </a:cubicBezTo>
                <a:cubicBezTo>
                  <a:pt x="322233" y="279206"/>
                  <a:pt x="321842" y="278425"/>
                  <a:pt x="321451" y="277644"/>
                </a:cubicBezTo>
                <a:close/>
                <a:moveTo>
                  <a:pt x="249489" y="276180"/>
                </a:moveTo>
                <a:cubicBezTo>
                  <a:pt x="250662" y="278230"/>
                  <a:pt x="251542" y="280182"/>
                  <a:pt x="252227" y="281744"/>
                </a:cubicBezTo>
                <a:lnTo>
                  <a:pt x="252552" y="282460"/>
                </a:lnTo>
                <a:lnTo>
                  <a:pt x="253009" y="283599"/>
                </a:lnTo>
                <a:cubicBezTo>
                  <a:pt x="253009" y="283697"/>
                  <a:pt x="253107" y="283795"/>
                  <a:pt x="253204" y="283892"/>
                </a:cubicBezTo>
                <a:lnTo>
                  <a:pt x="252552" y="282460"/>
                </a:lnTo>
                <a:lnTo>
                  <a:pt x="252227" y="281647"/>
                </a:lnTo>
                <a:cubicBezTo>
                  <a:pt x="251542" y="280182"/>
                  <a:pt x="250662" y="278230"/>
                  <a:pt x="249489" y="276180"/>
                </a:cubicBezTo>
                <a:close/>
                <a:moveTo>
                  <a:pt x="319691" y="274032"/>
                </a:moveTo>
                <a:cubicBezTo>
                  <a:pt x="319789" y="274130"/>
                  <a:pt x="319789" y="274325"/>
                  <a:pt x="319886" y="274520"/>
                </a:cubicBezTo>
                <a:lnTo>
                  <a:pt x="320082" y="274911"/>
                </a:lnTo>
                <a:lnTo>
                  <a:pt x="320766" y="276277"/>
                </a:lnTo>
                <a:cubicBezTo>
                  <a:pt x="320473" y="275789"/>
                  <a:pt x="320278" y="275301"/>
                  <a:pt x="320082" y="274911"/>
                </a:cubicBezTo>
                <a:lnTo>
                  <a:pt x="320082" y="274911"/>
                </a:lnTo>
                <a:lnTo>
                  <a:pt x="319886" y="274422"/>
                </a:lnTo>
                <a:cubicBezTo>
                  <a:pt x="319789" y="274325"/>
                  <a:pt x="319789" y="274130"/>
                  <a:pt x="319691" y="274032"/>
                </a:cubicBezTo>
                <a:close/>
                <a:moveTo>
                  <a:pt x="317931" y="264367"/>
                </a:moveTo>
                <a:cubicBezTo>
                  <a:pt x="317833" y="264660"/>
                  <a:pt x="317833" y="264855"/>
                  <a:pt x="317833" y="265050"/>
                </a:cubicBezTo>
                <a:cubicBezTo>
                  <a:pt x="317735" y="265148"/>
                  <a:pt x="317735" y="265343"/>
                  <a:pt x="317735" y="265441"/>
                </a:cubicBezTo>
                <a:cubicBezTo>
                  <a:pt x="317735" y="265538"/>
                  <a:pt x="317735" y="265636"/>
                  <a:pt x="317735" y="265734"/>
                </a:cubicBezTo>
                <a:cubicBezTo>
                  <a:pt x="317735" y="266124"/>
                  <a:pt x="317735" y="266222"/>
                  <a:pt x="317735" y="266222"/>
                </a:cubicBezTo>
                <a:cubicBezTo>
                  <a:pt x="317735" y="266222"/>
                  <a:pt x="317735" y="266417"/>
                  <a:pt x="317735" y="266710"/>
                </a:cubicBezTo>
                <a:cubicBezTo>
                  <a:pt x="317735" y="266710"/>
                  <a:pt x="317735" y="266808"/>
                  <a:pt x="317735" y="266905"/>
                </a:cubicBezTo>
                <a:cubicBezTo>
                  <a:pt x="317735" y="267003"/>
                  <a:pt x="317735" y="267100"/>
                  <a:pt x="317833" y="267296"/>
                </a:cubicBezTo>
                <a:cubicBezTo>
                  <a:pt x="317833" y="267491"/>
                  <a:pt x="317833" y="267784"/>
                  <a:pt x="317931" y="268077"/>
                </a:cubicBezTo>
                <a:cubicBezTo>
                  <a:pt x="317931" y="268174"/>
                  <a:pt x="317931" y="268272"/>
                  <a:pt x="317931" y="268467"/>
                </a:cubicBezTo>
                <a:cubicBezTo>
                  <a:pt x="317931" y="268565"/>
                  <a:pt x="318029" y="268662"/>
                  <a:pt x="318029" y="268858"/>
                </a:cubicBezTo>
                <a:cubicBezTo>
                  <a:pt x="318126" y="269443"/>
                  <a:pt x="318322" y="270322"/>
                  <a:pt x="318615" y="271201"/>
                </a:cubicBezTo>
                <a:cubicBezTo>
                  <a:pt x="318713" y="271494"/>
                  <a:pt x="318811" y="271786"/>
                  <a:pt x="318909" y="272079"/>
                </a:cubicBezTo>
                <a:cubicBezTo>
                  <a:pt x="318811" y="271884"/>
                  <a:pt x="318713" y="271591"/>
                  <a:pt x="318713" y="271396"/>
                </a:cubicBezTo>
                <a:cubicBezTo>
                  <a:pt x="318615" y="271298"/>
                  <a:pt x="318615" y="271201"/>
                  <a:pt x="318615" y="271201"/>
                </a:cubicBezTo>
                <a:cubicBezTo>
                  <a:pt x="318615" y="271103"/>
                  <a:pt x="318713" y="271103"/>
                  <a:pt x="318713" y="271103"/>
                </a:cubicBezTo>
                <a:cubicBezTo>
                  <a:pt x="318322" y="269932"/>
                  <a:pt x="318126" y="268858"/>
                  <a:pt x="318029" y="268077"/>
                </a:cubicBezTo>
                <a:cubicBezTo>
                  <a:pt x="317833" y="267491"/>
                  <a:pt x="318029" y="267003"/>
                  <a:pt x="317931" y="266710"/>
                </a:cubicBezTo>
                <a:cubicBezTo>
                  <a:pt x="317931" y="266417"/>
                  <a:pt x="318126" y="266222"/>
                  <a:pt x="318126" y="266222"/>
                </a:cubicBezTo>
                <a:cubicBezTo>
                  <a:pt x="318126" y="266222"/>
                  <a:pt x="317931" y="266124"/>
                  <a:pt x="317931" y="265734"/>
                </a:cubicBezTo>
                <a:cubicBezTo>
                  <a:pt x="317931" y="265441"/>
                  <a:pt x="317735" y="264953"/>
                  <a:pt x="317931" y="264367"/>
                </a:cubicBezTo>
                <a:close/>
                <a:moveTo>
                  <a:pt x="180388" y="261566"/>
                </a:moveTo>
                <a:cubicBezTo>
                  <a:pt x="183726" y="260211"/>
                  <a:pt x="187589" y="260137"/>
                  <a:pt x="191158" y="261651"/>
                </a:cubicBezTo>
                <a:cubicBezTo>
                  <a:pt x="197515" y="264288"/>
                  <a:pt x="200841" y="271028"/>
                  <a:pt x="199471" y="277572"/>
                </a:cubicBezTo>
                <a:cubicBezTo>
                  <a:pt x="201427" y="277963"/>
                  <a:pt x="203579" y="278451"/>
                  <a:pt x="205828" y="278940"/>
                </a:cubicBezTo>
                <a:cubicBezTo>
                  <a:pt x="207393" y="279233"/>
                  <a:pt x="208958" y="279623"/>
                  <a:pt x="210621" y="280014"/>
                </a:cubicBezTo>
                <a:cubicBezTo>
                  <a:pt x="212283" y="280307"/>
                  <a:pt x="214043" y="280502"/>
                  <a:pt x="215902" y="280795"/>
                </a:cubicBezTo>
                <a:cubicBezTo>
                  <a:pt x="217662" y="281088"/>
                  <a:pt x="219520" y="281381"/>
                  <a:pt x="221378" y="281674"/>
                </a:cubicBezTo>
                <a:cubicBezTo>
                  <a:pt x="222259" y="281870"/>
                  <a:pt x="223237" y="281967"/>
                  <a:pt x="224215" y="282163"/>
                </a:cubicBezTo>
                <a:cubicBezTo>
                  <a:pt x="225193" y="282260"/>
                  <a:pt x="226171" y="282260"/>
                  <a:pt x="227149" y="282456"/>
                </a:cubicBezTo>
                <a:cubicBezTo>
                  <a:pt x="229105" y="282651"/>
                  <a:pt x="231061" y="282847"/>
                  <a:pt x="233114" y="283042"/>
                </a:cubicBezTo>
                <a:cubicBezTo>
                  <a:pt x="234092" y="283140"/>
                  <a:pt x="235070" y="283237"/>
                  <a:pt x="236146" y="283335"/>
                </a:cubicBezTo>
                <a:cubicBezTo>
                  <a:pt x="237124" y="283335"/>
                  <a:pt x="238200" y="283433"/>
                  <a:pt x="239178" y="283433"/>
                </a:cubicBezTo>
                <a:cubicBezTo>
                  <a:pt x="239276" y="283433"/>
                  <a:pt x="239373" y="283433"/>
                  <a:pt x="239569" y="283433"/>
                </a:cubicBezTo>
                <a:cubicBezTo>
                  <a:pt x="238884" y="285972"/>
                  <a:pt x="238493" y="288512"/>
                  <a:pt x="238102" y="291051"/>
                </a:cubicBezTo>
                <a:cubicBezTo>
                  <a:pt x="238102" y="291344"/>
                  <a:pt x="238102" y="291637"/>
                  <a:pt x="238004" y="291930"/>
                </a:cubicBezTo>
                <a:cubicBezTo>
                  <a:pt x="237026" y="291735"/>
                  <a:pt x="236048" y="291637"/>
                  <a:pt x="234973" y="291442"/>
                </a:cubicBezTo>
                <a:cubicBezTo>
                  <a:pt x="234484" y="291344"/>
                  <a:pt x="233995" y="291149"/>
                  <a:pt x="233506" y="291051"/>
                </a:cubicBezTo>
                <a:cubicBezTo>
                  <a:pt x="233017" y="290954"/>
                  <a:pt x="232430" y="290856"/>
                  <a:pt x="231941" y="290758"/>
                </a:cubicBezTo>
                <a:cubicBezTo>
                  <a:pt x="229887" y="290270"/>
                  <a:pt x="227833" y="289781"/>
                  <a:pt x="225877" y="289391"/>
                </a:cubicBezTo>
                <a:cubicBezTo>
                  <a:pt x="224899" y="289098"/>
                  <a:pt x="223921" y="288902"/>
                  <a:pt x="222943" y="288707"/>
                </a:cubicBezTo>
                <a:cubicBezTo>
                  <a:pt x="221965" y="288414"/>
                  <a:pt x="221085" y="288121"/>
                  <a:pt x="220107" y="287828"/>
                </a:cubicBezTo>
                <a:cubicBezTo>
                  <a:pt x="218249" y="287340"/>
                  <a:pt x="216391" y="286851"/>
                  <a:pt x="214630" y="286265"/>
                </a:cubicBezTo>
                <a:cubicBezTo>
                  <a:pt x="212870" y="285777"/>
                  <a:pt x="211110" y="285288"/>
                  <a:pt x="209447" y="284800"/>
                </a:cubicBezTo>
                <a:cubicBezTo>
                  <a:pt x="207784" y="284214"/>
                  <a:pt x="206220" y="283628"/>
                  <a:pt x="204655" y="283140"/>
                </a:cubicBezTo>
                <a:cubicBezTo>
                  <a:pt x="202405" y="282260"/>
                  <a:pt x="200254" y="281577"/>
                  <a:pt x="198298" y="280795"/>
                </a:cubicBezTo>
                <a:cubicBezTo>
                  <a:pt x="197222" y="282847"/>
                  <a:pt x="195755" y="284605"/>
                  <a:pt x="194092" y="285874"/>
                </a:cubicBezTo>
                <a:cubicBezTo>
                  <a:pt x="193799" y="286070"/>
                  <a:pt x="193506" y="286265"/>
                  <a:pt x="193212" y="286460"/>
                </a:cubicBezTo>
                <a:cubicBezTo>
                  <a:pt x="192528" y="286851"/>
                  <a:pt x="191843" y="287242"/>
                  <a:pt x="191158" y="287535"/>
                </a:cubicBezTo>
                <a:cubicBezTo>
                  <a:pt x="187735" y="289000"/>
                  <a:pt x="183824" y="289098"/>
                  <a:pt x="180205" y="287535"/>
                </a:cubicBezTo>
                <a:cubicBezTo>
                  <a:pt x="175706" y="285679"/>
                  <a:pt x="172674" y="281577"/>
                  <a:pt x="171892" y="277084"/>
                </a:cubicBezTo>
                <a:cubicBezTo>
                  <a:pt x="171403" y="274544"/>
                  <a:pt x="171599" y="271712"/>
                  <a:pt x="172772" y="269172"/>
                </a:cubicBezTo>
                <a:cubicBezTo>
                  <a:pt x="174239" y="265558"/>
                  <a:pt x="177051" y="262921"/>
                  <a:pt x="180388" y="261566"/>
                </a:cubicBezTo>
                <a:close/>
                <a:moveTo>
                  <a:pt x="467721" y="146824"/>
                </a:moveTo>
                <a:cubicBezTo>
                  <a:pt x="459215" y="145847"/>
                  <a:pt x="450513" y="146921"/>
                  <a:pt x="442300" y="149362"/>
                </a:cubicBezTo>
                <a:cubicBezTo>
                  <a:pt x="433989" y="151803"/>
                  <a:pt x="426167" y="155513"/>
                  <a:pt x="418834" y="159711"/>
                </a:cubicBezTo>
                <a:cubicBezTo>
                  <a:pt x="417954" y="160296"/>
                  <a:pt x="417074" y="160882"/>
                  <a:pt x="416096" y="161370"/>
                </a:cubicBezTo>
                <a:cubicBezTo>
                  <a:pt x="415607" y="161761"/>
                  <a:pt x="415021" y="162054"/>
                  <a:pt x="414434" y="162444"/>
                </a:cubicBezTo>
                <a:cubicBezTo>
                  <a:pt x="412479" y="163713"/>
                  <a:pt x="410425" y="164982"/>
                  <a:pt x="408470" y="166349"/>
                </a:cubicBezTo>
                <a:cubicBezTo>
                  <a:pt x="406514" y="167716"/>
                  <a:pt x="404461" y="169083"/>
                  <a:pt x="402506" y="170547"/>
                </a:cubicBezTo>
                <a:cubicBezTo>
                  <a:pt x="401821" y="171035"/>
                  <a:pt x="401137" y="171621"/>
                  <a:pt x="400452" y="172109"/>
                </a:cubicBezTo>
                <a:cubicBezTo>
                  <a:pt x="393315" y="177576"/>
                  <a:pt x="386666" y="183239"/>
                  <a:pt x="380604" y="188999"/>
                </a:cubicBezTo>
                <a:cubicBezTo>
                  <a:pt x="377867" y="191537"/>
                  <a:pt x="375227" y="194075"/>
                  <a:pt x="372587" y="196516"/>
                </a:cubicBezTo>
                <a:cubicBezTo>
                  <a:pt x="371218" y="197687"/>
                  <a:pt x="370045" y="199054"/>
                  <a:pt x="368774" y="200323"/>
                </a:cubicBezTo>
                <a:cubicBezTo>
                  <a:pt x="367600" y="201593"/>
                  <a:pt x="366427" y="202764"/>
                  <a:pt x="365254" y="204033"/>
                </a:cubicBezTo>
                <a:cubicBezTo>
                  <a:pt x="362809" y="206572"/>
                  <a:pt x="360561" y="209012"/>
                  <a:pt x="358312" y="211355"/>
                </a:cubicBezTo>
                <a:cubicBezTo>
                  <a:pt x="356063" y="213698"/>
                  <a:pt x="354107" y="216139"/>
                  <a:pt x="352152" y="218482"/>
                </a:cubicBezTo>
                <a:cubicBezTo>
                  <a:pt x="351174" y="219556"/>
                  <a:pt x="350196" y="220630"/>
                  <a:pt x="349316" y="221704"/>
                </a:cubicBezTo>
                <a:cubicBezTo>
                  <a:pt x="342570" y="229709"/>
                  <a:pt x="336997" y="237129"/>
                  <a:pt x="332304" y="243279"/>
                </a:cubicBezTo>
                <a:cubicBezTo>
                  <a:pt x="332108" y="243377"/>
                  <a:pt x="332010" y="243572"/>
                  <a:pt x="331913" y="243670"/>
                </a:cubicBezTo>
                <a:cubicBezTo>
                  <a:pt x="336019" y="245622"/>
                  <a:pt x="339832" y="247868"/>
                  <a:pt x="343450" y="250504"/>
                </a:cubicBezTo>
                <a:cubicBezTo>
                  <a:pt x="345405" y="249039"/>
                  <a:pt x="347459" y="247673"/>
                  <a:pt x="349512" y="246208"/>
                </a:cubicBezTo>
                <a:cubicBezTo>
                  <a:pt x="350392" y="245622"/>
                  <a:pt x="351174" y="245037"/>
                  <a:pt x="352054" y="244353"/>
                </a:cubicBezTo>
                <a:cubicBezTo>
                  <a:pt x="352934" y="243865"/>
                  <a:pt x="353912" y="243279"/>
                  <a:pt x="354792" y="242694"/>
                </a:cubicBezTo>
                <a:cubicBezTo>
                  <a:pt x="356552" y="241620"/>
                  <a:pt x="358312" y="240448"/>
                  <a:pt x="359974" y="239374"/>
                </a:cubicBezTo>
                <a:cubicBezTo>
                  <a:pt x="360854" y="238886"/>
                  <a:pt x="361734" y="238300"/>
                  <a:pt x="362516" y="237812"/>
                </a:cubicBezTo>
                <a:cubicBezTo>
                  <a:pt x="363396" y="237324"/>
                  <a:pt x="364276" y="236836"/>
                  <a:pt x="365156" y="236348"/>
                </a:cubicBezTo>
                <a:cubicBezTo>
                  <a:pt x="366525" y="235567"/>
                  <a:pt x="367991" y="234786"/>
                  <a:pt x="369360" y="234005"/>
                </a:cubicBezTo>
                <a:cubicBezTo>
                  <a:pt x="369556" y="233907"/>
                  <a:pt x="369849" y="233712"/>
                  <a:pt x="370142" y="233614"/>
                </a:cubicBezTo>
                <a:cubicBezTo>
                  <a:pt x="370925" y="233126"/>
                  <a:pt x="371805" y="232638"/>
                  <a:pt x="372587" y="232247"/>
                </a:cubicBezTo>
                <a:cubicBezTo>
                  <a:pt x="373369" y="231759"/>
                  <a:pt x="374151" y="231369"/>
                  <a:pt x="374836" y="231076"/>
                </a:cubicBezTo>
                <a:cubicBezTo>
                  <a:pt x="376009" y="230490"/>
                  <a:pt x="377084" y="230002"/>
                  <a:pt x="378160" y="229416"/>
                </a:cubicBezTo>
                <a:cubicBezTo>
                  <a:pt x="378551" y="229221"/>
                  <a:pt x="379040" y="229026"/>
                  <a:pt x="379431" y="228831"/>
                </a:cubicBezTo>
                <a:cubicBezTo>
                  <a:pt x="381191" y="228050"/>
                  <a:pt x="382755" y="227269"/>
                  <a:pt x="384320" y="226487"/>
                </a:cubicBezTo>
                <a:cubicBezTo>
                  <a:pt x="384711" y="226292"/>
                  <a:pt x="385102" y="226097"/>
                  <a:pt x="385493" y="225902"/>
                </a:cubicBezTo>
                <a:cubicBezTo>
                  <a:pt x="385493" y="225706"/>
                  <a:pt x="385395" y="225511"/>
                  <a:pt x="385297" y="225316"/>
                </a:cubicBezTo>
                <a:cubicBezTo>
                  <a:pt x="385200" y="224828"/>
                  <a:pt x="385102" y="224340"/>
                  <a:pt x="385004" y="223852"/>
                </a:cubicBezTo>
                <a:cubicBezTo>
                  <a:pt x="385004" y="223559"/>
                  <a:pt x="384906" y="223266"/>
                  <a:pt x="384906" y="222973"/>
                </a:cubicBezTo>
                <a:cubicBezTo>
                  <a:pt x="384809" y="222387"/>
                  <a:pt x="384809" y="221801"/>
                  <a:pt x="384809" y="221216"/>
                </a:cubicBezTo>
                <a:cubicBezTo>
                  <a:pt x="384906" y="215846"/>
                  <a:pt x="388133" y="210770"/>
                  <a:pt x="393315" y="208524"/>
                </a:cubicBezTo>
                <a:cubicBezTo>
                  <a:pt x="393413" y="208524"/>
                  <a:pt x="393510" y="208524"/>
                  <a:pt x="393510" y="208426"/>
                </a:cubicBezTo>
                <a:cubicBezTo>
                  <a:pt x="395075" y="207841"/>
                  <a:pt x="396737" y="207548"/>
                  <a:pt x="398301" y="207450"/>
                </a:cubicBezTo>
                <a:cubicBezTo>
                  <a:pt x="404070" y="207255"/>
                  <a:pt x="409545" y="210574"/>
                  <a:pt x="411892" y="216139"/>
                </a:cubicBezTo>
                <a:cubicBezTo>
                  <a:pt x="414825" y="223363"/>
                  <a:pt x="411305" y="231564"/>
                  <a:pt x="404168" y="234493"/>
                </a:cubicBezTo>
                <a:cubicBezTo>
                  <a:pt x="397812" y="237031"/>
                  <a:pt x="390675" y="234688"/>
                  <a:pt x="387057" y="229123"/>
                </a:cubicBezTo>
                <a:cubicBezTo>
                  <a:pt x="385297" y="230197"/>
                  <a:pt x="383537" y="231369"/>
                  <a:pt x="381582" y="232638"/>
                </a:cubicBezTo>
                <a:cubicBezTo>
                  <a:pt x="380213" y="233517"/>
                  <a:pt x="378844" y="234395"/>
                  <a:pt x="377378" y="235274"/>
                </a:cubicBezTo>
                <a:cubicBezTo>
                  <a:pt x="376791" y="235664"/>
                  <a:pt x="376302" y="236055"/>
                  <a:pt x="375716" y="236445"/>
                </a:cubicBezTo>
                <a:cubicBezTo>
                  <a:pt x="375324" y="236738"/>
                  <a:pt x="375031" y="236934"/>
                  <a:pt x="374640" y="237226"/>
                </a:cubicBezTo>
                <a:cubicBezTo>
                  <a:pt x="374151" y="237617"/>
                  <a:pt x="373662" y="238007"/>
                  <a:pt x="373076" y="238398"/>
                </a:cubicBezTo>
                <a:cubicBezTo>
                  <a:pt x="371609" y="239374"/>
                  <a:pt x="370142" y="240546"/>
                  <a:pt x="368578" y="241620"/>
                </a:cubicBezTo>
                <a:cubicBezTo>
                  <a:pt x="367894" y="242205"/>
                  <a:pt x="367111" y="242694"/>
                  <a:pt x="366329" y="243377"/>
                </a:cubicBezTo>
                <a:cubicBezTo>
                  <a:pt x="366231" y="243475"/>
                  <a:pt x="366036" y="243572"/>
                  <a:pt x="365938" y="243670"/>
                </a:cubicBezTo>
                <a:cubicBezTo>
                  <a:pt x="365351" y="244158"/>
                  <a:pt x="364667" y="244646"/>
                  <a:pt x="364080" y="245232"/>
                </a:cubicBezTo>
                <a:cubicBezTo>
                  <a:pt x="362516" y="246403"/>
                  <a:pt x="360952" y="247673"/>
                  <a:pt x="359387" y="248942"/>
                </a:cubicBezTo>
                <a:cubicBezTo>
                  <a:pt x="358605" y="249625"/>
                  <a:pt x="357823" y="250309"/>
                  <a:pt x="357041" y="250894"/>
                </a:cubicBezTo>
                <a:cubicBezTo>
                  <a:pt x="356258" y="251578"/>
                  <a:pt x="355476" y="252261"/>
                  <a:pt x="354792" y="252944"/>
                </a:cubicBezTo>
                <a:cubicBezTo>
                  <a:pt x="353423" y="254214"/>
                  <a:pt x="352054" y="255483"/>
                  <a:pt x="350685" y="256654"/>
                </a:cubicBezTo>
                <a:cubicBezTo>
                  <a:pt x="350881" y="256947"/>
                  <a:pt x="351174" y="257142"/>
                  <a:pt x="351370" y="257435"/>
                </a:cubicBezTo>
                <a:cubicBezTo>
                  <a:pt x="351663" y="257728"/>
                  <a:pt x="351956" y="258021"/>
                  <a:pt x="352347" y="258412"/>
                </a:cubicBezTo>
                <a:cubicBezTo>
                  <a:pt x="352641" y="258704"/>
                  <a:pt x="352934" y="258997"/>
                  <a:pt x="353227" y="259388"/>
                </a:cubicBezTo>
                <a:cubicBezTo>
                  <a:pt x="356454" y="263000"/>
                  <a:pt x="359192" y="267003"/>
                  <a:pt x="361440" y="271298"/>
                </a:cubicBezTo>
                <a:cubicBezTo>
                  <a:pt x="364471" y="269443"/>
                  <a:pt x="367600" y="267784"/>
                  <a:pt x="370827" y="266026"/>
                </a:cubicBezTo>
                <a:cubicBezTo>
                  <a:pt x="372587" y="265050"/>
                  <a:pt x="374444" y="264172"/>
                  <a:pt x="376302" y="263293"/>
                </a:cubicBezTo>
                <a:cubicBezTo>
                  <a:pt x="378062" y="262414"/>
                  <a:pt x="379920" y="261536"/>
                  <a:pt x="381778" y="260657"/>
                </a:cubicBezTo>
                <a:cubicBezTo>
                  <a:pt x="385591" y="258900"/>
                  <a:pt x="389404" y="257435"/>
                  <a:pt x="393119" y="255873"/>
                </a:cubicBezTo>
                <a:cubicBezTo>
                  <a:pt x="396835" y="254506"/>
                  <a:pt x="400550" y="253140"/>
                  <a:pt x="404168" y="251871"/>
                </a:cubicBezTo>
                <a:cubicBezTo>
                  <a:pt x="407883" y="250699"/>
                  <a:pt x="411403" y="249625"/>
                  <a:pt x="414727" y="248649"/>
                </a:cubicBezTo>
                <a:cubicBezTo>
                  <a:pt x="416487" y="248063"/>
                  <a:pt x="418052" y="247673"/>
                  <a:pt x="419714" y="247282"/>
                </a:cubicBezTo>
                <a:cubicBezTo>
                  <a:pt x="421278" y="246892"/>
                  <a:pt x="422843" y="246599"/>
                  <a:pt x="424309" y="246208"/>
                </a:cubicBezTo>
                <a:cubicBezTo>
                  <a:pt x="427340" y="245525"/>
                  <a:pt x="429980" y="244744"/>
                  <a:pt x="432425" y="244353"/>
                </a:cubicBezTo>
                <a:cubicBezTo>
                  <a:pt x="434869" y="243963"/>
                  <a:pt x="437020" y="243572"/>
                  <a:pt x="438780" y="243279"/>
                </a:cubicBezTo>
                <a:cubicBezTo>
                  <a:pt x="442300" y="242596"/>
                  <a:pt x="444255" y="242303"/>
                  <a:pt x="444255" y="242303"/>
                </a:cubicBezTo>
                <a:cubicBezTo>
                  <a:pt x="444255" y="242303"/>
                  <a:pt x="442300" y="242791"/>
                  <a:pt x="438878" y="243670"/>
                </a:cubicBezTo>
                <a:cubicBezTo>
                  <a:pt x="437216" y="244158"/>
                  <a:pt x="435064" y="244744"/>
                  <a:pt x="432718" y="245330"/>
                </a:cubicBezTo>
                <a:cubicBezTo>
                  <a:pt x="430274" y="245915"/>
                  <a:pt x="427731" y="246892"/>
                  <a:pt x="424798" y="247868"/>
                </a:cubicBezTo>
                <a:cubicBezTo>
                  <a:pt x="423332" y="248356"/>
                  <a:pt x="421865" y="248844"/>
                  <a:pt x="420301" y="249332"/>
                </a:cubicBezTo>
                <a:cubicBezTo>
                  <a:pt x="418736" y="249820"/>
                  <a:pt x="417172" y="250406"/>
                  <a:pt x="415607" y="250992"/>
                </a:cubicBezTo>
                <a:cubicBezTo>
                  <a:pt x="412381" y="252261"/>
                  <a:pt x="408959" y="253628"/>
                  <a:pt x="405439" y="255092"/>
                </a:cubicBezTo>
                <a:cubicBezTo>
                  <a:pt x="402017" y="256654"/>
                  <a:pt x="398497" y="258216"/>
                  <a:pt x="394879" y="259876"/>
                </a:cubicBezTo>
                <a:cubicBezTo>
                  <a:pt x="391359" y="261731"/>
                  <a:pt x="387742" y="263586"/>
                  <a:pt x="384320" y="265441"/>
                </a:cubicBezTo>
                <a:cubicBezTo>
                  <a:pt x="382560" y="266515"/>
                  <a:pt x="380800" y="267491"/>
                  <a:pt x="379138" y="268467"/>
                </a:cubicBezTo>
                <a:cubicBezTo>
                  <a:pt x="377378" y="269541"/>
                  <a:pt x="375716" y="270517"/>
                  <a:pt x="374053" y="271591"/>
                </a:cubicBezTo>
                <a:cubicBezTo>
                  <a:pt x="370729" y="273739"/>
                  <a:pt x="367502" y="275887"/>
                  <a:pt x="364569" y="278132"/>
                </a:cubicBezTo>
                <a:cubicBezTo>
                  <a:pt x="364471" y="278132"/>
                  <a:pt x="364471" y="278132"/>
                  <a:pt x="364471" y="278132"/>
                </a:cubicBezTo>
                <a:cubicBezTo>
                  <a:pt x="366720" y="284380"/>
                  <a:pt x="367991" y="291214"/>
                  <a:pt x="367991" y="298439"/>
                </a:cubicBezTo>
                <a:cubicBezTo>
                  <a:pt x="367991" y="304784"/>
                  <a:pt x="367014" y="310935"/>
                  <a:pt x="365156" y="316695"/>
                </a:cubicBezTo>
                <a:cubicBezTo>
                  <a:pt x="365156" y="316793"/>
                  <a:pt x="365156" y="316890"/>
                  <a:pt x="365156" y="316890"/>
                </a:cubicBezTo>
                <a:cubicBezTo>
                  <a:pt x="365058" y="316988"/>
                  <a:pt x="365058" y="317085"/>
                  <a:pt x="365058" y="317183"/>
                </a:cubicBezTo>
                <a:cubicBezTo>
                  <a:pt x="364960" y="317378"/>
                  <a:pt x="364960" y="317476"/>
                  <a:pt x="364863" y="317671"/>
                </a:cubicBezTo>
                <a:cubicBezTo>
                  <a:pt x="366231" y="318257"/>
                  <a:pt x="367698" y="318843"/>
                  <a:pt x="369067" y="319429"/>
                </a:cubicBezTo>
                <a:cubicBezTo>
                  <a:pt x="369360" y="319526"/>
                  <a:pt x="369654" y="319721"/>
                  <a:pt x="369947" y="319819"/>
                </a:cubicBezTo>
                <a:cubicBezTo>
                  <a:pt x="370338" y="320014"/>
                  <a:pt x="370827" y="320112"/>
                  <a:pt x="371218" y="320307"/>
                </a:cubicBezTo>
                <a:cubicBezTo>
                  <a:pt x="377475" y="322748"/>
                  <a:pt x="384222" y="324798"/>
                  <a:pt x="391262" y="326555"/>
                </a:cubicBezTo>
                <a:cubicBezTo>
                  <a:pt x="398595" y="328313"/>
                  <a:pt x="406221" y="329679"/>
                  <a:pt x="414239" y="330753"/>
                </a:cubicBezTo>
                <a:cubicBezTo>
                  <a:pt x="419714" y="331437"/>
                  <a:pt x="425385" y="331827"/>
                  <a:pt x="431154" y="331925"/>
                </a:cubicBezTo>
                <a:cubicBezTo>
                  <a:pt x="432131" y="331925"/>
                  <a:pt x="433109" y="332022"/>
                  <a:pt x="434087" y="332022"/>
                </a:cubicBezTo>
                <a:cubicBezTo>
                  <a:pt x="435749" y="332022"/>
                  <a:pt x="437313" y="332022"/>
                  <a:pt x="438878" y="331925"/>
                </a:cubicBezTo>
                <a:cubicBezTo>
                  <a:pt x="439367" y="331925"/>
                  <a:pt x="439855" y="331925"/>
                  <a:pt x="440344" y="331827"/>
                </a:cubicBezTo>
                <a:cubicBezTo>
                  <a:pt x="440442" y="331827"/>
                  <a:pt x="440442" y="331827"/>
                  <a:pt x="440540" y="331827"/>
                </a:cubicBezTo>
                <a:cubicBezTo>
                  <a:pt x="442104" y="331730"/>
                  <a:pt x="443669" y="331730"/>
                  <a:pt x="445233" y="331632"/>
                </a:cubicBezTo>
                <a:cubicBezTo>
                  <a:pt x="445624" y="331534"/>
                  <a:pt x="445917" y="331534"/>
                  <a:pt x="446211" y="331534"/>
                </a:cubicBezTo>
                <a:cubicBezTo>
                  <a:pt x="447384" y="331437"/>
                  <a:pt x="448460" y="331241"/>
                  <a:pt x="449633" y="331144"/>
                </a:cubicBezTo>
                <a:cubicBezTo>
                  <a:pt x="450317" y="331046"/>
                  <a:pt x="450904" y="330949"/>
                  <a:pt x="451588" y="330851"/>
                </a:cubicBezTo>
                <a:cubicBezTo>
                  <a:pt x="453642" y="330753"/>
                  <a:pt x="455890" y="330265"/>
                  <a:pt x="458041" y="329875"/>
                </a:cubicBezTo>
                <a:cubicBezTo>
                  <a:pt x="459117" y="329679"/>
                  <a:pt x="460290" y="329484"/>
                  <a:pt x="461366" y="329191"/>
                </a:cubicBezTo>
                <a:cubicBezTo>
                  <a:pt x="462344" y="328996"/>
                  <a:pt x="463419" y="328703"/>
                  <a:pt x="464397" y="328508"/>
                </a:cubicBezTo>
                <a:cubicBezTo>
                  <a:pt x="468601" y="327434"/>
                  <a:pt x="472805" y="325970"/>
                  <a:pt x="476912" y="324408"/>
                </a:cubicBezTo>
                <a:cubicBezTo>
                  <a:pt x="480921" y="322650"/>
                  <a:pt x="484929" y="320795"/>
                  <a:pt x="488743" y="318550"/>
                </a:cubicBezTo>
                <a:cubicBezTo>
                  <a:pt x="492654" y="316402"/>
                  <a:pt x="496271" y="313766"/>
                  <a:pt x="499889" y="311130"/>
                </a:cubicBezTo>
                <a:cubicBezTo>
                  <a:pt x="503311" y="308201"/>
                  <a:pt x="506733" y="305273"/>
                  <a:pt x="509764" y="301856"/>
                </a:cubicBezTo>
                <a:cubicBezTo>
                  <a:pt x="511328" y="300294"/>
                  <a:pt x="512697" y="298439"/>
                  <a:pt x="514164" y="296779"/>
                </a:cubicBezTo>
                <a:cubicBezTo>
                  <a:pt x="514848" y="295900"/>
                  <a:pt x="515533" y="294924"/>
                  <a:pt x="516217" y="294045"/>
                </a:cubicBezTo>
                <a:cubicBezTo>
                  <a:pt x="516902" y="293069"/>
                  <a:pt x="517586" y="292288"/>
                  <a:pt x="518173" y="291312"/>
                </a:cubicBezTo>
                <a:cubicBezTo>
                  <a:pt x="519444" y="289359"/>
                  <a:pt x="520715" y="287407"/>
                  <a:pt x="521692" y="285552"/>
                </a:cubicBezTo>
                <a:lnTo>
                  <a:pt x="522475" y="284185"/>
                </a:lnTo>
                <a:cubicBezTo>
                  <a:pt x="522768" y="283697"/>
                  <a:pt x="523061" y="283209"/>
                  <a:pt x="523257" y="282623"/>
                </a:cubicBezTo>
                <a:lnTo>
                  <a:pt x="524919" y="279304"/>
                </a:lnTo>
                <a:lnTo>
                  <a:pt x="525310" y="278425"/>
                </a:lnTo>
                <a:lnTo>
                  <a:pt x="525408" y="278230"/>
                </a:lnTo>
                <a:lnTo>
                  <a:pt x="525603" y="277839"/>
                </a:lnTo>
                <a:lnTo>
                  <a:pt x="526190" y="276277"/>
                </a:lnTo>
                <a:cubicBezTo>
                  <a:pt x="526679" y="275203"/>
                  <a:pt x="527168" y="274227"/>
                  <a:pt x="527461" y="273153"/>
                </a:cubicBezTo>
                <a:lnTo>
                  <a:pt x="528537" y="269932"/>
                </a:lnTo>
                <a:lnTo>
                  <a:pt x="529514" y="266612"/>
                </a:lnTo>
                <a:cubicBezTo>
                  <a:pt x="530688" y="262219"/>
                  <a:pt x="531666" y="257631"/>
                  <a:pt x="532154" y="253042"/>
                </a:cubicBezTo>
                <a:cubicBezTo>
                  <a:pt x="533328" y="243767"/>
                  <a:pt x="533230" y="234298"/>
                  <a:pt x="532057" y="225023"/>
                </a:cubicBezTo>
                <a:cubicBezTo>
                  <a:pt x="529710" y="206279"/>
                  <a:pt x="522866" y="188120"/>
                  <a:pt x="511915" y="173574"/>
                </a:cubicBezTo>
                <a:cubicBezTo>
                  <a:pt x="509080" y="169961"/>
                  <a:pt x="506049" y="166642"/>
                  <a:pt x="502822" y="163518"/>
                </a:cubicBezTo>
                <a:cubicBezTo>
                  <a:pt x="499498" y="160589"/>
                  <a:pt x="495880" y="157856"/>
                  <a:pt x="492165" y="155610"/>
                </a:cubicBezTo>
                <a:cubicBezTo>
                  <a:pt x="491285" y="154927"/>
                  <a:pt x="490209" y="154439"/>
                  <a:pt x="489329" y="153951"/>
                </a:cubicBezTo>
                <a:cubicBezTo>
                  <a:pt x="489134" y="153853"/>
                  <a:pt x="488938" y="153755"/>
                  <a:pt x="488743" y="153658"/>
                </a:cubicBezTo>
                <a:cubicBezTo>
                  <a:pt x="487960" y="153169"/>
                  <a:pt x="487178" y="152779"/>
                  <a:pt x="486396" y="152388"/>
                </a:cubicBezTo>
                <a:lnTo>
                  <a:pt x="483365" y="151022"/>
                </a:lnTo>
                <a:cubicBezTo>
                  <a:pt x="482387" y="150631"/>
                  <a:pt x="481409" y="150338"/>
                  <a:pt x="480432" y="149948"/>
                </a:cubicBezTo>
                <a:cubicBezTo>
                  <a:pt x="478672" y="149167"/>
                  <a:pt x="476130" y="148581"/>
                  <a:pt x="473881" y="147995"/>
                </a:cubicBezTo>
                <a:lnTo>
                  <a:pt x="473392" y="147898"/>
                </a:lnTo>
                <a:lnTo>
                  <a:pt x="473294" y="147800"/>
                </a:lnTo>
                <a:cubicBezTo>
                  <a:pt x="473294" y="147800"/>
                  <a:pt x="473196" y="147800"/>
                  <a:pt x="473196" y="147800"/>
                </a:cubicBezTo>
                <a:lnTo>
                  <a:pt x="472414" y="147702"/>
                </a:lnTo>
                <a:lnTo>
                  <a:pt x="470850" y="147409"/>
                </a:lnTo>
                <a:close/>
                <a:moveTo>
                  <a:pt x="219570" y="138037"/>
                </a:moveTo>
                <a:cubicBezTo>
                  <a:pt x="220646" y="138916"/>
                  <a:pt x="221526" y="139795"/>
                  <a:pt x="222503" y="140673"/>
                </a:cubicBezTo>
                <a:cubicBezTo>
                  <a:pt x="222112" y="143407"/>
                  <a:pt x="221721" y="146140"/>
                  <a:pt x="221526" y="148874"/>
                </a:cubicBezTo>
                <a:cubicBezTo>
                  <a:pt x="221623" y="148972"/>
                  <a:pt x="221623" y="149069"/>
                  <a:pt x="221721" y="149069"/>
                </a:cubicBezTo>
                <a:cubicBezTo>
                  <a:pt x="221623" y="150631"/>
                  <a:pt x="221428" y="152096"/>
                  <a:pt x="221428" y="153560"/>
                </a:cubicBezTo>
                <a:cubicBezTo>
                  <a:pt x="221428" y="153658"/>
                  <a:pt x="221526" y="153658"/>
                  <a:pt x="221526" y="153755"/>
                </a:cubicBezTo>
                <a:cubicBezTo>
                  <a:pt x="221526" y="152193"/>
                  <a:pt x="221623" y="150631"/>
                  <a:pt x="221721" y="149069"/>
                </a:cubicBezTo>
                <a:cubicBezTo>
                  <a:pt x="221917" y="146238"/>
                  <a:pt x="222210" y="143407"/>
                  <a:pt x="222601" y="140673"/>
                </a:cubicBezTo>
                <a:cubicBezTo>
                  <a:pt x="221623" y="139795"/>
                  <a:pt x="220646" y="138916"/>
                  <a:pt x="219570" y="138037"/>
                </a:cubicBezTo>
                <a:close/>
                <a:moveTo>
                  <a:pt x="204024" y="131496"/>
                </a:moveTo>
                <a:lnTo>
                  <a:pt x="204220" y="131789"/>
                </a:lnTo>
                <a:lnTo>
                  <a:pt x="205295" y="132570"/>
                </a:lnTo>
                <a:cubicBezTo>
                  <a:pt x="206762" y="133742"/>
                  <a:pt x="208228" y="134816"/>
                  <a:pt x="209597" y="136085"/>
                </a:cubicBezTo>
                <a:cubicBezTo>
                  <a:pt x="208228" y="134816"/>
                  <a:pt x="206859" y="133742"/>
                  <a:pt x="205393" y="132570"/>
                </a:cubicBezTo>
                <a:lnTo>
                  <a:pt x="204317" y="131789"/>
                </a:lnTo>
                <a:close/>
                <a:moveTo>
                  <a:pt x="157341" y="93140"/>
                </a:moveTo>
                <a:cubicBezTo>
                  <a:pt x="166141" y="93726"/>
                  <a:pt x="174941" y="95386"/>
                  <a:pt x="183350" y="97827"/>
                </a:cubicBezTo>
                <a:cubicBezTo>
                  <a:pt x="185892" y="98609"/>
                  <a:pt x="188337" y="99487"/>
                  <a:pt x="190879" y="100366"/>
                </a:cubicBezTo>
                <a:cubicBezTo>
                  <a:pt x="190097" y="102807"/>
                  <a:pt x="189412" y="105248"/>
                  <a:pt x="188826" y="107690"/>
                </a:cubicBezTo>
                <a:cubicBezTo>
                  <a:pt x="188630" y="108471"/>
                  <a:pt x="188435" y="109252"/>
                  <a:pt x="188337" y="110033"/>
                </a:cubicBezTo>
                <a:cubicBezTo>
                  <a:pt x="187555" y="113158"/>
                  <a:pt x="186968" y="116478"/>
                  <a:pt x="186479" y="119895"/>
                </a:cubicBezTo>
                <a:cubicBezTo>
                  <a:pt x="186381" y="120383"/>
                  <a:pt x="186381" y="120774"/>
                  <a:pt x="186283" y="121262"/>
                </a:cubicBezTo>
                <a:cubicBezTo>
                  <a:pt x="186088" y="122434"/>
                  <a:pt x="185990" y="123703"/>
                  <a:pt x="185794" y="124973"/>
                </a:cubicBezTo>
                <a:cubicBezTo>
                  <a:pt x="185794" y="125070"/>
                  <a:pt x="185794" y="125266"/>
                  <a:pt x="185794" y="125461"/>
                </a:cubicBezTo>
                <a:cubicBezTo>
                  <a:pt x="185599" y="126535"/>
                  <a:pt x="185501" y="127609"/>
                  <a:pt x="185403" y="128781"/>
                </a:cubicBezTo>
                <a:cubicBezTo>
                  <a:pt x="173865" y="123508"/>
                  <a:pt x="161447" y="120481"/>
                  <a:pt x="148834" y="119993"/>
                </a:cubicBezTo>
                <a:cubicBezTo>
                  <a:pt x="141989" y="119700"/>
                  <a:pt x="135242" y="120188"/>
                  <a:pt x="128593" y="121555"/>
                </a:cubicBezTo>
                <a:cubicBezTo>
                  <a:pt x="126833" y="121848"/>
                  <a:pt x="125073" y="122141"/>
                  <a:pt x="123509" y="122629"/>
                </a:cubicBezTo>
                <a:cubicBezTo>
                  <a:pt x="121944" y="123117"/>
                  <a:pt x="120282" y="123410"/>
                  <a:pt x="118718" y="123996"/>
                </a:cubicBezTo>
                <a:cubicBezTo>
                  <a:pt x="117055" y="124484"/>
                  <a:pt x="115491" y="124973"/>
                  <a:pt x="113926" y="125559"/>
                </a:cubicBezTo>
                <a:lnTo>
                  <a:pt x="109135" y="127511"/>
                </a:lnTo>
                <a:cubicBezTo>
                  <a:pt x="101704" y="130831"/>
                  <a:pt x="94762" y="135225"/>
                  <a:pt x="88406" y="140303"/>
                </a:cubicBezTo>
                <a:cubicBezTo>
                  <a:pt x="84299" y="143721"/>
                  <a:pt x="80388" y="147529"/>
                  <a:pt x="76770" y="151532"/>
                </a:cubicBezTo>
                <a:cubicBezTo>
                  <a:pt x="67872" y="161785"/>
                  <a:pt x="60832" y="173795"/>
                  <a:pt x="56334" y="186587"/>
                </a:cubicBezTo>
                <a:cubicBezTo>
                  <a:pt x="51739" y="199476"/>
                  <a:pt x="49294" y="213146"/>
                  <a:pt x="49294" y="226719"/>
                </a:cubicBezTo>
                <a:cubicBezTo>
                  <a:pt x="49294" y="233554"/>
                  <a:pt x="49881" y="240389"/>
                  <a:pt x="51152" y="247029"/>
                </a:cubicBezTo>
                <a:cubicBezTo>
                  <a:pt x="51836" y="250446"/>
                  <a:pt x="52521" y="253766"/>
                  <a:pt x="53499" y="256989"/>
                </a:cubicBezTo>
                <a:lnTo>
                  <a:pt x="53890" y="258258"/>
                </a:lnTo>
                <a:lnTo>
                  <a:pt x="54085" y="258844"/>
                </a:lnTo>
                <a:lnTo>
                  <a:pt x="54085" y="259039"/>
                </a:lnTo>
                <a:cubicBezTo>
                  <a:pt x="54085" y="258941"/>
                  <a:pt x="54085" y="259137"/>
                  <a:pt x="54085" y="259137"/>
                </a:cubicBezTo>
                <a:lnTo>
                  <a:pt x="54183" y="259332"/>
                </a:lnTo>
                <a:lnTo>
                  <a:pt x="54379" y="259723"/>
                </a:lnTo>
                <a:lnTo>
                  <a:pt x="55063" y="261773"/>
                </a:lnTo>
                <a:cubicBezTo>
                  <a:pt x="55650" y="263433"/>
                  <a:pt x="56236" y="265191"/>
                  <a:pt x="56921" y="266753"/>
                </a:cubicBezTo>
                <a:cubicBezTo>
                  <a:pt x="58192" y="269780"/>
                  <a:pt x="59463" y="272905"/>
                  <a:pt x="61125" y="275834"/>
                </a:cubicBezTo>
                <a:cubicBezTo>
                  <a:pt x="62592" y="278959"/>
                  <a:pt x="64450" y="281790"/>
                  <a:pt x="66210" y="284720"/>
                </a:cubicBezTo>
                <a:cubicBezTo>
                  <a:pt x="70023" y="290285"/>
                  <a:pt x="74228" y="295656"/>
                  <a:pt x="79117" y="300538"/>
                </a:cubicBezTo>
                <a:cubicBezTo>
                  <a:pt x="88699" y="310205"/>
                  <a:pt x="100140" y="318114"/>
                  <a:pt x="112655" y="323973"/>
                </a:cubicBezTo>
                <a:lnTo>
                  <a:pt x="115002" y="325145"/>
                </a:lnTo>
                <a:lnTo>
                  <a:pt x="117349" y="326121"/>
                </a:lnTo>
                <a:cubicBezTo>
                  <a:pt x="118913" y="326805"/>
                  <a:pt x="120478" y="327586"/>
                  <a:pt x="122140" y="328172"/>
                </a:cubicBezTo>
                <a:cubicBezTo>
                  <a:pt x="123313" y="328562"/>
                  <a:pt x="124487" y="329050"/>
                  <a:pt x="125660" y="329441"/>
                </a:cubicBezTo>
                <a:cubicBezTo>
                  <a:pt x="125464" y="329539"/>
                  <a:pt x="125269" y="329734"/>
                  <a:pt x="125171" y="329832"/>
                </a:cubicBezTo>
                <a:cubicBezTo>
                  <a:pt x="124193" y="330710"/>
                  <a:pt x="123216" y="331492"/>
                  <a:pt x="122335" y="332273"/>
                </a:cubicBezTo>
                <a:cubicBezTo>
                  <a:pt x="121260" y="333249"/>
                  <a:pt x="120282" y="334226"/>
                  <a:pt x="119304" y="335202"/>
                </a:cubicBezTo>
                <a:cubicBezTo>
                  <a:pt x="119207" y="335300"/>
                  <a:pt x="119109" y="335397"/>
                  <a:pt x="119011" y="335495"/>
                </a:cubicBezTo>
                <a:cubicBezTo>
                  <a:pt x="117642" y="336862"/>
                  <a:pt x="116273" y="338229"/>
                  <a:pt x="115100" y="339596"/>
                </a:cubicBezTo>
                <a:cubicBezTo>
                  <a:pt x="113926" y="340865"/>
                  <a:pt x="112851" y="342232"/>
                  <a:pt x="111775" y="343599"/>
                </a:cubicBezTo>
                <a:cubicBezTo>
                  <a:pt x="109722" y="346041"/>
                  <a:pt x="107864" y="348579"/>
                  <a:pt x="106202" y="351118"/>
                </a:cubicBezTo>
                <a:cubicBezTo>
                  <a:pt x="106006" y="351411"/>
                  <a:pt x="105811" y="351802"/>
                  <a:pt x="105517" y="352192"/>
                </a:cubicBezTo>
                <a:cubicBezTo>
                  <a:pt x="91144" y="345455"/>
                  <a:pt x="77552" y="336374"/>
                  <a:pt x="65819" y="325145"/>
                </a:cubicBezTo>
                <a:cubicBezTo>
                  <a:pt x="59561" y="318993"/>
                  <a:pt x="53890" y="312158"/>
                  <a:pt x="48707" y="304932"/>
                </a:cubicBezTo>
                <a:cubicBezTo>
                  <a:pt x="43818" y="297511"/>
                  <a:pt x="39614" y="289895"/>
                  <a:pt x="35996" y="281204"/>
                </a:cubicBezTo>
                <a:lnTo>
                  <a:pt x="35605" y="280423"/>
                </a:lnTo>
                <a:lnTo>
                  <a:pt x="35409" y="279642"/>
                </a:lnTo>
                <a:lnTo>
                  <a:pt x="34823" y="278275"/>
                </a:lnTo>
                <a:lnTo>
                  <a:pt x="33845" y="275443"/>
                </a:lnTo>
                <a:lnTo>
                  <a:pt x="32769" y="272612"/>
                </a:lnTo>
                <a:lnTo>
                  <a:pt x="32672" y="272221"/>
                </a:lnTo>
                <a:lnTo>
                  <a:pt x="32476" y="271635"/>
                </a:lnTo>
                <a:lnTo>
                  <a:pt x="32378" y="271440"/>
                </a:lnTo>
                <a:lnTo>
                  <a:pt x="32183" y="270561"/>
                </a:lnTo>
                <a:lnTo>
                  <a:pt x="31694" y="268999"/>
                </a:lnTo>
                <a:cubicBezTo>
                  <a:pt x="30423" y="264800"/>
                  <a:pt x="29347" y="260504"/>
                  <a:pt x="28467" y="256110"/>
                </a:cubicBezTo>
                <a:cubicBezTo>
                  <a:pt x="26707" y="247517"/>
                  <a:pt x="25925" y="238631"/>
                  <a:pt x="25925" y="229843"/>
                </a:cubicBezTo>
                <a:cubicBezTo>
                  <a:pt x="25827" y="212267"/>
                  <a:pt x="28760" y="194691"/>
                  <a:pt x="34823" y="178189"/>
                </a:cubicBezTo>
                <a:cubicBezTo>
                  <a:pt x="40787" y="161687"/>
                  <a:pt x="49881" y="146162"/>
                  <a:pt x="61712" y="132882"/>
                </a:cubicBezTo>
                <a:cubicBezTo>
                  <a:pt x="67677" y="126242"/>
                  <a:pt x="74326" y="120286"/>
                  <a:pt x="81561" y="115013"/>
                </a:cubicBezTo>
                <a:cubicBezTo>
                  <a:pt x="88797" y="109740"/>
                  <a:pt x="96717" y="105346"/>
                  <a:pt x="104931" y="101831"/>
                </a:cubicBezTo>
                <a:lnTo>
                  <a:pt x="111189" y="99487"/>
                </a:lnTo>
                <a:cubicBezTo>
                  <a:pt x="113340" y="98706"/>
                  <a:pt x="115491" y="98120"/>
                  <a:pt x="117642" y="97437"/>
                </a:cubicBezTo>
                <a:lnTo>
                  <a:pt x="119207" y="96949"/>
                </a:lnTo>
                <a:lnTo>
                  <a:pt x="120967" y="96558"/>
                </a:lnTo>
                <a:lnTo>
                  <a:pt x="124389" y="95777"/>
                </a:lnTo>
                <a:lnTo>
                  <a:pt x="126051" y="95386"/>
                </a:lnTo>
                <a:lnTo>
                  <a:pt x="126931" y="95191"/>
                </a:lnTo>
                <a:lnTo>
                  <a:pt x="127616" y="94996"/>
                </a:lnTo>
                <a:lnTo>
                  <a:pt x="130647" y="94508"/>
                </a:lnTo>
                <a:cubicBezTo>
                  <a:pt x="139447" y="93043"/>
                  <a:pt x="148443" y="92652"/>
                  <a:pt x="157341" y="93140"/>
                </a:cubicBezTo>
                <a:close/>
                <a:moveTo>
                  <a:pt x="324188" y="65696"/>
                </a:moveTo>
                <a:cubicBezTo>
                  <a:pt x="319593" y="65500"/>
                  <a:pt x="314998" y="65598"/>
                  <a:pt x="310305" y="66086"/>
                </a:cubicBezTo>
                <a:cubicBezTo>
                  <a:pt x="308056" y="66281"/>
                  <a:pt x="305709" y="66672"/>
                  <a:pt x="303460" y="66965"/>
                </a:cubicBezTo>
                <a:lnTo>
                  <a:pt x="300038" y="67648"/>
                </a:lnTo>
                <a:cubicBezTo>
                  <a:pt x="298865" y="67843"/>
                  <a:pt x="297692" y="68136"/>
                  <a:pt x="296616" y="68429"/>
                </a:cubicBezTo>
                <a:cubicBezTo>
                  <a:pt x="292119" y="69503"/>
                  <a:pt x="287719" y="70967"/>
                  <a:pt x="283417" y="72529"/>
                </a:cubicBezTo>
                <a:lnTo>
                  <a:pt x="280190" y="73896"/>
                </a:lnTo>
                <a:cubicBezTo>
                  <a:pt x="279115" y="74287"/>
                  <a:pt x="278137" y="74775"/>
                  <a:pt x="277159" y="75263"/>
                </a:cubicBezTo>
                <a:lnTo>
                  <a:pt x="275692" y="75946"/>
                </a:lnTo>
                <a:lnTo>
                  <a:pt x="274030" y="76825"/>
                </a:lnTo>
                <a:lnTo>
                  <a:pt x="272466" y="77606"/>
                </a:lnTo>
                <a:lnTo>
                  <a:pt x="271586" y="78094"/>
                </a:lnTo>
                <a:lnTo>
                  <a:pt x="271390" y="78192"/>
                </a:lnTo>
                <a:cubicBezTo>
                  <a:pt x="271390" y="78192"/>
                  <a:pt x="271293" y="78192"/>
                  <a:pt x="271293" y="78192"/>
                </a:cubicBezTo>
                <a:lnTo>
                  <a:pt x="270999" y="78387"/>
                </a:lnTo>
                <a:cubicBezTo>
                  <a:pt x="263080" y="82976"/>
                  <a:pt x="255844" y="88540"/>
                  <a:pt x="249685" y="94984"/>
                </a:cubicBezTo>
                <a:cubicBezTo>
                  <a:pt x="243427" y="101329"/>
                  <a:pt x="238440" y="108652"/>
                  <a:pt x="234432" y="116364"/>
                </a:cubicBezTo>
                <a:cubicBezTo>
                  <a:pt x="232965" y="119098"/>
                  <a:pt x="231890" y="121831"/>
                  <a:pt x="230814" y="124662"/>
                </a:cubicBezTo>
                <a:cubicBezTo>
                  <a:pt x="230325" y="125834"/>
                  <a:pt x="229836" y="127103"/>
                  <a:pt x="229445" y="128275"/>
                </a:cubicBezTo>
                <a:cubicBezTo>
                  <a:pt x="228859" y="130129"/>
                  <a:pt x="228272" y="131887"/>
                  <a:pt x="227783" y="133742"/>
                </a:cubicBezTo>
                <a:cubicBezTo>
                  <a:pt x="227685" y="133937"/>
                  <a:pt x="227685" y="134132"/>
                  <a:pt x="227588" y="134425"/>
                </a:cubicBezTo>
                <a:cubicBezTo>
                  <a:pt x="227196" y="135401"/>
                  <a:pt x="227001" y="136475"/>
                  <a:pt x="226805" y="137452"/>
                </a:cubicBezTo>
                <a:cubicBezTo>
                  <a:pt x="226610" y="138525"/>
                  <a:pt x="226414" y="139502"/>
                  <a:pt x="226219" y="140576"/>
                </a:cubicBezTo>
                <a:cubicBezTo>
                  <a:pt x="226023" y="141552"/>
                  <a:pt x="225730" y="142528"/>
                  <a:pt x="225534" y="143504"/>
                </a:cubicBezTo>
                <a:cubicBezTo>
                  <a:pt x="225534" y="143504"/>
                  <a:pt x="225534" y="143602"/>
                  <a:pt x="225534" y="143602"/>
                </a:cubicBezTo>
                <a:cubicBezTo>
                  <a:pt x="225437" y="144676"/>
                  <a:pt x="225339" y="145652"/>
                  <a:pt x="225143" y="146726"/>
                </a:cubicBezTo>
                <a:cubicBezTo>
                  <a:pt x="224948" y="148776"/>
                  <a:pt x="224557" y="150729"/>
                  <a:pt x="224459" y="152779"/>
                </a:cubicBezTo>
                <a:cubicBezTo>
                  <a:pt x="224459" y="152779"/>
                  <a:pt x="224459" y="152877"/>
                  <a:pt x="224459" y="152877"/>
                </a:cubicBezTo>
                <a:cubicBezTo>
                  <a:pt x="224459" y="154439"/>
                  <a:pt x="224361" y="156001"/>
                  <a:pt x="224263" y="157660"/>
                </a:cubicBezTo>
                <a:cubicBezTo>
                  <a:pt x="224263" y="158051"/>
                  <a:pt x="224263" y="158539"/>
                  <a:pt x="224263" y="158929"/>
                </a:cubicBezTo>
                <a:cubicBezTo>
                  <a:pt x="224263" y="159515"/>
                  <a:pt x="224165" y="160003"/>
                  <a:pt x="224165" y="160492"/>
                </a:cubicBezTo>
                <a:lnTo>
                  <a:pt x="224263" y="161956"/>
                </a:lnTo>
                <a:cubicBezTo>
                  <a:pt x="224263" y="162249"/>
                  <a:pt x="224263" y="162444"/>
                  <a:pt x="224263" y="162737"/>
                </a:cubicBezTo>
                <a:cubicBezTo>
                  <a:pt x="224361" y="163518"/>
                  <a:pt x="224361" y="164201"/>
                  <a:pt x="224361" y="164982"/>
                </a:cubicBezTo>
                <a:cubicBezTo>
                  <a:pt x="224459" y="168985"/>
                  <a:pt x="225143" y="172890"/>
                  <a:pt x="225534" y="176698"/>
                </a:cubicBezTo>
                <a:cubicBezTo>
                  <a:pt x="225828" y="178650"/>
                  <a:pt x="226316" y="180505"/>
                  <a:pt x="226708" y="182360"/>
                </a:cubicBezTo>
                <a:cubicBezTo>
                  <a:pt x="227099" y="184117"/>
                  <a:pt x="227392" y="185972"/>
                  <a:pt x="227979" y="187827"/>
                </a:cubicBezTo>
                <a:cubicBezTo>
                  <a:pt x="228468" y="189682"/>
                  <a:pt x="228956" y="191439"/>
                  <a:pt x="229543" y="193197"/>
                </a:cubicBezTo>
                <a:lnTo>
                  <a:pt x="229934" y="194563"/>
                </a:lnTo>
                <a:lnTo>
                  <a:pt x="230032" y="194856"/>
                </a:lnTo>
                <a:lnTo>
                  <a:pt x="230130" y="195149"/>
                </a:lnTo>
                <a:lnTo>
                  <a:pt x="230325" y="195833"/>
                </a:lnTo>
                <a:cubicBezTo>
                  <a:pt x="230619" y="196614"/>
                  <a:pt x="230912" y="197492"/>
                  <a:pt x="231205" y="198371"/>
                </a:cubicBezTo>
                <a:cubicBezTo>
                  <a:pt x="231890" y="200031"/>
                  <a:pt x="232378" y="201690"/>
                  <a:pt x="233063" y="203350"/>
                </a:cubicBezTo>
                <a:cubicBezTo>
                  <a:pt x="233747" y="205010"/>
                  <a:pt x="234432" y="206572"/>
                  <a:pt x="235116" y="208134"/>
                </a:cubicBezTo>
                <a:cubicBezTo>
                  <a:pt x="236387" y="211355"/>
                  <a:pt x="237952" y="214284"/>
                  <a:pt x="239320" y="217311"/>
                </a:cubicBezTo>
                <a:cubicBezTo>
                  <a:pt x="240689" y="220239"/>
                  <a:pt x="242156" y="222973"/>
                  <a:pt x="243623" y="225706"/>
                </a:cubicBezTo>
                <a:cubicBezTo>
                  <a:pt x="249196" y="236153"/>
                  <a:pt x="254573" y="244939"/>
                  <a:pt x="259071" y="252261"/>
                </a:cubicBezTo>
                <a:cubicBezTo>
                  <a:pt x="261222" y="250406"/>
                  <a:pt x="263666" y="248746"/>
                  <a:pt x="266111" y="247184"/>
                </a:cubicBezTo>
                <a:cubicBezTo>
                  <a:pt x="266306" y="247087"/>
                  <a:pt x="266599" y="246892"/>
                  <a:pt x="266795" y="246794"/>
                </a:cubicBezTo>
                <a:cubicBezTo>
                  <a:pt x="266991" y="246599"/>
                  <a:pt x="267186" y="246501"/>
                  <a:pt x="267479" y="246403"/>
                </a:cubicBezTo>
                <a:cubicBezTo>
                  <a:pt x="271293" y="244158"/>
                  <a:pt x="275497" y="242205"/>
                  <a:pt x="279897" y="240741"/>
                </a:cubicBezTo>
                <a:cubicBezTo>
                  <a:pt x="279995" y="240058"/>
                  <a:pt x="280092" y="239472"/>
                  <a:pt x="280288" y="238789"/>
                </a:cubicBezTo>
                <a:cubicBezTo>
                  <a:pt x="280483" y="237812"/>
                  <a:pt x="280581" y="236836"/>
                  <a:pt x="280777" y="235860"/>
                </a:cubicBezTo>
                <a:cubicBezTo>
                  <a:pt x="281168" y="233810"/>
                  <a:pt x="281461" y="231759"/>
                  <a:pt x="281852" y="229807"/>
                </a:cubicBezTo>
                <a:cubicBezTo>
                  <a:pt x="281950" y="229319"/>
                  <a:pt x="282048" y="228831"/>
                  <a:pt x="282048" y="228342"/>
                </a:cubicBezTo>
                <a:cubicBezTo>
                  <a:pt x="282341" y="226390"/>
                  <a:pt x="282634" y="224437"/>
                  <a:pt x="282928" y="222485"/>
                </a:cubicBezTo>
                <a:cubicBezTo>
                  <a:pt x="283221" y="220923"/>
                  <a:pt x="283417" y="219361"/>
                  <a:pt x="283612" y="217799"/>
                </a:cubicBezTo>
                <a:cubicBezTo>
                  <a:pt x="284003" y="214382"/>
                  <a:pt x="284492" y="210965"/>
                  <a:pt x="284785" y="207645"/>
                </a:cubicBezTo>
                <a:cubicBezTo>
                  <a:pt x="285079" y="204326"/>
                  <a:pt x="285470" y="201104"/>
                  <a:pt x="285665" y="198078"/>
                </a:cubicBezTo>
                <a:cubicBezTo>
                  <a:pt x="285763" y="194954"/>
                  <a:pt x="286057" y="192123"/>
                  <a:pt x="286057" y="189389"/>
                </a:cubicBezTo>
                <a:cubicBezTo>
                  <a:pt x="286154" y="188315"/>
                  <a:pt x="286154" y="187241"/>
                  <a:pt x="286154" y="186265"/>
                </a:cubicBezTo>
                <a:cubicBezTo>
                  <a:pt x="279799" y="185875"/>
                  <a:pt x="274226" y="181188"/>
                  <a:pt x="273053" y="174647"/>
                </a:cubicBezTo>
                <a:cubicBezTo>
                  <a:pt x="271684" y="167033"/>
                  <a:pt x="276768" y="159711"/>
                  <a:pt x="284394" y="158344"/>
                </a:cubicBezTo>
                <a:cubicBezTo>
                  <a:pt x="292119" y="156977"/>
                  <a:pt x="299354" y="162151"/>
                  <a:pt x="300723" y="169766"/>
                </a:cubicBezTo>
                <a:cubicBezTo>
                  <a:pt x="302091" y="177088"/>
                  <a:pt x="297398" y="184117"/>
                  <a:pt x="290163" y="185875"/>
                </a:cubicBezTo>
                <a:cubicBezTo>
                  <a:pt x="290359" y="186948"/>
                  <a:pt x="290456" y="188022"/>
                  <a:pt x="290652" y="189292"/>
                </a:cubicBezTo>
                <a:cubicBezTo>
                  <a:pt x="290945" y="191927"/>
                  <a:pt x="291141" y="194856"/>
                  <a:pt x="291434" y="197980"/>
                </a:cubicBezTo>
                <a:cubicBezTo>
                  <a:pt x="291727" y="201104"/>
                  <a:pt x="291825" y="204424"/>
                  <a:pt x="292021" y="207841"/>
                </a:cubicBezTo>
                <a:cubicBezTo>
                  <a:pt x="292216" y="211258"/>
                  <a:pt x="292216" y="214772"/>
                  <a:pt x="292412" y="218384"/>
                </a:cubicBezTo>
                <a:cubicBezTo>
                  <a:pt x="292412" y="221899"/>
                  <a:pt x="292412" y="225511"/>
                  <a:pt x="292412" y="229221"/>
                </a:cubicBezTo>
                <a:cubicBezTo>
                  <a:pt x="292314" y="232150"/>
                  <a:pt x="292216" y="234981"/>
                  <a:pt x="292119" y="237910"/>
                </a:cubicBezTo>
                <a:cubicBezTo>
                  <a:pt x="295345" y="237422"/>
                  <a:pt x="298669" y="237226"/>
                  <a:pt x="302091" y="237226"/>
                </a:cubicBezTo>
                <a:cubicBezTo>
                  <a:pt x="312651" y="237226"/>
                  <a:pt x="322722" y="239472"/>
                  <a:pt x="331717" y="243572"/>
                </a:cubicBezTo>
                <a:cubicBezTo>
                  <a:pt x="331815" y="243377"/>
                  <a:pt x="331913" y="243279"/>
                  <a:pt x="332108" y="243084"/>
                </a:cubicBezTo>
                <a:cubicBezTo>
                  <a:pt x="336704" y="236836"/>
                  <a:pt x="342081" y="229319"/>
                  <a:pt x="348534" y="221118"/>
                </a:cubicBezTo>
                <a:cubicBezTo>
                  <a:pt x="349414" y="219946"/>
                  <a:pt x="350294" y="218873"/>
                  <a:pt x="351174" y="217799"/>
                </a:cubicBezTo>
                <a:cubicBezTo>
                  <a:pt x="353130" y="215358"/>
                  <a:pt x="355085" y="212820"/>
                  <a:pt x="357138" y="210281"/>
                </a:cubicBezTo>
                <a:cubicBezTo>
                  <a:pt x="359289" y="207841"/>
                  <a:pt x="361440" y="205302"/>
                  <a:pt x="363689" y="202666"/>
                </a:cubicBezTo>
                <a:cubicBezTo>
                  <a:pt x="365938" y="200128"/>
                  <a:pt x="368187" y="197297"/>
                  <a:pt x="370631" y="194661"/>
                </a:cubicBezTo>
                <a:cubicBezTo>
                  <a:pt x="373173" y="192025"/>
                  <a:pt x="375716" y="189389"/>
                  <a:pt x="378258" y="186558"/>
                </a:cubicBezTo>
                <a:cubicBezTo>
                  <a:pt x="383440" y="180993"/>
                  <a:pt x="389111" y="175526"/>
                  <a:pt x="395173" y="169961"/>
                </a:cubicBezTo>
                <a:cubicBezTo>
                  <a:pt x="397812" y="167618"/>
                  <a:pt x="400550" y="165275"/>
                  <a:pt x="403288" y="163030"/>
                </a:cubicBezTo>
                <a:cubicBezTo>
                  <a:pt x="403288" y="162737"/>
                  <a:pt x="403386" y="162444"/>
                  <a:pt x="403386" y="162054"/>
                </a:cubicBezTo>
                <a:lnTo>
                  <a:pt x="403386" y="158539"/>
                </a:lnTo>
                <a:lnTo>
                  <a:pt x="403483" y="157660"/>
                </a:lnTo>
                <a:cubicBezTo>
                  <a:pt x="403483" y="157856"/>
                  <a:pt x="403386" y="157563"/>
                  <a:pt x="403386" y="157563"/>
                </a:cubicBezTo>
                <a:lnTo>
                  <a:pt x="403386" y="157367"/>
                </a:lnTo>
                <a:lnTo>
                  <a:pt x="403386" y="156977"/>
                </a:lnTo>
                <a:lnTo>
                  <a:pt x="403288" y="155317"/>
                </a:lnTo>
                <a:cubicBezTo>
                  <a:pt x="403190" y="153072"/>
                  <a:pt x="403190" y="150729"/>
                  <a:pt x="402799" y="148581"/>
                </a:cubicBezTo>
                <a:cubicBezTo>
                  <a:pt x="402310" y="143993"/>
                  <a:pt x="401528" y="139599"/>
                  <a:pt x="400355" y="135108"/>
                </a:cubicBezTo>
                <a:cubicBezTo>
                  <a:pt x="398204" y="126224"/>
                  <a:pt x="394684" y="117633"/>
                  <a:pt x="390186" y="109628"/>
                </a:cubicBezTo>
                <a:cubicBezTo>
                  <a:pt x="385591" y="101622"/>
                  <a:pt x="379822" y="94203"/>
                  <a:pt x="373076" y="87857"/>
                </a:cubicBezTo>
                <a:lnTo>
                  <a:pt x="370533" y="85514"/>
                </a:lnTo>
                <a:cubicBezTo>
                  <a:pt x="369654" y="84733"/>
                  <a:pt x="368871" y="83952"/>
                  <a:pt x="367894" y="83268"/>
                </a:cubicBezTo>
                <a:lnTo>
                  <a:pt x="367209" y="82683"/>
                </a:lnTo>
                <a:lnTo>
                  <a:pt x="365156" y="81121"/>
                </a:lnTo>
                <a:cubicBezTo>
                  <a:pt x="364276" y="80437"/>
                  <a:pt x="363396" y="79656"/>
                  <a:pt x="362418" y="79070"/>
                </a:cubicBezTo>
                <a:lnTo>
                  <a:pt x="359485" y="77216"/>
                </a:lnTo>
                <a:cubicBezTo>
                  <a:pt x="358507" y="76532"/>
                  <a:pt x="357530" y="75946"/>
                  <a:pt x="356552" y="75458"/>
                </a:cubicBezTo>
                <a:lnTo>
                  <a:pt x="353716" y="73896"/>
                </a:lnTo>
                <a:lnTo>
                  <a:pt x="352250" y="73115"/>
                </a:lnTo>
                <a:cubicBezTo>
                  <a:pt x="351761" y="72822"/>
                  <a:pt x="351174" y="72529"/>
                  <a:pt x="350588" y="72334"/>
                </a:cubicBezTo>
                <a:lnTo>
                  <a:pt x="347068" y="70772"/>
                </a:lnTo>
                <a:lnTo>
                  <a:pt x="345405" y="69991"/>
                </a:lnTo>
                <a:lnTo>
                  <a:pt x="345210" y="69991"/>
                </a:lnTo>
                <a:lnTo>
                  <a:pt x="344819" y="69796"/>
                </a:lnTo>
                <a:lnTo>
                  <a:pt x="344037" y="69601"/>
                </a:lnTo>
                <a:cubicBezTo>
                  <a:pt x="343059" y="69210"/>
                  <a:pt x="341983" y="68820"/>
                  <a:pt x="340908" y="68429"/>
                </a:cubicBezTo>
                <a:lnTo>
                  <a:pt x="337681" y="67648"/>
                </a:lnTo>
                <a:cubicBezTo>
                  <a:pt x="336606" y="67258"/>
                  <a:pt x="335433" y="67160"/>
                  <a:pt x="334357" y="66965"/>
                </a:cubicBezTo>
                <a:cubicBezTo>
                  <a:pt x="333281" y="66769"/>
                  <a:pt x="332108" y="66477"/>
                  <a:pt x="331033" y="66379"/>
                </a:cubicBezTo>
                <a:lnTo>
                  <a:pt x="327611" y="65891"/>
                </a:lnTo>
                <a:close/>
                <a:moveTo>
                  <a:pt x="320962" y="17077"/>
                </a:moveTo>
                <a:cubicBezTo>
                  <a:pt x="322135" y="17077"/>
                  <a:pt x="323211" y="17077"/>
                  <a:pt x="324384" y="17077"/>
                </a:cubicBezTo>
                <a:cubicBezTo>
                  <a:pt x="331130" y="17175"/>
                  <a:pt x="337975" y="18151"/>
                  <a:pt x="344721" y="19616"/>
                </a:cubicBezTo>
                <a:lnTo>
                  <a:pt x="349708" y="20982"/>
                </a:lnTo>
                <a:cubicBezTo>
                  <a:pt x="351468" y="21470"/>
                  <a:pt x="353130" y="22056"/>
                  <a:pt x="354792" y="22544"/>
                </a:cubicBezTo>
                <a:lnTo>
                  <a:pt x="355965" y="23033"/>
                </a:lnTo>
                <a:lnTo>
                  <a:pt x="356650" y="23228"/>
                </a:lnTo>
                <a:cubicBezTo>
                  <a:pt x="356552" y="23228"/>
                  <a:pt x="356552" y="23228"/>
                  <a:pt x="356552" y="23228"/>
                </a:cubicBezTo>
                <a:cubicBezTo>
                  <a:pt x="356552" y="23228"/>
                  <a:pt x="357432" y="23521"/>
                  <a:pt x="357432" y="23521"/>
                </a:cubicBezTo>
                <a:lnTo>
                  <a:pt x="357627" y="23618"/>
                </a:lnTo>
                <a:lnTo>
                  <a:pt x="359778" y="24595"/>
                </a:lnTo>
                <a:lnTo>
                  <a:pt x="363885" y="26352"/>
                </a:lnTo>
                <a:cubicBezTo>
                  <a:pt x="364667" y="26645"/>
                  <a:pt x="365254" y="26938"/>
                  <a:pt x="366036" y="27328"/>
                </a:cubicBezTo>
                <a:lnTo>
                  <a:pt x="368382" y="28597"/>
                </a:lnTo>
                <a:lnTo>
                  <a:pt x="373076" y="31136"/>
                </a:lnTo>
                <a:cubicBezTo>
                  <a:pt x="373858" y="31624"/>
                  <a:pt x="374640" y="32014"/>
                  <a:pt x="375422" y="32502"/>
                </a:cubicBezTo>
                <a:lnTo>
                  <a:pt x="377475" y="33869"/>
                </a:lnTo>
                <a:lnTo>
                  <a:pt x="381680" y="36700"/>
                </a:lnTo>
                <a:cubicBezTo>
                  <a:pt x="383146" y="37579"/>
                  <a:pt x="384417" y="38653"/>
                  <a:pt x="385786" y="39629"/>
                </a:cubicBezTo>
                <a:lnTo>
                  <a:pt x="389697" y="42753"/>
                </a:lnTo>
                <a:cubicBezTo>
                  <a:pt x="391066" y="43827"/>
                  <a:pt x="392239" y="44999"/>
                  <a:pt x="393413" y="46073"/>
                </a:cubicBezTo>
                <a:lnTo>
                  <a:pt x="397128" y="49587"/>
                </a:lnTo>
                <a:cubicBezTo>
                  <a:pt x="398301" y="50661"/>
                  <a:pt x="399377" y="51930"/>
                  <a:pt x="400550" y="53199"/>
                </a:cubicBezTo>
                <a:lnTo>
                  <a:pt x="403288" y="56226"/>
                </a:lnTo>
                <a:lnTo>
                  <a:pt x="403875" y="56909"/>
                </a:lnTo>
                <a:cubicBezTo>
                  <a:pt x="405048" y="58081"/>
                  <a:pt x="406026" y="59447"/>
                  <a:pt x="407003" y="60717"/>
                </a:cubicBezTo>
                <a:lnTo>
                  <a:pt x="410034" y="64622"/>
                </a:lnTo>
                <a:cubicBezTo>
                  <a:pt x="411110" y="65891"/>
                  <a:pt x="411892" y="67355"/>
                  <a:pt x="412870" y="68722"/>
                </a:cubicBezTo>
                <a:lnTo>
                  <a:pt x="415510" y="72822"/>
                </a:lnTo>
                <a:cubicBezTo>
                  <a:pt x="416487" y="74189"/>
                  <a:pt x="417172" y="75654"/>
                  <a:pt x="417954" y="77118"/>
                </a:cubicBezTo>
                <a:lnTo>
                  <a:pt x="420301" y="81414"/>
                </a:lnTo>
                <a:cubicBezTo>
                  <a:pt x="421181" y="82780"/>
                  <a:pt x="421767" y="84245"/>
                  <a:pt x="422452" y="85709"/>
                </a:cubicBezTo>
                <a:lnTo>
                  <a:pt x="424505" y="90200"/>
                </a:lnTo>
                <a:cubicBezTo>
                  <a:pt x="425189" y="91664"/>
                  <a:pt x="425678" y="93129"/>
                  <a:pt x="426265" y="94691"/>
                </a:cubicBezTo>
                <a:lnTo>
                  <a:pt x="427927" y="99182"/>
                </a:lnTo>
                <a:cubicBezTo>
                  <a:pt x="428514" y="100744"/>
                  <a:pt x="428905" y="102306"/>
                  <a:pt x="429296" y="103770"/>
                </a:cubicBezTo>
                <a:lnTo>
                  <a:pt x="430665" y="108359"/>
                </a:lnTo>
                <a:cubicBezTo>
                  <a:pt x="431154" y="109921"/>
                  <a:pt x="431447" y="111483"/>
                  <a:pt x="431740" y="113045"/>
                </a:cubicBezTo>
                <a:lnTo>
                  <a:pt x="432718" y="117731"/>
                </a:lnTo>
                <a:cubicBezTo>
                  <a:pt x="432718" y="118121"/>
                  <a:pt x="432816" y="118414"/>
                  <a:pt x="432913" y="118805"/>
                </a:cubicBezTo>
                <a:cubicBezTo>
                  <a:pt x="433402" y="122319"/>
                  <a:pt x="433891" y="125736"/>
                  <a:pt x="434185" y="129251"/>
                </a:cubicBezTo>
                <a:cubicBezTo>
                  <a:pt x="434185" y="129251"/>
                  <a:pt x="434282" y="129348"/>
                  <a:pt x="434282" y="129348"/>
                </a:cubicBezTo>
                <a:cubicBezTo>
                  <a:pt x="436531" y="128275"/>
                  <a:pt x="438878" y="127201"/>
                  <a:pt x="441322" y="126224"/>
                </a:cubicBezTo>
                <a:cubicBezTo>
                  <a:pt x="451099" y="122417"/>
                  <a:pt x="461952" y="119781"/>
                  <a:pt x="473490" y="119781"/>
                </a:cubicBezTo>
                <a:cubicBezTo>
                  <a:pt x="474370" y="119781"/>
                  <a:pt x="475250" y="119781"/>
                  <a:pt x="476130" y="119781"/>
                </a:cubicBezTo>
                <a:cubicBezTo>
                  <a:pt x="477694" y="119976"/>
                  <a:pt x="479161" y="120074"/>
                  <a:pt x="480725" y="120269"/>
                </a:cubicBezTo>
                <a:lnTo>
                  <a:pt x="483072" y="120464"/>
                </a:lnTo>
                <a:lnTo>
                  <a:pt x="484245" y="120562"/>
                </a:lnTo>
                <a:lnTo>
                  <a:pt x="485712" y="120855"/>
                </a:lnTo>
                <a:cubicBezTo>
                  <a:pt x="488449" y="121343"/>
                  <a:pt x="490894" y="121636"/>
                  <a:pt x="494316" y="122710"/>
                </a:cubicBezTo>
                <a:cubicBezTo>
                  <a:pt x="495880" y="123100"/>
                  <a:pt x="497542" y="123588"/>
                  <a:pt x="499009" y="124077"/>
                </a:cubicBezTo>
                <a:lnTo>
                  <a:pt x="499107" y="124174"/>
                </a:lnTo>
                <a:lnTo>
                  <a:pt x="503409" y="125736"/>
                </a:lnTo>
                <a:cubicBezTo>
                  <a:pt x="504973" y="126224"/>
                  <a:pt x="506342" y="126908"/>
                  <a:pt x="507809" y="127591"/>
                </a:cubicBezTo>
                <a:cubicBezTo>
                  <a:pt x="509177" y="128275"/>
                  <a:pt x="510742" y="128860"/>
                  <a:pt x="512111" y="129641"/>
                </a:cubicBezTo>
                <a:lnTo>
                  <a:pt x="516315" y="131887"/>
                </a:lnTo>
                <a:cubicBezTo>
                  <a:pt x="517684" y="132668"/>
                  <a:pt x="518955" y="133644"/>
                  <a:pt x="520324" y="134523"/>
                </a:cubicBezTo>
                <a:cubicBezTo>
                  <a:pt x="523061" y="136182"/>
                  <a:pt x="525506" y="138233"/>
                  <a:pt x="528048" y="140185"/>
                </a:cubicBezTo>
                <a:cubicBezTo>
                  <a:pt x="532937" y="144285"/>
                  <a:pt x="537630" y="148679"/>
                  <a:pt x="541638" y="153658"/>
                </a:cubicBezTo>
                <a:cubicBezTo>
                  <a:pt x="549852" y="163518"/>
                  <a:pt x="556500" y="174550"/>
                  <a:pt x="561193" y="186363"/>
                </a:cubicBezTo>
                <a:cubicBezTo>
                  <a:pt x="566180" y="198078"/>
                  <a:pt x="569211" y="210477"/>
                  <a:pt x="570971" y="223071"/>
                </a:cubicBezTo>
                <a:cubicBezTo>
                  <a:pt x="571655" y="229416"/>
                  <a:pt x="572144" y="235762"/>
                  <a:pt x="572046" y="242108"/>
                </a:cubicBezTo>
                <a:cubicBezTo>
                  <a:pt x="572046" y="243670"/>
                  <a:pt x="572046" y="245232"/>
                  <a:pt x="571948" y="246892"/>
                </a:cubicBezTo>
                <a:lnTo>
                  <a:pt x="571753" y="251675"/>
                </a:lnTo>
                <a:cubicBezTo>
                  <a:pt x="571460" y="254799"/>
                  <a:pt x="571166" y="258021"/>
                  <a:pt x="570677" y="261145"/>
                </a:cubicBezTo>
                <a:cubicBezTo>
                  <a:pt x="569797" y="267491"/>
                  <a:pt x="568331" y="273739"/>
                  <a:pt x="566473" y="279890"/>
                </a:cubicBezTo>
                <a:cubicBezTo>
                  <a:pt x="565984" y="281452"/>
                  <a:pt x="565495" y="282916"/>
                  <a:pt x="565007" y="284478"/>
                </a:cubicBezTo>
                <a:lnTo>
                  <a:pt x="563247" y="288969"/>
                </a:lnTo>
                <a:cubicBezTo>
                  <a:pt x="562660" y="290531"/>
                  <a:pt x="561976" y="291995"/>
                  <a:pt x="561291" y="293460"/>
                </a:cubicBezTo>
                <a:lnTo>
                  <a:pt x="560313" y="295608"/>
                </a:lnTo>
                <a:lnTo>
                  <a:pt x="560020" y="296193"/>
                </a:lnTo>
                <a:lnTo>
                  <a:pt x="559727" y="296779"/>
                </a:lnTo>
                <a:lnTo>
                  <a:pt x="559629" y="296974"/>
                </a:lnTo>
                <a:lnTo>
                  <a:pt x="559042" y="297951"/>
                </a:lnTo>
                <a:lnTo>
                  <a:pt x="556989" y="301758"/>
                </a:lnTo>
                <a:cubicBezTo>
                  <a:pt x="556696" y="302344"/>
                  <a:pt x="556305" y="303027"/>
                  <a:pt x="555816" y="303808"/>
                </a:cubicBezTo>
                <a:lnTo>
                  <a:pt x="554545" y="305858"/>
                </a:lnTo>
                <a:cubicBezTo>
                  <a:pt x="552785" y="308787"/>
                  <a:pt x="550829" y="311228"/>
                  <a:pt x="548972" y="313864"/>
                </a:cubicBezTo>
                <a:cubicBezTo>
                  <a:pt x="548092" y="315133"/>
                  <a:pt x="547016" y="316304"/>
                  <a:pt x="546038" y="317476"/>
                </a:cubicBezTo>
                <a:cubicBezTo>
                  <a:pt x="545061" y="318648"/>
                  <a:pt x="544083" y="319917"/>
                  <a:pt x="543007" y="321088"/>
                </a:cubicBezTo>
                <a:cubicBezTo>
                  <a:pt x="540856" y="323334"/>
                  <a:pt x="538803" y="325677"/>
                  <a:pt x="536456" y="327727"/>
                </a:cubicBezTo>
                <a:cubicBezTo>
                  <a:pt x="532057" y="332022"/>
                  <a:pt x="527070" y="335732"/>
                  <a:pt x="522181" y="339247"/>
                </a:cubicBezTo>
                <a:cubicBezTo>
                  <a:pt x="517097" y="342566"/>
                  <a:pt x="511915" y="345593"/>
                  <a:pt x="506537" y="348131"/>
                </a:cubicBezTo>
                <a:cubicBezTo>
                  <a:pt x="502431" y="350083"/>
                  <a:pt x="498324" y="351743"/>
                  <a:pt x="494120" y="353208"/>
                </a:cubicBezTo>
                <a:cubicBezTo>
                  <a:pt x="491871" y="353989"/>
                  <a:pt x="489525" y="354672"/>
                  <a:pt x="487276" y="355258"/>
                </a:cubicBezTo>
                <a:cubicBezTo>
                  <a:pt x="486103" y="355551"/>
                  <a:pt x="484832" y="355941"/>
                  <a:pt x="483561" y="356234"/>
                </a:cubicBezTo>
                <a:cubicBezTo>
                  <a:pt x="482485" y="356429"/>
                  <a:pt x="481507" y="356722"/>
                  <a:pt x="480432" y="356917"/>
                </a:cubicBezTo>
                <a:cubicBezTo>
                  <a:pt x="479943" y="357015"/>
                  <a:pt x="479454" y="357113"/>
                  <a:pt x="478965" y="357210"/>
                </a:cubicBezTo>
                <a:cubicBezTo>
                  <a:pt x="477401" y="357503"/>
                  <a:pt x="475836" y="357796"/>
                  <a:pt x="474370" y="358089"/>
                </a:cubicBezTo>
                <a:cubicBezTo>
                  <a:pt x="474076" y="358089"/>
                  <a:pt x="473881" y="358187"/>
                  <a:pt x="473588" y="358187"/>
                </a:cubicBezTo>
                <a:lnTo>
                  <a:pt x="471534" y="358577"/>
                </a:lnTo>
                <a:lnTo>
                  <a:pt x="470459" y="358675"/>
                </a:lnTo>
                <a:lnTo>
                  <a:pt x="469970" y="358772"/>
                </a:lnTo>
                <a:cubicBezTo>
                  <a:pt x="469970" y="358772"/>
                  <a:pt x="469970" y="358675"/>
                  <a:pt x="469970" y="358675"/>
                </a:cubicBezTo>
                <a:cubicBezTo>
                  <a:pt x="469970" y="358675"/>
                  <a:pt x="469579" y="358577"/>
                  <a:pt x="469481" y="358577"/>
                </a:cubicBezTo>
                <a:lnTo>
                  <a:pt x="469285" y="358772"/>
                </a:lnTo>
                <a:cubicBezTo>
                  <a:pt x="467917" y="358870"/>
                  <a:pt x="466646" y="359065"/>
                  <a:pt x="465277" y="359163"/>
                </a:cubicBezTo>
                <a:cubicBezTo>
                  <a:pt x="462735" y="359358"/>
                  <a:pt x="460192" y="359651"/>
                  <a:pt x="457357" y="359749"/>
                </a:cubicBezTo>
                <a:cubicBezTo>
                  <a:pt x="455010" y="359749"/>
                  <a:pt x="452664" y="359944"/>
                  <a:pt x="450415" y="359944"/>
                </a:cubicBezTo>
                <a:cubicBezTo>
                  <a:pt x="450024" y="359944"/>
                  <a:pt x="449633" y="359944"/>
                  <a:pt x="449242" y="359944"/>
                </a:cubicBezTo>
                <a:cubicBezTo>
                  <a:pt x="446602" y="359846"/>
                  <a:pt x="443962" y="359749"/>
                  <a:pt x="441322" y="359651"/>
                </a:cubicBezTo>
                <a:cubicBezTo>
                  <a:pt x="430958" y="358968"/>
                  <a:pt x="420985" y="357405"/>
                  <a:pt x="411599" y="355453"/>
                </a:cubicBezTo>
                <a:cubicBezTo>
                  <a:pt x="406906" y="354379"/>
                  <a:pt x="402310" y="353403"/>
                  <a:pt x="397812" y="352036"/>
                </a:cubicBezTo>
                <a:cubicBezTo>
                  <a:pt x="396737" y="351743"/>
                  <a:pt x="395661" y="351450"/>
                  <a:pt x="394488" y="351157"/>
                </a:cubicBezTo>
                <a:lnTo>
                  <a:pt x="393706" y="350962"/>
                </a:lnTo>
                <a:lnTo>
                  <a:pt x="392826" y="350669"/>
                </a:lnTo>
                <a:lnTo>
                  <a:pt x="391262" y="350181"/>
                </a:lnTo>
                <a:cubicBezTo>
                  <a:pt x="389111" y="349498"/>
                  <a:pt x="386960" y="349010"/>
                  <a:pt x="384809" y="348229"/>
                </a:cubicBezTo>
                <a:cubicBezTo>
                  <a:pt x="373956" y="344714"/>
                  <a:pt x="363885" y="340614"/>
                  <a:pt x="354987" y="335928"/>
                </a:cubicBezTo>
                <a:cubicBezTo>
                  <a:pt x="353912" y="337294"/>
                  <a:pt x="352836" y="338466"/>
                  <a:pt x="351663" y="339735"/>
                </a:cubicBezTo>
                <a:cubicBezTo>
                  <a:pt x="351761" y="339833"/>
                  <a:pt x="351859" y="340028"/>
                  <a:pt x="352054" y="340125"/>
                </a:cubicBezTo>
                <a:cubicBezTo>
                  <a:pt x="352152" y="340321"/>
                  <a:pt x="352347" y="340614"/>
                  <a:pt x="352543" y="340809"/>
                </a:cubicBezTo>
                <a:cubicBezTo>
                  <a:pt x="353716" y="342371"/>
                  <a:pt x="354890" y="343933"/>
                  <a:pt x="356161" y="345593"/>
                </a:cubicBezTo>
                <a:cubicBezTo>
                  <a:pt x="356943" y="346569"/>
                  <a:pt x="357725" y="347643"/>
                  <a:pt x="358409" y="348619"/>
                </a:cubicBezTo>
                <a:cubicBezTo>
                  <a:pt x="359192" y="349400"/>
                  <a:pt x="359974" y="350083"/>
                  <a:pt x="360854" y="350767"/>
                </a:cubicBezTo>
                <a:cubicBezTo>
                  <a:pt x="362809" y="352719"/>
                  <a:pt x="364960" y="354574"/>
                  <a:pt x="367014" y="356527"/>
                </a:cubicBezTo>
                <a:cubicBezTo>
                  <a:pt x="370631" y="360041"/>
                  <a:pt x="374347" y="363458"/>
                  <a:pt x="377867" y="367168"/>
                </a:cubicBezTo>
                <a:cubicBezTo>
                  <a:pt x="381484" y="370780"/>
                  <a:pt x="385102" y="374393"/>
                  <a:pt x="388426" y="378102"/>
                </a:cubicBezTo>
                <a:cubicBezTo>
                  <a:pt x="390186" y="379957"/>
                  <a:pt x="391848" y="381812"/>
                  <a:pt x="393510" y="383570"/>
                </a:cubicBezTo>
                <a:cubicBezTo>
                  <a:pt x="395075" y="385424"/>
                  <a:pt x="396737" y="387279"/>
                  <a:pt x="398301" y="389037"/>
                </a:cubicBezTo>
                <a:cubicBezTo>
                  <a:pt x="399866" y="390892"/>
                  <a:pt x="401430" y="392649"/>
                  <a:pt x="402897" y="394406"/>
                </a:cubicBezTo>
                <a:cubicBezTo>
                  <a:pt x="404363" y="396163"/>
                  <a:pt x="405732" y="397921"/>
                  <a:pt x="407101" y="399580"/>
                </a:cubicBezTo>
                <a:cubicBezTo>
                  <a:pt x="409839" y="402997"/>
                  <a:pt x="412479" y="406219"/>
                  <a:pt x="414727" y="409343"/>
                </a:cubicBezTo>
                <a:cubicBezTo>
                  <a:pt x="416976" y="412370"/>
                  <a:pt x="419030" y="415201"/>
                  <a:pt x="420887" y="417739"/>
                </a:cubicBezTo>
                <a:cubicBezTo>
                  <a:pt x="422647" y="420277"/>
                  <a:pt x="424114" y="422523"/>
                  <a:pt x="425385" y="424378"/>
                </a:cubicBezTo>
                <a:cubicBezTo>
                  <a:pt x="427829" y="428088"/>
                  <a:pt x="429198" y="430138"/>
                  <a:pt x="429198" y="430138"/>
                </a:cubicBezTo>
                <a:cubicBezTo>
                  <a:pt x="429198" y="430138"/>
                  <a:pt x="427634" y="428185"/>
                  <a:pt x="424994" y="424671"/>
                </a:cubicBezTo>
                <a:cubicBezTo>
                  <a:pt x="423625" y="422913"/>
                  <a:pt x="421963" y="420766"/>
                  <a:pt x="420105" y="418325"/>
                </a:cubicBezTo>
                <a:cubicBezTo>
                  <a:pt x="418052" y="415982"/>
                  <a:pt x="415803" y="413248"/>
                  <a:pt x="413359" y="410417"/>
                </a:cubicBezTo>
                <a:cubicBezTo>
                  <a:pt x="411012" y="407488"/>
                  <a:pt x="408177" y="404462"/>
                  <a:pt x="405243" y="401240"/>
                </a:cubicBezTo>
                <a:cubicBezTo>
                  <a:pt x="403777" y="399678"/>
                  <a:pt x="402212" y="398018"/>
                  <a:pt x="400648" y="396359"/>
                </a:cubicBezTo>
                <a:cubicBezTo>
                  <a:pt x="399084" y="394797"/>
                  <a:pt x="397421" y="393137"/>
                  <a:pt x="395759" y="391380"/>
                </a:cubicBezTo>
                <a:cubicBezTo>
                  <a:pt x="394097" y="389720"/>
                  <a:pt x="392435" y="388060"/>
                  <a:pt x="390675" y="386303"/>
                </a:cubicBezTo>
                <a:cubicBezTo>
                  <a:pt x="388915" y="384643"/>
                  <a:pt x="387057" y="382984"/>
                  <a:pt x="385297" y="381227"/>
                </a:cubicBezTo>
                <a:cubicBezTo>
                  <a:pt x="381680" y="377810"/>
                  <a:pt x="377964" y="374490"/>
                  <a:pt x="374151" y="371171"/>
                </a:cubicBezTo>
                <a:cubicBezTo>
                  <a:pt x="373271" y="370390"/>
                  <a:pt x="372391" y="369609"/>
                  <a:pt x="371511" y="368828"/>
                </a:cubicBezTo>
                <a:cubicBezTo>
                  <a:pt x="371805" y="369316"/>
                  <a:pt x="372196" y="369804"/>
                  <a:pt x="372489" y="370390"/>
                </a:cubicBezTo>
                <a:cubicBezTo>
                  <a:pt x="372978" y="371269"/>
                  <a:pt x="373467" y="372147"/>
                  <a:pt x="373956" y="373123"/>
                </a:cubicBezTo>
                <a:cubicBezTo>
                  <a:pt x="374836" y="374881"/>
                  <a:pt x="375813" y="376638"/>
                  <a:pt x="376693" y="378298"/>
                </a:cubicBezTo>
                <a:cubicBezTo>
                  <a:pt x="377573" y="380055"/>
                  <a:pt x="378551" y="381715"/>
                  <a:pt x="379333" y="383374"/>
                </a:cubicBezTo>
                <a:cubicBezTo>
                  <a:pt x="380018" y="385034"/>
                  <a:pt x="380800" y="386596"/>
                  <a:pt x="381484" y="388158"/>
                </a:cubicBezTo>
                <a:cubicBezTo>
                  <a:pt x="382755" y="391184"/>
                  <a:pt x="384124" y="394016"/>
                  <a:pt x="385102" y="396554"/>
                </a:cubicBezTo>
                <a:cubicBezTo>
                  <a:pt x="385786" y="398311"/>
                  <a:pt x="386373" y="399873"/>
                  <a:pt x="386960" y="401338"/>
                </a:cubicBezTo>
                <a:cubicBezTo>
                  <a:pt x="390675" y="400264"/>
                  <a:pt x="394684" y="402119"/>
                  <a:pt x="396248" y="405829"/>
                </a:cubicBezTo>
                <a:cubicBezTo>
                  <a:pt x="397812" y="409734"/>
                  <a:pt x="395955" y="414322"/>
                  <a:pt x="391946" y="415884"/>
                </a:cubicBezTo>
                <a:cubicBezTo>
                  <a:pt x="388035" y="417446"/>
                  <a:pt x="383537" y="415591"/>
                  <a:pt x="381875" y="411686"/>
                </a:cubicBezTo>
                <a:cubicBezTo>
                  <a:pt x="380409" y="408074"/>
                  <a:pt x="381875" y="403974"/>
                  <a:pt x="385200" y="402119"/>
                </a:cubicBezTo>
                <a:cubicBezTo>
                  <a:pt x="384515" y="400752"/>
                  <a:pt x="383733" y="399288"/>
                  <a:pt x="382853" y="397628"/>
                </a:cubicBezTo>
                <a:cubicBezTo>
                  <a:pt x="381582" y="395285"/>
                  <a:pt x="379920" y="392747"/>
                  <a:pt x="378160" y="389818"/>
                </a:cubicBezTo>
                <a:cubicBezTo>
                  <a:pt x="377280" y="388451"/>
                  <a:pt x="376400" y="386987"/>
                  <a:pt x="375520" y="385424"/>
                </a:cubicBezTo>
                <a:cubicBezTo>
                  <a:pt x="374542" y="383960"/>
                  <a:pt x="373467" y="382496"/>
                  <a:pt x="372391" y="380934"/>
                </a:cubicBezTo>
                <a:cubicBezTo>
                  <a:pt x="371316" y="379372"/>
                  <a:pt x="370142" y="377810"/>
                  <a:pt x="369067" y="376150"/>
                </a:cubicBezTo>
                <a:cubicBezTo>
                  <a:pt x="368480" y="375369"/>
                  <a:pt x="367894" y="374490"/>
                  <a:pt x="367307" y="373709"/>
                </a:cubicBezTo>
                <a:cubicBezTo>
                  <a:pt x="366720" y="372928"/>
                  <a:pt x="366036" y="372147"/>
                  <a:pt x="365449" y="371269"/>
                </a:cubicBezTo>
                <a:cubicBezTo>
                  <a:pt x="364178" y="369707"/>
                  <a:pt x="362809" y="368047"/>
                  <a:pt x="361538" y="366387"/>
                </a:cubicBezTo>
                <a:cubicBezTo>
                  <a:pt x="360854" y="365606"/>
                  <a:pt x="360267" y="364728"/>
                  <a:pt x="359583" y="363947"/>
                </a:cubicBezTo>
                <a:cubicBezTo>
                  <a:pt x="358801" y="363165"/>
                  <a:pt x="358116" y="362287"/>
                  <a:pt x="357432" y="361506"/>
                </a:cubicBezTo>
                <a:cubicBezTo>
                  <a:pt x="354596" y="358284"/>
                  <a:pt x="351761" y="354965"/>
                  <a:pt x="348632" y="351841"/>
                </a:cubicBezTo>
                <a:cubicBezTo>
                  <a:pt x="347165" y="350279"/>
                  <a:pt x="345601" y="348717"/>
                  <a:pt x="344037" y="347252"/>
                </a:cubicBezTo>
                <a:cubicBezTo>
                  <a:pt x="344037" y="347155"/>
                  <a:pt x="343939" y="347057"/>
                  <a:pt x="343841" y="346959"/>
                </a:cubicBezTo>
                <a:cubicBezTo>
                  <a:pt x="333868" y="354770"/>
                  <a:pt x="321451" y="359749"/>
                  <a:pt x="308154" y="360920"/>
                </a:cubicBezTo>
                <a:cubicBezTo>
                  <a:pt x="306687" y="361018"/>
                  <a:pt x="305318" y="361115"/>
                  <a:pt x="303949" y="361115"/>
                </a:cubicBezTo>
                <a:cubicBezTo>
                  <a:pt x="303558" y="361115"/>
                  <a:pt x="303167" y="361115"/>
                  <a:pt x="302776" y="361115"/>
                </a:cubicBezTo>
                <a:cubicBezTo>
                  <a:pt x="302776" y="361115"/>
                  <a:pt x="302678" y="361115"/>
                  <a:pt x="302678" y="361115"/>
                </a:cubicBezTo>
                <a:cubicBezTo>
                  <a:pt x="302483" y="361115"/>
                  <a:pt x="302287" y="361115"/>
                  <a:pt x="302091" y="361115"/>
                </a:cubicBezTo>
                <a:cubicBezTo>
                  <a:pt x="301896" y="361115"/>
                  <a:pt x="301798" y="361115"/>
                  <a:pt x="301603" y="361115"/>
                </a:cubicBezTo>
                <a:cubicBezTo>
                  <a:pt x="300918" y="361115"/>
                  <a:pt x="300136" y="361115"/>
                  <a:pt x="299354" y="361115"/>
                </a:cubicBezTo>
                <a:cubicBezTo>
                  <a:pt x="299452" y="361994"/>
                  <a:pt x="299549" y="362873"/>
                  <a:pt x="299647" y="363751"/>
                </a:cubicBezTo>
                <a:cubicBezTo>
                  <a:pt x="299745" y="364532"/>
                  <a:pt x="299843" y="365313"/>
                  <a:pt x="299940" y="366192"/>
                </a:cubicBezTo>
                <a:cubicBezTo>
                  <a:pt x="300038" y="366973"/>
                  <a:pt x="300136" y="367754"/>
                  <a:pt x="300332" y="368535"/>
                </a:cubicBezTo>
                <a:cubicBezTo>
                  <a:pt x="300332" y="368633"/>
                  <a:pt x="300332" y="368633"/>
                  <a:pt x="300332" y="368730"/>
                </a:cubicBezTo>
                <a:cubicBezTo>
                  <a:pt x="300625" y="370683"/>
                  <a:pt x="300820" y="372635"/>
                  <a:pt x="301114" y="374686"/>
                </a:cubicBezTo>
                <a:cubicBezTo>
                  <a:pt x="301212" y="376052"/>
                  <a:pt x="301407" y="377321"/>
                  <a:pt x="301505" y="378688"/>
                </a:cubicBezTo>
                <a:cubicBezTo>
                  <a:pt x="302091" y="385132"/>
                  <a:pt x="302483" y="391868"/>
                  <a:pt x="302483" y="398799"/>
                </a:cubicBezTo>
                <a:cubicBezTo>
                  <a:pt x="302385" y="399385"/>
                  <a:pt x="302483" y="399971"/>
                  <a:pt x="302483" y="400557"/>
                </a:cubicBezTo>
                <a:cubicBezTo>
                  <a:pt x="302385" y="406219"/>
                  <a:pt x="302189" y="412077"/>
                  <a:pt x="301505" y="418130"/>
                </a:cubicBezTo>
                <a:cubicBezTo>
                  <a:pt x="301505" y="418813"/>
                  <a:pt x="301505" y="419594"/>
                  <a:pt x="301407" y="420375"/>
                </a:cubicBezTo>
                <a:cubicBezTo>
                  <a:pt x="301309" y="422620"/>
                  <a:pt x="301212" y="424866"/>
                  <a:pt x="301016" y="427014"/>
                </a:cubicBezTo>
                <a:cubicBezTo>
                  <a:pt x="300820" y="429454"/>
                  <a:pt x="300625" y="431895"/>
                  <a:pt x="300332" y="434238"/>
                </a:cubicBezTo>
                <a:cubicBezTo>
                  <a:pt x="300234" y="434726"/>
                  <a:pt x="300234" y="435214"/>
                  <a:pt x="300136" y="435702"/>
                </a:cubicBezTo>
                <a:cubicBezTo>
                  <a:pt x="300038" y="436581"/>
                  <a:pt x="299940" y="437460"/>
                  <a:pt x="299745" y="438338"/>
                </a:cubicBezTo>
                <a:cubicBezTo>
                  <a:pt x="299549" y="440096"/>
                  <a:pt x="299256" y="441755"/>
                  <a:pt x="298963" y="443317"/>
                </a:cubicBezTo>
                <a:cubicBezTo>
                  <a:pt x="297789" y="449761"/>
                  <a:pt x="296323" y="455618"/>
                  <a:pt x="294563" y="461086"/>
                </a:cubicBezTo>
                <a:cubicBezTo>
                  <a:pt x="293292" y="464991"/>
                  <a:pt x="291532" y="469384"/>
                  <a:pt x="289381" y="474265"/>
                </a:cubicBezTo>
                <a:cubicBezTo>
                  <a:pt x="287523" y="477877"/>
                  <a:pt x="285079" y="482564"/>
                  <a:pt x="281950" y="487054"/>
                </a:cubicBezTo>
                <a:cubicBezTo>
                  <a:pt x="281559" y="487542"/>
                  <a:pt x="281266" y="488031"/>
                  <a:pt x="280874" y="488519"/>
                </a:cubicBezTo>
                <a:cubicBezTo>
                  <a:pt x="275106" y="496524"/>
                  <a:pt x="267871" y="503456"/>
                  <a:pt x="259951" y="508435"/>
                </a:cubicBezTo>
                <a:lnTo>
                  <a:pt x="259755" y="508630"/>
                </a:lnTo>
                <a:cubicBezTo>
                  <a:pt x="258191" y="509704"/>
                  <a:pt x="256333" y="510680"/>
                  <a:pt x="254378" y="511754"/>
                </a:cubicBezTo>
                <a:lnTo>
                  <a:pt x="253009" y="512535"/>
                </a:lnTo>
                <a:cubicBezTo>
                  <a:pt x="252227" y="512926"/>
                  <a:pt x="251347" y="513316"/>
                  <a:pt x="250565" y="513707"/>
                </a:cubicBezTo>
                <a:cubicBezTo>
                  <a:pt x="250076" y="513902"/>
                  <a:pt x="249587" y="514097"/>
                  <a:pt x="249293" y="514195"/>
                </a:cubicBezTo>
                <a:lnTo>
                  <a:pt x="248902" y="514390"/>
                </a:lnTo>
                <a:lnTo>
                  <a:pt x="247142" y="515171"/>
                </a:lnTo>
                <a:cubicBezTo>
                  <a:pt x="246849" y="515366"/>
                  <a:pt x="246556" y="515366"/>
                  <a:pt x="246262" y="515464"/>
                </a:cubicBezTo>
                <a:cubicBezTo>
                  <a:pt x="246067" y="515561"/>
                  <a:pt x="245774" y="515659"/>
                  <a:pt x="245676" y="515757"/>
                </a:cubicBezTo>
                <a:lnTo>
                  <a:pt x="241960" y="517124"/>
                </a:lnTo>
                <a:cubicBezTo>
                  <a:pt x="241960" y="517124"/>
                  <a:pt x="241863" y="517221"/>
                  <a:pt x="241863" y="517221"/>
                </a:cubicBezTo>
                <a:lnTo>
                  <a:pt x="237854" y="518393"/>
                </a:lnTo>
                <a:cubicBezTo>
                  <a:pt x="237169" y="518588"/>
                  <a:pt x="236387" y="518783"/>
                  <a:pt x="235507" y="518978"/>
                </a:cubicBezTo>
                <a:cubicBezTo>
                  <a:pt x="235018" y="519076"/>
                  <a:pt x="234530" y="519174"/>
                  <a:pt x="233943" y="519271"/>
                </a:cubicBezTo>
                <a:cubicBezTo>
                  <a:pt x="232867" y="519564"/>
                  <a:pt x="231694" y="519759"/>
                  <a:pt x="230423" y="519955"/>
                </a:cubicBezTo>
                <a:lnTo>
                  <a:pt x="230130" y="520052"/>
                </a:lnTo>
                <a:cubicBezTo>
                  <a:pt x="224752" y="520833"/>
                  <a:pt x="219081" y="521126"/>
                  <a:pt x="213704" y="520931"/>
                </a:cubicBezTo>
                <a:cubicBezTo>
                  <a:pt x="208619" y="520736"/>
                  <a:pt x="203340" y="520052"/>
                  <a:pt x="197571" y="518881"/>
                </a:cubicBezTo>
                <a:cubicBezTo>
                  <a:pt x="192584" y="517905"/>
                  <a:pt x="187500" y="516440"/>
                  <a:pt x="182025" y="514488"/>
                </a:cubicBezTo>
                <a:lnTo>
                  <a:pt x="180656" y="513999"/>
                </a:lnTo>
                <a:cubicBezTo>
                  <a:pt x="179874" y="513707"/>
                  <a:pt x="178994" y="513414"/>
                  <a:pt x="178212" y="513121"/>
                </a:cubicBezTo>
                <a:lnTo>
                  <a:pt x="174301" y="511559"/>
                </a:lnTo>
                <a:lnTo>
                  <a:pt x="170292" y="509801"/>
                </a:lnTo>
                <a:lnTo>
                  <a:pt x="167163" y="508239"/>
                </a:lnTo>
                <a:cubicBezTo>
                  <a:pt x="166479" y="507947"/>
                  <a:pt x="165794" y="507556"/>
                  <a:pt x="165208" y="507263"/>
                </a:cubicBezTo>
                <a:cubicBezTo>
                  <a:pt x="162959" y="506189"/>
                  <a:pt x="160808" y="505018"/>
                  <a:pt x="158754" y="503846"/>
                </a:cubicBezTo>
                <a:cubicBezTo>
                  <a:pt x="151910" y="500039"/>
                  <a:pt x="145653" y="495841"/>
                  <a:pt x="139982" y="491252"/>
                </a:cubicBezTo>
                <a:lnTo>
                  <a:pt x="139884" y="491155"/>
                </a:lnTo>
                <a:cubicBezTo>
                  <a:pt x="136266" y="488421"/>
                  <a:pt x="132844" y="485199"/>
                  <a:pt x="129324" y="481880"/>
                </a:cubicBezTo>
                <a:lnTo>
                  <a:pt x="128053" y="480611"/>
                </a:lnTo>
                <a:lnTo>
                  <a:pt x="121307" y="473094"/>
                </a:lnTo>
                <a:lnTo>
                  <a:pt x="119840" y="471141"/>
                </a:lnTo>
                <a:lnTo>
                  <a:pt x="115049" y="464698"/>
                </a:lnTo>
                <a:cubicBezTo>
                  <a:pt x="114560" y="463917"/>
                  <a:pt x="114169" y="463233"/>
                  <a:pt x="113681" y="462550"/>
                </a:cubicBezTo>
                <a:lnTo>
                  <a:pt x="110063" y="456497"/>
                </a:lnTo>
                <a:cubicBezTo>
                  <a:pt x="110063" y="456497"/>
                  <a:pt x="110063" y="456497"/>
                  <a:pt x="110063" y="456399"/>
                </a:cubicBezTo>
                <a:cubicBezTo>
                  <a:pt x="109965" y="456302"/>
                  <a:pt x="109867" y="456107"/>
                  <a:pt x="109770" y="456009"/>
                </a:cubicBezTo>
                <a:lnTo>
                  <a:pt x="109183" y="454935"/>
                </a:lnTo>
                <a:cubicBezTo>
                  <a:pt x="106739" y="450151"/>
                  <a:pt x="104685" y="445368"/>
                  <a:pt x="103121" y="440389"/>
                </a:cubicBezTo>
                <a:cubicBezTo>
                  <a:pt x="101557" y="435214"/>
                  <a:pt x="100383" y="430138"/>
                  <a:pt x="99699" y="425354"/>
                </a:cubicBezTo>
                <a:cubicBezTo>
                  <a:pt x="99014" y="420473"/>
                  <a:pt x="98721" y="415396"/>
                  <a:pt x="98721" y="410319"/>
                </a:cubicBezTo>
                <a:cubicBezTo>
                  <a:pt x="99112" y="391380"/>
                  <a:pt x="104979" y="372538"/>
                  <a:pt x="115245" y="357015"/>
                </a:cubicBezTo>
                <a:cubicBezTo>
                  <a:pt x="115343" y="356820"/>
                  <a:pt x="115538" y="356624"/>
                  <a:pt x="115636" y="356429"/>
                </a:cubicBezTo>
                <a:cubicBezTo>
                  <a:pt x="117591" y="353598"/>
                  <a:pt x="119743" y="350767"/>
                  <a:pt x="122089" y="348033"/>
                </a:cubicBezTo>
                <a:cubicBezTo>
                  <a:pt x="122480" y="347643"/>
                  <a:pt x="122871" y="347155"/>
                  <a:pt x="123262" y="346764"/>
                </a:cubicBezTo>
                <a:cubicBezTo>
                  <a:pt x="125120" y="344616"/>
                  <a:pt x="127271" y="342469"/>
                  <a:pt x="129813" y="340125"/>
                </a:cubicBezTo>
                <a:cubicBezTo>
                  <a:pt x="130302" y="339735"/>
                  <a:pt x="130791" y="339344"/>
                  <a:pt x="131280" y="338856"/>
                </a:cubicBezTo>
                <a:cubicBezTo>
                  <a:pt x="131573" y="338563"/>
                  <a:pt x="131867" y="338368"/>
                  <a:pt x="132160" y="338075"/>
                </a:cubicBezTo>
                <a:cubicBezTo>
                  <a:pt x="132942" y="337392"/>
                  <a:pt x="133724" y="336709"/>
                  <a:pt x="134604" y="336123"/>
                </a:cubicBezTo>
                <a:cubicBezTo>
                  <a:pt x="135778" y="335147"/>
                  <a:pt x="137049" y="334268"/>
                  <a:pt x="138320" y="333292"/>
                </a:cubicBezTo>
                <a:cubicBezTo>
                  <a:pt x="139493" y="332511"/>
                  <a:pt x="140666" y="331730"/>
                  <a:pt x="141937" y="330851"/>
                </a:cubicBezTo>
                <a:cubicBezTo>
                  <a:pt x="142426" y="330558"/>
                  <a:pt x="142915" y="330265"/>
                  <a:pt x="143404" y="330070"/>
                </a:cubicBezTo>
                <a:cubicBezTo>
                  <a:pt x="143697" y="329875"/>
                  <a:pt x="144088" y="329679"/>
                  <a:pt x="144284" y="329484"/>
                </a:cubicBezTo>
                <a:lnTo>
                  <a:pt x="145555" y="328703"/>
                </a:lnTo>
                <a:lnTo>
                  <a:pt x="152008" y="325481"/>
                </a:lnTo>
                <a:cubicBezTo>
                  <a:pt x="157386" y="322943"/>
                  <a:pt x="162763" y="320991"/>
                  <a:pt x="167945" y="319429"/>
                </a:cubicBezTo>
                <a:cubicBezTo>
                  <a:pt x="178700" y="314938"/>
                  <a:pt x="189260" y="312790"/>
                  <a:pt x="198744" y="311423"/>
                </a:cubicBezTo>
                <a:cubicBezTo>
                  <a:pt x="201580" y="311033"/>
                  <a:pt x="204317" y="310642"/>
                  <a:pt x="206957" y="310447"/>
                </a:cubicBezTo>
                <a:cubicBezTo>
                  <a:pt x="209499" y="310349"/>
                  <a:pt x="212041" y="310056"/>
                  <a:pt x="214486" y="309959"/>
                </a:cubicBezTo>
                <a:cubicBezTo>
                  <a:pt x="219375" y="309763"/>
                  <a:pt x="223872" y="309666"/>
                  <a:pt x="227881" y="309471"/>
                </a:cubicBezTo>
                <a:cubicBezTo>
                  <a:pt x="231890" y="309275"/>
                  <a:pt x="235507" y="309178"/>
                  <a:pt x="238538" y="309275"/>
                </a:cubicBezTo>
                <a:cubicBezTo>
                  <a:pt x="238440" y="308592"/>
                  <a:pt x="238343" y="308006"/>
                  <a:pt x="238245" y="307323"/>
                </a:cubicBezTo>
                <a:cubicBezTo>
                  <a:pt x="238049" y="305468"/>
                  <a:pt x="237854" y="303613"/>
                  <a:pt x="237756" y="301758"/>
                </a:cubicBezTo>
                <a:cubicBezTo>
                  <a:pt x="237658" y="300782"/>
                  <a:pt x="237658" y="299708"/>
                  <a:pt x="237658" y="298732"/>
                </a:cubicBezTo>
                <a:cubicBezTo>
                  <a:pt x="237854" y="298732"/>
                  <a:pt x="238049" y="298732"/>
                  <a:pt x="238343" y="298732"/>
                </a:cubicBezTo>
                <a:lnTo>
                  <a:pt x="241374" y="299122"/>
                </a:lnTo>
                <a:lnTo>
                  <a:pt x="244502" y="299220"/>
                </a:lnTo>
                <a:cubicBezTo>
                  <a:pt x="246556" y="299317"/>
                  <a:pt x="248609" y="299415"/>
                  <a:pt x="250760" y="299513"/>
                </a:cubicBezTo>
                <a:cubicBezTo>
                  <a:pt x="252813" y="299708"/>
                  <a:pt x="254867" y="299513"/>
                  <a:pt x="256920" y="299610"/>
                </a:cubicBezTo>
                <a:cubicBezTo>
                  <a:pt x="258484" y="299513"/>
                  <a:pt x="260049" y="299513"/>
                  <a:pt x="261515" y="299513"/>
                </a:cubicBezTo>
                <a:cubicBezTo>
                  <a:pt x="261613" y="299513"/>
                  <a:pt x="261613" y="299513"/>
                  <a:pt x="261711" y="299513"/>
                </a:cubicBezTo>
                <a:cubicBezTo>
                  <a:pt x="262102" y="299513"/>
                  <a:pt x="262395" y="299513"/>
                  <a:pt x="262688" y="299415"/>
                </a:cubicBezTo>
                <a:cubicBezTo>
                  <a:pt x="262786" y="299415"/>
                  <a:pt x="262884" y="299415"/>
                  <a:pt x="262982" y="299415"/>
                </a:cubicBezTo>
                <a:cubicBezTo>
                  <a:pt x="263275" y="299415"/>
                  <a:pt x="263568" y="299415"/>
                  <a:pt x="263862" y="299415"/>
                </a:cubicBezTo>
                <a:cubicBezTo>
                  <a:pt x="265622" y="299317"/>
                  <a:pt x="267284" y="299220"/>
                  <a:pt x="268946" y="299024"/>
                </a:cubicBezTo>
                <a:cubicBezTo>
                  <a:pt x="270510" y="299024"/>
                  <a:pt x="272075" y="298829"/>
                  <a:pt x="273541" y="298634"/>
                </a:cubicBezTo>
                <a:cubicBezTo>
                  <a:pt x="273933" y="298634"/>
                  <a:pt x="274324" y="298536"/>
                  <a:pt x="274715" y="298536"/>
                </a:cubicBezTo>
                <a:cubicBezTo>
                  <a:pt x="276572" y="298341"/>
                  <a:pt x="278430" y="298146"/>
                  <a:pt x="280190" y="297853"/>
                </a:cubicBezTo>
                <a:cubicBezTo>
                  <a:pt x="282830" y="297462"/>
                  <a:pt x="285274" y="297072"/>
                  <a:pt x="287621" y="296681"/>
                </a:cubicBezTo>
                <a:cubicBezTo>
                  <a:pt x="288501" y="296486"/>
                  <a:pt x="289381" y="296291"/>
                  <a:pt x="290261" y="296096"/>
                </a:cubicBezTo>
                <a:cubicBezTo>
                  <a:pt x="290456" y="296096"/>
                  <a:pt x="290652" y="296096"/>
                  <a:pt x="290847" y="295998"/>
                </a:cubicBezTo>
                <a:cubicBezTo>
                  <a:pt x="289967" y="295998"/>
                  <a:pt x="289185" y="296096"/>
                  <a:pt x="288305" y="296096"/>
                </a:cubicBezTo>
                <a:cubicBezTo>
                  <a:pt x="287425" y="296096"/>
                  <a:pt x="286643" y="296096"/>
                  <a:pt x="285763" y="296096"/>
                </a:cubicBezTo>
                <a:cubicBezTo>
                  <a:pt x="284688" y="296096"/>
                  <a:pt x="283612" y="296096"/>
                  <a:pt x="282537" y="296096"/>
                </a:cubicBezTo>
                <a:cubicBezTo>
                  <a:pt x="280483" y="296096"/>
                  <a:pt x="278528" y="296096"/>
                  <a:pt x="276475" y="295998"/>
                </a:cubicBezTo>
                <a:cubicBezTo>
                  <a:pt x="272955" y="295900"/>
                  <a:pt x="269337" y="295803"/>
                  <a:pt x="265719" y="295510"/>
                </a:cubicBezTo>
                <a:cubicBezTo>
                  <a:pt x="265622" y="295510"/>
                  <a:pt x="265622" y="295510"/>
                  <a:pt x="265524" y="295510"/>
                </a:cubicBezTo>
                <a:cubicBezTo>
                  <a:pt x="265328" y="295412"/>
                  <a:pt x="265035" y="295412"/>
                  <a:pt x="264840" y="295412"/>
                </a:cubicBezTo>
                <a:cubicBezTo>
                  <a:pt x="264546" y="295412"/>
                  <a:pt x="264253" y="295315"/>
                  <a:pt x="263960" y="295315"/>
                </a:cubicBezTo>
                <a:cubicBezTo>
                  <a:pt x="263862" y="295315"/>
                  <a:pt x="263862" y="295315"/>
                  <a:pt x="263862" y="295315"/>
                </a:cubicBezTo>
                <a:cubicBezTo>
                  <a:pt x="261711" y="295119"/>
                  <a:pt x="259560" y="294924"/>
                  <a:pt x="257409" y="294729"/>
                </a:cubicBezTo>
                <a:cubicBezTo>
                  <a:pt x="256822" y="294729"/>
                  <a:pt x="256235" y="294631"/>
                  <a:pt x="255649" y="294534"/>
                </a:cubicBezTo>
                <a:cubicBezTo>
                  <a:pt x="254573" y="293557"/>
                  <a:pt x="253302" y="292288"/>
                  <a:pt x="251933" y="290726"/>
                </a:cubicBezTo>
                <a:cubicBezTo>
                  <a:pt x="253302" y="292288"/>
                  <a:pt x="254573" y="293557"/>
                  <a:pt x="255551" y="294534"/>
                </a:cubicBezTo>
                <a:cubicBezTo>
                  <a:pt x="255551" y="294534"/>
                  <a:pt x="255551" y="294534"/>
                  <a:pt x="255649" y="294631"/>
                </a:cubicBezTo>
                <a:cubicBezTo>
                  <a:pt x="254084" y="294436"/>
                  <a:pt x="252520" y="294241"/>
                  <a:pt x="250858" y="294045"/>
                </a:cubicBezTo>
                <a:cubicBezTo>
                  <a:pt x="246556" y="293557"/>
                  <a:pt x="242254" y="292776"/>
                  <a:pt x="238049" y="292093"/>
                </a:cubicBezTo>
                <a:cubicBezTo>
                  <a:pt x="238049" y="292093"/>
                  <a:pt x="238049" y="292191"/>
                  <a:pt x="237952" y="292191"/>
                </a:cubicBezTo>
                <a:cubicBezTo>
                  <a:pt x="237952" y="292093"/>
                  <a:pt x="238049" y="291995"/>
                  <a:pt x="238049" y="291898"/>
                </a:cubicBezTo>
                <a:cubicBezTo>
                  <a:pt x="238049" y="291800"/>
                  <a:pt x="238147" y="291702"/>
                  <a:pt x="238147" y="291702"/>
                </a:cubicBezTo>
                <a:cubicBezTo>
                  <a:pt x="238440" y="288578"/>
                  <a:pt x="238929" y="286235"/>
                  <a:pt x="239516" y="283795"/>
                </a:cubicBezTo>
                <a:lnTo>
                  <a:pt x="246262" y="283795"/>
                </a:lnTo>
                <a:cubicBezTo>
                  <a:pt x="246262" y="283795"/>
                  <a:pt x="246262" y="283892"/>
                  <a:pt x="246262" y="283892"/>
                </a:cubicBezTo>
                <a:cubicBezTo>
                  <a:pt x="246262" y="283892"/>
                  <a:pt x="246360" y="283795"/>
                  <a:pt x="246360" y="283795"/>
                </a:cubicBezTo>
                <a:lnTo>
                  <a:pt x="246262" y="283795"/>
                </a:lnTo>
                <a:cubicBezTo>
                  <a:pt x="246262" y="283795"/>
                  <a:pt x="246262" y="283697"/>
                  <a:pt x="246262" y="283697"/>
                </a:cubicBezTo>
                <a:cubicBezTo>
                  <a:pt x="244014" y="283697"/>
                  <a:pt x="241765" y="283502"/>
                  <a:pt x="239418" y="283404"/>
                </a:cubicBezTo>
                <a:cubicBezTo>
                  <a:pt x="240005" y="281159"/>
                  <a:pt x="240689" y="278913"/>
                  <a:pt x="241471" y="276765"/>
                </a:cubicBezTo>
                <a:cubicBezTo>
                  <a:pt x="242254" y="274715"/>
                  <a:pt x="243134" y="272763"/>
                  <a:pt x="244111" y="270908"/>
                </a:cubicBezTo>
                <a:cubicBezTo>
                  <a:pt x="244502" y="270127"/>
                  <a:pt x="244894" y="269346"/>
                  <a:pt x="245382" y="268662"/>
                </a:cubicBezTo>
                <a:cubicBezTo>
                  <a:pt x="244698" y="267491"/>
                  <a:pt x="243916" y="266417"/>
                  <a:pt x="243231" y="265148"/>
                </a:cubicBezTo>
                <a:cubicBezTo>
                  <a:pt x="242351" y="263879"/>
                  <a:pt x="241471" y="262414"/>
                  <a:pt x="240494" y="261048"/>
                </a:cubicBezTo>
                <a:cubicBezTo>
                  <a:pt x="238636" y="258216"/>
                  <a:pt x="236583" y="255190"/>
                  <a:pt x="234334" y="252261"/>
                </a:cubicBezTo>
                <a:cubicBezTo>
                  <a:pt x="232085" y="249235"/>
                  <a:pt x="229641" y="246306"/>
                  <a:pt x="227099" y="243279"/>
                </a:cubicBezTo>
                <a:cubicBezTo>
                  <a:pt x="226512" y="242498"/>
                  <a:pt x="225925" y="241815"/>
                  <a:pt x="225241" y="241034"/>
                </a:cubicBezTo>
                <a:cubicBezTo>
                  <a:pt x="224557" y="240351"/>
                  <a:pt x="223872" y="239570"/>
                  <a:pt x="223188" y="238789"/>
                </a:cubicBezTo>
                <a:cubicBezTo>
                  <a:pt x="221819" y="237324"/>
                  <a:pt x="220548" y="235860"/>
                  <a:pt x="219179" y="234395"/>
                </a:cubicBezTo>
                <a:cubicBezTo>
                  <a:pt x="216344" y="231466"/>
                  <a:pt x="213508" y="228733"/>
                  <a:pt x="210673" y="225902"/>
                </a:cubicBezTo>
                <a:cubicBezTo>
                  <a:pt x="210282" y="225511"/>
                  <a:pt x="209890" y="225121"/>
                  <a:pt x="209402" y="224828"/>
                </a:cubicBezTo>
                <a:cubicBezTo>
                  <a:pt x="206957" y="222582"/>
                  <a:pt x="204415" y="220337"/>
                  <a:pt x="202068" y="218189"/>
                </a:cubicBezTo>
                <a:cubicBezTo>
                  <a:pt x="199135" y="215846"/>
                  <a:pt x="196300" y="213503"/>
                  <a:pt x="193562" y="211355"/>
                </a:cubicBezTo>
                <a:cubicBezTo>
                  <a:pt x="192193" y="210281"/>
                  <a:pt x="190824" y="209305"/>
                  <a:pt x="189553" y="208329"/>
                </a:cubicBezTo>
                <a:cubicBezTo>
                  <a:pt x="188185" y="207353"/>
                  <a:pt x="186913" y="206474"/>
                  <a:pt x="185642" y="205595"/>
                </a:cubicBezTo>
                <a:cubicBezTo>
                  <a:pt x="183198" y="203838"/>
                  <a:pt x="180949" y="202178"/>
                  <a:pt x="178896" y="200909"/>
                </a:cubicBezTo>
                <a:cubicBezTo>
                  <a:pt x="176745" y="199542"/>
                  <a:pt x="174985" y="198371"/>
                  <a:pt x="173421" y="197492"/>
                </a:cubicBezTo>
                <a:cubicBezTo>
                  <a:pt x="170487" y="195540"/>
                  <a:pt x="168727" y="194466"/>
                  <a:pt x="168727" y="194466"/>
                </a:cubicBezTo>
                <a:cubicBezTo>
                  <a:pt x="168727" y="194466"/>
                  <a:pt x="170487" y="195442"/>
                  <a:pt x="173714" y="197102"/>
                </a:cubicBezTo>
                <a:cubicBezTo>
                  <a:pt x="175278" y="197883"/>
                  <a:pt x="177136" y="198859"/>
                  <a:pt x="179385" y="200031"/>
                </a:cubicBezTo>
                <a:cubicBezTo>
                  <a:pt x="181634" y="201104"/>
                  <a:pt x="183980" y="202569"/>
                  <a:pt x="186620" y="204131"/>
                </a:cubicBezTo>
                <a:cubicBezTo>
                  <a:pt x="187891" y="204912"/>
                  <a:pt x="189260" y="205693"/>
                  <a:pt x="190727" y="206572"/>
                </a:cubicBezTo>
                <a:cubicBezTo>
                  <a:pt x="192095" y="207450"/>
                  <a:pt x="193562" y="208329"/>
                  <a:pt x="195029" y="209305"/>
                </a:cubicBezTo>
                <a:cubicBezTo>
                  <a:pt x="197962" y="211258"/>
                  <a:pt x="200993" y="213308"/>
                  <a:pt x="204220" y="215456"/>
                </a:cubicBezTo>
                <a:cubicBezTo>
                  <a:pt x="204415" y="215651"/>
                  <a:pt x="204611" y="215749"/>
                  <a:pt x="204806" y="215944"/>
                </a:cubicBezTo>
                <a:cubicBezTo>
                  <a:pt x="207642" y="218092"/>
                  <a:pt x="210575" y="220337"/>
                  <a:pt x="213606" y="222582"/>
                </a:cubicBezTo>
                <a:cubicBezTo>
                  <a:pt x="214095" y="222973"/>
                  <a:pt x="214584" y="223461"/>
                  <a:pt x="215170" y="223852"/>
                </a:cubicBezTo>
                <a:cubicBezTo>
                  <a:pt x="217712" y="225999"/>
                  <a:pt x="220352" y="228245"/>
                  <a:pt x="222992" y="230490"/>
                </a:cubicBezTo>
                <a:cubicBezTo>
                  <a:pt x="224459" y="231857"/>
                  <a:pt x="226023" y="233224"/>
                  <a:pt x="227490" y="234591"/>
                </a:cubicBezTo>
                <a:cubicBezTo>
                  <a:pt x="227685" y="234786"/>
                  <a:pt x="227881" y="234981"/>
                  <a:pt x="228076" y="235176"/>
                </a:cubicBezTo>
                <a:cubicBezTo>
                  <a:pt x="227196" y="233810"/>
                  <a:pt x="226414" y="232443"/>
                  <a:pt x="225534" y="230978"/>
                </a:cubicBezTo>
                <a:cubicBezTo>
                  <a:pt x="218006" y="218287"/>
                  <a:pt x="209988" y="203545"/>
                  <a:pt x="203731" y="186167"/>
                </a:cubicBezTo>
                <a:cubicBezTo>
                  <a:pt x="200700" y="177381"/>
                  <a:pt x="198353" y="168009"/>
                  <a:pt x="196984" y="157953"/>
                </a:cubicBezTo>
                <a:cubicBezTo>
                  <a:pt x="196006" y="150338"/>
                  <a:pt x="195615" y="142431"/>
                  <a:pt x="195909" y="134327"/>
                </a:cubicBezTo>
                <a:cubicBezTo>
                  <a:pt x="196006" y="133058"/>
                  <a:pt x="196104" y="131789"/>
                  <a:pt x="196202" y="130422"/>
                </a:cubicBezTo>
                <a:cubicBezTo>
                  <a:pt x="196300" y="129153"/>
                  <a:pt x="196593" y="127884"/>
                  <a:pt x="196593" y="126615"/>
                </a:cubicBezTo>
                <a:cubicBezTo>
                  <a:pt x="196593" y="126615"/>
                  <a:pt x="196593" y="126615"/>
                  <a:pt x="196495" y="126517"/>
                </a:cubicBezTo>
                <a:cubicBezTo>
                  <a:pt x="196593" y="125736"/>
                  <a:pt x="196789" y="124858"/>
                  <a:pt x="196886" y="123979"/>
                </a:cubicBezTo>
                <a:cubicBezTo>
                  <a:pt x="197278" y="120660"/>
                  <a:pt x="197766" y="117340"/>
                  <a:pt x="198451" y="114021"/>
                </a:cubicBezTo>
                <a:cubicBezTo>
                  <a:pt x="198744" y="112752"/>
                  <a:pt x="199037" y="111483"/>
                  <a:pt x="199331" y="110311"/>
                </a:cubicBezTo>
                <a:cubicBezTo>
                  <a:pt x="199820" y="108359"/>
                  <a:pt x="200309" y="106406"/>
                  <a:pt x="200895" y="104551"/>
                </a:cubicBezTo>
                <a:cubicBezTo>
                  <a:pt x="201971" y="100939"/>
                  <a:pt x="203144" y="97424"/>
                  <a:pt x="204513" y="93910"/>
                </a:cubicBezTo>
                <a:cubicBezTo>
                  <a:pt x="208913" y="83171"/>
                  <a:pt x="214877" y="72627"/>
                  <a:pt x="222601" y="63157"/>
                </a:cubicBezTo>
                <a:cubicBezTo>
                  <a:pt x="230325" y="53590"/>
                  <a:pt x="239809" y="45194"/>
                  <a:pt x="250369" y="38262"/>
                </a:cubicBezTo>
                <a:lnTo>
                  <a:pt x="250858" y="37872"/>
                </a:lnTo>
                <a:lnTo>
                  <a:pt x="251542" y="37481"/>
                </a:lnTo>
                <a:lnTo>
                  <a:pt x="252520" y="36896"/>
                </a:lnTo>
                <a:lnTo>
                  <a:pt x="254378" y="35724"/>
                </a:lnTo>
                <a:lnTo>
                  <a:pt x="256235" y="34553"/>
                </a:lnTo>
                <a:lnTo>
                  <a:pt x="258386" y="33381"/>
                </a:lnTo>
                <a:cubicBezTo>
                  <a:pt x="259853" y="32600"/>
                  <a:pt x="261417" y="31721"/>
                  <a:pt x="262884" y="31038"/>
                </a:cubicBezTo>
                <a:lnTo>
                  <a:pt x="267186" y="28988"/>
                </a:lnTo>
                <a:cubicBezTo>
                  <a:pt x="273053" y="26352"/>
                  <a:pt x="279115" y="24009"/>
                  <a:pt x="285372" y="22251"/>
                </a:cubicBezTo>
                <a:cubicBezTo>
                  <a:pt x="296714" y="18932"/>
                  <a:pt x="308740" y="17077"/>
                  <a:pt x="320962" y="17077"/>
                </a:cubicBezTo>
                <a:close/>
                <a:moveTo>
                  <a:pt x="608062" y="0"/>
                </a:moveTo>
                <a:cubicBezTo>
                  <a:pt x="608062" y="0"/>
                  <a:pt x="604933" y="2441"/>
                  <a:pt x="599652" y="6933"/>
                </a:cubicBezTo>
                <a:cubicBezTo>
                  <a:pt x="597011" y="9081"/>
                  <a:pt x="593784" y="11815"/>
                  <a:pt x="590068" y="14940"/>
                </a:cubicBezTo>
                <a:cubicBezTo>
                  <a:pt x="586351" y="17967"/>
                  <a:pt x="582146" y="21482"/>
                  <a:pt x="577745" y="25291"/>
                </a:cubicBezTo>
                <a:cubicBezTo>
                  <a:pt x="575496" y="27244"/>
                  <a:pt x="573149" y="29196"/>
                  <a:pt x="570802" y="31247"/>
                </a:cubicBezTo>
                <a:cubicBezTo>
                  <a:pt x="568455" y="33395"/>
                  <a:pt x="566010" y="35543"/>
                  <a:pt x="563565" y="37789"/>
                </a:cubicBezTo>
                <a:cubicBezTo>
                  <a:pt x="558480" y="42183"/>
                  <a:pt x="553590" y="47066"/>
                  <a:pt x="548504" y="51948"/>
                </a:cubicBezTo>
                <a:cubicBezTo>
                  <a:pt x="546060" y="54389"/>
                  <a:pt x="543615" y="56928"/>
                  <a:pt x="541170" y="59564"/>
                </a:cubicBezTo>
                <a:cubicBezTo>
                  <a:pt x="538627" y="62103"/>
                  <a:pt x="536378" y="64837"/>
                  <a:pt x="534031" y="67474"/>
                </a:cubicBezTo>
                <a:cubicBezTo>
                  <a:pt x="532857" y="68841"/>
                  <a:pt x="531684" y="70110"/>
                  <a:pt x="530608" y="71477"/>
                </a:cubicBezTo>
                <a:cubicBezTo>
                  <a:pt x="529532" y="72844"/>
                  <a:pt x="528456" y="74309"/>
                  <a:pt x="527381" y="75676"/>
                </a:cubicBezTo>
                <a:lnTo>
                  <a:pt x="524153" y="79777"/>
                </a:lnTo>
                <a:cubicBezTo>
                  <a:pt x="523077" y="81144"/>
                  <a:pt x="522100" y="82609"/>
                  <a:pt x="521122" y="83976"/>
                </a:cubicBezTo>
                <a:lnTo>
                  <a:pt x="518285" y="88175"/>
                </a:lnTo>
                <a:cubicBezTo>
                  <a:pt x="517308" y="89639"/>
                  <a:pt x="516330" y="91006"/>
                  <a:pt x="515449" y="92471"/>
                </a:cubicBezTo>
                <a:cubicBezTo>
                  <a:pt x="513787" y="95303"/>
                  <a:pt x="512124" y="98135"/>
                  <a:pt x="510364" y="100966"/>
                </a:cubicBezTo>
                <a:cubicBezTo>
                  <a:pt x="508017" y="105556"/>
                  <a:pt x="505670" y="109852"/>
                  <a:pt x="503616" y="114246"/>
                </a:cubicBezTo>
                <a:lnTo>
                  <a:pt x="502736" y="113856"/>
                </a:lnTo>
                <a:cubicBezTo>
                  <a:pt x="501367" y="113367"/>
                  <a:pt x="499900" y="112977"/>
                  <a:pt x="498726" y="112684"/>
                </a:cubicBezTo>
                <a:cubicBezTo>
                  <a:pt x="498237" y="112489"/>
                  <a:pt x="497846" y="112391"/>
                  <a:pt x="497455" y="112293"/>
                </a:cubicBezTo>
                <a:cubicBezTo>
                  <a:pt x="494326" y="111415"/>
                  <a:pt x="491881" y="110926"/>
                  <a:pt x="489729" y="110536"/>
                </a:cubicBezTo>
                <a:cubicBezTo>
                  <a:pt x="489142" y="110438"/>
                  <a:pt x="488458" y="110340"/>
                  <a:pt x="487773" y="110145"/>
                </a:cubicBezTo>
                <a:lnTo>
                  <a:pt x="487675" y="110145"/>
                </a:lnTo>
                <a:lnTo>
                  <a:pt x="487578" y="110145"/>
                </a:lnTo>
                <a:lnTo>
                  <a:pt x="486208" y="109852"/>
                </a:lnTo>
                <a:lnTo>
                  <a:pt x="485817" y="109852"/>
                </a:lnTo>
                <a:lnTo>
                  <a:pt x="485426" y="109755"/>
                </a:lnTo>
                <a:lnTo>
                  <a:pt x="484253" y="109657"/>
                </a:lnTo>
                <a:lnTo>
                  <a:pt x="481808" y="109462"/>
                </a:lnTo>
                <a:lnTo>
                  <a:pt x="477113" y="108973"/>
                </a:lnTo>
                <a:lnTo>
                  <a:pt x="476820" y="108973"/>
                </a:lnTo>
                <a:lnTo>
                  <a:pt x="476527" y="108973"/>
                </a:lnTo>
                <a:cubicBezTo>
                  <a:pt x="475549" y="108876"/>
                  <a:pt x="474473" y="108876"/>
                  <a:pt x="473495" y="108876"/>
                </a:cubicBezTo>
                <a:cubicBezTo>
                  <a:pt x="464302" y="108876"/>
                  <a:pt x="454914" y="110438"/>
                  <a:pt x="445428" y="113367"/>
                </a:cubicBezTo>
                <a:cubicBezTo>
                  <a:pt x="447481" y="110829"/>
                  <a:pt x="449437" y="108290"/>
                  <a:pt x="451491" y="105751"/>
                </a:cubicBezTo>
                <a:cubicBezTo>
                  <a:pt x="452664" y="104286"/>
                  <a:pt x="453838" y="102919"/>
                  <a:pt x="455109" y="101552"/>
                </a:cubicBezTo>
                <a:lnTo>
                  <a:pt x="458826" y="97353"/>
                </a:lnTo>
                <a:cubicBezTo>
                  <a:pt x="460097" y="95986"/>
                  <a:pt x="461271" y="94522"/>
                  <a:pt x="462640" y="93155"/>
                </a:cubicBezTo>
                <a:lnTo>
                  <a:pt x="466552" y="89151"/>
                </a:lnTo>
                <a:cubicBezTo>
                  <a:pt x="467823" y="87882"/>
                  <a:pt x="469192" y="86515"/>
                  <a:pt x="470463" y="85245"/>
                </a:cubicBezTo>
                <a:cubicBezTo>
                  <a:pt x="471735" y="83878"/>
                  <a:pt x="473202" y="82707"/>
                  <a:pt x="474473" y="81437"/>
                </a:cubicBezTo>
                <a:cubicBezTo>
                  <a:pt x="477211" y="78898"/>
                  <a:pt x="479852" y="76360"/>
                  <a:pt x="482590" y="74016"/>
                </a:cubicBezTo>
                <a:cubicBezTo>
                  <a:pt x="485328" y="71673"/>
                  <a:pt x="488067" y="69329"/>
                  <a:pt x="490707" y="67083"/>
                </a:cubicBezTo>
                <a:cubicBezTo>
                  <a:pt x="496281" y="62689"/>
                  <a:pt x="501465" y="58295"/>
                  <a:pt x="506648" y="54389"/>
                </a:cubicBezTo>
                <a:cubicBezTo>
                  <a:pt x="509288" y="52436"/>
                  <a:pt x="511733" y="50581"/>
                  <a:pt x="514178" y="48726"/>
                </a:cubicBezTo>
                <a:cubicBezTo>
                  <a:pt x="516623" y="46870"/>
                  <a:pt x="519068" y="45210"/>
                  <a:pt x="521317" y="43453"/>
                </a:cubicBezTo>
                <a:cubicBezTo>
                  <a:pt x="525816" y="40133"/>
                  <a:pt x="530119" y="37106"/>
                  <a:pt x="533835" y="34469"/>
                </a:cubicBezTo>
                <a:cubicBezTo>
                  <a:pt x="537551" y="31735"/>
                  <a:pt x="540779" y="29392"/>
                  <a:pt x="543517" y="27536"/>
                </a:cubicBezTo>
                <a:cubicBezTo>
                  <a:pt x="548896" y="23728"/>
                  <a:pt x="551927" y="21482"/>
                  <a:pt x="551927" y="21482"/>
                </a:cubicBezTo>
                <a:cubicBezTo>
                  <a:pt x="551927" y="21482"/>
                  <a:pt x="548798" y="23533"/>
                  <a:pt x="543223" y="27146"/>
                </a:cubicBezTo>
                <a:cubicBezTo>
                  <a:pt x="540485" y="28904"/>
                  <a:pt x="537062" y="31149"/>
                  <a:pt x="533248" y="33591"/>
                </a:cubicBezTo>
                <a:cubicBezTo>
                  <a:pt x="529434" y="36129"/>
                  <a:pt x="525033" y="38961"/>
                  <a:pt x="520339" y="42086"/>
                </a:cubicBezTo>
                <a:cubicBezTo>
                  <a:pt x="517992" y="43648"/>
                  <a:pt x="515547" y="45308"/>
                  <a:pt x="513005" y="46968"/>
                </a:cubicBezTo>
                <a:cubicBezTo>
                  <a:pt x="510462" y="48726"/>
                  <a:pt x="507821" y="50581"/>
                  <a:pt x="505181" y="52436"/>
                </a:cubicBezTo>
                <a:cubicBezTo>
                  <a:pt x="499802" y="56049"/>
                  <a:pt x="494326" y="60150"/>
                  <a:pt x="488556" y="64349"/>
                </a:cubicBezTo>
                <a:cubicBezTo>
                  <a:pt x="485817" y="66595"/>
                  <a:pt x="482981" y="68743"/>
                  <a:pt x="480047" y="70989"/>
                </a:cubicBezTo>
                <a:cubicBezTo>
                  <a:pt x="477113" y="73235"/>
                  <a:pt x="474375" y="75774"/>
                  <a:pt x="471539" y="78117"/>
                </a:cubicBezTo>
                <a:cubicBezTo>
                  <a:pt x="470072" y="79387"/>
                  <a:pt x="468605" y="80558"/>
                  <a:pt x="467236" y="81828"/>
                </a:cubicBezTo>
                <a:cubicBezTo>
                  <a:pt x="465867" y="83097"/>
                  <a:pt x="464498" y="84367"/>
                  <a:pt x="463129" y="85636"/>
                </a:cubicBezTo>
                <a:lnTo>
                  <a:pt x="458923" y="89542"/>
                </a:lnTo>
                <a:cubicBezTo>
                  <a:pt x="457456" y="90811"/>
                  <a:pt x="456283" y="92276"/>
                  <a:pt x="454914" y="93545"/>
                </a:cubicBezTo>
                <a:lnTo>
                  <a:pt x="450904" y="97646"/>
                </a:lnTo>
                <a:cubicBezTo>
                  <a:pt x="449535" y="99013"/>
                  <a:pt x="448264" y="100380"/>
                  <a:pt x="446992" y="101845"/>
                </a:cubicBezTo>
                <a:cubicBezTo>
                  <a:pt x="445232" y="103896"/>
                  <a:pt x="443472" y="105849"/>
                  <a:pt x="441711" y="107802"/>
                </a:cubicBezTo>
                <a:cubicBezTo>
                  <a:pt x="441614" y="107020"/>
                  <a:pt x="441320" y="106239"/>
                  <a:pt x="441125" y="105360"/>
                </a:cubicBezTo>
                <a:lnTo>
                  <a:pt x="439853" y="100869"/>
                </a:lnTo>
                <a:lnTo>
                  <a:pt x="439658" y="100088"/>
                </a:lnTo>
                <a:cubicBezTo>
                  <a:pt x="439169" y="98721"/>
                  <a:pt x="438777" y="97158"/>
                  <a:pt x="438093" y="95401"/>
                </a:cubicBezTo>
                <a:lnTo>
                  <a:pt x="436528" y="91006"/>
                </a:lnTo>
                <a:lnTo>
                  <a:pt x="436430" y="90909"/>
                </a:lnTo>
                <a:cubicBezTo>
                  <a:pt x="436333" y="90616"/>
                  <a:pt x="436235" y="90323"/>
                  <a:pt x="436137" y="89932"/>
                </a:cubicBezTo>
                <a:cubicBezTo>
                  <a:pt x="435648" y="88663"/>
                  <a:pt x="435159" y="87198"/>
                  <a:pt x="434377" y="85636"/>
                </a:cubicBezTo>
                <a:lnTo>
                  <a:pt x="432421" y="81242"/>
                </a:lnTo>
                <a:lnTo>
                  <a:pt x="432323" y="81242"/>
                </a:lnTo>
                <a:lnTo>
                  <a:pt x="432323" y="81144"/>
                </a:lnTo>
                <a:cubicBezTo>
                  <a:pt x="432225" y="80851"/>
                  <a:pt x="432030" y="80461"/>
                  <a:pt x="431834" y="80168"/>
                </a:cubicBezTo>
                <a:cubicBezTo>
                  <a:pt x="431345" y="78898"/>
                  <a:pt x="430660" y="77531"/>
                  <a:pt x="429878" y="76067"/>
                </a:cubicBezTo>
                <a:lnTo>
                  <a:pt x="427531" y="71868"/>
                </a:lnTo>
                <a:lnTo>
                  <a:pt x="427531" y="71770"/>
                </a:lnTo>
                <a:cubicBezTo>
                  <a:pt x="427335" y="71477"/>
                  <a:pt x="427140" y="71087"/>
                  <a:pt x="426944" y="70794"/>
                </a:cubicBezTo>
                <a:cubicBezTo>
                  <a:pt x="426260" y="69622"/>
                  <a:pt x="425575" y="68255"/>
                  <a:pt x="424597" y="66888"/>
                </a:cubicBezTo>
                <a:lnTo>
                  <a:pt x="422054" y="62787"/>
                </a:lnTo>
                <a:lnTo>
                  <a:pt x="421957" y="62787"/>
                </a:lnTo>
                <a:lnTo>
                  <a:pt x="421957" y="62689"/>
                </a:lnTo>
                <a:cubicBezTo>
                  <a:pt x="421761" y="62396"/>
                  <a:pt x="421565" y="62103"/>
                  <a:pt x="421370" y="61810"/>
                </a:cubicBezTo>
                <a:cubicBezTo>
                  <a:pt x="420587" y="60639"/>
                  <a:pt x="419707" y="59271"/>
                  <a:pt x="418632" y="57904"/>
                </a:cubicBezTo>
                <a:lnTo>
                  <a:pt x="415698" y="54096"/>
                </a:lnTo>
                <a:lnTo>
                  <a:pt x="415600" y="54096"/>
                </a:lnTo>
                <a:lnTo>
                  <a:pt x="415600" y="53999"/>
                </a:lnTo>
                <a:cubicBezTo>
                  <a:pt x="415404" y="53803"/>
                  <a:pt x="415209" y="53510"/>
                  <a:pt x="414915" y="53217"/>
                </a:cubicBezTo>
                <a:cubicBezTo>
                  <a:pt x="414329" y="52339"/>
                  <a:pt x="413546" y="51362"/>
                  <a:pt x="412666" y="50386"/>
                </a:cubicBezTo>
                <a:cubicBezTo>
                  <a:pt x="414035" y="49507"/>
                  <a:pt x="415404" y="48726"/>
                  <a:pt x="416773" y="47847"/>
                </a:cubicBezTo>
                <a:cubicBezTo>
                  <a:pt x="417654" y="47261"/>
                  <a:pt x="418534" y="46773"/>
                  <a:pt x="419414" y="46187"/>
                </a:cubicBezTo>
                <a:cubicBezTo>
                  <a:pt x="420392" y="45699"/>
                  <a:pt x="421272" y="45113"/>
                  <a:pt x="422250" y="44625"/>
                </a:cubicBezTo>
                <a:cubicBezTo>
                  <a:pt x="424108" y="43550"/>
                  <a:pt x="426064" y="42476"/>
                  <a:pt x="427922" y="41402"/>
                </a:cubicBezTo>
                <a:cubicBezTo>
                  <a:pt x="435452" y="37106"/>
                  <a:pt x="443765" y="33298"/>
                  <a:pt x="451882" y="29392"/>
                </a:cubicBezTo>
                <a:cubicBezTo>
                  <a:pt x="456087" y="27732"/>
                  <a:pt x="460293" y="25974"/>
                  <a:pt x="464596" y="24216"/>
                </a:cubicBezTo>
                <a:cubicBezTo>
                  <a:pt x="466649" y="23338"/>
                  <a:pt x="468801" y="22557"/>
                  <a:pt x="470952" y="21873"/>
                </a:cubicBezTo>
                <a:lnTo>
                  <a:pt x="477407" y="19627"/>
                </a:lnTo>
                <a:cubicBezTo>
                  <a:pt x="479558" y="18944"/>
                  <a:pt x="481612" y="18162"/>
                  <a:pt x="483764" y="17577"/>
                </a:cubicBezTo>
                <a:cubicBezTo>
                  <a:pt x="485915" y="16893"/>
                  <a:pt x="488067" y="16307"/>
                  <a:pt x="490120" y="15721"/>
                </a:cubicBezTo>
                <a:cubicBezTo>
                  <a:pt x="492272" y="15135"/>
                  <a:pt x="494326" y="14549"/>
                  <a:pt x="496477" y="13963"/>
                </a:cubicBezTo>
                <a:cubicBezTo>
                  <a:pt x="498531" y="13377"/>
                  <a:pt x="500682" y="12889"/>
                  <a:pt x="502736" y="12401"/>
                </a:cubicBezTo>
                <a:cubicBezTo>
                  <a:pt x="506941" y="11522"/>
                  <a:pt x="510951" y="10448"/>
                  <a:pt x="515058" y="9764"/>
                </a:cubicBezTo>
                <a:cubicBezTo>
                  <a:pt x="519068" y="9081"/>
                  <a:pt x="522980" y="8397"/>
                  <a:pt x="526892" y="7714"/>
                </a:cubicBezTo>
                <a:cubicBezTo>
                  <a:pt x="534617" y="6542"/>
                  <a:pt x="541952" y="5468"/>
                  <a:pt x="548896" y="4784"/>
                </a:cubicBezTo>
                <a:cubicBezTo>
                  <a:pt x="552416" y="4394"/>
                  <a:pt x="555741" y="4003"/>
                  <a:pt x="558969" y="3710"/>
                </a:cubicBezTo>
                <a:cubicBezTo>
                  <a:pt x="562196" y="3417"/>
                  <a:pt x="565325" y="3124"/>
                  <a:pt x="568357" y="2831"/>
                </a:cubicBezTo>
                <a:cubicBezTo>
                  <a:pt x="574322" y="2343"/>
                  <a:pt x="579799" y="1953"/>
                  <a:pt x="584591" y="1562"/>
                </a:cubicBezTo>
                <a:cubicBezTo>
                  <a:pt x="589481" y="1269"/>
                  <a:pt x="593686" y="976"/>
                  <a:pt x="597109" y="683"/>
                </a:cubicBezTo>
                <a:cubicBezTo>
                  <a:pt x="604052" y="195"/>
                  <a:pt x="608062" y="0"/>
                  <a:pt x="608062" y="0"/>
                </a:cubicBez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60" name="任意多边形: 形状 59"/>
          <p:cNvSpPr/>
          <p:nvPr/>
        </p:nvSpPr>
        <p:spPr>
          <a:xfrm rot="10800000">
            <a:off x="8602345" y="1971040"/>
            <a:ext cx="600710" cy="2077720"/>
          </a:xfrm>
          <a:custGeom>
            <a:gdLst>
              <a:gd name="connsiteX0" fmla="*/ 483765 w 962025"/>
              <a:gd name="connsiteY0" fmla="*/ 0 h 3327905"/>
              <a:gd name="connsiteX1" fmla="*/ 492317 w 962025"/>
              <a:gd name="connsiteY1" fmla="*/ 6307 h 3327905"/>
              <a:gd name="connsiteX2" fmla="*/ 497200 w 962025"/>
              <a:gd name="connsiteY2" fmla="*/ 30489 h 3327905"/>
              <a:gd name="connsiteX3" fmla="*/ 541670 w 962025"/>
              <a:gd name="connsiteY3" fmla="*/ 84492 h 3327905"/>
              <a:gd name="connsiteX4" fmla="*/ 552436 w 962025"/>
              <a:gd name="connsiteY4" fmla="*/ 89668 h 3327905"/>
              <a:gd name="connsiteX5" fmla="*/ 665956 w 962025"/>
              <a:gd name="connsiteY5" fmla="*/ 89668 h 3327905"/>
              <a:gd name="connsiteX6" fmla="*/ 829052 w 962025"/>
              <a:gd name="connsiteY6" fmla="*/ 197775 h 3327905"/>
              <a:gd name="connsiteX7" fmla="*/ 842914 w 962025"/>
              <a:gd name="connsiteY7" fmla="*/ 266437 h 3327905"/>
              <a:gd name="connsiteX8" fmla="*/ 896934 w 962025"/>
              <a:gd name="connsiteY8" fmla="*/ 266437 h 3327905"/>
              <a:gd name="connsiteX9" fmla="*/ 962025 w 962025"/>
              <a:gd name="connsiteY9" fmla="*/ 331528 h 3327905"/>
              <a:gd name="connsiteX10" fmla="*/ 962025 w 962025"/>
              <a:gd name="connsiteY10" fmla="*/ 3049321 h 3327905"/>
              <a:gd name="connsiteX11" fmla="*/ 896934 w 962025"/>
              <a:gd name="connsiteY11" fmla="*/ 3114412 h 3327905"/>
              <a:gd name="connsiteX12" fmla="*/ 832226 w 962025"/>
              <a:gd name="connsiteY12" fmla="*/ 3114412 h 3327905"/>
              <a:gd name="connsiteX13" fmla="*/ 829052 w 962025"/>
              <a:gd name="connsiteY13" fmla="*/ 3130130 h 3327905"/>
              <a:gd name="connsiteX14" fmla="*/ 665956 w 962025"/>
              <a:gd name="connsiteY14" fmla="*/ 3238237 h 3327905"/>
              <a:gd name="connsiteX15" fmla="*/ 552436 w 962025"/>
              <a:gd name="connsiteY15" fmla="*/ 3238237 h 3327905"/>
              <a:gd name="connsiteX16" fmla="*/ 541670 w 962025"/>
              <a:gd name="connsiteY16" fmla="*/ 3243413 h 3327905"/>
              <a:gd name="connsiteX17" fmla="*/ 497200 w 962025"/>
              <a:gd name="connsiteY17" fmla="*/ 3297416 h 3327905"/>
              <a:gd name="connsiteX18" fmla="*/ 492317 w 962025"/>
              <a:gd name="connsiteY18" fmla="*/ 3321598 h 3327905"/>
              <a:gd name="connsiteX19" fmla="*/ 483765 w 962025"/>
              <a:gd name="connsiteY19" fmla="*/ 3327905 h 3327905"/>
              <a:gd name="connsiteX20" fmla="*/ 478482 w 962025"/>
              <a:gd name="connsiteY20" fmla="*/ 3301738 h 3327905"/>
              <a:gd name="connsiteX21" fmla="*/ 434012 w 962025"/>
              <a:gd name="connsiteY21" fmla="*/ 3247735 h 3327905"/>
              <a:gd name="connsiteX22" fmla="*/ 414255 w 962025"/>
              <a:gd name="connsiteY22" fmla="*/ 3238237 h 3327905"/>
              <a:gd name="connsiteX23" fmla="*/ 296068 w 962025"/>
              <a:gd name="connsiteY23" fmla="*/ 3238237 h 3327905"/>
              <a:gd name="connsiteX24" fmla="*/ 132972 w 962025"/>
              <a:gd name="connsiteY24" fmla="*/ 3130130 h 3327905"/>
              <a:gd name="connsiteX25" fmla="*/ 129799 w 962025"/>
              <a:gd name="connsiteY25" fmla="*/ 3114412 h 3327905"/>
              <a:gd name="connsiteX26" fmla="*/ 65091 w 962025"/>
              <a:gd name="connsiteY26" fmla="*/ 3114412 h 3327905"/>
              <a:gd name="connsiteX27" fmla="*/ 0 w 962025"/>
              <a:gd name="connsiteY27" fmla="*/ 3049321 h 3327905"/>
              <a:gd name="connsiteX28" fmla="*/ 0 w 962025"/>
              <a:gd name="connsiteY28" fmla="*/ 331528 h 3327905"/>
              <a:gd name="connsiteX29" fmla="*/ 65091 w 962025"/>
              <a:gd name="connsiteY29" fmla="*/ 266437 h 3327905"/>
              <a:gd name="connsiteX30" fmla="*/ 119110 w 962025"/>
              <a:gd name="connsiteY30" fmla="*/ 266437 h 3327905"/>
              <a:gd name="connsiteX31" fmla="*/ 132972 w 962025"/>
              <a:gd name="connsiteY31" fmla="*/ 197775 h 3327905"/>
              <a:gd name="connsiteX32" fmla="*/ 296068 w 962025"/>
              <a:gd name="connsiteY32" fmla="*/ 89668 h 3327905"/>
              <a:gd name="connsiteX33" fmla="*/ 414255 w 962025"/>
              <a:gd name="connsiteY33" fmla="*/ 89668 h 3327905"/>
              <a:gd name="connsiteX34" fmla="*/ 434012 w 962025"/>
              <a:gd name="connsiteY34" fmla="*/ 80170 h 3327905"/>
              <a:gd name="connsiteX35" fmla="*/ 478482 w 962025"/>
              <a:gd name="connsiteY35" fmla="*/ 26167 h 33279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62025" h="3327905">
                <a:moveTo>
                  <a:pt x="483765" y="0"/>
                </a:moveTo>
                <a:lnTo>
                  <a:pt x="492317" y="6307"/>
                </a:lnTo>
                <a:lnTo>
                  <a:pt x="497200" y="30489"/>
                </a:lnTo>
                <a:cubicBezTo>
                  <a:pt x="506516" y="52516"/>
                  <a:pt x="522080" y="71258"/>
                  <a:pt x="541670" y="84492"/>
                </a:cubicBezTo>
                <a:lnTo>
                  <a:pt x="552436" y="89668"/>
                </a:lnTo>
                <a:lnTo>
                  <a:pt x="665956" y="89668"/>
                </a:lnTo>
                <a:cubicBezTo>
                  <a:pt x="739275" y="89668"/>
                  <a:pt x="802181" y="134245"/>
                  <a:pt x="829052" y="197775"/>
                </a:cubicBezTo>
                <a:lnTo>
                  <a:pt x="842914" y="266437"/>
                </a:lnTo>
                <a:lnTo>
                  <a:pt x="896934" y="266437"/>
                </a:lnTo>
                <a:cubicBezTo>
                  <a:pt x="932883" y="266437"/>
                  <a:pt x="962025" y="295579"/>
                  <a:pt x="962025" y="331528"/>
                </a:cubicBezTo>
                <a:lnTo>
                  <a:pt x="962025" y="3049321"/>
                </a:lnTo>
                <a:cubicBezTo>
                  <a:pt x="962025" y="3085270"/>
                  <a:pt x="932883" y="3114412"/>
                  <a:pt x="896934" y="3114412"/>
                </a:cubicBezTo>
                <a:lnTo>
                  <a:pt x="832226" y="3114412"/>
                </a:lnTo>
                <a:lnTo>
                  <a:pt x="829052" y="3130130"/>
                </a:lnTo>
                <a:cubicBezTo>
                  <a:pt x="802181" y="3193660"/>
                  <a:pt x="739275" y="3238237"/>
                  <a:pt x="665956" y="3238237"/>
                </a:cubicBezTo>
                <a:lnTo>
                  <a:pt x="552436" y="3238237"/>
                </a:lnTo>
                <a:lnTo>
                  <a:pt x="541670" y="3243413"/>
                </a:lnTo>
                <a:cubicBezTo>
                  <a:pt x="522080" y="3256647"/>
                  <a:pt x="506516" y="3275389"/>
                  <a:pt x="497200" y="3297416"/>
                </a:cubicBezTo>
                <a:lnTo>
                  <a:pt x="492317" y="3321598"/>
                </a:lnTo>
                <a:lnTo>
                  <a:pt x="483765" y="3327905"/>
                </a:lnTo>
                <a:lnTo>
                  <a:pt x="478482" y="3301738"/>
                </a:lnTo>
                <a:cubicBezTo>
                  <a:pt x="469165" y="3279711"/>
                  <a:pt x="453602" y="3260969"/>
                  <a:pt x="434012" y="3247735"/>
                </a:cubicBezTo>
                <a:lnTo>
                  <a:pt x="414255" y="3238237"/>
                </a:lnTo>
                <a:lnTo>
                  <a:pt x="296068" y="3238237"/>
                </a:lnTo>
                <a:cubicBezTo>
                  <a:pt x="222750" y="3238237"/>
                  <a:pt x="159843" y="3193660"/>
                  <a:pt x="132972" y="3130130"/>
                </a:cubicBezTo>
                <a:lnTo>
                  <a:pt x="129799" y="3114412"/>
                </a:lnTo>
                <a:lnTo>
                  <a:pt x="65091" y="3114412"/>
                </a:lnTo>
                <a:cubicBezTo>
                  <a:pt x="29142" y="3114412"/>
                  <a:pt x="0" y="3085270"/>
                  <a:pt x="0" y="3049321"/>
                </a:cubicBezTo>
                <a:lnTo>
                  <a:pt x="0" y="331528"/>
                </a:lnTo>
                <a:cubicBezTo>
                  <a:pt x="0" y="295579"/>
                  <a:pt x="29142" y="266437"/>
                  <a:pt x="65091" y="266437"/>
                </a:cubicBezTo>
                <a:lnTo>
                  <a:pt x="119110" y="266437"/>
                </a:lnTo>
                <a:lnTo>
                  <a:pt x="132972" y="197775"/>
                </a:lnTo>
                <a:cubicBezTo>
                  <a:pt x="159843" y="134245"/>
                  <a:pt x="222750" y="89668"/>
                  <a:pt x="296068" y="89668"/>
                </a:cubicBezTo>
                <a:lnTo>
                  <a:pt x="414255" y="89668"/>
                </a:lnTo>
                <a:lnTo>
                  <a:pt x="434012" y="80170"/>
                </a:lnTo>
                <a:cubicBezTo>
                  <a:pt x="453602" y="66936"/>
                  <a:pt x="469165" y="48194"/>
                  <a:pt x="478482" y="26167"/>
                </a:cubicBezTo>
                <a:close/>
              </a:path>
            </a:pathLst>
          </a:custGeom>
          <a:noFill/>
          <a:ln w="19050">
            <a:solidFill>
              <a:srgbClr val="FFDA4E"/>
            </a:solidFill>
          </a:ln>
          <a:extLst>
            <a:ext uri="{909E8E84-426E-40DD-AFC4-6F175D3DCCD1}">
              <a14:hiddenFill xmlns:a14="http://schemas.microsoft.com/office/drawing/2010/main">
                <a:grp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2" name="矩形 61"/>
          <p:cNvSpPr/>
          <p:nvPr/>
        </p:nvSpPr>
        <p:spPr>
          <a:xfrm>
            <a:off x="8648442" y="2316156"/>
            <a:ext cx="461665" cy="1477328"/>
          </a:xfrm>
          <a:prstGeom prst="rect">
            <a:avLst/>
          </a:prstGeom>
        </p:spPr>
        <p:txBody>
          <a:bodyPr vert="eaVert" wrap="none">
            <a:spAutoFit/>
          </a:bodyPr>
          <a:lstStyle/>
          <a:p>
            <a:r>
              <a:rPr lang="zh-CN" altLang="en-US">
                <a:solidFill>
                  <a:schemeClr val="bg1"/>
                </a:solidFill>
                <a:cs typeface="+mn-ea"/>
                <a:sym typeface="+mn-lt"/>
              </a:rPr>
              <a:t>添加文本信息</a:t>
            </a:r>
          </a:p>
        </p:txBody>
      </p:sp>
      <p:sp>
        <p:nvSpPr>
          <p:cNvPr id="63" name="矩形 62"/>
          <p:cNvSpPr/>
          <p:nvPr/>
        </p:nvSpPr>
        <p:spPr>
          <a:xfrm>
            <a:off x="9280469" y="3033619"/>
            <a:ext cx="2257326" cy="798680"/>
          </a:xfrm>
          <a:prstGeom prst="rect">
            <a:avLst/>
          </a:prstGeom>
        </p:spPr>
        <p:txBody>
          <a:bodyPr wrap="square">
            <a:spAutoFit/>
          </a:bodyPr>
          <a:lstStyle/>
          <a:p>
            <a:pPr>
              <a:lnSpc>
                <a:spcPct val="130000"/>
              </a:lnSpc>
            </a:pPr>
            <a:r>
              <a:rPr lang="zh-CN" altLang="en-US" sz="1200">
                <a:solidFill>
                  <a:schemeClr val="bg1"/>
                </a:solidFill>
                <a:cs typeface="+mn-ea"/>
                <a:sym typeface="+mn-lt"/>
              </a:rPr>
              <a:t>标题数字等都可以通过点击和重新输入进行更改。建议正文</a:t>
            </a:r>
            <a:r>
              <a:rPr lang="en-US" altLang="zh-CN" sz="1200">
                <a:solidFill>
                  <a:schemeClr val="bg1"/>
                </a:solidFill>
                <a:cs typeface="+mn-ea"/>
                <a:sym typeface="+mn-lt"/>
              </a:rPr>
              <a:t>12</a:t>
            </a:r>
            <a:r>
              <a:rPr lang="zh-CN" altLang="en-US" sz="1200">
                <a:solidFill>
                  <a:schemeClr val="bg1"/>
                </a:solidFill>
                <a:cs typeface="+mn-ea"/>
                <a:sym typeface="+mn-lt"/>
              </a:rPr>
              <a:t>号字，</a:t>
            </a:r>
            <a:r>
              <a:rPr lang="en-US" altLang="zh-CN" sz="1200">
                <a:solidFill>
                  <a:schemeClr val="bg1"/>
                </a:solidFill>
                <a:cs typeface="+mn-ea"/>
                <a:sym typeface="+mn-lt"/>
              </a:rPr>
              <a:t>1.3</a:t>
            </a:r>
            <a:r>
              <a:rPr lang="zh-CN" altLang="en-US" sz="1200">
                <a:solidFill>
                  <a:schemeClr val="bg1"/>
                </a:solidFill>
                <a:cs typeface="+mn-ea"/>
                <a:sym typeface="+mn-lt"/>
              </a:rPr>
              <a:t>倍字间距。</a:t>
            </a:r>
          </a:p>
        </p:txBody>
      </p:sp>
      <p:sp>
        <p:nvSpPr>
          <p:cNvPr id="64" name="flower-of-fruit-tree_38873"/>
          <p:cNvSpPr>
            <a:spLocks noChangeAspect="1"/>
          </p:cNvSpPr>
          <p:nvPr/>
        </p:nvSpPr>
        <p:spPr bwMode="auto">
          <a:xfrm>
            <a:off x="9494571" y="2510833"/>
            <a:ext cx="529536" cy="509565"/>
          </a:xfrm>
          <a:custGeom>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 name="connsiteX874" fmla="*/ 373273 h 605239"/>
              <a:gd name="connsiteY874" fmla="*/ 373273 h 605239"/>
              <a:gd name="connsiteX875" fmla="*/ 373273 h 605239"/>
              <a:gd name="connsiteY875" fmla="*/ 373273 h 605239"/>
              <a:gd name="connsiteX876" fmla="*/ 373273 h 605239"/>
              <a:gd name="connsiteY876" fmla="*/ 373273 h 605239"/>
              <a:gd name="connsiteX877" fmla="*/ 373273 h 605239"/>
              <a:gd name="connsiteY877" fmla="*/ 373273 h 605239"/>
              <a:gd name="connsiteX878" fmla="*/ 373273 h 605239"/>
              <a:gd name="connsiteY878" fmla="*/ 373273 h 605239"/>
              <a:gd name="connsiteX879" fmla="*/ 373273 h 605239"/>
              <a:gd name="connsiteY879" fmla="*/ 373273 h 605239"/>
              <a:gd name="connsiteX880" fmla="*/ 373273 h 605239"/>
              <a:gd name="connsiteY880" fmla="*/ 373273 h 605239"/>
              <a:gd name="connsiteX881" fmla="*/ 373273 h 605239"/>
              <a:gd name="connsiteY881" fmla="*/ 373273 h 605239"/>
              <a:gd name="connsiteX882" fmla="*/ 373273 h 605239"/>
              <a:gd name="connsiteY882" fmla="*/ 373273 h 605239"/>
              <a:gd name="connsiteX883" fmla="*/ 373273 h 605239"/>
              <a:gd name="connsiteY883" fmla="*/ 373273 h 605239"/>
              <a:gd name="connsiteX884" fmla="*/ 373273 h 605239"/>
              <a:gd name="connsiteY884" fmla="*/ 373273 h 605239"/>
              <a:gd name="connsiteX885" fmla="*/ 373273 h 605239"/>
              <a:gd name="connsiteY885" fmla="*/ 373273 h 605239"/>
              <a:gd name="connsiteX886" fmla="*/ 373273 h 605239"/>
              <a:gd name="connsiteY886" fmla="*/ 373273 h 605239"/>
              <a:gd name="connsiteX887" fmla="*/ 373273 h 605239"/>
              <a:gd name="connsiteY887" fmla="*/ 373273 h 605239"/>
              <a:gd name="connsiteX888" fmla="*/ 373273 h 605239"/>
              <a:gd name="connsiteY888" fmla="*/ 373273 h 605239"/>
              <a:gd name="connsiteX889" fmla="*/ 373273 h 605239"/>
              <a:gd name="connsiteY889" fmla="*/ 373273 h 605239"/>
              <a:gd name="connsiteX890" fmla="*/ 373273 h 605239"/>
              <a:gd name="connsiteY890" fmla="*/ 373273 h 605239"/>
              <a:gd name="connsiteX891" fmla="*/ 373273 h 605239"/>
              <a:gd name="connsiteY891" fmla="*/ 373273 h 605239"/>
              <a:gd name="connsiteX892" fmla="*/ 373273 h 605239"/>
              <a:gd name="connsiteY892" fmla="*/ 373273 h 605239"/>
              <a:gd name="connsiteX893" fmla="*/ 373273 h 605239"/>
              <a:gd name="connsiteY893" fmla="*/ 373273 h 605239"/>
              <a:gd name="connsiteX894" fmla="*/ 373273 h 605239"/>
              <a:gd name="connsiteY894" fmla="*/ 373273 h 605239"/>
              <a:gd name="connsiteX895" fmla="*/ 373273 h 605239"/>
              <a:gd name="connsiteY895" fmla="*/ 373273 h 605239"/>
              <a:gd name="connsiteX896" fmla="*/ 373273 h 605239"/>
              <a:gd name="connsiteY896" fmla="*/ 373273 h 605239"/>
              <a:gd name="connsiteX897" fmla="*/ 373273 h 605239"/>
              <a:gd name="connsiteY897" fmla="*/ 373273 h 605239"/>
              <a:gd name="connsiteX898" fmla="*/ 373273 h 605239"/>
              <a:gd name="connsiteY898" fmla="*/ 373273 h 605239"/>
              <a:gd name="connsiteX899" fmla="*/ 373273 h 605239"/>
              <a:gd name="connsiteY899" fmla="*/ 373273 h 605239"/>
              <a:gd name="connsiteX900" fmla="*/ 373273 h 605239"/>
              <a:gd name="connsiteY900" fmla="*/ 373273 h 605239"/>
              <a:gd name="connsiteX901" fmla="*/ 373273 h 605239"/>
              <a:gd name="connsiteY901" fmla="*/ 373273 h 605239"/>
              <a:gd name="connsiteX902" fmla="*/ 373273 h 605239"/>
              <a:gd name="connsiteY902" fmla="*/ 373273 h 605239"/>
              <a:gd name="connsiteX903" fmla="*/ 373273 h 605239"/>
              <a:gd name="connsiteY903" fmla="*/ 373273 h 605239"/>
              <a:gd name="connsiteX904" fmla="*/ 373273 h 605239"/>
              <a:gd name="connsiteY904" fmla="*/ 373273 h 605239"/>
              <a:gd name="connsiteX905" fmla="*/ 373273 h 605239"/>
              <a:gd name="connsiteY905" fmla="*/ 373273 h 605239"/>
              <a:gd name="connsiteX906" fmla="*/ 373273 h 605239"/>
              <a:gd name="connsiteY906" fmla="*/ 373273 h 605239"/>
              <a:gd name="connsiteX907" fmla="*/ 373273 h 605239"/>
              <a:gd name="connsiteY907" fmla="*/ 373273 h 605239"/>
              <a:gd name="connsiteX908" fmla="*/ 373273 h 605239"/>
              <a:gd name="connsiteY908" fmla="*/ 373273 h 605239"/>
              <a:gd name="connsiteX909" fmla="*/ 373273 h 605239"/>
              <a:gd name="connsiteY909" fmla="*/ 373273 h 605239"/>
              <a:gd name="connsiteX910" fmla="*/ 373273 h 605239"/>
              <a:gd name="connsiteY910" fmla="*/ 373273 h 605239"/>
              <a:gd name="connsiteX911" fmla="*/ 373273 h 605239"/>
              <a:gd name="connsiteY911" fmla="*/ 373273 h 605239"/>
              <a:gd name="connsiteX912" fmla="*/ 373273 h 605239"/>
              <a:gd name="connsiteY912" fmla="*/ 373273 h 605239"/>
              <a:gd name="connsiteX913" fmla="*/ 373273 h 605239"/>
              <a:gd name="connsiteY913" fmla="*/ 373273 h 605239"/>
              <a:gd name="connsiteX914" fmla="*/ 373273 h 605239"/>
              <a:gd name="connsiteY914" fmla="*/ 373273 h 605239"/>
              <a:gd name="connsiteX915" fmla="*/ 373273 h 605239"/>
              <a:gd name="connsiteY915" fmla="*/ 373273 h 605239"/>
              <a:gd name="connsiteX916" fmla="*/ 373273 h 605239"/>
              <a:gd name="connsiteY916" fmla="*/ 373273 h 605239"/>
              <a:gd name="connsiteX917" fmla="*/ 373273 h 605239"/>
              <a:gd name="connsiteY917" fmla="*/ 373273 h 605239"/>
              <a:gd name="connsiteX918" fmla="*/ 373273 h 605239"/>
              <a:gd name="connsiteY918" fmla="*/ 373273 h 605239"/>
              <a:gd name="connsiteX919" fmla="*/ 373273 h 605239"/>
              <a:gd name="connsiteY919" fmla="*/ 373273 h 605239"/>
              <a:gd name="connsiteX920" fmla="*/ 373273 h 605239"/>
              <a:gd name="connsiteY920" fmla="*/ 373273 h 605239"/>
              <a:gd name="connsiteX921" fmla="*/ 373273 h 605239"/>
              <a:gd name="connsiteY921" fmla="*/ 373273 h 605239"/>
              <a:gd name="connsiteX922" fmla="*/ 373273 h 605239"/>
              <a:gd name="connsiteY922" fmla="*/ 373273 h 605239"/>
              <a:gd name="connsiteX923" fmla="*/ 373273 h 605239"/>
              <a:gd name="connsiteY923" fmla="*/ 373273 h 605239"/>
              <a:gd name="connsiteX924" fmla="*/ 373273 h 605239"/>
              <a:gd name="connsiteY924" fmla="*/ 373273 h 605239"/>
              <a:gd name="connsiteX925" fmla="*/ 373273 h 605239"/>
              <a:gd name="connsiteY925" fmla="*/ 373273 h 605239"/>
              <a:gd name="connsiteX926" fmla="*/ 373273 h 605239"/>
              <a:gd name="connsiteY926" fmla="*/ 373273 h 605239"/>
              <a:gd name="connsiteX927" fmla="*/ 373273 h 605239"/>
              <a:gd name="connsiteY927" fmla="*/ 373273 h 605239"/>
              <a:gd name="connsiteX928" fmla="*/ 373273 h 605239"/>
              <a:gd name="connsiteY928" fmla="*/ 373273 h 605239"/>
              <a:gd name="connsiteX929" fmla="*/ 373273 h 605239"/>
              <a:gd name="connsiteY929" fmla="*/ 373273 h 605239"/>
              <a:gd name="connsiteX930" fmla="*/ 373273 h 605239"/>
              <a:gd name="connsiteY930" fmla="*/ 373273 h 605239"/>
              <a:gd name="connsiteX931" fmla="*/ 373273 h 605239"/>
              <a:gd name="connsiteY931" fmla="*/ 373273 h 605239"/>
              <a:gd name="connsiteX932" fmla="*/ 373273 h 605239"/>
              <a:gd name="connsiteY932" fmla="*/ 373273 h 605239"/>
              <a:gd name="connsiteX933" fmla="*/ 373273 h 605239"/>
              <a:gd name="connsiteY933" fmla="*/ 373273 h 605239"/>
              <a:gd name="connsiteX934" fmla="*/ 373273 h 605239"/>
              <a:gd name="connsiteY934" fmla="*/ 373273 h 605239"/>
              <a:gd name="connsiteX935" fmla="*/ 373273 h 605239"/>
              <a:gd name="connsiteY935" fmla="*/ 373273 h 605239"/>
              <a:gd name="connsiteX936" fmla="*/ 373273 h 605239"/>
              <a:gd name="connsiteY936" fmla="*/ 373273 h 605239"/>
              <a:gd name="connsiteX937" fmla="*/ 373273 h 605239"/>
              <a:gd name="connsiteY937" fmla="*/ 373273 h 605239"/>
              <a:gd name="connsiteX938" fmla="*/ 373273 h 605239"/>
              <a:gd name="connsiteY938" fmla="*/ 373273 h 605239"/>
              <a:gd name="connsiteX939" fmla="*/ 373273 h 605239"/>
              <a:gd name="connsiteY939" fmla="*/ 373273 h 605239"/>
              <a:gd name="connsiteX940" fmla="*/ 373273 h 605239"/>
              <a:gd name="connsiteY940" fmla="*/ 373273 h 605239"/>
              <a:gd name="connsiteX941" fmla="*/ 373273 h 605239"/>
              <a:gd name="connsiteY941" fmla="*/ 373273 h 605239"/>
              <a:gd name="connsiteX942" fmla="*/ 373273 h 605239"/>
              <a:gd name="connsiteY942" fmla="*/ 373273 h 605239"/>
              <a:gd name="connsiteX943" fmla="*/ 373273 h 605239"/>
              <a:gd name="connsiteY943" fmla="*/ 373273 h 605239"/>
              <a:gd name="connsiteX944" fmla="*/ 373273 h 605239"/>
              <a:gd name="connsiteY944" fmla="*/ 373273 h 605239"/>
              <a:gd name="connsiteX945" fmla="*/ 373273 h 605239"/>
              <a:gd name="connsiteY945" fmla="*/ 373273 h 605239"/>
              <a:gd name="connsiteX946" fmla="*/ 373273 h 605239"/>
              <a:gd name="connsiteY946" fmla="*/ 373273 h 605239"/>
              <a:gd name="connsiteX947" fmla="*/ 373273 h 605239"/>
              <a:gd name="connsiteY947" fmla="*/ 373273 h 605239"/>
              <a:gd name="connsiteX948" fmla="*/ 373273 h 605239"/>
              <a:gd name="connsiteY948" fmla="*/ 373273 h 605239"/>
              <a:gd name="connsiteX949" fmla="*/ 373273 h 605239"/>
              <a:gd name="connsiteY949" fmla="*/ 373273 h 605239"/>
              <a:gd name="connsiteX950" fmla="*/ 373273 h 605239"/>
              <a:gd name="connsiteY950" fmla="*/ 373273 h 605239"/>
              <a:gd name="connsiteX951" fmla="*/ 373273 h 605239"/>
              <a:gd name="connsiteY951" fmla="*/ 373273 h 605239"/>
              <a:gd name="connsiteX952" fmla="*/ 373273 h 605239"/>
              <a:gd name="connsiteY952" fmla="*/ 373273 h 605239"/>
              <a:gd name="connsiteX953" fmla="*/ 373273 h 605239"/>
              <a:gd name="connsiteY953" fmla="*/ 373273 h 605239"/>
              <a:gd name="connsiteX954" fmla="*/ 373273 h 605239"/>
              <a:gd name="connsiteY954" fmla="*/ 373273 h 605239"/>
              <a:gd name="connsiteX955" fmla="*/ 373273 h 605239"/>
              <a:gd name="connsiteY955" fmla="*/ 373273 h 605239"/>
              <a:gd name="connsiteX956" fmla="*/ 373273 h 605239"/>
              <a:gd name="connsiteY956" fmla="*/ 373273 h 605239"/>
              <a:gd name="connsiteX957" fmla="*/ 373273 h 605239"/>
              <a:gd name="connsiteY957" fmla="*/ 373273 h 605239"/>
              <a:gd name="connsiteX958" fmla="*/ 373273 h 605239"/>
              <a:gd name="connsiteY958" fmla="*/ 373273 h 605239"/>
              <a:gd name="connsiteX959" fmla="*/ 373273 h 605239"/>
              <a:gd name="connsiteY959" fmla="*/ 373273 h 605239"/>
              <a:gd name="connsiteX960" fmla="*/ 373273 h 605239"/>
              <a:gd name="connsiteY960" fmla="*/ 373273 h 605239"/>
              <a:gd name="connsiteX961" fmla="*/ 373273 h 605239"/>
              <a:gd name="connsiteY961" fmla="*/ 373273 h 605239"/>
              <a:gd name="connsiteX962" fmla="*/ 373273 h 605239"/>
              <a:gd name="connsiteY962" fmla="*/ 373273 h 605239"/>
              <a:gd name="connsiteX963" fmla="*/ 373273 h 605239"/>
              <a:gd name="connsiteY963" fmla="*/ 373273 h 605239"/>
              <a:gd name="connsiteX964" fmla="*/ 373273 h 605239"/>
              <a:gd name="connsiteY964" fmla="*/ 373273 h 605239"/>
              <a:gd name="connsiteX965" fmla="*/ 373273 h 605239"/>
              <a:gd name="connsiteY965" fmla="*/ 373273 h 605239"/>
              <a:gd name="connsiteX966" fmla="*/ 373273 h 605239"/>
              <a:gd name="connsiteY966" fmla="*/ 373273 h 605239"/>
              <a:gd name="connsiteX967" fmla="*/ 373273 h 605239"/>
              <a:gd name="connsiteY967" fmla="*/ 373273 h 605239"/>
              <a:gd name="connsiteX968" fmla="*/ 373273 h 605239"/>
              <a:gd name="connsiteY968" fmla="*/ 373273 h 605239"/>
              <a:gd name="connsiteX969" fmla="*/ 373273 h 605239"/>
              <a:gd name="connsiteY969" fmla="*/ 373273 h 605239"/>
              <a:gd name="connsiteX970" fmla="*/ 373273 h 605239"/>
              <a:gd name="connsiteY970" fmla="*/ 373273 h 605239"/>
              <a:gd name="connsiteX971" fmla="*/ 373273 h 605239"/>
              <a:gd name="connsiteY971" fmla="*/ 373273 h 605239"/>
              <a:gd name="connsiteX972" fmla="*/ 373273 h 605239"/>
              <a:gd name="connsiteY972" fmla="*/ 373273 h 605239"/>
              <a:gd name="connsiteX973" fmla="*/ 373273 h 605239"/>
              <a:gd name="connsiteY973" fmla="*/ 373273 h 605239"/>
              <a:gd name="connsiteX974" fmla="*/ 373273 h 605239"/>
              <a:gd name="connsiteY974" fmla="*/ 373273 h 605239"/>
              <a:gd name="connsiteX975" fmla="*/ 373273 h 605239"/>
              <a:gd name="connsiteY975" fmla="*/ 373273 h 605239"/>
              <a:gd name="connsiteX976" fmla="*/ 373273 h 605239"/>
              <a:gd name="connsiteY976" fmla="*/ 373273 h 605239"/>
              <a:gd name="connsiteX977" fmla="*/ 373273 h 605239"/>
              <a:gd name="connsiteY977" fmla="*/ 373273 h 605239"/>
              <a:gd name="connsiteX978" fmla="*/ 373273 h 605239"/>
              <a:gd name="connsiteY978" fmla="*/ 373273 h 605239"/>
              <a:gd name="connsiteX979" fmla="*/ 373273 h 605239"/>
              <a:gd name="connsiteY979" fmla="*/ 373273 h 605239"/>
              <a:gd name="connsiteX980" fmla="*/ 373273 h 605239"/>
              <a:gd name="connsiteY980" fmla="*/ 373273 h 605239"/>
              <a:gd name="connsiteX981" fmla="*/ 373273 h 605239"/>
              <a:gd name="connsiteY981" fmla="*/ 373273 h 605239"/>
              <a:gd name="connsiteX982" fmla="*/ 373273 h 605239"/>
              <a:gd name="connsiteY982" fmla="*/ 373273 h 605239"/>
              <a:gd name="connsiteX983" fmla="*/ 373273 h 605239"/>
              <a:gd name="connsiteY983" fmla="*/ 373273 h 605239"/>
              <a:gd name="connsiteX984" fmla="*/ 373273 h 605239"/>
              <a:gd name="connsiteY984" fmla="*/ 373273 h 605239"/>
              <a:gd name="connsiteX985" fmla="*/ 373273 h 605239"/>
              <a:gd name="connsiteY985" fmla="*/ 373273 h 605239"/>
              <a:gd name="connsiteX986" fmla="*/ 373273 h 605239"/>
              <a:gd name="connsiteY986" fmla="*/ 373273 h 605239"/>
              <a:gd name="connsiteX987" fmla="*/ 373273 h 605239"/>
              <a:gd name="connsiteY987" fmla="*/ 373273 h 605239"/>
              <a:gd name="connsiteX988" fmla="*/ 373273 h 605239"/>
              <a:gd name="connsiteY988" fmla="*/ 373273 h 605239"/>
              <a:gd name="connsiteX989" fmla="*/ 373273 h 605239"/>
              <a:gd name="connsiteY989" fmla="*/ 373273 h 605239"/>
              <a:gd name="connsiteX990" fmla="*/ 373273 h 605239"/>
              <a:gd name="connsiteY990" fmla="*/ 373273 h 605239"/>
              <a:gd name="connsiteX991" fmla="*/ 373273 h 605239"/>
              <a:gd name="connsiteY991" fmla="*/ 373273 h 605239"/>
              <a:gd name="connsiteX992" fmla="*/ 373273 h 605239"/>
              <a:gd name="connsiteY992" fmla="*/ 373273 h 605239"/>
              <a:gd name="connsiteX993" fmla="*/ 373273 h 605239"/>
              <a:gd name="connsiteY993" fmla="*/ 373273 h 605239"/>
              <a:gd name="connsiteX994" fmla="*/ 373273 h 605239"/>
              <a:gd name="connsiteY994" fmla="*/ 373273 h 605239"/>
              <a:gd name="connsiteX995" fmla="*/ 373273 h 605239"/>
              <a:gd name="connsiteY995" fmla="*/ 373273 h 605239"/>
              <a:gd name="connsiteX996" fmla="*/ 373273 h 605239"/>
              <a:gd name="connsiteY996" fmla="*/ 373273 h 605239"/>
              <a:gd name="connsiteX997" fmla="*/ 373273 h 605239"/>
              <a:gd name="connsiteY997" fmla="*/ 373273 h 605239"/>
              <a:gd name="connsiteX998" fmla="*/ 373273 h 605239"/>
              <a:gd name="connsiteY998" fmla="*/ 373273 h 605239"/>
              <a:gd name="connsiteX999" fmla="*/ 373273 h 605239"/>
              <a:gd name="connsiteY999" fmla="*/ 373273 h 605239"/>
              <a:gd name="connsiteX1000" fmla="*/ 373273 h 605239"/>
              <a:gd name="connsiteY1000" fmla="*/ 373273 h 605239"/>
              <a:gd name="connsiteX1001" fmla="*/ 373273 h 605239"/>
              <a:gd name="connsiteY1001" fmla="*/ 373273 h 605239"/>
              <a:gd name="connsiteX1002" fmla="*/ 373273 h 605239"/>
              <a:gd name="connsiteY1002" fmla="*/ 373273 h 605239"/>
              <a:gd name="connsiteX1003" fmla="*/ 373273 h 605239"/>
              <a:gd name="connsiteY1003" fmla="*/ 373273 h 605239"/>
              <a:gd name="connsiteX1004" fmla="*/ 373273 h 605239"/>
              <a:gd name="connsiteY1004" fmla="*/ 373273 h 605239"/>
              <a:gd name="connsiteX1005" fmla="*/ 373273 h 605239"/>
              <a:gd name="connsiteY1005" fmla="*/ 373273 h 605239"/>
              <a:gd name="connsiteX1006" fmla="*/ 373273 h 605239"/>
              <a:gd name="connsiteY1006" fmla="*/ 373273 h 605239"/>
              <a:gd name="connsiteX1007" fmla="*/ 373273 h 605239"/>
              <a:gd name="connsiteY1007" fmla="*/ 373273 h 605239"/>
              <a:gd name="connsiteX1008" fmla="*/ 373273 h 605239"/>
              <a:gd name="connsiteY1008" fmla="*/ 373273 h 605239"/>
              <a:gd name="connsiteX1009" fmla="*/ 373273 h 605239"/>
              <a:gd name="connsiteY1009" fmla="*/ 373273 h 605239"/>
              <a:gd name="connsiteX1010" fmla="*/ 373273 h 605239"/>
              <a:gd name="connsiteY1010" fmla="*/ 373273 h 605239"/>
              <a:gd name="connsiteX1011" fmla="*/ 373273 h 605239"/>
              <a:gd name="connsiteY1011" fmla="*/ 373273 h 605239"/>
              <a:gd name="connsiteX1012" fmla="*/ 373273 h 605239"/>
              <a:gd name="connsiteY1012" fmla="*/ 373273 h 605239"/>
              <a:gd name="connsiteX1013" fmla="*/ 373273 h 605239"/>
              <a:gd name="connsiteY1013" fmla="*/ 373273 h 605239"/>
              <a:gd name="connsiteX1014" fmla="*/ 373273 h 605239"/>
              <a:gd name="connsiteY1014" fmla="*/ 373273 h 605239"/>
              <a:gd name="connsiteX1015" fmla="*/ 373273 h 605239"/>
              <a:gd name="connsiteY1015" fmla="*/ 373273 h 605239"/>
              <a:gd name="connsiteX1016" fmla="*/ 373273 h 605239"/>
              <a:gd name="connsiteY1016" fmla="*/ 373273 h 605239"/>
              <a:gd name="connsiteX1017" fmla="*/ 373273 h 605239"/>
              <a:gd name="connsiteY1017" fmla="*/ 373273 h 605239"/>
              <a:gd name="connsiteX1018" fmla="*/ 373273 h 605239"/>
              <a:gd name="connsiteY1018" fmla="*/ 373273 h 605239"/>
              <a:gd name="connsiteX1019" fmla="*/ 373273 h 605239"/>
              <a:gd name="connsiteY1019" fmla="*/ 373273 h 605239"/>
              <a:gd name="connsiteX1020" fmla="*/ 373273 h 605239"/>
              <a:gd name="connsiteY1020" fmla="*/ 373273 h 605239"/>
              <a:gd name="connsiteX1021" fmla="*/ 373273 h 605239"/>
              <a:gd name="connsiteY1021" fmla="*/ 373273 h 605239"/>
              <a:gd name="connsiteX1022" fmla="*/ 373273 h 605239"/>
              <a:gd name="connsiteY1022" fmla="*/ 373273 h 605239"/>
              <a:gd name="connsiteX1023" fmla="*/ 373273 h 605239"/>
              <a:gd name="connsiteY1023" fmla="*/ 373273 h 605239"/>
              <a:gd name="connsiteX1024" fmla="*/ 373273 h 605239"/>
              <a:gd name="connsiteY1024" fmla="*/ 373273 h 605239"/>
              <a:gd name="connsiteX1025" fmla="*/ 373273 h 605239"/>
              <a:gd name="connsiteY1025" fmla="*/ 373273 h 605239"/>
              <a:gd name="connsiteX1026" fmla="*/ 373273 h 605239"/>
              <a:gd name="connsiteY1026" fmla="*/ 373273 h 605239"/>
              <a:gd name="connsiteX1027" fmla="*/ 373273 h 605239"/>
              <a:gd name="connsiteY1027" fmla="*/ 373273 h 605239"/>
              <a:gd name="connsiteX1028" fmla="*/ 373273 h 605239"/>
              <a:gd name="connsiteY1028" fmla="*/ 373273 h 605239"/>
              <a:gd name="connsiteX1029" fmla="*/ 373273 h 605239"/>
              <a:gd name="connsiteY1029" fmla="*/ 373273 h 605239"/>
              <a:gd name="connsiteX1030" fmla="*/ 373273 h 605239"/>
              <a:gd name="connsiteY1030" fmla="*/ 373273 h 605239"/>
              <a:gd name="connsiteX1031" fmla="*/ 373273 h 605239"/>
              <a:gd name="connsiteY1031" fmla="*/ 373273 h 605239"/>
              <a:gd name="connsiteX1032" fmla="*/ 373273 h 605239"/>
              <a:gd name="connsiteY1032" fmla="*/ 373273 h 605239"/>
              <a:gd name="connsiteX1033" fmla="*/ 373273 h 605239"/>
              <a:gd name="connsiteY1033" fmla="*/ 373273 h 605239"/>
              <a:gd name="connsiteX1034" fmla="*/ 373273 h 605239"/>
              <a:gd name="connsiteY1034" fmla="*/ 373273 h 605239"/>
              <a:gd name="connsiteX1035" fmla="*/ 373273 h 605239"/>
              <a:gd name="connsiteY1035" fmla="*/ 373273 h 605239"/>
              <a:gd name="connsiteX1036" fmla="*/ 373273 h 605239"/>
              <a:gd name="connsiteY1036" fmla="*/ 373273 h 605239"/>
              <a:gd name="connsiteX1037" fmla="*/ 373273 h 605239"/>
              <a:gd name="connsiteY1037" fmla="*/ 373273 h 605239"/>
              <a:gd name="connsiteX1038" fmla="*/ 373273 h 605239"/>
              <a:gd name="connsiteY1038" fmla="*/ 373273 h 605239"/>
              <a:gd name="connsiteX1039" fmla="*/ 373273 h 605239"/>
              <a:gd name="connsiteY1039" fmla="*/ 373273 h 605239"/>
              <a:gd name="connsiteX1040" fmla="*/ 373273 h 605239"/>
              <a:gd name="connsiteY1040" fmla="*/ 373273 h 605239"/>
              <a:gd name="connsiteX1041" fmla="*/ 373273 h 605239"/>
              <a:gd name="connsiteY1041" fmla="*/ 373273 h 605239"/>
              <a:gd name="connsiteX1042" fmla="*/ 373273 h 605239"/>
              <a:gd name="connsiteY1042" fmla="*/ 373273 h 605239"/>
              <a:gd name="connsiteX1043" fmla="*/ 373273 h 605239"/>
              <a:gd name="connsiteY1043" fmla="*/ 373273 h 605239"/>
              <a:gd name="connsiteX1044" fmla="*/ 373273 h 605239"/>
              <a:gd name="connsiteY1044" fmla="*/ 373273 h 605239"/>
              <a:gd name="connsiteX1045" fmla="*/ 373273 h 605239"/>
              <a:gd name="connsiteY1045" fmla="*/ 373273 h 605239"/>
              <a:gd name="connsiteX1046" fmla="*/ 373273 h 605239"/>
              <a:gd name="connsiteY1046" fmla="*/ 373273 h 605239"/>
              <a:gd name="connsiteX1047" fmla="*/ 373273 h 605239"/>
              <a:gd name="connsiteY1047" fmla="*/ 373273 h 605239"/>
              <a:gd name="connsiteX1048" fmla="*/ 373273 h 605239"/>
              <a:gd name="connsiteY1048" fmla="*/ 373273 h 605239"/>
              <a:gd name="connsiteX1049" fmla="*/ 373273 h 605239"/>
              <a:gd name="connsiteY1049" fmla="*/ 373273 h 605239"/>
              <a:gd name="connsiteX1050" fmla="*/ 373273 h 605239"/>
              <a:gd name="connsiteY1050" fmla="*/ 373273 h 605239"/>
              <a:gd name="connsiteX1051" fmla="*/ 373273 h 605239"/>
              <a:gd name="connsiteY1051" fmla="*/ 373273 h 605239"/>
              <a:gd name="connsiteX1052" fmla="*/ 373273 h 605239"/>
              <a:gd name="connsiteY1052" fmla="*/ 373273 h 605239"/>
              <a:gd name="connsiteX1053" fmla="*/ 373273 h 605239"/>
              <a:gd name="connsiteY1053" fmla="*/ 373273 h 605239"/>
              <a:gd name="connsiteX1054" fmla="*/ 373273 h 605239"/>
              <a:gd name="connsiteY1054" fmla="*/ 373273 h 605239"/>
              <a:gd name="connsiteX1055" fmla="*/ 373273 h 605239"/>
              <a:gd name="connsiteY1055" fmla="*/ 373273 h 605239"/>
              <a:gd name="connsiteX1056" fmla="*/ 373273 h 605239"/>
              <a:gd name="connsiteY1056" fmla="*/ 373273 h 605239"/>
              <a:gd name="connsiteX1057" fmla="*/ 373273 h 605239"/>
              <a:gd name="connsiteY1057" fmla="*/ 373273 h 605239"/>
              <a:gd name="connsiteX1058" fmla="*/ 373273 h 605239"/>
              <a:gd name="connsiteY1058" fmla="*/ 373273 h 605239"/>
              <a:gd name="connsiteX1059" fmla="*/ 373273 h 605239"/>
              <a:gd name="connsiteY1059" fmla="*/ 373273 h 605239"/>
              <a:gd name="connsiteX1060" fmla="*/ 373273 h 605239"/>
              <a:gd name="connsiteY1060" fmla="*/ 373273 h 605239"/>
              <a:gd name="connsiteX1061" fmla="*/ 373273 h 605239"/>
              <a:gd name="connsiteY1061" fmla="*/ 373273 h 605239"/>
              <a:gd name="connsiteX1062" fmla="*/ 373273 h 605239"/>
              <a:gd name="connsiteY1062" fmla="*/ 373273 h 605239"/>
              <a:gd name="connsiteX1063" fmla="*/ 373273 h 605239"/>
              <a:gd name="connsiteY1063" fmla="*/ 373273 h 605239"/>
              <a:gd name="connsiteX1064" fmla="*/ 373273 h 605239"/>
              <a:gd name="connsiteY1064" fmla="*/ 373273 h 605239"/>
              <a:gd name="connsiteX1065" fmla="*/ 373273 h 605239"/>
              <a:gd name="connsiteY1065" fmla="*/ 373273 h 605239"/>
              <a:gd name="connsiteX1066" fmla="*/ 373273 h 605239"/>
              <a:gd name="connsiteY1066" fmla="*/ 373273 h 605239"/>
              <a:gd name="connsiteX1067" fmla="*/ 373273 h 605239"/>
              <a:gd name="connsiteY1067" fmla="*/ 373273 h 605239"/>
              <a:gd name="connsiteX1068" fmla="*/ 373273 h 605239"/>
              <a:gd name="connsiteY1068" fmla="*/ 373273 h 605239"/>
              <a:gd name="connsiteX1069" fmla="*/ 373273 h 605239"/>
              <a:gd name="connsiteY1069" fmla="*/ 373273 h 605239"/>
              <a:gd name="connsiteX1070" fmla="*/ 373273 h 605239"/>
              <a:gd name="connsiteY1070" fmla="*/ 373273 h 605239"/>
              <a:gd name="connsiteX1071" fmla="*/ 373273 h 605239"/>
              <a:gd name="connsiteY1071" fmla="*/ 373273 h 605239"/>
              <a:gd name="connsiteX1072" fmla="*/ 373273 h 605239"/>
              <a:gd name="connsiteY1072" fmla="*/ 373273 h 605239"/>
              <a:gd name="connsiteX1073" fmla="*/ 373273 h 605239"/>
              <a:gd name="connsiteY1073" fmla="*/ 373273 h 605239"/>
              <a:gd name="connsiteX1074" fmla="*/ 373273 h 605239"/>
              <a:gd name="connsiteY1074" fmla="*/ 373273 h 605239"/>
              <a:gd name="connsiteX1075" fmla="*/ 373273 h 605239"/>
              <a:gd name="connsiteY1075" fmla="*/ 373273 h 605239"/>
              <a:gd name="connsiteX1076" fmla="*/ 373273 h 605239"/>
              <a:gd name="connsiteY1076" fmla="*/ 373273 h 605239"/>
              <a:gd name="connsiteX1077" fmla="*/ 373273 h 605239"/>
              <a:gd name="connsiteY1077" fmla="*/ 373273 h 605239"/>
              <a:gd name="connsiteX1078" fmla="*/ 373273 h 605239"/>
              <a:gd name="connsiteY1078" fmla="*/ 373273 h 605239"/>
              <a:gd name="connsiteX1079" fmla="*/ 373273 h 605239"/>
              <a:gd name="connsiteY1079" fmla="*/ 373273 h 605239"/>
              <a:gd name="connsiteX1080" fmla="*/ 373273 h 605239"/>
              <a:gd name="connsiteY1080" fmla="*/ 373273 h 605239"/>
              <a:gd name="connsiteX1081" fmla="*/ 373273 h 605239"/>
              <a:gd name="connsiteY1081" fmla="*/ 373273 h 605239"/>
              <a:gd name="connsiteX1082" fmla="*/ 373273 h 605239"/>
              <a:gd name="connsiteY1082" fmla="*/ 373273 h 605239"/>
              <a:gd name="connsiteX1083" fmla="*/ 373273 h 605239"/>
              <a:gd name="connsiteY1083" fmla="*/ 373273 h 605239"/>
              <a:gd name="connsiteX1084" fmla="*/ 373273 h 605239"/>
              <a:gd name="connsiteY1084" fmla="*/ 373273 h 605239"/>
              <a:gd name="connsiteX1085" fmla="*/ 373273 h 605239"/>
              <a:gd name="connsiteY1085" fmla="*/ 373273 h 605239"/>
              <a:gd name="connsiteX1086" fmla="*/ 373273 h 605239"/>
              <a:gd name="connsiteY1086" fmla="*/ 373273 h 605239"/>
              <a:gd name="connsiteX1087" fmla="*/ 373273 h 605239"/>
              <a:gd name="connsiteY1087" fmla="*/ 373273 h 605239"/>
              <a:gd name="connsiteX1088" fmla="*/ 373273 h 605239"/>
              <a:gd name="connsiteY1088" fmla="*/ 373273 h 605239"/>
              <a:gd name="connsiteX1089" fmla="*/ 373273 h 605239"/>
              <a:gd name="connsiteY1089" fmla="*/ 373273 h 605239"/>
              <a:gd name="connsiteX1090" fmla="*/ 373273 h 605239"/>
              <a:gd name="connsiteY1090" fmla="*/ 373273 h 605239"/>
              <a:gd name="connsiteX1091" fmla="*/ 373273 h 605239"/>
              <a:gd name="connsiteY1091" fmla="*/ 373273 h 605239"/>
              <a:gd name="connsiteX1092" fmla="*/ 373273 h 605239"/>
              <a:gd name="connsiteY1092" fmla="*/ 373273 h 605239"/>
              <a:gd name="connsiteX1093" fmla="*/ 373273 h 605239"/>
              <a:gd name="connsiteY1093" fmla="*/ 373273 h 605239"/>
              <a:gd name="connsiteX1094" fmla="*/ 373273 h 605239"/>
              <a:gd name="connsiteY1094" fmla="*/ 373273 h 605239"/>
              <a:gd name="connsiteX1095" fmla="*/ 373273 h 605239"/>
              <a:gd name="connsiteY1095" fmla="*/ 373273 h 605239"/>
              <a:gd name="connsiteX1096" fmla="*/ 373273 h 605239"/>
              <a:gd name="connsiteY1096" fmla="*/ 373273 h 605239"/>
              <a:gd name="connsiteX1097" fmla="*/ 373273 h 605239"/>
              <a:gd name="connsiteY1097" fmla="*/ 373273 h 605239"/>
              <a:gd name="connsiteX1098" fmla="*/ 373273 h 605239"/>
              <a:gd name="connsiteY1098" fmla="*/ 373273 h 605239"/>
              <a:gd name="connsiteX1099" fmla="*/ 373273 h 605239"/>
              <a:gd name="connsiteY1099" fmla="*/ 373273 h 605239"/>
              <a:gd name="connsiteX1100" fmla="*/ 373273 h 605239"/>
              <a:gd name="connsiteY1100" fmla="*/ 373273 h 605239"/>
              <a:gd name="connsiteX1101" fmla="*/ 373273 h 605239"/>
              <a:gd name="connsiteY1101" fmla="*/ 373273 h 605239"/>
              <a:gd name="connsiteX1102" fmla="*/ 373273 h 605239"/>
              <a:gd name="connsiteY1102" fmla="*/ 373273 h 605239"/>
              <a:gd name="connsiteX1103" fmla="*/ 373273 h 605239"/>
              <a:gd name="connsiteY1103" fmla="*/ 373273 h 605239"/>
              <a:gd name="connsiteX1104" fmla="*/ 373273 h 605239"/>
              <a:gd name="connsiteY1104" fmla="*/ 373273 h 605239"/>
              <a:gd name="connsiteX1105" fmla="*/ 373273 h 605239"/>
              <a:gd name="connsiteY1105" fmla="*/ 373273 h 605239"/>
              <a:gd name="connsiteX1106" fmla="*/ 373273 h 605239"/>
              <a:gd name="connsiteY1106" fmla="*/ 373273 h 605239"/>
              <a:gd name="connsiteX1107" fmla="*/ 373273 h 605239"/>
              <a:gd name="connsiteY1107" fmla="*/ 373273 h 605239"/>
              <a:gd name="connsiteX1108" fmla="*/ 373273 h 605239"/>
              <a:gd name="connsiteY1108" fmla="*/ 373273 h 605239"/>
              <a:gd name="connsiteX1109" fmla="*/ 373273 h 605239"/>
              <a:gd name="connsiteY1109" fmla="*/ 373273 h 605239"/>
              <a:gd name="connsiteX1110" fmla="*/ 373273 h 605239"/>
              <a:gd name="connsiteY1110" fmla="*/ 373273 h 605239"/>
              <a:gd name="connsiteX1111" fmla="*/ 373273 h 605239"/>
              <a:gd name="connsiteY1111" fmla="*/ 373273 h 605239"/>
              <a:gd name="connsiteX1112" fmla="*/ 373273 h 605239"/>
              <a:gd name="connsiteY1112" fmla="*/ 373273 h 605239"/>
              <a:gd name="connsiteX1113" fmla="*/ 373273 h 605239"/>
              <a:gd name="connsiteY1113" fmla="*/ 373273 h 605239"/>
              <a:gd name="connsiteX1114" fmla="*/ 373273 h 605239"/>
              <a:gd name="connsiteY1114" fmla="*/ 373273 h 605239"/>
              <a:gd name="connsiteX1115" fmla="*/ 373273 h 605239"/>
              <a:gd name="connsiteY1115" fmla="*/ 373273 h 605239"/>
              <a:gd name="connsiteX1116" fmla="*/ 373273 h 605239"/>
              <a:gd name="connsiteY1116" fmla="*/ 373273 h 605239"/>
              <a:gd name="connsiteX1117" fmla="*/ 373273 h 605239"/>
              <a:gd name="connsiteY1117" fmla="*/ 373273 h 605239"/>
              <a:gd name="connsiteX1118" fmla="*/ 373273 h 605239"/>
              <a:gd name="connsiteY1118" fmla="*/ 373273 h 605239"/>
              <a:gd name="connsiteX1119" fmla="*/ 373273 h 605239"/>
              <a:gd name="connsiteY1119" fmla="*/ 373273 h 605239"/>
              <a:gd name="connsiteX1120" fmla="*/ 373273 h 605239"/>
              <a:gd name="connsiteY1120" fmla="*/ 373273 h 605239"/>
              <a:gd name="connsiteX1121" fmla="*/ 373273 h 605239"/>
              <a:gd name="connsiteY1121" fmla="*/ 373273 h 605239"/>
              <a:gd name="connsiteX1122" fmla="*/ 373273 h 605239"/>
              <a:gd name="connsiteY1122" fmla="*/ 373273 h 605239"/>
              <a:gd name="connsiteX1123" fmla="*/ 373273 h 605239"/>
              <a:gd name="connsiteY1123" fmla="*/ 373273 h 605239"/>
              <a:gd name="connsiteX1124" fmla="*/ 373273 h 605239"/>
              <a:gd name="connsiteY1124" fmla="*/ 373273 h 605239"/>
              <a:gd name="connsiteX1125" fmla="*/ 373273 h 605239"/>
              <a:gd name="connsiteY1125" fmla="*/ 373273 h 605239"/>
              <a:gd name="connsiteX1126" fmla="*/ 373273 h 605239"/>
              <a:gd name="connsiteY1126" fmla="*/ 373273 h 605239"/>
              <a:gd name="connsiteX1127" fmla="*/ 373273 h 605239"/>
              <a:gd name="connsiteY1127" fmla="*/ 373273 h 605239"/>
              <a:gd name="connsiteX1128" fmla="*/ 373273 h 605239"/>
              <a:gd name="connsiteY1128" fmla="*/ 373273 h 605239"/>
              <a:gd name="connsiteX1129" fmla="*/ 373273 h 605239"/>
              <a:gd name="connsiteY1129" fmla="*/ 373273 h 605239"/>
              <a:gd name="connsiteX1130" fmla="*/ 373273 h 605239"/>
              <a:gd name="connsiteY1130" fmla="*/ 373273 h 605239"/>
              <a:gd name="connsiteX1131" fmla="*/ 373273 h 605239"/>
              <a:gd name="connsiteY1131" fmla="*/ 373273 h 605239"/>
              <a:gd name="connsiteX1132" fmla="*/ 373273 h 605239"/>
              <a:gd name="connsiteY1132" fmla="*/ 373273 h 605239"/>
              <a:gd name="connsiteX1133" fmla="*/ 373273 h 605239"/>
              <a:gd name="connsiteY1133" fmla="*/ 373273 h 605239"/>
              <a:gd name="connsiteX1134" fmla="*/ 373273 h 605239"/>
              <a:gd name="connsiteY1134" fmla="*/ 373273 h 605239"/>
              <a:gd name="connsiteX1135" fmla="*/ 373273 h 605239"/>
              <a:gd name="connsiteY1135" fmla="*/ 373273 h 605239"/>
              <a:gd name="connsiteX1136" fmla="*/ 373273 h 605239"/>
              <a:gd name="connsiteY1136" fmla="*/ 373273 h 605239"/>
              <a:gd name="connsiteX1137" fmla="*/ 373273 h 605239"/>
              <a:gd name="connsiteY1137" fmla="*/ 373273 h 605239"/>
              <a:gd name="connsiteX1138" fmla="*/ 373273 h 605239"/>
              <a:gd name="connsiteY1138" fmla="*/ 373273 h 605239"/>
              <a:gd name="connsiteX1139" fmla="*/ 373273 h 605239"/>
              <a:gd name="connsiteY1139" fmla="*/ 373273 h 605239"/>
              <a:gd name="connsiteX1140" fmla="*/ 373273 h 605239"/>
              <a:gd name="connsiteY1140" fmla="*/ 373273 h 605239"/>
              <a:gd name="connsiteX1141" fmla="*/ 373273 h 605239"/>
              <a:gd name="connsiteY1141" fmla="*/ 373273 h 605239"/>
              <a:gd name="connsiteX1142" fmla="*/ 373273 h 605239"/>
              <a:gd name="connsiteY1142" fmla="*/ 373273 h 605239"/>
              <a:gd name="connsiteX1143" fmla="*/ 373273 h 605239"/>
              <a:gd name="connsiteY1143" fmla="*/ 373273 h 605239"/>
              <a:gd name="connsiteX1144" fmla="*/ 373273 h 605239"/>
              <a:gd name="connsiteY1144" fmla="*/ 373273 h 605239"/>
              <a:gd name="connsiteX1145" fmla="*/ 373273 h 605239"/>
              <a:gd name="connsiteY1145" fmla="*/ 373273 h 605239"/>
              <a:gd name="connsiteX1146" fmla="*/ 373273 h 605239"/>
              <a:gd name="connsiteY1146" fmla="*/ 373273 h 605239"/>
              <a:gd name="connsiteX1147" fmla="*/ 373273 h 605239"/>
              <a:gd name="connsiteY1147" fmla="*/ 373273 h 605239"/>
              <a:gd name="connsiteX1148" fmla="*/ 373273 h 605239"/>
              <a:gd name="connsiteY1148" fmla="*/ 373273 h 605239"/>
              <a:gd name="connsiteX1149" fmla="*/ 373273 h 605239"/>
              <a:gd name="connsiteY1149" fmla="*/ 373273 h 605239"/>
              <a:gd name="connsiteX1150" fmla="*/ 373273 h 605239"/>
              <a:gd name="connsiteY1150" fmla="*/ 373273 h 605239"/>
              <a:gd name="connsiteX1151" fmla="*/ 373273 h 605239"/>
              <a:gd name="connsiteY1151" fmla="*/ 373273 h 605239"/>
              <a:gd name="connsiteX1152" fmla="*/ 373273 h 605239"/>
              <a:gd name="connsiteY1152" fmla="*/ 373273 h 605239"/>
              <a:gd name="connsiteX1153" fmla="*/ 373273 h 605239"/>
              <a:gd name="connsiteY1153" fmla="*/ 373273 h 605239"/>
              <a:gd name="connsiteX1154" fmla="*/ 373273 h 605239"/>
              <a:gd name="connsiteY1154" fmla="*/ 373273 h 605239"/>
              <a:gd name="connsiteX1155" fmla="*/ 373273 h 605239"/>
              <a:gd name="connsiteY1155" fmla="*/ 373273 h 605239"/>
              <a:gd name="connsiteX1156" fmla="*/ 373273 h 605239"/>
              <a:gd name="connsiteY1156" fmla="*/ 373273 h 605239"/>
              <a:gd name="connsiteX1157" fmla="*/ 373273 h 605239"/>
              <a:gd name="connsiteY1157" fmla="*/ 373273 h 605239"/>
              <a:gd name="connsiteX1158" fmla="*/ 373273 h 605239"/>
              <a:gd name="connsiteY1158" fmla="*/ 373273 h 605239"/>
              <a:gd name="connsiteX1159" fmla="*/ 373273 h 605239"/>
              <a:gd name="connsiteY1159" fmla="*/ 373273 h 605239"/>
              <a:gd name="connsiteX1160" fmla="*/ 373273 h 605239"/>
              <a:gd name="connsiteY1160" fmla="*/ 373273 h 605239"/>
              <a:gd name="connsiteX1161" fmla="*/ 373273 h 605239"/>
              <a:gd name="connsiteY1161" fmla="*/ 373273 h 605239"/>
              <a:gd name="connsiteX1162" fmla="*/ 373273 h 605239"/>
              <a:gd name="connsiteY1162" fmla="*/ 373273 h 605239"/>
              <a:gd name="connsiteX1163" fmla="*/ 373273 h 605239"/>
              <a:gd name="connsiteY1163" fmla="*/ 373273 h 605239"/>
              <a:gd name="connsiteX1164" fmla="*/ 373273 h 605239"/>
              <a:gd name="connsiteY1164" fmla="*/ 373273 h 605239"/>
              <a:gd name="connsiteX1165" fmla="*/ 373273 h 605239"/>
              <a:gd name="connsiteY1165" fmla="*/ 373273 h 605239"/>
              <a:gd name="connsiteX1166" fmla="*/ 373273 h 605239"/>
              <a:gd name="connsiteY1166" fmla="*/ 373273 h 605239"/>
              <a:gd name="connsiteX1167" fmla="*/ 373273 h 605239"/>
              <a:gd name="connsiteY1167" fmla="*/ 373273 h 605239"/>
              <a:gd name="connsiteX1168" fmla="*/ 373273 h 605239"/>
              <a:gd name="connsiteY1168" fmla="*/ 373273 h 605239"/>
              <a:gd name="connsiteX1169" fmla="*/ 373273 h 605239"/>
              <a:gd name="connsiteY1169" fmla="*/ 373273 h 605239"/>
              <a:gd name="connsiteX1170" fmla="*/ 373273 h 605239"/>
              <a:gd name="connsiteY1170" fmla="*/ 373273 h 605239"/>
              <a:gd name="connsiteX1171" fmla="*/ 373273 h 605239"/>
              <a:gd name="connsiteY1171" fmla="*/ 373273 h 605239"/>
              <a:gd name="connsiteX1172" fmla="*/ 373273 h 605239"/>
              <a:gd name="connsiteY1172" fmla="*/ 373273 h 605239"/>
              <a:gd name="connsiteX1173" fmla="*/ 373273 h 605239"/>
              <a:gd name="connsiteY1173" fmla="*/ 373273 h 605239"/>
              <a:gd name="connsiteX1174" fmla="*/ 373273 h 605239"/>
              <a:gd name="connsiteY1174" fmla="*/ 373273 h 605239"/>
              <a:gd name="connsiteX1175" fmla="*/ 373273 h 605239"/>
              <a:gd name="connsiteY1175" fmla="*/ 373273 h 605239"/>
              <a:gd name="connsiteX1176" fmla="*/ 373273 h 605239"/>
              <a:gd name="connsiteY1176" fmla="*/ 373273 h 605239"/>
              <a:gd name="connsiteX1177" fmla="*/ 373273 h 605239"/>
              <a:gd name="connsiteY1177" fmla="*/ 373273 h 605239"/>
              <a:gd name="connsiteX1178" fmla="*/ 373273 h 605239"/>
              <a:gd name="connsiteY1178" fmla="*/ 373273 h 605239"/>
              <a:gd name="connsiteX1179" fmla="*/ 373273 h 605239"/>
              <a:gd name="connsiteY1179" fmla="*/ 373273 h 605239"/>
              <a:gd name="connsiteX1180" fmla="*/ 373273 h 605239"/>
              <a:gd name="connsiteY1180" fmla="*/ 373273 h 605239"/>
              <a:gd name="connsiteX1181" fmla="*/ 373273 h 605239"/>
              <a:gd name="connsiteY1181" fmla="*/ 373273 h 605239"/>
              <a:gd name="connsiteX1182" fmla="*/ 373273 h 605239"/>
              <a:gd name="connsiteY1182" fmla="*/ 373273 h 605239"/>
              <a:gd name="connsiteX1183" fmla="*/ 373273 h 605239"/>
              <a:gd name="connsiteY1183" fmla="*/ 373273 h 605239"/>
              <a:gd name="connsiteX1184" fmla="*/ 373273 h 605239"/>
              <a:gd name="connsiteY1184" fmla="*/ 373273 h 605239"/>
              <a:gd name="connsiteX1185" fmla="*/ 373273 h 605239"/>
              <a:gd name="connsiteY1185" fmla="*/ 373273 h 605239"/>
              <a:gd name="connsiteX1186" fmla="*/ 373273 h 605239"/>
              <a:gd name="connsiteY1186" fmla="*/ 373273 h 605239"/>
              <a:gd name="connsiteX1187" fmla="*/ 373273 h 605239"/>
              <a:gd name="connsiteY1187" fmla="*/ 373273 h 605239"/>
              <a:gd name="connsiteX1188" fmla="*/ 373273 h 605239"/>
              <a:gd name="connsiteY1188" fmla="*/ 373273 h 605239"/>
              <a:gd name="connsiteX1189" fmla="*/ 373273 h 605239"/>
              <a:gd name="connsiteY1189" fmla="*/ 373273 h 605239"/>
              <a:gd name="connsiteX1190" fmla="*/ 373273 h 605239"/>
              <a:gd name="connsiteY1190" fmla="*/ 373273 h 605239"/>
              <a:gd name="connsiteX1191" fmla="*/ 373273 h 605239"/>
              <a:gd name="connsiteY1191" fmla="*/ 373273 h 605239"/>
              <a:gd name="connsiteX1192" fmla="*/ 373273 h 605239"/>
              <a:gd name="connsiteY1192" fmla="*/ 373273 h 605239"/>
              <a:gd name="connsiteX1193" fmla="*/ 373273 h 605239"/>
              <a:gd name="connsiteY1193" fmla="*/ 373273 h 605239"/>
              <a:gd name="connsiteX1194" fmla="*/ 373273 h 605239"/>
              <a:gd name="connsiteY1194" fmla="*/ 373273 h 605239"/>
              <a:gd name="connsiteX1195" fmla="*/ 373273 h 605239"/>
              <a:gd name="connsiteY1195" fmla="*/ 373273 h 605239"/>
              <a:gd name="connsiteX1196" fmla="*/ 373273 h 605239"/>
              <a:gd name="connsiteY1196" fmla="*/ 373273 h 605239"/>
              <a:gd name="connsiteX1197" fmla="*/ 373273 h 605239"/>
              <a:gd name="connsiteY1197" fmla="*/ 373273 h 605239"/>
              <a:gd name="connsiteX1198" fmla="*/ 373273 h 605239"/>
              <a:gd name="connsiteY1198" fmla="*/ 373273 h 605239"/>
              <a:gd name="connsiteX1199" fmla="*/ 373273 h 605239"/>
              <a:gd name="connsiteY1199" fmla="*/ 373273 h 605239"/>
              <a:gd name="connsiteX1200" fmla="*/ 373273 h 605239"/>
              <a:gd name="connsiteY1200" fmla="*/ 373273 h 605239"/>
              <a:gd name="connsiteX1201" fmla="*/ 373273 h 605239"/>
              <a:gd name="connsiteY1201" fmla="*/ 373273 h 605239"/>
              <a:gd name="connsiteX1202" fmla="*/ 373273 h 605239"/>
              <a:gd name="connsiteY1202" fmla="*/ 373273 h 605239"/>
              <a:gd name="connsiteX1203" fmla="*/ 373273 h 605239"/>
              <a:gd name="connsiteY1203" fmla="*/ 373273 h 605239"/>
              <a:gd name="connsiteX1204" fmla="*/ 373273 h 605239"/>
              <a:gd name="connsiteY1204" fmla="*/ 373273 h 605239"/>
              <a:gd name="connsiteX1205" fmla="*/ 373273 h 605239"/>
              <a:gd name="connsiteY1205" fmla="*/ 373273 h 605239"/>
              <a:gd name="connsiteX1206" fmla="*/ 373273 h 605239"/>
              <a:gd name="connsiteY1206" fmla="*/ 373273 h 605239"/>
              <a:gd name="connsiteX1207" fmla="*/ 373273 h 605239"/>
              <a:gd name="connsiteY1207" fmla="*/ 373273 h 605239"/>
              <a:gd name="connsiteX1208" fmla="*/ 373273 h 605239"/>
              <a:gd name="connsiteY1208" fmla="*/ 373273 h 605239"/>
              <a:gd name="connsiteX1209" fmla="*/ 373273 h 605239"/>
              <a:gd name="connsiteY1209" fmla="*/ 373273 h 605239"/>
              <a:gd name="connsiteX1210" fmla="*/ 373273 h 605239"/>
              <a:gd name="connsiteY1210" fmla="*/ 373273 h 605239"/>
              <a:gd name="connsiteX1211" fmla="*/ 373273 h 605239"/>
              <a:gd name="connsiteY1211" fmla="*/ 373273 h 605239"/>
              <a:gd name="connsiteX1212" fmla="*/ 373273 h 605239"/>
              <a:gd name="connsiteY1212" fmla="*/ 373273 h 6052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Lst>
            <a:rect l="l" t="t" r="r" b="b"/>
            <a:pathLst>
              <a:path w="608062" h="585129">
                <a:moveTo>
                  <a:pt x="112930" y="480057"/>
                </a:moveTo>
                <a:lnTo>
                  <a:pt x="120068" y="488065"/>
                </a:lnTo>
                <a:lnTo>
                  <a:pt x="121828" y="489725"/>
                </a:lnTo>
                <a:cubicBezTo>
                  <a:pt x="125446" y="493142"/>
                  <a:pt x="129161" y="496755"/>
                  <a:pt x="133268" y="499880"/>
                </a:cubicBezTo>
                <a:cubicBezTo>
                  <a:pt x="137765" y="503493"/>
                  <a:pt x="142654" y="506911"/>
                  <a:pt x="147738" y="510036"/>
                </a:cubicBezTo>
                <a:cubicBezTo>
                  <a:pt x="147347" y="510329"/>
                  <a:pt x="146858" y="510524"/>
                  <a:pt x="146369" y="510817"/>
                </a:cubicBezTo>
                <a:cubicBezTo>
                  <a:pt x="132290" y="518336"/>
                  <a:pt x="117624" y="524977"/>
                  <a:pt x="103935" y="531226"/>
                </a:cubicBezTo>
                <a:cubicBezTo>
                  <a:pt x="90246" y="537476"/>
                  <a:pt x="77340" y="543432"/>
                  <a:pt x="66585" y="548803"/>
                </a:cubicBezTo>
                <a:cubicBezTo>
                  <a:pt x="61110" y="551440"/>
                  <a:pt x="56221" y="553979"/>
                  <a:pt x="51919" y="556322"/>
                </a:cubicBezTo>
                <a:cubicBezTo>
                  <a:pt x="49670" y="557494"/>
                  <a:pt x="47714" y="558568"/>
                  <a:pt x="45857" y="559545"/>
                </a:cubicBezTo>
                <a:cubicBezTo>
                  <a:pt x="43999" y="560619"/>
                  <a:pt x="42239" y="561595"/>
                  <a:pt x="40772" y="562474"/>
                </a:cubicBezTo>
                <a:cubicBezTo>
                  <a:pt x="37643" y="564134"/>
                  <a:pt x="35297" y="565599"/>
                  <a:pt x="33635" y="566576"/>
                </a:cubicBezTo>
                <a:cubicBezTo>
                  <a:pt x="32070" y="567552"/>
                  <a:pt x="31190" y="568040"/>
                  <a:pt x="31190" y="568040"/>
                </a:cubicBezTo>
                <a:cubicBezTo>
                  <a:pt x="31190" y="568040"/>
                  <a:pt x="32070" y="567552"/>
                  <a:pt x="33732" y="566673"/>
                </a:cubicBezTo>
                <a:cubicBezTo>
                  <a:pt x="35395" y="565794"/>
                  <a:pt x="37839" y="564427"/>
                  <a:pt x="40968" y="562865"/>
                </a:cubicBezTo>
                <a:cubicBezTo>
                  <a:pt x="42532" y="562084"/>
                  <a:pt x="44292" y="561205"/>
                  <a:pt x="46150" y="560228"/>
                </a:cubicBezTo>
                <a:cubicBezTo>
                  <a:pt x="48105" y="559252"/>
                  <a:pt x="50159" y="558275"/>
                  <a:pt x="52310" y="557201"/>
                </a:cubicBezTo>
                <a:cubicBezTo>
                  <a:pt x="56710" y="555053"/>
                  <a:pt x="61794" y="552807"/>
                  <a:pt x="67269" y="550366"/>
                </a:cubicBezTo>
                <a:cubicBezTo>
                  <a:pt x="78318" y="545385"/>
                  <a:pt x="91322" y="540112"/>
                  <a:pt x="105304" y="534449"/>
                </a:cubicBezTo>
                <a:cubicBezTo>
                  <a:pt x="119286" y="528687"/>
                  <a:pt x="134245" y="522633"/>
                  <a:pt x="148912" y="515602"/>
                </a:cubicBezTo>
                <a:cubicBezTo>
                  <a:pt x="150378" y="514918"/>
                  <a:pt x="151943" y="514137"/>
                  <a:pt x="153507" y="513454"/>
                </a:cubicBezTo>
                <a:cubicBezTo>
                  <a:pt x="156343" y="515016"/>
                  <a:pt x="159374" y="516579"/>
                  <a:pt x="162405" y="518043"/>
                </a:cubicBezTo>
                <a:lnTo>
                  <a:pt x="164262" y="519020"/>
                </a:lnTo>
                <a:lnTo>
                  <a:pt x="170227" y="521656"/>
                </a:lnTo>
                <a:lnTo>
                  <a:pt x="174235" y="523316"/>
                </a:lnTo>
                <a:cubicBezTo>
                  <a:pt x="175213" y="523609"/>
                  <a:pt x="176093" y="524000"/>
                  <a:pt x="176973" y="524293"/>
                </a:cubicBezTo>
                <a:lnTo>
                  <a:pt x="178342" y="524781"/>
                </a:lnTo>
                <a:cubicBezTo>
                  <a:pt x="184404" y="526930"/>
                  <a:pt x="189977" y="528492"/>
                  <a:pt x="195355" y="529566"/>
                </a:cubicBezTo>
                <a:cubicBezTo>
                  <a:pt x="201808" y="530933"/>
                  <a:pt x="207674" y="531617"/>
                  <a:pt x="213345" y="531910"/>
                </a:cubicBezTo>
                <a:cubicBezTo>
                  <a:pt x="214617" y="531910"/>
                  <a:pt x="215888" y="532007"/>
                  <a:pt x="217159" y="532007"/>
                </a:cubicBezTo>
                <a:cubicBezTo>
                  <a:pt x="219016" y="532007"/>
                  <a:pt x="220874" y="531910"/>
                  <a:pt x="222634" y="531812"/>
                </a:cubicBezTo>
                <a:cubicBezTo>
                  <a:pt x="219799" y="533472"/>
                  <a:pt x="216768" y="535132"/>
                  <a:pt x="213639" y="536890"/>
                </a:cubicBezTo>
                <a:cubicBezTo>
                  <a:pt x="209728" y="539038"/>
                  <a:pt x="205523" y="540991"/>
                  <a:pt x="201417" y="543042"/>
                </a:cubicBezTo>
                <a:cubicBezTo>
                  <a:pt x="197115" y="544995"/>
                  <a:pt x="192813" y="547046"/>
                  <a:pt x="188413" y="548803"/>
                </a:cubicBezTo>
                <a:cubicBezTo>
                  <a:pt x="184013" y="550659"/>
                  <a:pt x="179515" y="552319"/>
                  <a:pt x="175018" y="553979"/>
                </a:cubicBezTo>
                <a:cubicBezTo>
                  <a:pt x="170520" y="555443"/>
                  <a:pt x="165925" y="557006"/>
                  <a:pt x="161329" y="558373"/>
                </a:cubicBezTo>
                <a:cubicBezTo>
                  <a:pt x="152236" y="561010"/>
                  <a:pt x="143045" y="563256"/>
                  <a:pt x="134050" y="565013"/>
                </a:cubicBezTo>
                <a:cubicBezTo>
                  <a:pt x="116059" y="568724"/>
                  <a:pt x="98948" y="570775"/>
                  <a:pt x="83207" y="572532"/>
                </a:cubicBezTo>
                <a:cubicBezTo>
                  <a:pt x="67563" y="574388"/>
                  <a:pt x="53190" y="575950"/>
                  <a:pt x="40968" y="577708"/>
                </a:cubicBezTo>
                <a:cubicBezTo>
                  <a:pt x="34808" y="578587"/>
                  <a:pt x="29137" y="579466"/>
                  <a:pt x="24151" y="580344"/>
                </a:cubicBezTo>
                <a:cubicBezTo>
                  <a:pt x="21706" y="580735"/>
                  <a:pt x="19360" y="581126"/>
                  <a:pt x="17208" y="581516"/>
                </a:cubicBezTo>
                <a:cubicBezTo>
                  <a:pt x="15057" y="582004"/>
                  <a:pt x="13102" y="582395"/>
                  <a:pt x="11244" y="582688"/>
                </a:cubicBezTo>
                <a:cubicBezTo>
                  <a:pt x="7627" y="583372"/>
                  <a:pt x="4889" y="584055"/>
                  <a:pt x="2933" y="584446"/>
                </a:cubicBezTo>
                <a:cubicBezTo>
                  <a:pt x="1076" y="584934"/>
                  <a:pt x="0" y="585129"/>
                  <a:pt x="0" y="585129"/>
                </a:cubicBezTo>
                <a:cubicBezTo>
                  <a:pt x="0" y="585129"/>
                  <a:pt x="684" y="584348"/>
                  <a:pt x="2053" y="582981"/>
                </a:cubicBezTo>
                <a:cubicBezTo>
                  <a:pt x="3520" y="581516"/>
                  <a:pt x="5475" y="579368"/>
                  <a:pt x="8115" y="576829"/>
                </a:cubicBezTo>
                <a:cubicBezTo>
                  <a:pt x="9386" y="575559"/>
                  <a:pt x="10853" y="574095"/>
                  <a:pt x="12417" y="572532"/>
                </a:cubicBezTo>
                <a:cubicBezTo>
                  <a:pt x="14080" y="570970"/>
                  <a:pt x="15840" y="569310"/>
                  <a:pt x="17697" y="567454"/>
                </a:cubicBezTo>
                <a:cubicBezTo>
                  <a:pt x="21413" y="563939"/>
                  <a:pt x="25813" y="559935"/>
                  <a:pt x="30604" y="555639"/>
                </a:cubicBezTo>
                <a:cubicBezTo>
                  <a:pt x="40088" y="547143"/>
                  <a:pt x="51625" y="537476"/>
                  <a:pt x="63652" y="527320"/>
                </a:cubicBezTo>
                <a:cubicBezTo>
                  <a:pt x="75678" y="517164"/>
                  <a:pt x="88095" y="506521"/>
                  <a:pt x="98851" y="495584"/>
                </a:cubicBezTo>
                <a:cubicBezTo>
                  <a:pt x="104033" y="490506"/>
                  <a:pt x="108726" y="485233"/>
                  <a:pt x="112930" y="480057"/>
                </a:cubicBezTo>
                <a:close/>
                <a:moveTo>
                  <a:pt x="502246" y="361860"/>
                </a:moveTo>
                <a:cubicBezTo>
                  <a:pt x="502441" y="362055"/>
                  <a:pt x="502539" y="362251"/>
                  <a:pt x="502734" y="362446"/>
                </a:cubicBezTo>
                <a:cubicBezTo>
                  <a:pt x="507134" y="367913"/>
                  <a:pt x="510850" y="373965"/>
                  <a:pt x="513685" y="380506"/>
                </a:cubicBezTo>
                <a:cubicBezTo>
                  <a:pt x="516618" y="387046"/>
                  <a:pt x="518574" y="394172"/>
                  <a:pt x="519356" y="401591"/>
                </a:cubicBezTo>
                <a:cubicBezTo>
                  <a:pt x="520138" y="408913"/>
                  <a:pt x="519551" y="416625"/>
                  <a:pt x="517596" y="424044"/>
                </a:cubicBezTo>
                <a:lnTo>
                  <a:pt x="516814" y="426875"/>
                </a:lnTo>
                <a:lnTo>
                  <a:pt x="516423" y="428241"/>
                </a:lnTo>
                <a:lnTo>
                  <a:pt x="515836" y="429706"/>
                </a:lnTo>
                <a:lnTo>
                  <a:pt x="514956" y="431951"/>
                </a:lnTo>
                <a:lnTo>
                  <a:pt x="514565" y="433122"/>
                </a:lnTo>
                <a:cubicBezTo>
                  <a:pt x="514369" y="433415"/>
                  <a:pt x="514272" y="433806"/>
                  <a:pt x="513978" y="434294"/>
                </a:cubicBezTo>
                <a:lnTo>
                  <a:pt x="511436" y="439565"/>
                </a:lnTo>
                <a:lnTo>
                  <a:pt x="508796" y="444251"/>
                </a:lnTo>
                <a:cubicBezTo>
                  <a:pt x="504983" y="450498"/>
                  <a:pt x="500486" y="456160"/>
                  <a:pt x="495695" y="461334"/>
                </a:cubicBezTo>
                <a:cubicBezTo>
                  <a:pt x="490904" y="466508"/>
                  <a:pt x="485722" y="471096"/>
                  <a:pt x="480344" y="475391"/>
                </a:cubicBezTo>
                <a:cubicBezTo>
                  <a:pt x="477607" y="477441"/>
                  <a:pt x="474967" y="479589"/>
                  <a:pt x="472132" y="481541"/>
                </a:cubicBezTo>
                <a:cubicBezTo>
                  <a:pt x="470763" y="482518"/>
                  <a:pt x="469394" y="483396"/>
                  <a:pt x="467927" y="484372"/>
                </a:cubicBezTo>
                <a:cubicBezTo>
                  <a:pt x="466558" y="485251"/>
                  <a:pt x="465092" y="486227"/>
                  <a:pt x="463723" y="487106"/>
                </a:cubicBezTo>
                <a:cubicBezTo>
                  <a:pt x="460888" y="488960"/>
                  <a:pt x="458052" y="490620"/>
                  <a:pt x="455119" y="492279"/>
                </a:cubicBezTo>
                <a:lnTo>
                  <a:pt x="452968" y="493549"/>
                </a:lnTo>
                <a:lnTo>
                  <a:pt x="451893" y="494232"/>
                </a:lnTo>
                <a:lnTo>
                  <a:pt x="451110" y="494622"/>
                </a:lnTo>
                <a:lnTo>
                  <a:pt x="450524" y="494915"/>
                </a:lnTo>
                <a:lnTo>
                  <a:pt x="446319" y="497160"/>
                </a:lnTo>
                <a:lnTo>
                  <a:pt x="442017" y="499406"/>
                </a:lnTo>
                <a:cubicBezTo>
                  <a:pt x="440551" y="500089"/>
                  <a:pt x="438889" y="500870"/>
                  <a:pt x="437324" y="501553"/>
                </a:cubicBezTo>
                <a:cubicBezTo>
                  <a:pt x="434098" y="503018"/>
                  <a:pt x="430871" y="504579"/>
                  <a:pt x="427645" y="505653"/>
                </a:cubicBezTo>
                <a:cubicBezTo>
                  <a:pt x="424321" y="506825"/>
                  <a:pt x="421192" y="508094"/>
                  <a:pt x="417770" y="508972"/>
                </a:cubicBezTo>
                <a:cubicBezTo>
                  <a:pt x="414348" y="509949"/>
                  <a:pt x="411121" y="511022"/>
                  <a:pt x="407601" y="511706"/>
                </a:cubicBezTo>
                <a:cubicBezTo>
                  <a:pt x="404179" y="512389"/>
                  <a:pt x="400757" y="513170"/>
                  <a:pt x="397140" y="513463"/>
                </a:cubicBezTo>
                <a:lnTo>
                  <a:pt x="391860" y="514049"/>
                </a:lnTo>
                <a:cubicBezTo>
                  <a:pt x="390100" y="514146"/>
                  <a:pt x="388242" y="514244"/>
                  <a:pt x="386482" y="514244"/>
                </a:cubicBezTo>
                <a:cubicBezTo>
                  <a:pt x="379345" y="514634"/>
                  <a:pt x="372012" y="513756"/>
                  <a:pt x="364875" y="512487"/>
                </a:cubicBezTo>
                <a:cubicBezTo>
                  <a:pt x="363115" y="511999"/>
                  <a:pt x="361355" y="511510"/>
                  <a:pt x="359595" y="511022"/>
                </a:cubicBezTo>
                <a:lnTo>
                  <a:pt x="356955" y="510339"/>
                </a:lnTo>
                <a:cubicBezTo>
                  <a:pt x="356075" y="510046"/>
                  <a:pt x="355195" y="509656"/>
                  <a:pt x="354315" y="509363"/>
                </a:cubicBezTo>
                <a:lnTo>
                  <a:pt x="349231" y="507410"/>
                </a:lnTo>
                <a:cubicBezTo>
                  <a:pt x="347569" y="506629"/>
                  <a:pt x="345907" y="505751"/>
                  <a:pt x="344342" y="504970"/>
                </a:cubicBezTo>
                <a:lnTo>
                  <a:pt x="341898" y="503701"/>
                </a:lnTo>
                <a:cubicBezTo>
                  <a:pt x="341018" y="503213"/>
                  <a:pt x="340334" y="502725"/>
                  <a:pt x="339551" y="502237"/>
                </a:cubicBezTo>
                <a:lnTo>
                  <a:pt x="334956" y="499210"/>
                </a:lnTo>
                <a:cubicBezTo>
                  <a:pt x="333587" y="498137"/>
                  <a:pt x="332121" y="496965"/>
                  <a:pt x="330752" y="495794"/>
                </a:cubicBezTo>
                <a:lnTo>
                  <a:pt x="328699" y="494134"/>
                </a:lnTo>
                <a:cubicBezTo>
                  <a:pt x="328014" y="493451"/>
                  <a:pt x="327428" y="492865"/>
                  <a:pt x="326743" y="492182"/>
                </a:cubicBezTo>
                <a:lnTo>
                  <a:pt x="323028" y="488375"/>
                </a:lnTo>
                <a:cubicBezTo>
                  <a:pt x="321854" y="487008"/>
                  <a:pt x="320681" y="485641"/>
                  <a:pt x="319606" y="484275"/>
                </a:cubicBezTo>
                <a:lnTo>
                  <a:pt x="317944" y="482225"/>
                </a:lnTo>
                <a:cubicBezTo>
                  <a:pt x="317455" y="481541"/>
                  <a:pt x="316966" y="480760"/>
                  <a:pt x="316477" y="479979"/>
                </a:cubicBezTo>
                <a:lnTo>
                  <a:pt x="313544" y="475684"/>
                </a:lnTo>
                <a:cubicBezTo>
                  <a:pt x="310611" y="470803"/>
                  <a:pt x="308166" y="465727"/>
                  <a:pt x="306113" y="460553"/>
                </a:cubicBezTo>
                <a:cubicBezTo>
                  <a:pt x="306211" y="460358"/>
                  <a:pt x="306309" y="460163"/>
                  <a:pt x="306309" y="459968"/>
                </a:cubicBezTo>
                <a:cubicBezTo>
                  <a:pt x="306895" y="458015"/>
                  <a:pt x="307482" y="455965"/>
                  <a:pt x="307971" y="453915"/>
                </a:cubicBezTo>
                <a:cubicBezTo>
                  <a:pt x="308264" y="452646"/>
                  <a:pt x="308460" y="451475"/>
                  <a:pt x="308753" y="450206"/>
                </a:cubicBezTo>
                <a:cubicBezTo>
                  <a:pt x="308948" y="449327"/>
                  <a:pt x="309144" y="448448"/>
                  <a:pt x="309340" y="447472"/>
                </a:cubicBezTo>
                <a:cubicBezTo>
                  <a:pt x="311393" y="451377"/>
                  <a:pt x="313739" y="455087"/>
                  <a:pt x="316281" y="458503"/>
                </a:cubicBezTo>
                <a:lnTo>
                  <a:pt x="319019" y="461822"/>
                </a:lnTo>
                <a:cubicBezTo>
                  <a:pt x="319508" y="462408"/>
                  <a:pt x="319899" y="462994"/>
                  <a:pt x="320388" y="463482"/>
                </a:cubicBezTo>
                <a:lnTo>
                  <a:pt x="321952" y="464946"/>
                </a:lnTo>
                <a:lnTo>
                  <a:pt x="324983" y="467972"/>
                </a:lnTo>
                <a:lnTo>
                  <a:pt x="328210" y="470706"/>
                </a:lnTo>
                <a:cubicBezTo>
                  <a:pt x="328699" y="471194"/>
                  <a:pt x="329285" y="471584"/>
                  <a:pt x="329774" y="472072"/>
                </a:cubicBezTo>
                <a:lnTo>
                  <a:pt x="331045" y="472853"/>
                </a:lnTo>
                <a:lnTo>
                  <a:pt x="331534" y="473244"/>
                </a:lnTo>
                <a:lnTo>
                  <a:pt x="335054" y="475587"/>
                </a:lnTo>
                <a:lnTo>
                  <a:pt x="338769" y="477539"/>
                </a:lnTo>
                <a:cubicBezTo>
                  <a:pt x="339356" y="477929"/>
                  <a:pt x="339942" y="478222"/>
                  <a:pt x="340529" y="478515"/>
                </a:cubicBezTo>
                <a:lnTo>
                  <a:pt x="342485" y="479296"/>
                </a:lnTo>
                <a:cubicBezTo>
                  <a:pt x="343756" y="479882"/>
                  <a:pt x="345027" y="480370"/>
                  <a:pt x="346395" y="480858"/>
                </a:cubicBezTo>
                <a:lnTo>
                  <a:pt x="350306" y="482029"/>
                </a:lnTo>
                <a:cubicBezTo>
                  <a:pt x="350991" y="482225"/>
                  <a:pt x="351675" y="482518"/>
                  <a:pt x="352360" y="482615"/>
                </a:cubicBezTo>
                <a:lnTo>
                  <a:pt x="354413" y="483006"/>
                </a:lnTo>
                <a:lnTo>
                  <a:pt x="358519" y="483787"/>
                </a:lnTo>
                <a:cubicBezTo>
                  <a:pt x="363995" y="484372"/>
                  <a:pt x="369568" y="484763"/>
                  <a:pt x="375238" y="484177"/>
                </a:cubicBezTo>
                <a:cubicBezTo>
                  <a:pt x="376607" y="484079"/>
                  <a:pt x="378074" y="483982"/>
                  <a:pt x="379443" y="483787"/>
                </a:cubicBezTo>
                <a:lnTo>
                  <a:pt x="383647" y="483103"/>
                </a:lnTo>
                <a:cubicBezTo>
                  <a:pt x="386482" y="482713"/>
                  <a:pt x="389220" y="481932"/>
                  <a:pt x="391958" y="481248"/>
                </a:cubicBezTo>
                <a:cubicBezTo>
                  <a:pt x="394793" y="480760"/>
                  <a:pt x="397531" y="479687"/>
                  <a:pt x="400268" y="478906"/>
                </a:cubicBezTo>
                <a:cubicBezTo>
                  <a:pt x="403006" y="478125"/>
                  <a:pt x="405646" y="476856"/>
                  <a:pt x="408384" y="475879"/>
                </a:cubicBezTo>
                <a:cubicBezTo>
                  <a:pt x="411121" y="474806"/>
                  <a:pt x="413663" y="473537"/>
                  <a:pt x="416205" y="472365"/>
                </a:cubicBezTo>
                <a:cubicBezTo>
                  <a:pt x="417574" y="471779"/>
                  <a:pt x="418747" y="471291"/>
                  <a:pt x="420116" y="470608"/>
                </a:cubicBezTo>
                <a:lnTo>
                  <a:pt x="424223" y="468460"/>
                </a:lnTo>
                <a:lnTo>
                  <a:pt x="428231" y="466215"/>
                </a:lnTo>
                <a:lnTo>
                  <a:pt x="428720" y="466020"/>
                </a:lnTo>
                <a:lnTo>
                  <a:pt x="428818" y="465922"/>
                </a:lnTo>
                <a:lnTo>
                  <a:pt x="429014" y="465825"/>
                </a:lnTo>
                <a:lnTo>
                  <a:pt x="429991" y="465239"/>
                </a:lnTo>
                <a:lnTo>
                  <a:pt x="431947" y="464165"/>
                </a:lnTo>
                <a:cubicBezTo>
                  <a:pt x="434489" y="462701"/>
                  <a:pt x="437129" y="461139"/>
                  <a:pt x="439573" y="459577"/>
                </a:cubicBezTo>
                <a:cubicBezTo>
                  <a:pt x="444560" y="456453"/>
                  <a:pt x="449448" y="453232"/>
                  <a:pt x="454141" y="449717"/>
                </a:cubicBezTo>
                <a:cubicBezTo>
                  <a:pt x="458834" y="446301"/>
                  <a:pt x="463234" y="442494"/>
                  <a:pt x="467341" y="438589"/>
                </a:cubicBezTo>
                <a:cubicBezTo>
                  <a:pt x="471447" y="434587"/>
                  <a:pt x="475065" y="430291"/>
                  <a:pt x="478291" y="425703"/>
                </a:cubicBezTo>
                <a:lnTo>
                  <a:pt x="480638" y="422189"/>
                </a:lnTo>
                <a:lnTo>
                  <a:pt x="482495" y="418772"/>
                </a:lnTo>
                <a:cubicBezTo>
                  <a:pt x="483180" y="417601"/>
                  <a:pt x="483864" y="416039"/>
                  <a:pt x="484451" y="414770"/>
                </a:cubicBezTo>
                <a:lnTo>
                  <a:pt x="484744" y="414184"/>
                </a:lnTo>
                <a:lnTo>
                  <a:pt x="484842" y="413989"/>
                </a:lnTo>
                <a:lnTo>
                  <a:pt x="484842" y="413891"/>
                </a:lnTo>
                <a:lnTo>
                  <a:pt x="485233" y="413013"/>
                </a:lnTo>
                <a:lnTo>
                  <a:pt x="485917" y="411158"/>
                </a:lnTo>
                <a:cubicBezTo>
                  <a:pt x="489437" y="401201"/>
                  <a:pt x="489144" y="389584"/>
                  <a:pt x="485526" y="378944"/>
                </a:cubicBezTo>
                <a:cubicBezTo>
                  <a:pt x="484353" y="375136"/>
                  <a:pt x="482691" y="371525"/>
                  <a:pt x="480833" y="368010"/>
                </a:cubicBezTo>
                <a:cubicBezTo>
                  <a:pt x="482495" y="367717"/>
                  <a:pt x="484060" y="367327"/>
                  <a:pt x="485624" y="367034"/>
                </a:cubicBezTo>
                <a:cubicBezTo>
                  <a:pt x="486602" y="366741"/>
                  <a:pt x="487580" y="366546"/>
                  <a:pt x="488460" y="366253"/>
                </a:cubicBezTo>
                <a:cubicBezTo>
                  <a:pt x="489046" y="366155"/>
                  <a:pt x="489731" y="365960"/>
                  <a:pt x="490317" y="365765"/>
                </a:cubicBezTo>
                <a:cubicBezTo>
                  <a:pt x="492077" y="365375"/>
                  <a:pt x="493739" y="364789"/>
                  <a:pt x="495401" y="364301"/>
                </a:cubicBezTo>
                <a:cubicBezTo>
                  <a:pt x="497748" y="363520"/>
                  <a:pt x="499997" y="362739"/>
                  <a:pt x="502246" y="361860"/>
                </a:cubicBezTo>
                <a:close/>
                <a:moveTo>
                  <a:pt x="328784" y="313473"/>
                </a:moveTo>
                <a:lnTo>
                  <a:pt x="329077" y="313496"/>
                </a:lnTo>
                <a:lnTo>
                  <a:pt x="329077" y="313766"/>
                </a:lnTo>
                <a:lnTo>
                  <a:pt x="329077" y="313864"/>
                </a:lnTo>
                <a:cubicBezTo>
                  <a:pt x="330544" y="313961"/>
                  <a:pt x="333770" y="314157"/>
                  <a:pt x="336312" y="314352"/>
                </a:cubicBezTo>
                <a:cubicBezTo>
                  <a:pt x="336215" y="314352"/>
                  <a:pt x="336215" y="314059"/>
                  <a:pt x="336215" y="314059"/>
                </a:cubicBezTo>
                <a:lnTo>
                  <a:pt x="329077" y="313496"/>
                </a:lnTo>
                <a:lnTo>
                  <a:pt x="329077" y="313473"/>
                </a:lnTo>
                <a:close/>
                <a:moveTo>
                  <a:pt x="238636" y="309373"/>
                </a:moveTo>
                <a:cubicBezTo>
                  <a:pt x="235507" y="309373"/>
                  <a:pt x="231890" y="309471"/>
                  <a:pt x="227881" y="309763"/>
                </a:cubicBezTo>
                <a:cubicBezTo>
                  <a:pt x="223872" y="309959"/>
                  <a:pt x="219472" y="310252"/>
                  <a:pt x="214584" y="310544"/>
                </a:cubicBezTo>
                <a:cubicBezTo>
                  <a:pt x="212139" y="310642"/>
                  <a:pt x="209597" y="311033"/>
                  <a:pt x="207055" y="311325"/>
                </a:cubicBezTo>
                <a:cubicBezTo>
                  <a:pt x="204415" y="311618"/>
                  <a:pt x="201775" y="312106"/>
                  <a:pt x="198940" y="312595"/>
                </a:cubicBezTo>
                <a:cubicBezTo>
                  <a:pt x="195224" y="313180"/>
                  <a:pt x="191411" y="314059"/>
                  <a:pt x="187500" y="315231"/>
                </a:cubicBezTo>
                <a:cubicBezTo>
                  <a:pt x="185545" y="315719"/>
                  <a:pt x="183687" y="316304"/>
                  <a:pt x="181731" y="316890"/>
                </a:cubicBezTo>
                <a:cubicBezTo>
                  <a:pt x="180167" y="317281"/>
                  <a:pt x="178700" y="317964"/>
                  <a:pt x="177234" y="318550"/>
                </a:cubicBezTo>
                <a:cubicBezTo>
                  <a:pt x="175767" y="319136"/>
                  <a:pt x="174203" y="319721"/>
                  <a:pt x="172736" y="320307"/>
                </a:cubicBezTo>
                <a:cubicBezTo>
                  <a:pt x="171270" y="321088"/>
                  <a:pt x="169803" y="321772"/>
                  <a:pt x="168239" y="322553"/>
                </a:cubicBezTo>
                <a:cubicBezTo>
                  <a:pt x="167554" y="322943"/>
                  <a:pt x="166772" y="323236"/>
                  <a:pt x="165990" y="323627"/>
                </a:cubicBezTo>
                <a:cubicBezTo>
                  <a:pt x="165305" y="324017"/>
                  <a:pt x="164523" y="324505"/>
                  <a:pt x="163839" y="324896"/>
                </a:cubicBezTo>
                <a:cubicBezTo>
                  <a:pt x="162372" y="325774"/>
                  <a:pt x="160905" y="326751"/>
                  <a:pt x="159439" y="327629"/>
                </a:cubicBezTo>
                <a:cubicBezTo>
                  <a:pt x="158070" y="328508"/>
                  <a:pt x="156506" y="329582"/>
                  <a:pt x="155137" y="330656"/>
                </a:cubicBezTo>
                <a:cubicBezTo>
                  <a:pt x="153084" y="332218"/>
                  <a:pt x="151128" y="333877"/>
                  <a:pt x="149173" y="335635"/>
                </a:cubicBezTo>
                <a:cubicBezTo>
                  <a:pt x="148488" y="336318"/>
                  <a:pt x="147804" y="337001"/>
                  <a:pt x="147119" y="337685"/>
                </a:cubicBezTo>
                <a:cubicBezTo>
                  <a:pt x="146826" y="337978"/>
                  <a:pt x="146533" y="338271"/>
                  <a:pt x="146239" y="338661"/>
                </a:cubicBezTo>
                <a:cubicBezTo>
                  <a:pt x="145359" y="339637"/>
                  <a:pt x="144382" y="340614"/>
                  <a:pt x="143502" y="341688"/>
                </a:cubicBezTo>
                <a:cubicBezTo>
                  <a:pt x="142817" y="342469"/>
                  <a:pt x="142133" y="343347"/>
                  <a:pt x="141448" y="344226"/>
                </a:cubicBezTo>
                <a:cubicBezTo>
                  <a:pt x="140960" y="344812"/>
                  <a:pt x="140471" y="345495"/>
                  <a:pt x="140080" y="346081"/>
                </a:cubicBezTo>
                <a:cubicBezTo>
                  <a:pt x="138515" y="348229"/>
                  <a:pt x="137049" y="350474"/>
                  <a:pt x="135680" y="352719"/>
                </a:cubicBezTo>
                <a:cubicBezTo>
                  <a:pt x="135191" y="353696"/>
                  <a:pt x="134604" y="354672"/>
                  <a:pt x="134115" y="355648"/>
                </a:cubicBezTo>
                <a:cubicBezTo>
                  <a:pt x="133040" y="357601"/>
                  <a:pt x="132160" y="359553"/>
                  <a:pt x="131280" y="361603"/>
                </a:cubicBezTo>
                <a:cubicBezTo>
                  <a:pt x="126098" y="373807"/>
                  <a:pt x="123654" y="387670"/>
                  <a:pt x="124729" y="401435"/>
                </a:cubicBezTo>
                <a:cubicBezTo>
                  <a:pt x="125316" y="409538"/>
                  <a:pt x="127076" y="417641"/>
                  <a:pt x="130204" y="425256"/>
                </a:cubicBezTo>
                <a:cubicBezTo>
                  <a:pt x="131769" y="429064"/>
                  <a:pt x="133529" y="432774"/>
                  <a:pt x="135778" y="436191"/>
                </a:cubicBezTo>
                <a:lnTo>
                  <a:pt x="136169" y="436874"/>
                </a:lnTo>
                <a:lnTo>
                  <a:pt x="136169" y="436972"/>
                </a:lnTo>
                <a:lnTo>
                  <a:pt x="136462" y="437265"/>
                </a:lnTo>
                <a:lnTo>
                  <a:pt x="137342" y="438729"/>
                </a:lnTo>
                <a:lnTo>
                  <a:pt x="137733" y="439217"/>
                </a:lnTo>
                <a:lnTo>
                  <a:pt x="139297" y="441462"/>
                </a:lnTo>
                <a:cubicBezTo>
                  <a:pt x="139982" y="442439"/>
                  <a:pt x="140568" y="443415"/>
                  <a:pt x="141253" y="444294"/>
                </a:cubicBezTo>
                <a:lnTo>
                  <a:pt x="143208" y="446539"/>
                </a:lnTo>
                <a:lnTo>
                  <a:pt x="145164" y="448882"/>
                </a:lnTo>
                <a:lnTo>
                  <a:pt x="146142" y="450054"/>
                </a:lnTo>
                <a:lnTo>
                  <a:pt x="147217" y="451225"/>
                </a:lnTo>
                <a:lnTo>
                  <a:pt x="151715" y="455716"/>
                </a:lnTo>
                <a:cubicBezTo>
                  <a:pt x="154941" y="458547"/>
                  <a:pt x="158070" y="461476"/>
                  <a:pt x="161590" y="464014"/>
                </a:cubicBezTo>
                <a:cubicBezTo>
                  <a:pt x="163252" y="465284"/>
                  <a:pt x="165012" y="466650"/>
                  <a:pt x="166870" y="467724"/>
                </a:cubicBezTo>
                <a:cubicBezTo>
                  <a:pt x="168630" y="468896"/>
                  <a:pt x="170390" y="470165"/>
                  <a:pt x="172345" y="471336"/>
                </a:cubicBezTo>
                <a:lnTo>
                  <a:pt x="178016" y="474558"/>
                </a:lnTo>
                <a:cubicBezTo>
                  <a:pt x="179874" y="475632"/>
                  <a:pt x="181829" y="476511"/>
                  <a:pt x="183785" y="477487"/>
                </a:cubicBezTo>
                <a:lnTo>
                  <a:pt x="186718" y="478854"/>
                </a:lnTo>
                <a:lnTo>
                  <a:pt x="189847" y="480318"/>
                </a:lnTo>
                <a:cubicBezTo>
                  <a:pt x="190433" y="480513"/>
                  <a:pt x="191118" y="480806"/>
                  <a:pt x="191704" y="481099"/>
                </a:cubicBezTo>
                <a:cubicBezTo>
                  <a:pt x="193073" y="481587"/>
                  <a:pt x="194442" y="482173"/>
                  <a:pt x="195811" y="482661"/>
                </a:cubicBezTo>
                <a:cubicBezTo>
                  <a:pt x="197278" y="483247"/>
                  <a:pt x="198842" y="483735"/>
                  <a:pt x="200406" y="484223"/>
                </a:cubicBezTo>
                <a:cubicBezTo>
                  <a:pt x="202948" y="485004"/>
                  <a:pt x="205491" y="485688"/>
                  <a:pt x="208033" y="486371"/>
                </a:cubicBezTo>
                <a:cubicBezTo>
                  <a:pt x="216344" y="488324"/>
                  <a:pt x="224752" y="489007"/>
                  <a:pt x="232770" y="488128"/>
                </a:cubicBezTo>
                <a:cubicBezTo>
                  <a:pt x="234725" y="488031"/>
                  <a:pt x="236778" y="487640"/>
                  <a:pt x="238734" y="487250"/>
                </a:cubicBezTo>
                <a:lnTo>
                  <a:pt x="241471" y="486566"/>
                </a:lnTo>
                <a:lnTo>
                  <a:pt x="244698" y="485590"/>
                </a:lnTo>
                <a:cubicBezTo>
                  <a:pt x="245774" y="485297"/>
                  <a:pt x="246654" y="484907"/>
                  <a:pt x="247534" y="484614"/>
                </a:cubicBezTo>
                <a:cubicBezTo>
                  <a:pt x="248511" y="484223"/>
                  <a:pt x="249391" y="483930"/>
                  <a:pt x="250271" y="483540"/>
                </a:cubicBezTo>
                <a:cubicBezTo>
                  <a:pt x="252129" y="482661"/>
                  <a:pt x="253987" y="481880"/>
                  <a:pt x="255747" y="480806"/>
                </a:cubicBezTo>
                <a:cubicBezTo>
                  <a:pt x="257506" y="479928"/>
                  <a:pt x="259169" y="478854"/>
                  <a:pt x="260929" y="477780"/>
                </a:cubicBezTo>
                <a:cubicBezTo>
                  <a:pt x="261711" y="477194"/>
                  <a:pt x="262493" y="476608"/>
                  <a:pt x="263275" y="476022"/>
                </a:cubicBezTo>
                <a:lnTo>
                  <a:pt x="264546" y="475144"/>
                </a:lnTo>
                <a:lnTo>
                  <a:pt x="265719" y="474168"/>
                </a:lnTo>
                <a:cubicBezTo>
                  <a:pt x="268848" y="471629"/>
                  <a:pt x="271586" y="468700"/>
                  <a:pt x="274226" y="465674"/>
                </a:cubicBezTo>
                <a:lnTo>
                  <a:pt x="276084" y="463331"/>
                </a:lnTo>
                <a:cubicBezTo>
                  <a:pt x="276670" y="462550"/>
                  <a:pt x="277257" y="461671"/>
                  <a:pt x="277843" y="460890"/>
                </a:cubicBezTo>
                <a:cubicBezTo>
                  <a:pt x="279115" y="459231"/>
                  <a:pt x="280092" y="457473"/>
                  <a:pt x="281168" y="455814"/>
                </a:cubicBezTo>
                <a:cubicBezTo>
                  <a:pt x="283221" y="452397"/>
                  <a:pt x="285079" y="448882"/>
                  <a:pt x="286741" y="445172"/>
                </a:cubicBezTo>
                <a:cubicBezTo>
                  <a:pt x="289870" y="438046"/>
                  <a:pt x="292119" y="430626"/>
                  <a:pt x="293878" y="423206"/>
                </a:cubicBezTo>
                <a:cubicBezTo>
                  <a:pt x="293976" y="423109"/>
                  <a:pt x="293976" y="422913"/>
                  <a:pt x="294074" y="422718"/>
                </a:cubicBezTo>
                <a:cubicBezTo>
                  <a:pt x="294563" y="420375"/>
                  <a:pt x="295052" y="417934"/>
                  <a:pt x="295443" y="415591"/>
                </a:cubicBezTo>
                <a:cubicBezTo>
                  <a:pt x="296029" y="412662"/>
                  <a:pt x="296421" y="409734"/>
                  <a:pt x="296812" y="406902"/>
                </a:cubicBezTo>
                <a:cubicBezTo>
                  <a:pt x="296909" y="406024"/>
                  <a:pt x="297007" y="405243"/>
                  <a:pt x="297105" y="404462"/>
                </a:cubicBezTo>
                <a:cubicBezTo>
                  <a:pt x="297203" y="403095"/>
                  <a:pt x="297398" y="401728"/>
                  <a:pt x="297496" y="400264"/>
                </a:cubicBezTo>
                <a:cubicBezTo>
                  <a:pt x="297789" y="396652"/>
                  <a:pt x="297985" y="393039"/>
                  <a:pt x="298181" y="389525"/>
                </a:cubicBezTo>
                <a:cubicBezTo>
                  <a:pt x="298181" y="388060"/>
                  <a:pt x="298181" y="386498"/>
                  <a:pt x="298181" y="385034"/>
                </a:cubicBezTo>
                <a:cubicBezTo>
                  <a:pt x="298181" y="382984"/>
                  <a:pt x="298181" y="380934"/>
                  <a:pt x="298181" y="378981"/>
                </a:cubicBezTo>
                <a:cubicBezTo>
                  <a:pt x="298083" y="375467"/>
                  <a:pt x="297887" y="372147"/>
                  <a:pt x="297692" y="368828"/>
                </a:cubicBezTo>
                <a:cubicBezTo>
                  <a:pt x="297594" y="368047"/>
                  <a:pt x="297594" y="367168"/>
                  <a:pt x="297496" y="366387"/>
                </a:cubicBezTo>
                <a:cubicBezTo>
                  <a:pt x="297496" y="365606"/>
                  <a:pt x="297398" y="364728"/>
                  <a:pt x="297398" y="363947"/>
                </a:cubicBezTo>
                <a:cubicBezTo>
                  <a:pt x="297301" y="363068"/>
                  <a:pt x="297301" y="362189"/>
                  <a:pt x="297203" y="361408"/>
                </a:cubicBezTo>
                <a:cubicBezTo>
                  <a:pt x="297203" y="361213"/>
                  <a:pt x="297203" y="361115"/>
                  <a:pt x="297203" y="361018"/>
                </a:cubicBezTo>
                <a:cubicBezTo>
                  <a:pt x="296909" y="360920"/>
                  <a:pt x="296714" y="360920"/>
                  <a:pt x="296421" y="360920"/>
                </a:cubicBezTo>
                <a:cubicBezTo>
                  <a:pt x="296225" y="360920"/>
                  <a:pt x="295932" y="360920"/>
                  <a:pt x="295638" y="360822"/>
                </a:cubicBezTo>
                <a:cubicBezTo>
                  <a:pt x="295345" y="360822"/>
                  <a:pt x="295052" y="360822"/>
                  <a:pt x="294856" y="360822"/>
                </a:cubicBezTo>
                <a:cubicBezTo>
                  <a:pt x="292803" y="360530"/>
                  <a:pt x="290847" y="360237"/>
                  <a:pt x="288892" y="359846"/>
                </a:cubicBezTo>
                <a:cubicBezTo>
                  <a:pt x="286252" y="361896"/>
                  <a:pt x="283417" y="363751"/>
                  <a:pt x="280777" y="365606"/>
                </a:cubicBezTo>
                <a:cubicBezTo>
                  <a:pt x="280386" y="365899"/>
                  <a:pt x="279995" y="366094"/>
                  <a:pt x="279603" y="366387"/>
                </a:cubicBezTo>
                <a:cubicBezTo>
                  <a:pt x="279017" y="366778"/>
                  <a:pt x="278528" y="367071"/>
                  <a:pt x="278039" y="367461"/>
                </a:cubicBezTo>
                <a:cubicBezTo>
                  <a:pt x="277159" y="368047"/>
                  <a:pt x="276181" y="368535"/>
                  <a:pt x="275301" y="369121"/>
                </a:cubicBezTo>
                <a:cubicBezTo>
                  <a:pt x="273541" y="370292"/>
                  <a:pt x="271684" y="371366"/>
                  <a:pt x="269924" y="372440"/>
                </a:cubicBezTo>
                <a:cubicBezTo>
                  <a:pt x="269044" y="373026"/>
                  <a:pt x="268164" y="373514"/>
                  <a:pt x="267284" y="374100"/>
                </a:cubicBezTo>
                <a:cubicBezTo>
                  <a:pt x="266404" y="374588"/>
                  <a:pt x="265524" y="375076"/>
                  <a:pt x="264644" y="375564"/>
                </a:cubicBezTo>
                <a:cubicBezTo>
                  <a:pt x="262884" y="376443"/>
                  <a:pt x="261124" y="377419"/>
                  <a:pt x="259462" y="378298"/>
                </a:cubicBezTo>
                <a:cubicBezTo>
                  <a:pt x="257800" y="379176"/>
                  <a:pt x="256235" y="380153"/>
                  <a:pt x="254573" y="380836"/>
                </a:cubicBezTo>
                <a:cubicBezTo>
                  <a:pt x="253009" y="381617"/>
                  <a:pt x="251444" y="382300"/>
                  <a:pt x="249880" y="383081"/>
                </a:cubicBezTo>
                <a:cubicBezTo>
                  <a:pt x="246849" y="384351"/>
                  <a:pt x="244209" y="385717"/>
                  <a:pt x="241667" y="386791"/>
                </a:cubicBezTo>
                <a:cubicBezTo>
                  <a:pt x="241080" y="386987"/>
                  <a:pt x="240494" y="387182"/>
                  <a:pt x="239907" y="387475"/>
                </a:cubicBezTo>
                <a:cubicBezTo>
                  <a:pt x="241471" y="392649"/>
                  <a:pt x="238832" y="398214"/>
                  <a:pt x="233747" y="400264"/>
                </a:cubicBezTo>
                <a:cubicBezTo>
                  <a:pt x="228370" y="402509"/>
                  <a:pt x="222210" y="399873"/>
                  <a:pt x="220059" y="394504"/>
                </a:cubicBezTo>
                <a:cubicBezTo>
                  <a:pt x="217810" y="389134"/>
                  <a:pt x="220450" y="382984"/>
                  <a:pt x="225828" y="380738"/>
                </a:cubicBezTo>
                <a:cubicBezTo>
                  <a:pt x="230716" y="378786"/>
                  <a:pt x="236192" y="380738"/>
                  <a:pt x="238832" y="385034"/>
                </a:cubicBezTo>
                <a:cubicBezTo>
                  <a:pt x="239320" y="384741"/>
                  <a:pt x="239907" y="384448"/>
                  <a:pt x="240396" y="384155"/>
                </a:cubicBezTo>
                <a:cubicBezTo>
                  <a:pt x="242743" y="382886"/>
                  <a:pt x="245187" y="381227"/>
                  <a:pt x="248022" y="379567"/>
                </a:cubicBezTo>
                <a:cubicBezTo>
                  <a:pt x="249391" y="378688"/>
                  <a:pt x="250760" y="377810"/>
                  <a:pt x="252324" y="376833"/>
                </a:cubicBezTo>
                <a:cubicBezTo>
                  <a:pt x="253791" y="375955"/>
                  <a:pt x="255160" y="374783"/>
                  <a:pt x="256724" y="373807"/>
                </a:cubicBezTo>
                <a:cubicBezTo>
                  <a:pt x="258191" y="372733"/>
                  <a:pt x="259755" y="371561"/>
                  <a:pt x="261320" y="370488"/>
                </a:cubicBezTo>
                <a:cubicBezTo>
                  <a:pt x="262102" y="369902"/>
                  <a:pt x="262982" y="369316"/>
                  <a:pt x="263764" y="368730"/>
                </a:cubicBezTo>
                <a:cubicBezTo>
                  <a:pt x="264546" y="368144"/>
                  <a:pt x="265328" y="367461"/>
                  <a:pt x="266111" y="366875"/>
                </a:cubicBezTo>
                <a:cubicBezTo>
                  <a:pt x="267675" y="365606"/>
                  <a:pt x="269239" y="364337"/>
                  <a:pt x="270902" y="363068"/>
                </a:cubicBezTo>
                <a:cubicBezTo>
                  <a:pt x="271586" y="362482"/>
                  <a:pt x="272270" y="361896"/>
                  <a:pt x="272955" y="361311"/>
                </a:cubicBezTo>
                <a:cubicBezTo>
                  <a:pt x="273053" y="361213"/>
                  <a:pt x="273248" y="361213"/>
                  <a:pt x="273346" y="361115"/>
                </a:cubicBezTo>
                <a:cubicBezTo>
                  <a:pt x="274128" y="360334"/>
                  <a:pt x="274910" y="359651"/>
                  <a:pt x="275692" y="358968"/>
                </a:cubicBezTo>
                <a:cubicBezTo>
                  <a:pt x="276475" y="358284"/>
                  <a:pt x="277355" y="357503"/>
                  <a:pt x="278137" y="356820"/>
                </a:cubicBezTo>
                <a:cubicBezTo>
                  <a:pt x="271195" y="354184"/>
                  <a:pt x="264937" y="350376"/>
                  <a:pt x="259462" y="345788"/>
                </a:cubicBezTo>
                <a:cubicBezTo>
                  <a:pt x="259364" y="345690"/>
                  <a:pt x="259266" y="345593"/>
                  <a:pt x="259169" y="345495"/>
                </a:cubicBezTo>
                <a:cubicBezTo>
                  <a:pt x="258680" y="345788"/>
                  <a:pt x="258289" y="345983"/>
                  <a:pt x="257800" y="346276"/>
                </a:cubicBezTo>
                <a:cubicBezTo>
                  <a:pt x="256333" y="346959"/>
                  <a:pt x="254867" y="347643"/>
                  <a:pt x="253302" y="348521"/>
                </a:cubicBezTo>
                <a:cubicBezTo>
                  <a:pt x="252324" y="349107"/>
                  <a:pt x="251249" y="349693"/>
                  <a:pt x="250173" y="350279"/>
                </a:cubicBezTo>
                <a:cubicBezTo>
                  <a:pt x="248120" y="351450"/>
                  <a:pt x="246067" y="352622"/>
                  <a:pt x="244014" y="353891"/>
                </a:cubicBezTo>
                <a:cubicBezTo>
                  <a:pt x="242938" y="354574"/>
                  <a:pt x="241765" y="355258"/>
                  <a:pt x="240689" y="356039"/>
                </a:cubicBezTo>
                <a:cubicBezTo>
                  <a:pt x="238538" y="357405"/>
                  <a:pt x="236485" y="358772"/>
                  <a:pt x="234432" y="360237"/>
                </a:cubicBezTo>
                <a:cubicBezTo>
                  <a:pt x="232770" y="361311"/>
                  <a:pt x="231205" y="362482"/>
                  <a:pt x="229543" y="363654"/>
                </a:cubicBezTo>
                <a:cubicBezTo>
                  <a:pt x="227979" y="364923"/>
                  <a:pt x="226414" y="366094"/>
                  <a:pt x="224752" y="367266"/>
                </a:cubicBezTo>
                <a:cubicBezTo>
                  <a:pt x="221623" y="369804"/>
                  <a:pt x="218592" y="372342"/>
                  <a:pt x="215561" y="374881"/>
                </a:cubicBezTo>
                <a:cubicBezTo>
                  <a:pt x="212628" y="377614"/>
                  <a:pt x="209793" y="380250"/>
                  <a:pt x="207055" y="382789"/>
                </a:cubicBezTo>
                <a:cubicBezTo>
                  <a:pt x="204415" y="385522"/>
                  <a:pt x="201873" y="388060"/>
                  <a:pt x="199429" y="390599"/>
                </a:cubicBezTo>
                <a:cubicBezTo>
                  <a:pt x="198157" y="391770"/>
                  <a:pt x="197082" y="393039"/>
                  <a:pt x="196006" y="394309"/>
                </a:cubicBezTo>
                <a:cubicBezTo>
                  <a:pt x="194931" y="395578"/>
                  <a:pt x="193953" y="396749"/>
                  <a:pt x="192878" y="397921"/>
                </a:cubicBezTo>
                <a:cubicBezTo>
                  <a:pt x="190922" y="400166"/>
                  <a:pt x="189065" y="402216"/>
                  <a:pt x="187598" y="404169"/>
                </a:cubicBezTo>
                <a:cubicBezTo>
                  <a:pt x="186131" y="406121"/>
                  <a:pt x="184762" y="407879"/>
                  <a:pt x="183687" y="409246"/>
                </a:cubicBezTo>
                <a:cubicBezTo>
                  <a:pt x="181536" y="412077"/>
                  <a:pt x="180265" y="413639"/>
                  <a:pt x="180265" y="413639"/>
                </a:cubicBezTo>
                <a:cubicBezTo>
                  <a:pt x="180265" y="413639"/>
                  <a:pt x="181340" y="411979"/>
                  <a:pt x="183296" y="408953"/>
                </a:cubicBezTo>
                <a:cubicBezTo>
                  <a:pt x="184274" y="407488"/>
                  <a:pt x="185447" y="405731"/>
                  <a:pt x="186816" y="403583"/>
                </a:cubicBezTo>
                <a:cubicBezTo>
                  <a:pt x="188087" y="401533"/>
                  <a:pt x="189847" y="399288"/>
                  <a:pt x="191607" y="396847"/>
                </a:cubicBezTo>
                <a:cubicBezTo>
                  <a:pt x="192487" y="395578"/>
                  <a:pt x="193464" y="394309"/>
                  <a:pt x="194442" y="392942"/>
                </a:cubicBezTo>
                <a:cubicBezTo>
                  <a:pt x="195322" y="391673"/>
                  <a:pt x="196398" y="390306"/>
                  <a:pt x="197473" y="388939"/>
                </a:cubicBezTo>
                <a:cubicBezTo>
                  <a:pt x="199722" y="386206"/>
                  <a:pt x="202068" y="383374"/>
                  <a:pt x="204513" y="380446"/>
                </a:cubicBezTo>
                <a:cubicBezTo>
                  <a:pt x="207055" y="377614"/>
                  <a:pt x="209793" y="374686"/>
                  <a:pt x="212530" y="371659"/>
                </a:cubicBezTo>
                <a:cubicBezTo>
                  <a:pt x="215366" y="368926"/>
                  <a:pt x="218299" y="365997"/>
                  <a:pt x="221232" y="363165"/>
                </a:cubicBezTo>
                <a:cubicBezTo>
                  <a:pt x="221526" y="362970"/>
                  <a:pt x="221721" y="362677"/>
                  <a:pt x="221917" y="362482"/>
                </a:cubicBezTo>
                <a:cubicBezTo>
                  <a:pt x="223285" y="361311"/>
                  <a:pt x="224557" y="360237"/>
                  <a:pt x="225828" y="359065"/>
                </a:cubicBezTo>
                <a:cubicBezTo>
                  <a:pt x="227392" y="357698"/>
                  <a:pt x="228859" y="356332"/>
                  <a:pt x="230521" y="355062"/>
                </a:cubicBezTo>
                <a:cubicBezTo>
                  <a:pt x="231792" y="353989"/>
                  <a:pt x="233063" y="353012"/>
                  <a:pt x="234334" y="351938"/>
                </a:cubicBezTo>
                <a:cubicBezTo>
                  <a:pt x="236094" y="350572"/>
                  <a:pt x="237952" y="349107"/>
                  <a:pt x="239712" y="347838"/>
                </a:cubicBezTo>
                <a:cubicBezTo>
                  <a:pt x="239809" y="347838"/>
                  <a:pt x="239809" y="347740"/>
                  <a:pt x="239907" y="347740"/>
                </a:cubicBezTo>
                <a:cubicBezTo>
                  <a:pt x="242938" y="345397"/>
                  <a:pt x="246067" y="343347"/>
                  <a:pt x="249098" y="341395"/>
                </a:cubicBezTo>
                <a:cubicBezTo>
                  <a:pt x="250271" y="340516"/>
                  <a:pt x="251542" y="339833"/>
                  <a:pt x="252716" y="339052"/>
                </a:cubicBezTo>
                <a:cubicBezTo>
                  <a:pt x="252520" y="338856"/>
                  <a:pt x="252324" y="338563"/>
                  <a:pt x="252129" y="338368"/>
                </a:cubicBezTo>
                <a:cubicBezTo>
                  <a:pt x="248316" y="333877"/>
                  <a:pt x="245089" y="328801"/>
                  <a:pt x="242743" y="323236"/>
                </a:cubicBezTo>
                <a:cubicBezTo>
                  <a:pt x="242547" y="322748"/>
                  <a:pt x="242351" y="322162"/>
                  <a:pt x="242058" y="321674"/>
                </a:cubicBezTo>
                <a:cubicBezTo>
                  <a:pt x="241863" y="321088"/>
                  <a:pt x="241667" y="320600"/>
                  <a:pt x="241471" y="320014"/>
                </a:cubicBezTo>
                <a:cubicBezTo>
                  <a:pt x="240592" y="317671"/>
                  <a:pt x="239907" y="315328"/>
                  <a:pt x="239320" y="312790"/>
                </a:cubicBezTo>
                <a:cubicBezTo>
                  <a:pt x="239027" y="311716"/>
                  <a:pt x="238832" y="310544"/>
                  <a:pt x="238636" y="309373"/>
                </a:cubicBezTo>
                <a:close/>
                <a:moveTo>
                  <a:pt x="322233" y="308494"/>
                </a:moveTo>
                <a:cubicBezTo>
                  <a:pt x="324188" y="310154"/>
                  <a:pt x="326144" y="311814"/>
                  <a:pt x="328197" y="313864"/>
                </a:cubicBezTo>
                <a:lnTo>
                  <a:pt x="328491" y="313473"/>
                </a:lnTo>
                <a:lnTo>
                  <a:pt x="328197" y="313766"/>
                </a:lnTo>
                <a:cubicBezTo>
                  <a:pt x="326144" y="311814"/>
                  <a:pt x="324188" y="310154"/>
                  <a:pt x="322233" y="308494"/>
                </a:cubicBezTo>
                <a:close/>
                <a:moveTo>
                  <a:pt x="257409" y="289652"/>
                </a:moveTo>
                <a:cubicBezTo>
                  <a:pt x="257018" y="289652"/>
                  <a:pt x="256627" y="289652"/>
                  <a:pt x="256333" y="289750"/>
                </a:cubicBezTo>
                <a:cubicBezTo>
                  <a:pt x="254769" y="289848"/>
                  <a:pt x="253204" y="290140"/>
                  <a:pt x="251640" y="290140"/>
                </a:cubicBezTo>
                <a:cubicBezTo>
                  <a:pt x="251542" y="290140"/>
                  <a:pt x="251347" y="290043"/>
                  <a:pt x="251249" y="290043"/>
                </a:cubicBezTo>
                <a:cubicBezTo>
                  <a:pt x="251347" y="290140"/>
                  <a:pt x="251444" y="290238"/>
                  <a:pt x="251542" y="290336"/>
                </a:cubicBezTo>
                <a:cubicBezTo>
                  <a:pt x="251542" y="290336"/>
                  <a:pt x="251640" y="290336"/>
                  <a:pt x="251640" y="290336"/>
                </a:cubicBezTo>
                <a:lnTo>
                  <a:pt x="251640" y="290433"/>
                </a:lnTo>
                <a:cubicBezTo>
                  <a:pt x="253204" y="290238"/>
                  <a:pt x="254769" y="290043"/>
                  <a:pt x="256333" y="289848"/>
                </a:cubicBezTo>
                <a:cubicBezTo>
                  <a:pt x="256724" y="289848"/>
                  <a:pt x="257115" y="289750"/>
                  <a:pt x="257506" y="289750"/>
                </a:cubicBezTo>
                <a:cubicBezTo>
                  <a:pt x="257506" y="289652"/>
                  <a:pt x="257409" y="289652"/>
                  <a:pt x="257409" y="289652"/>
                </a:cubicBezTo>
                <a:close/>
                <a:moveTo>
                  <a:pt x="246360" y="283892"/>
                </a:moveTo>
                <a:cubicBezTo>
                  <a:pt x="246654" y="284380"/>
                  <a:pt x="246849" y="284771"/>
                  <a:pt x="247142" y="285161"/>
                </a:cubicBezTo>
                <a:cubicBezTo>
                  <a:pt x="247729" y="285942"/>
                  <a:pt x="248316" y="286528"/>
                  <a:pt x="248902" y="287309"/>
                </a:cubicBezTo>
                <a:cubicBezTo>
                  <a:pt x="249196" y="287700"/>
                  <a:pt x="249587" y="287993"/>
                  <a:pt x="249880" y="288383"/>
                </a:cubicBezTo>
                <a:cubicBezTo>
                  <a:pt x="249587" y="287993"/>
                  <a:pt x="249196" y="287504"/>
                  <a:pt x="248902" y="287114"/>
                </a:cubicBezTo>
                <a:cubicBezTo>
                  <a:pt x="248120" y="286040"/>
                  <a:pt x="247240" y="285454"/>
                  <a:pt x="246360" y="283892"/>
                </a:cubicBezTo>
                <a:close/>
                <a:moveTo>
                  <a:pt x="321451" y="277644"/>
                </a:moveTo>
                <a:cubicBezTo>
                  <a:pt x="321842" y="278425"/>
                  <a:pt x="322233" y="279304"/>
                  <a:pt x="322624" y="279987"/>
                </a:cubicBezTo>
                <a:cubicBezTo>
                  <a:pt x="322624" y="279987"/>
                  <a:pt x="322624" y="279987"/>
                  <a:pt x="322722" y="279987"/>
                </a:cubicBezTo>
                <a:cubicBezTo>
                  <a:pt x="322233" y="279206"/>
                  <a:pt x="321842" y="278425"/>
                  <a:pt x="321451" y="277644"/>
                </a:cubicBezTo>
                <a:close/>
                <a:moveTo>
                  <a:pt x="249489" y="276180"/>
                </a:moveTo>
                <a:cubicBezTo>
                  <a:pt x="250662" y="278230"/>
                  <a:pt x="251542" y="280182"/>
                  <a:pt x="252227" y="281744"/>
                </a:cubicBezTo>
                <a:lnTo>
                  <a:pt x="252552" y="282460"/>
                </a:lnTo>
                <a:lnTo>
                  <a:pt x="253009" y="283599"/>
                </a:lnTo>
                <a:cubicBezTo>
                  <a:pt x="253009" y="283697"/>
                  <a:pt x="253107" y="283795"/>
                  <a:pt x="253204" y="283892"/>
                </a:cubicBezTo>
                <a:lnTo>
                  <a:pt x="252552" y="282460"/>
                </a:lnTo>
                <a:lnTo>
                  <a:pt x="252227" y="281647"/>
                </a:lnTo>
                <a:cubicBezTo>
                  <a:pt x="251542" y="280182"/>
                  <a:pt x="250662" y="278230"/>
                  <a:pt x="249489" y="276180"/>
                </a:cubicBezTo>
                <a:close/>
                <a:moveTo>
                  <a:pt x="319691" y="274032"/>
                </a:moveTo>
                <a:cubicBezTo>
                  <a:pt x="319789" y="274130"/>
                  <a:pt x="319789" y="274325"/>
                  <a:pt x="319886" y="274520"/>
                </a:cubicBezTo>
                <a:lnTo>
                  <a:pt x="320082" y="274911"/>
                </a:lnTo>
                <a:lnTo>
                  <a:pt x="320766" y="276277"/>
                </a:lnTo>
                <a:cubicBezTo>
                  <a:pt x="320473" y="275789"/>
                  <a:pt x="320278" y="275301"/>
                  <a:pt x="320082" y="274911"/>
                </a:cubicBezTo>
                <a:lnTo>
                  <a:pt x="320082" y="274911"/>
                </a:lnTo>
                <a:lnTo>
                  <a:pt x="319886" y="274422"/>
                </a:lnTo>
                <a:cubicBezTo>
                  <a:pt x="319789" y="274325"/>
                  <a:pt x="319789" y="274130"/>
                  <a:pt x="319691" y="274032"/>
                </a:cubicBezTo>
                <a:close/>
                <a:moveTo>
                  <a:pt x="317931" y="264367"/>
                </a:moveTo>
                <a:cubicBezTo>
                  <a:pt x="317833" y="264660"/>
                  <a:pt x="317833" y="264855"/>
                  <a:pt x="317833" y="265050"/>
                </a:cubicBezTo>
                <a:cubicBezTo>
                  <a:pt x="317735" y="265148"/>
                  <a:pt x="317735" y="265343"/>
                  <a:pt x="317735" y="265441"/>
                </a:cubicBezTo>
                <a:cubicBezTo>
                  <a:pt x="317735" y="265538"/>
                  <a:pt x="317735" y="265636"/>
                  <a:pt x="317735" y="265734"/>
                </a:cubicBezTo>
                <a:cubicBezTo>
                  <a:pt x="317735" y="266124"/>
                  <a:pt x="317735" y="266222"/>
                  <a:pt x="317735" y="266222"/>
                </a:cubicBezTo>
                <a:cubicBezTo>
                  <a:pt x="317735" y="266222"/>
                  <a:pt x="317735" y="266417"/>
                  <a:pt x="317735" y="266710"/>
                </a:cubicBezTo>
                <a:cubicBezTo>
                  <a:pt x="317735" y="266710"/>
                  <a:pt x="317735" y="266808"/>
                  <a:pt x="317735" y="266905"/>
                </a:cubicBezTo>
                <a:cubicBezTo>
                  <a:pt x="317735" y="267003"/>
                  <a:pt x="317735" y="267100"/>
                  <a:pt x="317833" y="267296"/>
                </a:cubicBezTo>
                <a:cubicBezTo>
                  <a:pt x="317833" y="267491"/>
                  <a:pt x="317833" y="267784"/>
                  <a:pt x="317931" y="268077"/>
                </a:cubicBezTo>
                <a:cubicBezTo>
                  <a:pt x="317931" y="268174"/>
                  <a:pt x="317931" y="268272"/>
                  <a:pt x="317931" y="268467"/>
                </a:cubicBezTo>
                <a:cubicBezTo>
                  <a:pt x="317931" y="268565"/>
                  <a:pt x="318029" y="268662"/>
                  <a:pt x="318029" y="268858"/>
                </a:cubicBezTo>
                <a:cubicBezTo>
                  <a:pt x="318126" y="269443"/>
                  <a:pt x="318322" y="270322"/>
                  <a:pt x="318615" y="271201"/>
                </a:cubicBezTo>
                <a:cubicBezTo>
                  <a:pt x="318713" y="271494"/>
                  <a:pt x="318811" y="271786"/>
                  <a:pt x="318909" y="272079"/>
                </a:cubicBezTo>
                <a:cubicBezTo>
                  <a:pt x="318811" y="271884"/>
                  <a:pt x="318713" y="271591"/>
                  <a:pt x="318713" y="271396"/>
                </a:cubicBezTo>
                <a:cubicBezTo>
                  <a:pt x="318615" y="271298"/>
                  <a:pt x="318615" y="271201"/>
                  <a:pt x="318615" y="271201"/>
                </a:cubicBezTo>
                <a:cubicBezTo>
                  <a:pt x="318615" y="271103"/>
                  <a:pt x="318713" y="271103"/>
                  <a:pt x="318713" y="271103"/>
                </a:cubicBezTo>
                <a:cubicBezTo>
                  <a:pt x="318322" y="269932"/>
                  <a:pt x="318126" y="268858"/>
                  <a:pt x="318029" y="268077"/>
                </a:cubicBezTo>
                <a:cubicBezTo>
                  <a:pt x="317833" y="267491"/>
                  <a:pt x="318029" y="267003"/>
                  <a:pt x="317931" y="266710"/>
                </a:cubicBezTo>
                <a:cubicBezTo>
                  <a:pt x="317931" y="266417"/>
                  <a:pt x="318126" y="266222"/>
                  <a:pt x="318126" y="266222"/>
                </a:cubicBezTo>
                <a:cubicBezTo>
                  <a:pt x="318126" y="266222"/>
                  <a:pt x="317931" y="266124"/>
                  <a:pt x="317931" y="265734"/>
                </a:cubicBezTo>
                <a:cubicBezTo>
                  <a:pt x="317931" y="265441"/>
                  <a:pt x="317735" y="264953"/>
                  <a:pt x="317931" y="264367"/>
                </a:cubicBezTo>
                <a:close/>
                <a:moveTo>
                  <a:pt x="180388" y="261566"/>
                </a:moveTo>
                <a:cubicBezTo>
                  <a:pt x="183726" y="260211"/>
                  <a:pt x="187589" y="260137"/>
                  <a:pt x="191158" y="261651"/>
                </a:cubicBezTo>
                <a:cubicBezTo>
                  <a:pt x="197515" y="264288"/>
                  <a:pt x="200841" y="271028"/>
                  <a:pt x="199471" y="277572"/>
                </a:cubicBezTo>
                <a:cubicBezTo>
                  <a:pt x="201427" y="277963"/>
                  <a:pt x="203579" y="278451"/>
                  <a:pt x="205828" y="278940"/>
                </a:cubicBezTo>
                <a:cubicBezTo>
                  <a:pt x="207393" y="279233"/>
                  <a:pt x="208958" y="279623"/>
                  <a:pt x="210621" y="280014"/>
                </a:cubicBezTo>
                <a:cubicBezTo>
                  <a:pt x="212283" y="280307"/>
                  <a:pt x="214043" y="280502"/>
                  <a:pt x="215902" y="280795"/>
                </a:cubicBezTo>
                <a:cubicBezTo>
                  <a:pt x="217662" y="281088"/>
                  <a:pt x="219520" y="281381"/>
                  <a:pt x="221378" y="281674"/>
                </a:cubicBezTo>
                <a:cubicBezTo>
                  <a:pt x="222259" y="281870"/>
                  <a:pt x="223237" y="281967"/>
                  <a:pt x="224215" y="282163"/>
                </a:cubicBezTo>
                <a:cubicBezTo>
                  <a:pt x="225193" y="282260"/>
                  <a:pt x="226171" y="282260"/>
                  <a:pt x="227149" y="282456"/>
                </a:cubicBezTo>
                <a:cubicBezTo>
                  <a:pt x="229105" y="282651"/>
                  <a:pt x="231061" y="282847"/>
                  <a:pt x="233114" y="283042"/>
                </a:cubicBezTo>
                <a:cubicBezTo>
                  <a:pt x="234092" y="283140"/>
                  <a:pt x="235070" y="283237"/>
                  <a:pt x="236146" y="283335"/>
                </a:cubicBezTo>
                <a:cubicBezTo>
                  <a:pt x="237124" y="283335"/>
                  <a:pt x="238200" y="283433"/>
                  <a:pt x="239178" y="283433"/>
                </a:cubicBezTo>
                <a:cubicBezTo>
                  <a:pt x="239276" y="283433"/>
                  <a:pt x="239373" y="283433"/>
                  <a:pt x="239569" y="283433"/>
                </a:cubicBezTo>
                <a:cubicBezTo>
                  <a:pt x="238884" y="285972"/>
                  <a:pt x="238493" y="288512"/>
                  <a:pt x="238102" y="291051"/>
                </a:cubicBezTo>
                <a:cubicBezTo>
                  <a:pt x="238102" y="291344"/>
                  <a:pt x="238102" y="291637"/>
                  <a:pt x="238004" y="291930"/>
                </a:cubicBezTo>
                <a:cubicBezTo>
                  <a:pt x="237026" y="291735"/>
                  <a:pt x="236048" y="291637"/>
                  <a:pt x="234973" y="291442"/>
                </a:cubicBezTo>
                <a:cubicBezTo>
                  <a:pt x="234484" y="291344"/>
                  <a:pt x="233995" y="291149"/>
                  <a:pt x="233506" y="291051"/>
                </a:cubicBezTo>
                <a:cubicBezTo>
                  <a:pt x="233017" y="290954"/>
                  <a:pt x="232430" y="290856"/>
                  <a:pt x="231941" y="290758"/>
                </a:cubicBezTo>
                <a:cubicBezTo>
                  <a:pt x="229887" y="290270"/>
                  <a:pt x="227833" y="289781"/>
                  <a:pt x="225877" y="289391"/>
                </a:cubicBezTo>
                <a:cubicBezTo>
                  <a:pt x="224899" y="289098"/>
                  <a:pt x="223921" y="288902"/>
                  <a:pt x="222943" y="288707"/>
                </a:cubicBezTo>
                <a:cubicBezTo>
                  <a:pt x="221965" y="288414"/>
                  <a:pt x="221085" y="288121"/>
                  <a:pt x="220107" y="287828"/>
                </a:cubicBezTo>
                <a:cubicBezTo>
                  <a:pt x="218249" y="287340"/>
                  <a:pt x="216391" y="286851"/>
                  <a:pt x="214630" y="286265"/>
                </a:cubicBezTo>
                <a:cubicBezTo>
                  <a:pt x="212870" y="285777"/>
                  <a:pt x="211110" y="285288"/>
                  <a:pt x="209447" y="284800"/>
                </a:cubicBezTo>
                <a:cubicBezTo>
                  <a:pt x="207784" y="284214"/>
                  <a:pt x="206220" y="283628"/>
                  <a:pt x="204655" y="283140"/>
                </a:cubicBezTo>
                <a:cubicBezTo>
                  <a:pt x="202405" y="282260"/>
                  <a:pt x="200254" y="281577"/>
                  <a:pt x="198298" y="280795"/>
                </a:cubicBezTo>
                <a:cubicBezTo>
                  <a:pt x="197222" y="282847"/>
                  <a:pt x="195755" y="284605"/>
                  <a:pt x="194092" y="285874"/>
                </a:cubicBezTo>
                <a:cubicBezTo>
                  <a:pt x="193799" y="286070"/>
                  <a:pt x="193506" y="286265"/>
                  <a:pt x="193212" y="286460"/>
                </a:cubicBezTo>
                <a:cubicBezTo>
                  <a:pt x="192528" y="286851"/>
                  <a:pt x="191843" y="287242"/>
                  <a:pt x="191158" y="287535"/>
                </a:cubicBezTo>
                <a:cubicBezTo>
                  <a:pt x="187735" y="289000"/>
                  <a:pt x="183824" y="289098"/>
                  <a:pt x="180205" y="287535"/>
                </a:cubicBezTo>
                <a:cubicBezTo>
                  <a:pt x="175706" y="285679"/>
                  <a:pt x="172674" y="281577"/>
                  <a:pt x="171892" y="277084"/>
                </a:cubicBezTo>
                <a:cubicBezTo>
                  <a:pt x="171403" y="274544"/>
                  <a:pt x="171599" y="271712"/>
                  <a:pt x="172772" y="269172"/>
                </a:cubicBezTo>
                <a:cubicBezTo>
                  <a:pt x="174239" y="265558"/>
                  <a:pt x="177051" y="262921"/>
                  <a:pt x="180388" y="261566"/>
                </a:cubicBezTo>
                <a:close/>
                <a:moveTo>
                  <a:pt x="467721" y="146824"/>
                </a:moveTo>
                <a:cubicBezTo>
                  <a:pt x="459215" y="145847"/>
                  <a:pt x="450513" y="146921"/>
                  <a:pt x="442300" y="149362"/>
                </a:cubicBezTo>
                <a:cubicBezTo>
                  <a:pt x="433989" y="151803"/>
                  <a:pt x="426167" y="155513"/>
                  <a:pt x="418834" y="159711"/>
                </a:cubicBezTo>
                <a:cubicBezTo>
                  <a:pt x="417954" y="160296"/>
                  <a:pt x="417074" y="160882"/>
                  <a:pt x="416096" y="161370"/>
                </a:cubicBezTo>
                <a:cubicBezTo>
                  <a:pt x="415607" y="161761"/>
                  <a:pt x="415021" y="162054"/>
                  <a:pt x="414434" y="162444"/>
                </a:cubicBezTo>
                <a:cubicBezTo>
                  <a:pt x="412479" y="163713"/>
                  <a:pt x="410425" y="164982"/>
                  <a:pt x="408470" y="166349"/>
                </a:cubicBezTo>
                <a:cubicBezTo>
                  <a:pt x="406514" y="167716"/>
                  <a:pt x="404461" y="169083"/>
                  <a:pt x="402506" y="170547"/>
                </a:cubicBezTo>
                <a:cubicBezTo>
                  <a:pt x="401821" y="171035"/>
                  <a:pt x="401137" y="171621"/>
                  <a:pt x="400452" y="172109"/>
                </a:cubicBezTo>
                <a:cubicBezTo>
                  <a:pt x="393315" y="177576"/>
                  <a:pt x="386666" y="183239"/>
                  <a:pt x="380604" y="188999"/>
                </a:cubicBezTo>
                <a:cubicBezTo>
                  <a:pt x="377867" y="191537"/>
                  <a:pt x="375227" y="194075"/>
                  <a:pt x="372587" y="196516"/>
                </a:cubicBezTo>
                <a:cubicBezTo>
                  <a:pt x="371218" y="197687"/>
                  <a:pt x="370045" y="199054"/>
                  <a:pt x="368774" y="200323"/>
                </a:cubicBezTo>
                <a:cubicBezTo>
                  <a:pt x="367600" y="201593"/>
                  <a:pt x="366427" y="202764"/>
                  <a:pt x="365254" y="204033"/>
                </a:cubicBezTo>
                <a:cubicBezTo>
                  <a:pt x="362809" y="206572"/>
                  <a:pt x="360561" y="209012"/>
                  <a:pt x="358312" y="211355"/>
                </a:cubicBezTo>
                <a:cubicBezTo>
                  <a:pt x="356063" y="213698"/>
                  <a:pt x="354107" y="216139"/>
                  <a:pt x="352152" y="218482"/>
                </a:cubicBezTo>
                <a:cubicBezTo>
                  <a:pt x="351174" y="219556"/>
                  <a:pt x="350196" y="220630"/>
                  <a:pt x="349316" y="221704"/>
                </a:cubicBezTo>
                <a:cubicBezTo>
                  <a:pt x="342570" y="229709"/>
                  <a:pt x="336997" y="237129"/>
                  <a:pt x="332304" y="243279"/>
                </a:cubicBezTo>
                <a:cubicBezTo>
                  <a:pt x="332108" y="243377"/>
                  <a:pt x="332010" y="243572"/>
                  <a:pt x="331913" y="243670"/>
                </a:cubicBezTo>
                <a:cubicBezTo>
                  <a:pt x="336019" y="245622"/>
                  <a:pt x="339832" y="247868"/>
                  <a:pt x="343450" y="250504"/>
                </a:cubicBezTo>
                <a:cubicBezTo>
                  <a:pt x="345405" y="249039"/>
                  <a:pt x="347459" y="247673"/>
                  <a:pt x="349512" y="246208"/>
                </a:cubicBezTo>
                <a:cubicBezTo>
                  <a:pt x="350392" y="245622"/>
                  <a:pt x="351174" y="245037"/>
                  <a:pt x="352054" y="244353"/>
                </a:cubicBezTo>
                <a:cubicBezTo>
                  <a:pt x="352934" y="243865"/>
                  <a:pt x="353912" y="243279"/>
                  <a:pt x="354792" y="242694"/>
                </a:cubicBezTo>
                <a:cubicBezTo>
                  <a:pt x="356552" y="241620"/>
                  <a:pt x="358312" y="240448"/>
                  <a:pt x="359974" y="239374"/>
                </a:cubicBezTo>
                <a:cubicBezTo>
                  <a:pt x="360854" y="238886"/>
                  <a:pt x="361734" y="238300"/>
                  <a:pt x="362516" y="237812"/>
                </a:cubicBezTo>
                <a:cubicBezTo>
                  <a:pt x="363396" y="237324"/>
                  <a:pt x="364276" y="236836"/>
                  <a:pt x="365156" y="236348"/>
                </a:cubicBezTo>
                <a:cubicBezTo>
                  <a:pt x="366525" y="235567"/>
                  <a:pt x="367991" y="234786"/>
                  <a:pt x="369360" y="234005"/>
                </a:cubicBezTo>
                <a:cubicBezTo>
                  <a:pt x="369556" y="233907"/>
                  <a:pt x="369849" y="233712"/>
                  <a:pt x="370142" y="233614"/>
                </a:cubicBezTo>
                <a:cubicBezTo>
                  <a:pt x="370925" y="233126"/>
                  <a:pt x="371805" y="232638"/>
                  <a:pt x="372587" y="232247"/>
                </a:cubicBezTo>
                <a:cubicBezTo>
                  <a:pt x="373369" y="231759"/>
                  <a:pt x="374151" y="231369"/>
                  <a:pt x="374836" y="231076"/>
                </a:cubicBezTo>
                <a:cubicBezTo>
                  <a:pt x="376009" y="230490"/>
                  <a:pt x="377084" y="230002"/>
                  <a:pt x="378160" y="229416"/>
                </a:cubicBezTo>
                <a:cubicBezTo>
                  <a:pt x="378551" y="229221"/>
                  <a:pt x="379040" y="229026"/>
                  <a:pt x="379431" y="228831"/>
                </a:cubicBezTo>
                <a:cubicBezTo>
                  <a:pt x="381191" y="228050"/>
                  <a:pt x="382755" y="227269"/>
                  <a:pt x="384320" y="226487"/>
                </a:cubicBezTo>
                <a:cubicBezTo>
                  <a:pt x="384711" y="226292"/>
                  <a:pt x="385102" y="226097"/>
                  <a:pt x="385493" y="225902"/>
                </a:cubicBezTo>
                <a:cubicBezTo>
                  <a:pt x="385493" y="225706"/>
                  <a:pt x="385395" y="225511"/>
                  <a:pt x="385297" y="225316"/>
                </a:cubicBezTo>
                <a:cubicBezTo>
                  <a:pt x="385200" y="224828"/>
                  <a:pt x="385102" y="224340"/>
                  <a:pt x="385004" y="223852"/>
                </a:cubicBezTo>
                <a:cubicBezTo>
                  <a:pt x="385004" y="223559"/>
                  <a:pt x="384906" y="223266"/>
                  <a:pt x="384906" y="222973"/>
                </a:cubicBezTo>
                <a:cubicBezTo>
                  <a:pt x="384809" y="222387"/>
                  <a:pt x="384809" y="221801"/>
                  <a:pt x="384809" y="221216"/>
                </a:cubicBezTo>
                <a:cubicBezTo>
                  <a:pt x="384906" y="215846"/>
                  <a:pt x="388133" y="210770"/>
                  <a:pt x="393315" y="208524"/>
                </a:cubicBezTo>
                <a:cubicBezTo>
                  <a:pt x="393413" y="208524"/>
                  <a:pt x="393510" y="208524"/>
                  <a:pt x="393510" y="208426"/>
                </a:cubicBezTo>
                <a:cubicBezTo>
                  <a:pt x="395075" y="207841"/>
                  <a:pt x="396737" y="207548"/>
                  <a:pt x="398301" y="207450"/>
                </a:cubicBezTo>
                <a:cubicBezTo>
                  <a:pt x="404070" y="207255"/>
                  <a:pt x="409545" y="210574"/>
                  <a:pt x="411892" y="216139"/>
                </a:cubicBezTo>
                <a:cubicBezTo>
                  <a:pt x="414825" y="223363"/>
                  <a:pt x="411305" y="231564"/>
                  <a:pt x="404168" y="234493"/>
                </a:cubicBezTo>
                <a:cubicBezTo>
                  <a:pt x="397812" y="237031"/>
                  <a:pt x="390675" y="234688"/>
                  <a:pt x="387057" y="229123"/>
                </a:cubicBezTo>
                <a:cubicBezTo>
                  <a:pt x="385297" y="230197"/>
                  <a:pt x="383537" y="231369"/>
                  <a:pt x="381582" y="232638"/>
                </a:cubicBezTo>
                <a:cubicBezTo>
                  <a:pt x="380213" y="233517"/>
                  <a:pt x="378844" y="234395"/>
                  <a:pt x="377378" y="235274"/>
                </a:cubicBezTo>
                <a:cubicBezTo>
                  <a:pt x="376791" y="235664"/>
                  <a:pt x="376302" y="236055"/>
                  <a:pt x="375716" y="236445"/>
                </a:cubicBezTo>
                <a:cubicBezTo>
                  <a:pt x="375324" y="236738"/>
                  <a:pt x="375031" y="236934"/>
                  <a:pt x="374640" y="237226"/>
                </a:cubicBezTo>
                <a:cubicBezTo>
                  <a:pt x="374151" y="237617"/>
                  <a:pt x="373662" y="238007"/>
                  <a:pt x="373076" y="238398"/>
                </a:cubicBezTo>
                <a:cubicBezTo>
                  <a:pt x="371609" y="239374"/>
                  <a:pt x="370142" y="240546"/>
                  <a:pt x="368578" y="241620"/>
                </a:cubicBezTo>
                <a:cubicBezTo>
                  <a:pt x="367894" y="242205"/>
                  <a:pt x="367111" y="242694"/>
                  <a:pt x="366329" y="243377"/>
                </a:cubicBezTo>
                <a:cubicBezTo>
                  <a:pt x="366231" y="243475"/>
                  <a:pt x="366036" y="243572"/>
                  <a:pt x="365938" y="243670"/>
                </a:cubicBezTo>
                <a:cubicBezTo>
                  <a:pt x="365351" y="244158"/>
                  <a:pt x="364667" y="244646"/>
                  <a:pt x="364080" y="245232"/>
                </a:cubicBezTo>
                <a:cubicBezTo>
                  <a:pt x="362516" y="246403"/>
                  <a:pt x="360952" y="247673"/>
                  <a:pt x="359387" y="248942"/>
                </a:cubicBezTo>
                <a:cubicBezTo>
                  <a:pt x="358605" y="249625"/>
                  <a:pt x="357823" y="250309"/>
                  <a:pt x="357041" y="250894"/>
                </a:cubicBezTo>
                <a:cubicBezTo>
                  <a:pt x="356258" y="251578"/>
                  <a:pt x="355476" y="252261"/>
                  <a:pt x="354792" y="252944"/>
                </a:cubicBezTo>
                <a:cubicBezTo>
                  <a:pt x="353423" y="254214"/>
                  <a:pt x="352054" y="255483"/>
                  <a:pt x="350685" y="256654"/>
                </a:cubicBezTo>
                <a:cubicBezTo>
                  <a:pt x="350881" y="256947"/>
                  <a:pt x="351174" y="257142"/>
                  <a:pt x="351370" y="257435"/>
                </a:cubicBezTo>
                <a:cubicBezTo>
                  <a:pt x="351663" y="257728"/>
                  <a:pt x="351956" y="258021"/>
                  <a:pt x="352347" y="258412"/>
                </a:cubicBezTo>
                <a:cubicBezTo>
                  <a:pt x="352641" y="258704"/>
                  <a:pt x="352934" y="258997"/>
                  <a:pt x="353227" y="259388"/>
                </a:cubicBezTo>
                <a:cubicBezTo>
                  <a:pt x="356454" y="263000"/>
                  <a:pt x="359192" y="267003"/>
                  <a:pt x="361440" y="271298"/>
                </a:cubicBezTo>
                <a:cubicBezTo>
                  <a:pt x="364471" y="269443"/>
                  <a:pt x="367600" y="267784"/>
                  <a:pt x="370827" y="266026"/>
                </a:cubicBezTo>
                <a:cubicBezTo>
                  <a:pt x="372587" y="265050"/>
                  <a:pt x="374444" y="264172"/>
                  <a:pt x="376302" y="263293"/>
                </a:cubicBezTo>
                <a:cubicBezTo>
                  <a:pt x="378062" y="262414"/>
                  <a:pt x="379920" y="261536"/>
                  <a:pt x="381778" y="260657"/>
                </a:cubicBezTo>
                <a:cubicBezTo>
                  <a:pt x="385591" y="258900"/>
                  <a:pt x="389404" y="257435"/>
                  <a:pt x="393119" y="255873"/>
                </a:cubicBezTo>
                <a:cubicBezTo>
                  <a:pt x="396835" y="254506"/>
                  <a:pt x="400550" y="253140"/>
                  <a:pt x="404168" y="251871"/>
                </a:cubicBezTo>
                <a:cubicBezTo>
                  <a:pt x="407883" y="250699"/>
                  <a:pt x="411403" y="249625"/>
                  <a:pt x="414727" y="248649"/>
                </a:cubicBezTo>
                <a:cubicBezTo>
                  <a:pt x="416487" y="248063"/>
                  <a:pt x="418052" y="247673"/>
                  <a:pt x="419714" y="247282"/>
                </a:cubicBezTo>
                <a:cubicBezTo>
                  <a:pt x="421278" y="246892"/>
                  <a:pt x="422843" y="246599"/>
                  <a:pt x="424309" y="246208"/>
                </a:cubicBezTo>
                <a:cubicBezTo>
                  <a:pt x="427340" y="245525"/>
                  <a:pt x="429980" y="244744"/>
                  <a:pt x="432425" y="244353"/>
                </a:cubicBezTo>
                <a:cubicBezTo>
                  <a:pt x="434869" y="243963"/>
                  <a:pt x="437020" y="243572"/>
                  <a:pt x="438780" y="243279"/>
                </a:cubicBezTo>
                <a:cubicBezTo>
                  <a:pt x="442300" y="242596"/>
                  <a:pt x="444255" y="242303"/>
                  <a:pt x="444255" y="242303"/>
                </a:cubicBezTo>
                <a:cubicBezTo>
                  <a:pt x="444255" y="242303"/>
                  <a:pt x="442300" y="242791"/>
                  <a:pt x="438878" y="243670"/>
                </a:cubicBezTo>
                <a:cubicBezTo>
                  <a:pt x="437216" y="244158"/>
                  <a:pt x="435064" y="244744"/>
                  <a:pt x="432718" y="245330"/>
                </a:cubicBezTo>
                <a:cubicBezTo>
                  <a:pt x="430274" y="245915"/>
                  <a:pt x="427731" y="246892"/>
                  <a:pt x="424798" y="247868"/>
                </a:cubicBezTo>
                <a:cubicBezTo>
                  <a:pt x="423332" y="248356"/>
                  <a:pt x="421865" y="248844"/>
                  <a:pt x="420301" y="249332"/>
                </a:cubicBezTo>
                <a:cubicBezTo>
                  <a:pt x="418736" y="249820"/>
                  <a:pt x="417172" y="250406"/>
                  <a:pt x="415607" y="250992"/>
                </a:cubicBezTo>
                <a:cubicBezTo>
                  <a:pt x="412381" y="252261"/>
                  <a:pt x="408959" y="253628"/>
                  <a:pt x="405439" y="255092"/>
                </a:cubicBezTo>
                <a:cubicBezTo>
                  <a:pt x="402017" y="256654"/>
                  <a:pt x="398497" y="258216"/>
                  <a:pt x="394879" y="259876"/>
                </a:cubicBezTo>
                <a:cubicBezTo>
                  <a:pt x="391359" y="261731"/>
                  <a:pt x="387742" y="263586"/>
                  <a:pt x="384320" y="265441"/>
                </a:cubicBezTo>
                <a:cubicBezTo>
                  <a:pt x="382560" y="266515"/>
                  <a:pt x="380800" y="267491"/>
                  <a:pt x="379138" y="268467"/>
                </a:cubicBezTo>
                <a:cubicBezTo>
                  <a:pt x="377378" y="269541"/>
                  <a:pt x="375716" y="270517"/>
                  <a:pt x="374053" y="271591"/>
                </a:cubicBezTo>
                <a:cubicBezTo>
                  <a:pt x="370729" y="273739"/>
                  <a:pt x="367502" y="275887"/>
                  <a:pt x="364569" y="278132"/>
                </a:cubicBezTo>
                <a:cubicBezTo>
                  <a:pt x="364471" y="278132"/>
                  <a:pt x="364471" y="278132"/>
                  <a:pt x="364471" y="278132"/>
                </a:cubicBezTo>
                <a:cubicBezTo>
                  <a:pt x="366720" y="284380"/>
                  <a:pt x="367991" y="291214"/>
                  <a:pt x="367991" y="298439"/>
                </a:cubicBezTo>
                <a:cubicBezTo>
                  <a:pt x="367991" y="304784"/>
                  <a:pt x="367014" y="310935"/>
                  <a:pt x="365156" y="316695"/>
                </a:cubicBezTo>
                <a:cubicBezTo>
                  <a:pt x="365156" y="316793"/>
                  <a:pt x="365156" y="316890"/>
                  <a:pt x="365156" y="316890"/>
                </a:cubicBezTo>
                <a:cubicBezTo>
                  <a:pt x="365058" y="316988"/>
                  <a:pt x="365058" y="317085"/>
                  <a:pt x="365058" y="317183"/>
                </a:cubicBezTo>
                <a:cubicBezTo>
                  <a:pt x="364960" y="317378"/>
                  <a:pt x="364960" y="317476"/>
                  <a:pt x="364863" y="317671"/>
                </a:cubicBezTo>
                <a:cubicBezTo>
                  <a:pt x="366231" y="318257"/>
                  <a:pt x="367698" y="318843"/>
                  <a:pt x="369067" y="319429"/>
                </a:cubicBezTo>
                <a:cubicBezTo>
                  <a:pt x="369360" y="319526"/>
                  <a:pt x="369654" y="319721"/>
                  <a:pt x="369947" y="319819"/>
                </a:cubicBezTo>
                <a:cubicBezTo>
                  <a:pt x="370338" y="320014"/>
                  <a:pt x="370827" y="320112"/>
                  <a:pt x="371218" y="320307"/>
                </a:cubicBezTo>
                <a:cubicBezTo>
                  <a:pt x="377475" y="322748"/>
                  <a:pt x="384222" y="324798"/>
                  <a:pt x="391262" y="326555"/>
                </a:cubicBezTo>
                <a:cubicBezTo>
                  <a:pt x="398595" y="328313"/>
                  <a:pt x="406221" y="329679"/>
                  <a:pt x="414239" y="330753"/>
                </a:cubicBezTo>
                <a:cubicBezTo>
                  <a:pt x="419714" y="331437"/>
                  <a:pt x="425385" y="331827"/>
                  <a:pt x="431154" y="331925"/>
                </a:cubicBezTo>
                <a:cubicBezTo>
                  <a:pt x="432131" y="331925"/>
                  <a:pt x="433109" y="332022"/>
                  <a:pt x="434087" y="332022"/>
                </a:cubicBezTo>
                <a:cubicBezTo>
                  <a:pt x="435749" y="332022"/>
                  <a:pt x="437313" y="332022"/>
                  <a:pt x="438878" y="331925"/>
                </a:cubicBezTo>
                <a:cubicBezTo>
                  <a:pt x="439367" y="331925"/>
                  <a:pt x="439855" y="331925"/>
                  <a:pt x="440344" y="331827"/>
                </a:cubicBezTo>
                <a:cubicBezTo>
                  <a:pt x="440442" y="331827"/>
                  <a:pt x="440442" y="331827"/>
                  <a:pt x="440540" y="331827"/>
                </a:cubicBezTo>
                <a:cubicBezTo>
                  <a:pt x="442104" y="331730"/>
                  <a:pt x="443669" y="331730"/>
                  <a:pt x="445233" y="331632"/>
                </a:cubicBezTo>
                <a:cubicBezTo>
                  <a:pt x="445624" y="331534"/>
                  <a:pt x="445917" y="331534"/>
                  <a:pt x="446211" y="331534"/>
                </a:cubicBezTo>
                <a:cubicBezTo>
                  <a:pt x="447384" y="331437"/>
                  <a:pt x="448460" y="331241"/>
                  <a:pt x="449633" y="331144"/>
                </a:cubicBezTo>
                <a:cubicBezTo>
                  <a:pt x="450317" y="331046"/>
                  <a:pt x="450904" y="330949"/>
                  <a:pt x="451588" y="330851"/>
                </a:cubicBezTo>
                <a:cubicBezTo>
                  <a:pt x="453642" y="330753"/>
                  <a:pt x="455890" y="330265"/>
                  <a:pt x="458041" y="329875"/>
                </a:cubicBezTo>
                <a:cubicBezTo>
                  <a:pt x="459117" y="329679"/>
                  <a:pt x="460290" y="329484"/>
                  <a:pt x="461366" y="329191"/>
                </a:cubicBezTo>
                <a:cubicBezTo>
                  <a:pt x="462344" y="328996"/>
                  <a:pt x="463419" y="328703"/>
                  <a:pt x="464397" y="328508"/>
                </a:cubicBezTo>
                <a:cubicBezTo>
                  <a:pt x="468601" y="327434"/>
                  <a:pt x="472805" y="325970"/>
                  <a:pt x="476912" y="324408"/>
                </a:cubicBezTo>
                <a:cubicBezTo>
                  <a:pt x="480921" y="322650"/>
                  <a:pt x="484929" y="320795"/>
                  <a:pt x="488743" y="318550"/>
                </a:cubicBezTo>
                <a:cubicBezTo>
                  <a:pt x="492654" y="316402"/>
                  <a:pt x="496271" y="313766"/>
                  <a:pt x="499889" y="311130"/>
                </a:cubicBezTo>
                <a:cubicBezTo>
                  <a:pt x="503311" y="308201"/>
                  <a:pt x="506733" y="305273"/>
                  <a:pt x="509764" y="301856"/>
                </a:cubicBezTo>
                <a:cubicBezTo>
                  <a:pt x="511328" y="300294"/>
                  <a:pt x="512697" y="298439"/>
                  <a:pt x="514164" y="296779"/>
                </a:cubicBezTo>
                <a:cubicBezTo>
                  <a:pt x="514848" y="295900"/>
                  <a:pt x="515533" y="294924"/>
                  <a:pt x="516217" y="294045"/>
                </a:cubicBezTo>
                <a:cubicBezTo>
                  <a:pt x="516902" y="293069"/>
                  <a:pt x="517586" y="292288"/>
                  <a:pt x="518173" y="291312"/>
                </a:cubicBezTo>
                <a:cubicBezTo>
                  <a:pt x="519444" y="289359"/>
                  <a:pt x="520715" y="287407"/>
                  <a:pt x="521692" y="285552"/>
                </a:cubicBezTo>
                <a:lnTo>
                  <a:pt x="522475" y="284185"/>
                </a:lnTo>
                <a:cubicBezTo>
                  <a:pt x="522768" y="283697"/>
                  <a:pt x="523061" y="283209"/>
                  <a:pt x="523257" y="282623"/>
                </a:cubicBezTo>
                <a:lnTo>
                  <a:pt x="524919" y="279304"/>
                </a:lnTo>
                <a:lnTo>
                  <a:pt x="525310" y="278425"/>
                </a:lnTo>
                <a:lnTo>
                  <a:pt x="525408" y="278230"/>
                </a:lnTo>
                <a:lnTo>
                  <a:pt x="525603" y="277839"/>
                </a:lnTo>
                <a:lnTo>
                  <a:pt x="526190" y="276277"/>
                </a:lnTo>
                <a:cubicBezTo>
                  <a:pt x="526679" y="275203"/>
                  <a:pt x="527168" y="274227"/>
                  <a:pt x="527461" y="273153"/>
                </a:cubicBezTo>
                <a:lnTo>
                  <a:pt x="528537" y="269932"/>
                </a:lnTo>
                <a:lnTo>
                  <a:pt x="529514" y="266612"/>
                </a:lnTo>
                <a:cubicBezTo>
                  <a:pt x="530688" y="262219"/>
                  <a:pt x="531666" y="257631"/>
                  <a:pt x="532154" y="253042"/>
                </a:cubicBezTo>
                <a:cubicBezTo>
                  <a:pt x="533328" y="243767"/>
                  <a:pt x="533230" y="234298"/>
                  <a:pt x="532057" y="225023"/>
                </a:cubicBezTo>
                <a:cubicBezTo>
                  <a:pt x="529710" y="206279"/>
                  <a:pt x="522866" y="188120"/>
                  <a:pt x="511915" y="173574"/>
                </a:cubicBezTo>
                <a:cubicBezTo>
                  <a:pt x="509080" y="169961"/>
                  <a:pt x="506049" y="166642"/>
                  <a:pt x="502822" y="163518"/>
                </a:cubicBezTo>
                <a:cubicBezTo>
                  <a:pt x="499498" y="160589"/>
                  <a:pt x="495880" y="157856"/>
                  <a:pt x="492165" y="155610"/>
                </a:cubicBezTo>
                <a:cubicBezTo>
                  <a:pt x="491285" y="154927"/>
                  <a:pt x="490209" y="154439"/>
                  <a:pt x="489329" y="153951"/>
                </a:cubicBezTo>
                <a:cubicBezTo>
                  <a:pt x="489134" y="153853"/>
                  <a:pt x="488938" y="153755"/>
                  <a:pt x="488743" y="153658"/>
                </a:cubicBezTo>
                <a:cubicBezTo>
                  <a:pt x="487960" y="153169"/>
                  <a:pt x="487178" y="152779"/>
                  <a:pt x="486396" y="152388"/>
                </a:cubicBezTo>
                <a:lnTo>
                  <a:pt x="483365" y="151022"/>
                </a:lnTo>
                <a:cubicBezTo>
                  <a:pt x="482387" y="150631"/>
                  <a:pt x="481409" y="150338"/>
                  <a:pt x="480432" y="149948"/>
                </a:cubicBezTo>
                <a:cubicBezTo>
                  <a:pt x="478672" y="149167"/>
                  <a:pt x="476130" y="148581"/>
                  <a:pt x="473881" y="147995"/>
                </a:cubicBezTo>
                <a:lnTo>
                  <a:pt x="473392" y="147898"/>
                </a:lnTo>
                <a:lnTo>
                  <a:pt x="473294" y="147800"/>
                </a:lnTo>
                <a:cubicBezTo>
                  <a:pt x="473294" y="147800"/>
                  <a:pt x="473196" y="147800"/>
                  <a:pt x="473196" y="147800"/>
                </a:cubicBezTo>
                <a:lnTo>
                  <a:pt x="472414" y="147702"/>
                </a:lnTo>
                <a:lnTo>
                  <a:pt x="470850" y="147409"/>
                </a:lnTo>
                <a:close/>
                <a:moveTo>
                  <a:pt x="219570" y="138037"/>
                </a:moveTo>
                <a:cubicBezTo>
                  <a:pt x="220646" y="138916"/>
                  <a:pt x="221526" y="139795"/>
                  <a:pt x="222503" y="140673"/>
                </a:cubicBezTo>
                <a:cubicBezTo>
                  <a:pt x="222112" y="143407"/>
                  <a:pt x="221721" y="146140"/>
                  <a:pt x="221526" y="148874"/>
                </a:cubicBezTo>
                <a:cubicBezTo>
                  <a:pt x="221623" y="148972"/>
                  <a:pt x="221623" y="149069"/>
                  <a:pt x="221721" y="149069"/>
                </a:cubicBezTo>
                <a:cubicBezTo>
                  <a:pt x="221623" y="150631"/>
                  <a:pt x="221428" y="152096"/>
                  <a:pt x="221428" y="153560"/>
                </a:cubicBezTo>
                <a:cubicBezTo>
                  <a:pt x="221428" y="153658"/>
                  <a:pt x="221526" y="153658"/>
                  <a:pt x="221526" y="153755"/>
                </a:cubicBezTo>
                <a:cubicBezTo>
                  <a:pt x="221526" y="152193"/>
                  <a:pt x="221623" y="150631"/>
                  <a:pt x="221721" y="149069"/>
                </a:cubicBezTo>
                <a:cubicBezTo>
                  <a:pt x="221917" y="146238"/>
                  <a:pt x="222210" y="143407"/>
                  <a:pt x="222601" y="140673"/>
                </a:cubicBezTo>
                <a:cubicBezTo>
                  <a:pt x="221623" y="139795"/>
                  <a:pt x="220646" y="138916"/>
                  <a:pt x="219570" y="138037"/>
                </a:cubicBezTo>
                <a:close/>
                <a:moveTo>
                  <a:pt x="204024" y="131496"/>
                </a:moveTo>
                <a:lnTo>
                  <a:pt x="204220" y="131789"/>
                </a:lnTo>
                <a:lnTo>
                  <a:pt x="205295" y="132570"/>
                </a:lnTo>
                <a:cubicBezTo>
                  <a:pt x="206762" y="133742"/>
                  <a:pt x="208228" y="134816"/>
                  <a:pt x="209597" y="136085"/>
                </a:cubicBezTo>
                <a:cubicBezTo>
                  <a:pt x="208228" y="134816"/>
                  <a:pt x="206859" y="133742"/>
                  <a:pt x="205393" y="132570"/>
                </a:cubicBezTo>
                <a:lnTo>
                  <a:pt x="204317" y="131789"/>
                </a:lnTo>
                <a:close/>
                <a:moveTo>
                  <a:pt x="157341" y="93140"/>
                </a:moveTo>
                <a:cubicBezTo>
                  <a:pt x="166141" y="93726"/>
                  <a:pt x="174941" y="95386"/>
                  <a:pt x="183350" y="97827"/>
                </a:cubicBezTo>
                <a:cubicBezTo>
                  <a:pt x="185892" y="98609"/>
                  <a:pt x="188337" y="99487"/>
                  <a:pt x="190879" y="100366"/>
                </a:cubicBezTo>
                <a:cubicBezTo>
                  <a:pt x="190097" y="102807"/>
                  <a:pt x="189412" y="105248"/>
                  <a:pt x="188826" y="107690"/>
                </a:cubicBezTo>
                <a:cubicBezTo>
                  <a:pt x="188630" y="108471"/>
                  <a:pt x="188435" y="109252"/>
                  <a:pt x="188337" y="110033"/>
                </a:cubicBezTo>
                <a:cubicBezTo>
                  <a:pt x="187555" y="113158"/>
                  <a:pt x="186968" y="116478"/>
                  <a:pt x="186479" y="119895"/>
                </a:cubicBezTo>
                <a:cubicBezTo>
                  <a:pt x="186381" y="120383"/>
                  <a:pt x="186381" y="120774"/>
                  <a:pt x="186283" y="121262"/>
                </a:cubicBezTo>
                <a:cubicBezTo>
                  <a:pt x="186088" y="122434"/>
                  <a:pt x="185990" y="123703"/>
                  <a:pt x="185794" y="124973"/>
                </a:cubicBezTo>
                <a:cubicBezTo>
                  <a:pt x="185794" y="125070"/>
                  <a:pt x="185794" y="125266"/>
                  <a:pt x="185794" y="125461"/>
                </a:cubicBezTo>
                <a:cubicBezTo>
                  <a:pt x="185599" y="126535"/>
                  <a:pt x="185501" y="127609"/>
                  <a:pt x="185403" y="128781"/>
                </a:cubicBezTo>
                <a:cubicBezTo>
                  <a:pt x="173865" y="123508"/>
                  <a:pt x="161447" y="120481"/>
                  <a:pt x="148834" y="119993"/>
                </a:cubicBezTo>
                <a:cubicBezTo>
                  <a:pt x="141989" y="119700"/>
                  <a:pt x="135242" y="120188"/>
                  <a:pt x="128593" y="121555"/>
                </a:cubicBezTo>
                <a:cubicBezTo>
                  <a:pt x="126833" y="121848"/>
                  <a:pt x="125073" y="122141"/>
                  <a:pt x="123509" y="122629"/>
                </a:cubicBezTo>
                <a:cubicBezTo>
                  <a:pt x="121944" y="123117"/>
                  <a:pt x="120282" y="123410"/>
                  <a:pt x="118718" y="123996"/>
                </a:cubicBezTo>
                <a:cubicBezTo>
                  <a:pt x="117055" y="124484"/>
                  <a:pt x="115491" y="124973"/>
                  <a:pt x="113926" y="125559"/>
                </a:cubicBezTo>
                <a:lnTo>
                  <a:pt x="109135" y="127511"/>
                </a:lnTo>
                <a:cubicBezTo>
                  <a:pt x="101704" y="130831"/>
                  <a:pt x="94762" y="135225"/>
                  <a:pt x="88406" y="140303"/>
                </a:cubicBezTo>
                <a:cubicBezTo>
                  <a:pt x="84299" y="143721"/>
                  <a:pt x="80388" y="147529"/>
                  <a:pt x="76770" y="151532"/>
                </a:cubicBezTo>
                <a:cubicBezTo>
                  <a:pt x="67872" y="161785"/>
                  <a:pt x="60832" y="173795"/>
                  <a:pt x="56334" y="186587"/>
                </a:cubicBezTo>
                <a:cubicBezTo>
                  <a:pt x="51739" y="199476"/>
                  <a:pt x="49294" y="213146"/>
                  <a:pt x="49294" y="226719"/>
                </a:cubicBezTo>
                <a:cubicBezTo>
                  <a:pt x="49294" y="233554"/>
                  <a:pt x="49881" y="240389"/>
                  <a:pt x="51152" y="247029"/>
                </a:cubicBezTo>
                <a:cubicBezTo>
                  <a:pt x="51836" y="250446"/>
                  <a:pt x="52521" y="253766"/>
                  <a:pt x="53499" y="256989"/>
                </a:cubicBezTo>
                <a:lnTo>
                  <a:pt x="53890" y="258258"/>
                </a:lnTo>
                <a:lnTo>
                  <a:pt x="54085" y="258844"/>
                </a:lnTo>
                <a:lnTo>
                  <a:pt x="54085" y="259039"/>
                </a:lnTo>
                <a:cubicBezTo>
                  <a:pt x="54085" y="258941"/>
                  <a:pt x="54085" y="259137"/>
                  <a:pt x="54085" y="259137"/>
                </a:cubicBezTo>
                <a:lnTo>
                  <a:pt x="54183" y="259332"/>
                </a:lnTo>
                <a:lnTo>
                  <a:pt x="54379" y="259723"/>
                </a:lnTo>
                <a:lnTo>
                  <a:pt x="55063" y="261773"/>
                </a:lnTo>
                <a:cubicBezTo>
                  <a:pt x="55650" y="263433"/>
                  <a:pt x="56236" y="265191"/>
                  <a:pt x="56921" y="266753"/>
                </a:cubicBezTo>
                <a:cubicBezTo>
                  <a:pt x="58192" y="269780"/>
                  <a:pt x="59463" y="272905"/>
                  <a:pt x="61125" y="275834"/>
                </a:cubicBezTo>
                <a:cubicBezTo>
                  <a:pt x="62592" y="278959"/>
                  <a:pt x="64450" y="281790"/>
                  <a:pt x="66210" y="284720"/>
                </a:cubicBezTo>
                <a:cubicBezTo>
                  <a:pt x="70023" y="290285"/>
                  <a:pt x="74228" y="295656"/>
                  <a:pt x="79117" y="300538"/>
                </a:cubicBezTo>
                <a:cubicBezTo>
                  <a:pt x="88699" y="310205"/>
                  <a:pt x="100140" y="318114"/>
                  <a:pt x="112655" y="323973"/>
                </a:cubicBezTo>
                <a:lnTo>
                  <a:pt x="115002" y="325145"/>
                </a:lnTo>
                <a:lnTo>
                  <a:pt x="117349" y="326121"/>
                </a:lnTo>
                <a:cubicBezTo>
                  <a:pt x="118913" y="326805"/>
                  <a:pt x="120478" y="327586"/>
                  <a:pt x="122140" y="328172"/>
                </a:cubicBezTo>
                <a:cubicBezTo>
                  <a:pt x="123313" y="328562"/>
                  <a:pt x="124487" y="329050"/>
                  <a:pt x="125660" y="329441"/>
                </a:cubicBezTo>
                <a:cubicBezTo>
                  <a:pt x="125464" y="329539"/>
                  <a:pt x="125269" y="329734"/>
                  <a:pt x="125171" y="329832"/>
                </a:cubicBezTo>
                <a:cubicBezTo>
                  <a:pt x="124193" y="330710"/>
                  <a:pt x="123216" y="331492"/>
                  <a:pt x="122335" y="332273"/>
                </a:cubicBezTo>
                <a:cubicBezTo>
                  <a:pt x="121260" y="333249"/>
                  <a:pt x="120282" y="334226"/>
                  <a:pt x="119304" y="335202"/>
                </a:cubicBezTo>
                <a:cubicBezTo>
                  <a:pt x="119207" y="335300"/>
                  <a:pt x="119109" y="335397"/>
                  <a:pt x="119011" y="335495"/>
                </a:cubicBezTo>
                <a:cubicBezTo>
                  <a:pt x="117642" y="336862"/>
                  <a:pt x="116273" y="338229"/>
                  <a:pt x="115100" y="339596"/>
                </a:cubicBezTo>
                <a:cubicBezTo>
                  <a:pt x="113926" y="340865"/>
                  <a:pt x="112851" y="342232"/>
                  <a:pt x="111775" y="343599"/>
                </a:cubicBezTo>
                <a:cubicBezTo>
                  <a:pt x="109722" y="346041"/>
                  <a:pt x="107864" y="348579"/>
                  <a:pt x="106202" y="351118"/>
                </a:cubicBezTo>
                <a:cubicBezTo>
                  <a:pt x="106006" y="351411"/>
                  <a:pt x="105811" y="351802"/>
                  <a:pt x="105517" y="352192"/>
                </a:cubicBezTo>
                <a:cubicBezTo>
                  <a:pt x="91144" y="345455"/>
                  <a:pt x="77552" y="336374"/>
                  <a:pt x="65819" y="325145"/>
                </a:cubicBezTo>
                <a:cubicBezTo>
                  <a:pt x="59561" y="318993"/>
                  <a:pt x="53890" y="312158"/>
                  <a:pt x="48707" y="304932"/>
                </a:cubicBezTo>
                <a:cubicBezTo>
                  <a:pt x="43818" y="297511"/>
                  <a:pt x="39614" y="289895"/>
                  <a:pt x="35996" y="281204"/>
                </a:cubicBezTo>
                <a:lnTo>
                  <a:pt x="35605" y="280423"/>
                </a:lnTo>
                <a:lnTo>
                  <a:pt x="35409" y="279642"/>
                </a:lnTo>
                <a:lnTo>
                  <a:pt x="34823" y="278275"/>
                </a:lnTo>
                <a:lnTo>
                  <a:pt x="33845" y="275443"/>
                </a:lnTo>
                <a:lnTo>
                  <a:pt x="32769" y="272612"/>
                </a:lnTo>
                <a:lnTo>
                  <a:pt x="32672" y="272221"/>
                </a:lnTo>
                <a:lnTo>
                  <a:pt x="32476" y="271635"/>
                </a:lnTo>
                <a:lnTo>
                  <a:pt x="32378" y="271440"/>
                </a:lnTo>
                <a:lnTo>
                  <a:pt x="32183" y="270561"/>
                </a:lnTo>
                <a:lnTo>
                  <a:pt x="31694" y="268999"/>
                </a:lnTo>
                <a:cubicBezTo>
                  <a:pt x="30423" y="264800"/>
                  <a:pt x="29347" y="260504"/>
                  <a:pt x="28467" y="256110"/>
                </a:cubicBezTo>
                <a:cubicBezTo>
                  <a:pt x="26707" y="247517"/>
                  <a:pt x="25925" y="238631"/>
                  <a:pt x="25925" y="229843"/>
                </a:cubicBezTo>
                <a:cubicBezTo>
                  <a:pt x="25827" y="212267"/>
                  <a:pt x="28760" y="194691"/>
                  <a:pt x="34823" y="178189"/>
                </a:cubicBezTo>
                <a:cubicBezTo>
                  <a:pt x="40787" y="161687"/>
                  <a:pt x="49881" y="146162"/>
                  <a:pt x="61712" y="132882"/>
                </a:cubicBezTo>
                <a:cubicBezTo>
                  <a:pt x="67677" y="126242"/>
                  <a:pt x="74326" y="120286"/>
                  <a:pt x="81561" y="115013"/>
                </a:cubicBezTo>
                <a:cubicBezTo>
                  <a:pt x="88797" y="109740"/>
                  <a:pt x="96717" y="105346"/>
                  <a:pt x="104931" y="101831"/>
                </a:cubicBezTo>
                <a:lnTo>
                  <a:pt x="111189" y="99487"/>
                </a:lnTo>
                <a:cubicBezTo>
                  <a:pt x="113340" y="98706"/>
                  <a:pt x="115491" y="98120"/>
                  <a:pt x="117642" y="97437"/>
                </a:cubicBezTo>
                <a:lnTo>
                  <a:pt x="119207" y="96949"/>
                </a:lnTo>
                <a:lnTo>
                  <a:pt x="120967" y="96558"/>
                </a:lnTo>
                <a:lnTo>
                  <a:pt x="124389" y="95777"/>
                </a:lnTo>
                <a:lnTo>
                  <a:pt x="126051" y="95386"/>
                </a:lnTo>
                <a:lnTo>
                  <a:pt x="126931" y="95191"/>
                </a:lnTo>
                <a:lnTo>
                  <a:pt x="127616" y="94996"/>
                </a:lnTo>
                <a:lnTo>
                  <a:pt x="130647" y="94508"/>
                </a:lnTo>
                <a:cubicBezTo>
                  <a:pt x="139447" y="93043"/>
                  <a:pt x="148443" y="92652"/>
                  <a:pt x="157341" y="93140"/>
                </a:cubicBezTo>
                <a:close/>
                <a:moveTo>
                  <a:pt x="324188" y="65696"/>
                </a:moveTo>
                <a:cubicBezTo>
                  <a:pt x="319593" y="65500"/>
                  <a:pt x="314998" y="65598"/>
                  <a:pt x="310305" y="66086"/>
                </a:cubicBezTo>
                <a:cubicBezTo>
                  <a:pt x="308056" y="66281"/>
                  <a:pt x="305709" y="66672"/>
                  <a:pt x="303460" y="66965"/>
                </a:cubicBezTo>
                <a:lnTo>
                  <a:pt x="300038" y="67648"/>
                </a:lnTo>
                <a:cubicBezTo>
                  <a:pt x="298865" y="67843"/>
                  <a:pt x="297692" y="68136"/>
                  <a:pt x="296616" y="68429"/>
                </a:cubicBezTo>
                <a:cubicBezTo>
                  <a:pt x="292119" y="69503"/>
                  <a:pt x="287719" y="70967"/>
                  <a:pt x="283417" y="72529"/>
                </a:cubicBezTo>
                <a:lnTo>
                  <a:pt x="280190" y="73896"/>
                </a:lnTo>
                <a:cubicBezTo>
                  <a:pt x="279115" y="74287"/>
                  <a:pt x="278137" y="74775"/>
                  <a:pt x="277159" y="75263"/>
                </a:cubicBezTo>
                <a:lnTo>
                  <a:pt x="275692" y="75946"/>
                </a:lnTo>
                <a:lnTo>
                  <a:pt x="274030" y="76825"/>
                </a:lnTo>
                <a:lnTo>
                  <a:pt x="272466" y="77606"/>
                </a:lnTo>
                <a:lnTo>
                  <a:pt x="271586" y="78094"/>
                </a:lnTo>
                <a:lnTo>
                  <a:pt x="271390" y="78192"/>
                </a:lnTo>
                <a:cubicBezTo>
                  <a:pt x="271390" y="78192"/>
                  <a:pt x="271293" y="78192"/>
                  <a:pt x="271293" y="78192"/>
                </a:cubicBezTo>
                <a:lnTo>
                  <a:pt x="270999" y="78387"/>
                </a:lnTo>
                <a:cubicBezTo>
                  <a:pt x="263080" y="82976"/>
                  <a:pt x="255844" y="88540"/>
                  <a:pt x="249685" y="94984"/>
                </a:cubicBezTo>
                <a:cubicBezTo>
                  <a:pt x="243427" y="101329"/>
                  <a:pt x="238440" y="108652"/>
                  <a:pt x="234432" y="116364"/>
                </a:cubicBezTo>
                <a:cubicBezTo>
                  <a:pt x="232965" y="119098"/>
                  <a:pt x="231890" y="121831"/>
                  <a:pt x="230814" y="124662"/>
                </a:cubicBezTo>
                <a:cubicBezTo>
                  <a:pt x="230325" y="125834"/>
                  <a:pt x="229836" y="127103"/>
                  <a:pt x="229445" y="128275"/>
                </a:cubicBezTo>
                <a:cubicBezTo>
                  <a:pt x="228859" y="130129"/>
                  <a:pt x="228272" y="131887"/>
                  <a:pt x="227783" y="133742"/>
                </a:cubicBezTo>
                <a:cubicBezTo>
                  <a:pt x="227685" y="133937"/>
                  <a:pt x="227685" y="134132"/>
                  <a:pt x="227588" y="134425"/>
                </a:cubicBezTo>
                <a:cubicBezTo>
                  <a:pt x="227196" y="135401"/>
                  <a:pt x="227001" y="136475"/>
                  <a:pt x="226805" y="137452"/>
                </a:cubicBezTo>
                <a:cubicBezTo>
                  <a:pt x="226610" y="138525"/>
                  <a:pt x="226414" y="139502"/>
                  <a:pt x="226219" y="140576"/>
                </a:cubicBezTo>
                <a:cubicBezTo>
                  <a:pt x="226023" y="141552"/>
                  <a:pt x="225730" y="142528"/>
                  <a:pt x="225534" y="143504"/>
                </a:cubicBezTo>
                <a:cubicBezTo>
                  <a:pt x="225534" y="143504"/>
                  <a:pt x="225534" y="143602"/>
                  <a:pt x="225534" y="143602"/>
                </a:cubicBezTo>
                <a:cubicBezTo>
                  <a:pt x="225437" y="144676"/>
                  <a:pt x="225339" y="145652"/>
                  <a:pt x="225143" y="146726"/>
                </a:cubicBezTo>
                <a:cubicBezTo>
                  <a:pt x="224948" y="148776"/>
                  <a:pt x="224557" y="150729"/>
                  <a:pt x="224459" y="152779"/>
                </a:cubicBezTo>
                <a:cubicBezTo>
                  <a:pt x="224459" y="152779"/>
                  <a:pt x="224459" y="152877"/>
                  <a:pt x="224459" y="152877"/>
                </a:cubicBezTo>
                <a:cubicBezTo>
                  <a:pt x="224459" y="154439"/>
                  <a:pt x="224361" y="156001"/>
                  <a:pt x="224263" y="157660"/>
                </a:cubicBezTo>
                <a:cubicBezTo>
                  <a:pt x="224263" y="158051"/>
                  <a:pt x="224263" y="158539"/>
                  <a:pt x="224263" y="158929"/>
                </a:cubicBezTo>
                <a:cubicBezTo>
                  <a:pt x="224263" y="159515"/>
                  <a:pt x="224165" y="160003"/>
                  <a:pt x="224165" y="160492"/>
                </a:cubicBezTo>
                <a:lnTo>
                  <a:pt x="224263" y="161956"/>
                </a:lnTo>
                <a:cubicBezTo>
                  <a:pt x="224263" y="162249"/>
                  <a:pt x="224263" y="162444"/>
                  <a:pt x="224263" y="162737"/>
                </a:cubicBezTo>
                <a:cubicBezTo>
                  <a:pt x="224361" y="163518"/>
                  <a:pt x="224361" y="164201"/>
                  <a:pt x="224361" y="164982"/>
                </a:cubicBezTo>
                <a:cubicBezTo>
                  <a:pt x="224459" y="168985"/>
                  <a:pt x="225143" y="172890"/>
                  <a:pt x="225534" y="176698"/>
                </a:cubicBezTo>
                <a:cubicBezTo>
                  <a:pt x="225828" y="178650"/>
                  <a:pt x="226316" y="180505"/>
                  <a:pt x="226708" y="182360"/>
                </a:cubicBezTo>
                <a:cubicBezTo>
                  <a:pt x="227099" y="184117"/>
                  <a:pt x="227392" y="185972"/>
                  <a:pt x="227979" y="187827"/>
                </a:cubicBezTo>
                <a:cubicBezTo>
                  <a:pt x="228468" y="189682"/>
                  <a:pt x="228956" y="191439"/>
                  <a:pt x="229543" y="193197"/>
                </a:cubicBezTo>
                <a:lnTo>
                  <a:pt x="229934" y="194563"/>
                </a:lnTo>
                <a:lnTo>
                  <a:pt x="230032" y="194856"/>
                </a:lnTo>
                <a:lnTo>
                  <a:pt x="230130" y="195149"/>
                </a:lnTo>
                <a:lnTo>
                  <a:pt x="230325" y="195833"/>
                </a:lnTo>
                <a:cubicBezTo>
                  <a:pt x="230619" y="196614"/>
                  <a:pt x="230912" y="197492"/>
                  <a:pt x="231205" y="198371"/>
                </a:cubicBezTo>
                <a:cubicBezTo>
                  <a:pt x="231890" y="200031"/>
                  <a:pt x="232378" y="201690"/>
                  <a:pt x="233063" y="203350"/>
                </a:cubicBezTo>
                <a:cubicBezTo>
                  <a:pt x="233747" y="205010"/>
                  <a:pt x="234432" y="206572"/>
                  <a:pt x="235116" y="208134"/>
                </a:cubicBezTo>
                <a:cubicBezTo>
                  <a:pt x="236387" y="211355"/>
                  <a:pt x="237952" y="214284"/>
                  <a:pt x="239320" y="217311"/>
                </a:cubicBezTo>
                <a:cubicBezTo>
                  <a:pt x="240689" y="220239"/>
                  <a:pt x="242156" y="222973"/>
                  <a:pt x="243623" y="225706"/>
                </a:cubicBezTo>
                <a:cubicBezTo>
                  <a:pt x="249196" y="236153"/>
                  <a:pt x="254573" y="244939"/>
                  <a:pt x="259071" y="252261"/>
                </a:cubicBezTo>
                <a:cubicBezTo>
                  <a:pt x="261222" y="250406"/>
                  <a:pt x="263666" y="248746"/>
                  <a:pt x="266111" y="247184"/>
                </a:cubicBezTo>
                <a:cubicBezTo>
                  <a:pt x="266306" y="247087"/>
                  <a:pt x="266599" y="246892"/>
                  <a:pt x="266795" y="246794"/>
                </a:cubicBezTo>
                <a:cubicBezTo>
                  <a:pt x="266991" y="246599"/>
                  <a:pt x="267186" y="246501"/>
                  <a:pt x="267479" y="246403"/>
                </a:cubicBezTo>
                <a:cubicBezTo>
                  <a:pt x="271293" y="244158"/>
                  <a:pt x="275497" y="242205"/>
                  <a:pt x="279897" y="240741"/>
                </a:cubicBezTo>
                <a:cubicBezTo>
                  <a:pt x="279995" y="240058"/>
                  <a:pt x="280092" y="239472"/>
                  <a:pt x="280288" y="238789"/>
                </a:cubicBezTo>
                <a:cubicBezTo>
                  <a:pt x="280483" y="237812"/>
                  <a:pt x="280581" y="236836"/>
                  <a:pt x="280777" y="235860"/>
                </a:cubicBezTo>
                <a:cubicBezTo>
                  <a:pt x="281168" y="233810"/>
                  <a:pt x="281461" y="231759"/>
                  <a:pt x="281852" y="229807"/>
                </a:cubicBezTo>
                <a:cubicBezTo>
                  <a:pt x="281950" y="229319"/>
                  <a:pt x="282048" y="228831"/>
                  <a:pt x="282048" y="228342"/>
                </a:cubicBezTo>
                <a:cubicBezTo>
                  <a:pt x="282341" y="226390"/>
                  <a:pt x="282634" y="224437"/>
                  <a:pt x="282928" y="222485"/>
                </a:cubicBezTo>
                <a:cubicBezTo>
                  <a:pt x="283221" y="220923"/>
                  <a:pt x="283417" y="219361"/>
                  <a:pt x="283612" y="217799"/>
                </a:cubicBezTo>
                <a:cubicBezTo>
                  <a:pt x="284003" y="214382"/>
                  <a:pt x="284492" y="210965"/>
                  <a:pt x="284785" y="207645"/>
                </a:cubicBezTo>
                <a:cubicBezTo>
                  <a:pt x="285079" y="204326"/>
                  <a:pt x="285470" y="201104"/>
                  <a:pt x="285665" y="198078"/>
                </a:cubicBezTo>
                <a:cubicBezTo>
                  <a:pt x="285763" y="194954"/>
                  <a:pt x="286057" y="192123"/>
                  <a:pt x="286057" y="189389"/>
                </a:cubicBezTo>
                <a:cubicBezTo>
                  <a:pt x="286154" y="188315"/>
                  <a:pt x="286154" y="187241"/>
                  <a:pt x="286154" y="186265"/>
                </a:cubicBezTo>
                <a:cubicBezTo>
                  <a:pt x="279799" y="185875"/>
                  <a:pt x="274226" y="181188"/>
                  <a:pt x="273053" y="174647"/>
                </a:cubicBezTo>
                <a:cubicBezTo>
                  <a:pt x="271684" y="167033"/>
                  <a:pt x="276768" y="159711"/>
                  <a:pt x="284394" y="158344"/>
                </a:cubicBezTo>
                <a:cubicBezTo>
                  <a:pt x="292119" y="156977"/>
                  <a:pt x="299354" y="162151"/>
                  <a:pt x="300723" y="169766"/>
                </a:cubicBezTo>
                <a:cubicBezTo>
                  <a:pt x="302091" y="177088"/>
                  <a:pt x="297398" y="184117"/>
                  <a:pt x="290163" y="185875"/>
                </a:cubicBezTo>
                <a:cubicBezTo>
                  <a:pt x="290359" y="186948"/>
                  <a:pt x="290456" y="188022"/>
                  <a:pt x="290652" y="189292"/>
                </a:cubicBezTo>
                <a:cubicBezTo>
                  <a:pt x="290945" y="191927"/>
                  <a:pt x="291141" y="194856"/>
                  <a:pt x="291434" y="197980"/>
                </a:cubicBezTo>
                <a:cubicBezTo>
                  <a:pt x="291727" y="201104"/>
                  <a:pt x="291825" y="204424"/>
                  <a:pt x="292021" y="207841"/>
                </a:cubicBezTo>
                <a:cubicBezTo>
                  <a:pt x="292216" y="211258"/>
                  <a:pt x="292216" y="214772"/>
                  <a:pt x="292412" y="218384"/>
                </a:cubicBezTo>
                <a:cubicBezTo>
                  <a:pt x="292412" y="221899"/>
                  <a:pt x="292412" y="225511"/>
                  <a:pt x="292412" y="229221"/>
                </a:cubicBezTo>
                <a:cubicBezTo>
                  <a:pt x="292314" y="232150"/>
                  <a:pt x="292216" y="234981"/>
                  <a:pt x="292119" y="237910"/>
                </a:cubicBezTo>
                <a:cubicBezTo>
                  <a:pt x="295345" y="237422"/>
                  <a:pt x="298669" y="237226"/>
                  <a:pt x="302091" y="237226"/>
                </a:cubicBezTo>
                <a:cubicBezTo>
                  <a:pt x="312651" y="237226"/>
                  <a:pt x="322722" y="239472"/>
                  <a:pt x="331717" y="243572"/>
                </a:cubicBezTo>
                <a:cubicBezTo>
                  <a:pt x="331815" y="243377"/>
                  <a:pt x="331913" y="243279"/>
                  <a:pt x="332108" y="243084"/>
                </a:cubicBezTo>
                <a:cubicBezTo>
                  <a:pt x="336704" y="236836"/>
                  <a:pt x="342081" y="229319"/>
                  <a:pt x="348534" y="221118"/>
                </a:cubicBezTo>
                <a:cubicBezTo>
                  <a:pt x="349414" y="219946"/>
                  <a:pt x="350294" y="218873"/>
                  <a:pt x="351174" y="217799"/>
                </a:cubicBezTo>
                <a:cubicBezTo>
                  <a:pt x="353130" y="215358"/>
                  <a:pt x="355085" y="212820"/>
                  <a:pt x="357138" y="210281"/>
                </a:cubicBezTo>
                <a:cubicBezTo>
                  <a:pt x="359289" y="207841"/>
                  <a:pt x="361440" y="205302"/>
                  <a:pt x="363689" y="202666"/>
                </a:cubicBezTo>
                <a:cubicBezTo>
                  <a:pt x="365938" y="200128"/>
                  <a:pt x="368187" y="197297"/>
                  <a:pt x="370631" y="194661"/>
                </a:cubicBezTo>
                <a:cubicBezTo>
                  <a:pt x="373173" y="192025"/>
                  <a:pt x="375716" y="189389"/>
                  <a:pt x="378258" y="186558"/>
                </a:cubicBezTo>
                <a:cubicBezTo>
                  <a:pt x="383440" y="180993"/>
                  <a:pt x="389111" y="175526"/>
                  <a:pt x="395173" y="169961"/>
                </a:cubicBezTo>
                <a:cubicBezTo>
                  <a:pt x="397812" y="167618"/>
                  <a:pt x="400550" y="165275"/>
                  <a:pt x="403288" y="163030"/>
                </a:cubicBezTo>
                <a:cubicBezTo>
                  <a:pt x="403288" y="162737"/>
                  <a:pt x="403386" y="162444"/>
                  <a:pt x="403386" y="162054"/>
                </a:cubicBezTo>
                <a:lnTo>
                  <a:pt x="403386" y="158539"/>
                </a:lnTo>
                <a:lnTo>
                  <a:pt x="403483" y="157660"/>
                </a:lnTo>
                <a:cubicBezTo>
                  <a:pt x="403483" y="157856"/>
                  <a:pt x="403386" y="157563"/>
                  <a:pt x="403386" y="157563"/>
                </a:cubicBezTo>
                <a:lnTo>
                  <a:pt x="403386" y="157367"/>
                </a:lnTo>
                <a:lnTo>
                  <a:pt x="403386" y="156977"/>
                </a:lnTo>
                <a:lnTo>
                  <a:pt x="403288" y="155317"/>
                </a:lnTo>
                <a:cubicBezTo>
                  <a:pt x="403190" y="153072"/>
                  <a:pt x="403190" y="150729"/>
                  <a:pt x="402799" y="148581"/>
                </a:cubicBezTo>
                <a:cubicBezTo>
                  <a:pt x="402310" y="143993"/>
                  <a:pt x="401528" y="139599"/>
                  <a:pt x="400355" y="135108"/>
                </a:cubicBezTo>
                <a:cubicBezTo>
                  <a:pt x="398204" y="126224"/>
                  <a:pt x="394684" y="117633"/>
                  <a:pt x="390186" y="109628"/>
                </a:cubicBezTo>
                <a:cubicBezTo>
                  <a:pt x="385591" y="101622"/>
                  <a:pt x="379822" y="94203"/>
                  <a:pt x="373076" y="87857"/>
                </a:cubicBezTo>
                <a:lnTo>
                  <a:pt x="370533" y="85514"/>
                </a:lnTo>
                <a:cubicBezTo>
                  <a:pt x="369654" y="84733"/>
                  <a:pt x="368871" y="83952"/>
                  <a:pt x="367894" y="83268"/>
                </a:cubicBezTo>
                <a:lnTo>
                  <a:pt x="367209" y="82683"/>
                </a:lnTo>
                <a:lnTo>
                  <a:pt x="365156" y="81121"/>
                </a:lnTo>
                <a:cubicBezTo>
                  <a:pt x="364276" y="80437"/>
                  <a:pt x="363396" y="79656"/>
                  <a:pt x="362418" y="79070"/>
                </a:cubicBezTo>
                <a:lnTo>
                  <a:pt x="359485" y="77216"/>
                </a:lnTo>
                <a:cubicBezTo>
                  <a:pt x="358507" y="76532"/>
                  <a:pt x="357530" y="75946"/>
                  <a:pt x="356552" y="75458"/>
                </a:cubicBezTo>
                <a:lnTo>
                  <a:pt x="353716" y="73896"/>
                </a:lnTo>
                <a:lnTo>
                  <a:pt x="352250" y="73115"/>
                </a:lnTo>
                <a:cubicBezTo>
                  <a:pt x="351761" y="72822"/>
                  <a:pt x="351174" y="72529"/>
                  <a:pt x="350588" y="72334"/>
                </a:cubicBezTo>
                <a:lnTo>
                  <a:pt x="347068" y="70772"/>
                </a:lnTo>
                <a:lnTo>
                  <a:pt x="345405" y="69991"/>
                </a:lnTo>
                <a:lnTo>
                  <a:pt x="345210" y="69991"/>
                </a:lnTo>
                <a:lnTo>
                  <a:pt x="344819" y="69796"/>
                </a:lnTo>
                <a:lnTo>
                  <a:pt x="344037" y="69601"/>
                </a:lnTo>
                <a:cubicBezTo>
                  <a:pt x="343059" y="69210"/>
                  <a:pt x="341983" y="68820"/>
                  <a:pt x="340908" y="68429"/>
                </a:cubicBezTo>
                <a:lnTo>
                  <a:pt x="337681" y="67648"/>
                </a:lnTo>
                <a:cubicBezTo>
                  <a:pt x="336606" y="67258"/>
                  <a:pt x="335433" y="67160"/>
                  <a:pt x="334357" y="66965"/>
                </a:cubicBezTo>
                <a:cubicBezTo>
                  <a:pt x="333281" y="66769"/>
                  <a:pt x="332108" y="66477"/>
                  <a:pt x="331033" y="66379"/>
                </a:cubicBezTo>
                <a:lnTo>
                  <a:pt x="327611" y="65891"/>
                </a:lnTo>
                <a:close/>
                <a:moveTo>
                  <a:pt x="320962" y="17077"/>
                </a:moveTo>
                <a:cubicBezTo>
                  <a:pt x="322135" y="17077"/>
                  <a:pt x="323211" y="17077"/>
                  <a:pt x="324384" y="17077"/>
                </a:cubicBezTo>
                <a:cubicBezTo>
                  <a:pt x="331130" y="17175"/>
                  <a:pt x="337975" y="18151"/>
                  <a:pt x="344721" y="19616"/>
                </a:cubicBezTo>
                <a:lnTo>
                  <a:pt x="349708" y="20982"/>
                </a:lnTo>
                <a:cubicBezTo>
                  <a:pt x="351468" y="21470"/>
                  <a:pt x="353130" y="22056"/>
                  <a:pt x="354792" y="22544"/>
                </a:cubicBezTo>
                <a:lnTo>
                  <a:pt x="355965" y="23033"/>
                </a:lnTo>
                <a:lnTo>
                  <a:pt x="356650" y="23228"/>
                </a:lnTo>
                <a:cubicBezTo>
                  <a:pt x="356552" y="23228"/>
                  <a:pt x="356552" y="23228"/>
                  <a:pt x="356552" y="23228"/>
                </a:cubicBezTo>
                <a:cubicBezTo>
                  <a:pt x="356552" y="23228"/>
                  <a:pt x="357432" y="23521"/>
                  <a:pt x="357432" y="23521"/>
                </a:cubicBezTo>
                <a:lnTo>
                  <a:pt x="357627" y="23618"/>
                </a:lnTo>
                <a:lnTo>
                  <a:pt x="359778" y="24595"/>
                </a:lnTo>
                <a:lnTo>
                  <a:pt x="363885" y="26352"/>
                </a:lnTo>
                <a:cubicBezTo>
                  <a:pt x="364667" y="26645"/>
                  <a:pt x="365254" y="26938"/>
                  <a:pt x="366036" y="27328"/>
                </a:cubicBezTo>
                <a:lnTo>
                  <a:pt x="368382" y="28597"/>
                </a:lnTo>
                <a:lnTo>
                  <a:pt x="373076" y="31136"/>
                </a:lnTo>
                <a:cubicBezTo>
                  <a:pt x="373858" y="31624"/>
                  <a:pt x="374640" y="32014"/>
                  <a:pt x="375422" y="32502"/>
                </a:cubicBezTo>
                <a:lnTo>
                  <a:pt x="377475" y="33869"/>
                </a:lnTo>
                <a:lnTo>
                  <a:pt x="381680" y="36700"/>
                </a:lnTo>
                <a:cubicBezTo>
                  <a:pt x="383146" y="37579"/>
                  <a:pt x="384417" y="38653"/>
                  <a:pt x="385786" y="39629"/>
                </a:cubicBezTo>
                <a:lnTo>
                  <a:pt x="389697" y="42753"/>
                </a:lnTo>
                <a:cubicBezTo>
                  <a:pt x="391066" y="43827"/>
                  <a:pt x="392239" y="44999"/>
                  <a:pt x="393413" y="46073"/>
                </a:cubicBezTo>
                <a:lnTo>
                  <a:pt x="397128" y="49587"/>
                </a:lnTo>
                <a:cubicBezTo>
                  <a:pt x="398301" y="50661"/>
                  <a:pt x="399377" y="51930"/>
                  <a:pt x="400550" y="53199"/>
                </a:cubicBezTo>
                <a:lnTo>
                  <a:pt x="403288" y="56226"/>
                </a:lnTo>
                <a:lnTo>
                  <a:pt x="403875" y="56909"/>
                </a:lnTo>
                <a:cubicBezTo>
                  <a:pt x="405048" y="58081"/>
                  <a:pt x="406026" y="59447"/>
                  <a:pt x="407003" y="60717"/>
                </a:cubicBezTo>
                <a:lnTo>
                  <a:pt x="410034" y="64622"/>
                </a:lnTo>
                <a:cubicBezTo>
                  <a:pt x="411110" y="65891"/>
                  <a:pt x="411892" y="67355"/>
                  <a:pt x="412870" y="68722"/>
                </a:cubicBezTo>
                <a:lnTo>
                  <a:pt x="415510" y="72822"/>
                </a:lnTo>
                <a:cubicBezTo>
                  <a:pt x="416487" y="74189"/>
                  <a:pt x="417172" y="75654"/>
                  <a:pt x="417954" y="77118"/>
                </a:cubicBezTo>
                <a:lnTo>
                  <a:pt x="420301" y="81414"/>
                </a:lnTo>
                <a:cubicBezTo>
                  <a:pt x="421181" y="82780"/>
                  <a:pt x="421767" y="84245"/>
                  <a:pt x="422452" y="85709"/>
                </a:cubicBezTo>
                <a:lnTo>
                  <a:pt x="424505" y="90200"/>
                </a:lnTo>
                <a:cubicBezTo>
                  <a:pt x="425189" y="91664"/>
                  <a:pt x="425678" y="93129"/>
                  <a:pt x="426265" y="94691"/>
                </a:cubicBezTo>
                <a:lnTo>
                  <a:pt x="427927" y="99182"/>
                </a:lnTo>
                <a:cubicBezTo>
                  <a:pt x="428514" y="100744"/>
                  <a:pt x="428905" y="102306"/>
                  <a:pt x="429296" y="103770"/>
                </a:cubicBezTo>
                <a:lnTo>
                  <a:pt x="430665" y="108359"/>
                </a:lnTo>
                <a:cubicBezTo>
                  <a:pt x="431154" y="109921"/>
                  <a:pt x="431447" y="111483"/>
                  <a:pt x="431740" y="113045"/>
                </a:cubicBezTo>
                <a:lnTo>
                  <a:pt x="432718" y="117731"/>
                </a:lnTo>
                <a:cubicBezTo>
                  <a:pt x="432718" y="118121"/>
                  <a:pt x="432816" y="118414"/>
                  <a:pt x="432913" y="118805"/>
                </a:cubicBezTo>
                <a:cubicBezTo>
                  <a:pt x="433402" y="122319"/>
                  <a:pt x="433891" y="125736"/>
                  <a:pt x="434185" y="129251"/>
                </a:cubicBezTo>
                <a:cubicBezTo>
                  <a:pt x="434185" y="129251"/>
                  <a:pt x="434282" y="129348"/>
                  <a:pt x="434282" y="129348"/>
                </a:cubicBezTo>
                <a:cubicBezTo>
                  <a:pt x="436531" y="128275"/>
                  <a:pt x="438878" y="127201"/>
                  <a:pt x="441322" y="126224"/>
                </a:cubicBezTo>
                <a:cubicBezTo>
                  <a:pt x="451099" y="122417"/>
                  <a:pt x="461952" y="119781"/>
                  <a:pt x="473490" y="119781"/>
                </a:cubicBezTo>
                <a:cubicBezTo>
                  <a:pt x="474370" y="119781"/>
                  <a:pt x="475250" y="119781"/>
                  <a:pt x="476130" y="119781"/>
                </a:cubicBezTo>
                <a:cubicBezTo>
                  <a:pt x="477694" y="119976"/>
                  <a:pt x="479161" y="120074"/>
                  <a:pt x="480725" y="120269"/>
                </a:cubicBezTo>
                <a:lnTo>
                  <a:pt x="483072" y="120464"/>
                </a:lnTo>
                <a:lnTo>
                  <a:pt x="484245" y="120562"/>
                </a:lnTo>
                <a:lnTo>
                  <a:pt x="485712" y="120855"/>
                </a:lnTo>
                <a:cubicBezTo>
                  <a:pt x="488449" y="121343"/>
                  <a:pt x="490894" y="121636"/>
                  <a:pt x="494316" y="122710"/>
                </a:cubicBezTo>
                <a:cubicBezTo>
                  <a:pt x="495880" y="123100"/>
                  <a:pt x="497542" y="123588"/>
                  <a:pt x="499009" y="124077"/>
                </a:cubicBezTo>
                <a:lnTo>
                  <a:pt x="499107" y="124174"/>
                </a:lnTo>
                <a:lnTo>
                  <a:pt x="503409" y="125736"/>
                </a:lnTo>
                <a:cubicBezTo>
                  <a:pt x="504973" y="126224"/>
                  <a:pt x="506342" y="126908"/>
                  <a:pt x="507809" y="127591"/>
                </a:cubicBezTo>
                <a:cubicBezTo>
                  <a:pt x="509177" y="128275"/>
                  <a:pt x="510742" y="128860"/>
                  <a:pt x="512111" y="129641"/>
                </a:cubicBezTo>
                <a:lnTo>
                  <a:pt x="516315" y="131887"/>
                </a:lnTo>
                <a:cubicBezTo>
                  <a:pt x="517684" y="132668"/>
                  <a:pt x="518955" y="133644"/>
                  <a:pt x="520324" y="134523"/>
                </a:cubicBezTo>
                <a:cubicBezTo>
                  <a:pt x="523061" y="136182"/>
                  <a:pt x="525506" y="138233"/>
                  <a:pt x="528048" y="140185"/>
                </a:cubicBezTo>
                <a:cubicBezTo>
                  <a:pt x="532937" y="144285"/>
                  <a:pt x="537630" y="148679"/>
                  <a:pt x="541638" y="153658"/>
                </a:cubicBezTo>
                <a:cubicBezTo>
                  <a:pt x="549852" y="163518"/>
                  <a:pt x="556500" y="174550"/>
                  <a:pt x="561193" y="186363"/>
                </a:cubicBezTo>
                <a:cubicBezTo>
                  <a:pt x="566180" y="198078"/>
                  <a:pt x="569211" y="210477"/>
                  <a:pt x="570971" y="223071"/>
                </a:cubicBezTo>
                <a:cubicBezTo>
                  <a:pt x="571655" y="229416"/>
                  <a:pt x="572144" y="235762"/>
                  <a:pt x="572046" y="242108"/>
                </a:cubicBezTo>
                <a:cubicBezTo>
                  <a:pt x="572046" y="243670"/>
                  <a:pt x="572046" y="245232"/>
                  <a:pt x="571948" y="246892"/>
                </a:cubicBezTo>
                <a:lnTo>
                  <a:pt x="571753" y="251675"/>
                </a:lnTo>
                <a:cubicBezTo>
                  <a:pt x="571460" y="254799"/>
                  <a:pt x="571166" y="258021"/>
                  <a:pt x="570677" y="261145"/>
                </a:cubicBezTo>
                <a:cubicBezTo>
                  <a:pt x="569797" y="267491"/>
                  <a:pt x="568331" y="273739"/>
                  <a:pt x="566473" y="279890"/>
                </a:cubicBezTo>
                <a:cubicBezTo>
                  <a:pt x="565984" y="281452"/>
                  <a:pt x="565495" y="282916"/>
                  <a:pt x="565007" y="284478"/>
                </a:cubicBezTo>
                <a:lnTo>
                  <a:pt x="563247" y="288969"/>
                </a:lnTo>
                <a:cubicBezTo>
                  <a:pt x="562660" y="290531"/>
                  <a:pt x="561976" y="291995"/>
                  <a:pt x="561291" y="293460"/>
                </a:cubicBezTo>
                <a:lnTo>
                  <a:pt x="560313" y="295608"/>
                </a:lnTo>
                <a:lnTo>
                  <a:pt x="560020" y="296193"/>
                </a:lnTo>
                <a:lnTo>
                  <a:pt x="559727" y="296779"/>
                </a:lnTo>
                <a:lnTo>
                  <a:pt x="559629" y="296974"/>
                </a:lnTo>
                <a:lnTo>
                  <a:pt x="559042" y="297951"/>
                </a:lnTo>
                <a:lnTo>
                  <a:pt x="556989" y="301758"/>
                </a:lnTo>
                <a:cubicBezTo>
                  <a:pt x="556696" y="302344"/>
                  <a:pt x="556305" y="303027"/>
                  <a:pt x="555816" y="303808"/>
                </a:cubicBezTo>
                <a:lnTo>
                  <a:pt x="554545" y="305858"/>
                </a:lnTo>
                <a:cubicBezTo>
                  <a:pt x="552785" y="308787"/>
                  <a:pt x="550829" y="311228"/>
                  <a:pt x="548972" y="313864"/>
                </a:cubicBezTo>
                <a:cubicBezTo>
                  <a:pt x="548092" y="315133"/>
                  <a:pt x="547016" y="316304"/>
                  <a:pt x="546038" y="317476"/>
                </a:cubicBezTo>
                <a:cubicBezTo>
                  <a:pt x="545061" y="318648"/>
                  <a:pt x="544083" y="319917"/>
                  <a:pt x="543007" y="321088"/>
                </a:cubicBezTo>
                <a:cubicBezTo>
                  <a:pt x="540856" y="323334"/>
                  <a:pt x="538803" y="325677"/>
                  <a:pt x="536456" y="327727"/>
                </a:cubicBezTo>
                <a:cubicBezTo>
                  <a:pt x="532057" y="332022"/>
                  <a:pt x="527070" y="335732"/>
                  <a:pt x="522181" y="339247"/>
                </a:cubicBezTo>
                <a:cubicBezTo>
                  <a:pt x="517097" y="342566"/>
                  <a:pt x="511915" y="345593"/>
                  <a:pt x="506537" y="348131"/>
                </a:cubicBezTo>
                <a:cubicBezTo>
                  <a:pt x="502431" y="350083"/>
                  <a:pt x="498324" y="351743"/>
                  <a:pt x="494120" y="353208"/>
                </a:cubicBezTo>
                <a:cubicBezTo>
                  <a:pt x="491871" y="353989"/>
                  <a:pt x="489525" y="354672"/>
                  <a:pt x="487276" y="355258"/>
                </a:cubicBezTo>
                <a:cubicBezTo>
                  <a:pt x="486103" y="355551"/>
                  <a:pt x="484832" y="355941"/>
                  <a:pt x="483561" y="356234"/>
                </a:cubicBezTo>
                <a:cubicBezTo>
                  <a:pt x="482485" y="356429"/>
                  <a:pt x="481507" y="356722"/>
                  <a:pt x="480432" y="356917"/>
                </a:cubicBezTo>
                <a:cubicBezTo>
                  <a:pt x="479943" y="357015"/>
                  <a:pt x="479454" y="357113"/>
                  <a:pt x="478965" y="357210"/>
                </a:cubicBezTo>
                <a:cubicBezTo>
                  <a:pt x="477401" y="357503"/>
                  <a:pt x="475836" y="357796"/>
                  <a:pt x="474370" y="358089"/>
                </a:cubicBezTo>
                <a:cubicBezTo>
                  <a:pt x="474076" y="358089"/>
                  <a:pt x="473881" y="358187"/>
                  <a:pt x="473588" y="358187"/>
                </a:cubicBezTo>
                <a:lnTo>
                  <a:pt x="471534" y="358577"/>
                </a:lnTo>
                <a:lnTo>
                  <a:pt x="470459" y="358675"/>
                </a:lnTo>
                <a:lnTo>
                  <a:pt x="469970" y="358772"/>
                </a:lnTo>
                <a:cubicBezTo>
                  <a:pt x="469970" y="358772"/>
                  <a:pt x="469970" y="358675"/>
                  <a:pt x="469970" y="358675"/>
                </a:cubicBezTo>
                <a:cubicBezTo>
                  <a:pt x="469970" y="358675"/>
                  <a:pt x="469579" y="358577"/>
                  <a:pt x="469481" y="358577"/>
                </a:cubicBezTo>
                <a:lnTo>
                  <a:pt x="469285" y="358772"/>
                </a:lnTo>
                <a:cubicBezTo>
                  <a:pt x="467917" y="358870"/>
                  <a:pt x="466646" y="359065"/>
                  <a:pt x="465277" y="359163"/>
                </a:cubicBezTo>
                <a:cubicBezTo>
                  <a:pt x="462735" y="359358"/>
                  <a:pt x="460192" y="359651"/>
                  <a:pt x="457357" y="359749"/>
                </a:cubicBezTo>
                <a:cubicBezTo>
                  <a:pt x="455010" y="359749"/>
                  <a:pt x="452664" y="359944"/>
                  <a:pt x="450415" y="359944"/>
                </a:cubicBezTo>
                <a:cubicBezTo>
                  <a:pt x="450024" y="359944"/>
                  <a:pt x="449633" y="359944"/>
                  <a:pt x="449242" y="359944"/>
                </a:cubicBezTo>
                <a:cubicBezTo>
                  <a:pt x="446602" y="359846"/>
                  <a:pt x="443962" y="359749"/>
                  <a:pt x="441322" y="359651"/>
                </a:cubicBezTo>
                <a:cubicBezTo>
                  <a:pt x="430958" y="358968"/>
                  <a:pt x="420985" y="357405"/>
                  <a:pt x="411599" y="355453"/>
                </a:cubicBezTo>
                <a:cubicBezTo>
                  <a:pt x="406906" y="354379"/>
                  <a:pt x="402310" y="353403"/>
                  <a:pt x="397812" y="352036"/>
                </a:cubicBezTo>
                <a:cubicBezTo>
                  <a:pt x="396737" y="351743"/>
                  <a:pt x="395661" y="351450"/>
                  <a:pt x="394488" y="351157"/>
                </a:cubicBezTo>
                <a:lnTo>
                  <a:pt x="393706" y="350962"/>
                </a:lnTo>
                <a:lnTo>
                  <a:pt x="392826" y="350669"/>
                </a:lnTo>
                <a:lnTo>
                  <a:pt x="391262" y="350181"/>
                </a:lnTo>
                <a:cubicBezTo>
                  <a:pt x="389111" y="349498"/>
                  <a:pt x="386960" y="349010"/>
                  <a:pt x="384809" y="348229"/>
                </a:cubicBezTo>
                <a:cubicBezTo>
                  <a:pt x="373956" y="344714"/>
                  <a:pt x="363885" y="340614"/>
                  <a:pt x="354987" y="335928"/>
                </a:cubicBezTo>
                <a:cubicBezTo>
                  <a:pt x="353912" y="337294"/>
                  <a:pt x="352836" y="338466"/>
                  <a:pt x="351663" y="339735"/>
                </a:cubicBezTo>
                <a:cubicBezTo>
                  <a:pt x="351761" y="339833"/>
                  <a:pt x="351859" y="340028"/>
                  <a:pt x="352054" y="340125"/>
                </a:cubicBezTo>
                <a:cubicBezTo>
                  <a:pt x="352152" y="340321"/>
                  <a:pt x="352347" y="340614"/>
                  <a:pt x="352543" y="340809"/>
                </a:cubicBezTo>
                <a:cubicBezTo>
                  <a:pt x="353716" y="342371"/>
                  <a:pt x="354890" y="343933"/>
                  <a:pt x="356161" y="345593"/>
                </a:cubicBezTo>
                <a:cubicBezTo>
                  <a:pt x="356943" y="346569"/>
                  <a:pt x="357725" y="347643"/>
                  <a:pt x="358409" y="348619"/>
                </a:cubicBezTo>
                <a:cubicBezTo>
                  <a:pt x="359192" y="349400"/>
                  <a:pt x="359974" y="350083"/>
                  <a:pt x="360854" y="350767"/>
                </a:cubicBezTo>
                <a:cubicBezTo>
                  <a:pt x="362809" y="352719"/>
                  <a:pt x="364960" y="354574"/>
                  <a:pt x="367014" y="356527"/>
                </a:cubicBezTo>
                <a:cubicBezTo>
                  <a:pt x="370631" y="360041"/>
                  <a:pt x="374347" y="363458"/>
                  <a:pt x="377867" y="367168"/>
                </a:cubicBezTo>
                <a:cubicBezTo>
                  <a:pt x="381484" y="370780"/>
                  <a:pt x="385102" y="374393"/>
                  <a:pt x="388426" y="378102"/>
                </a:cubicBezTo>
                <a:cubicBezTo>
                  <a:pt x="390186" y="379957"/>
                  <a:pt x="391848" y="381812"/>
                  <a:pt x="393510" y="383570"/>
                </a:cubicBezTo>
                <a:cubicBezTo>
                  <a:pt x="395075" y="385424"/>
                  <a:pt x="396737" y="387279"/>
                  <a:pt x="398301" y="389037"/>
                </a:cubicBezTo>
                <a:cubicBezTo>
                  <a:pt x="399866" y="390892"/>
                  <a:pt x="401430" y="392649"/>
                  <a:pt x="402897" y="394406"/>
                </a:cubicBezTo>
                <a:cubicBezTo>
                  <a:pt x="404363" y="396163"/>
                  <a:pt x="405732" y="397921"/>
                  <a:pt x="407101" y="399580"/>
                </a:cubicBezTo>
                <a:cubicBezTo>
                  <a:pt x="409839" y="402997"/>
                  <a:pt x="412479" y="406219"/>
                  <a:pt x="414727" y="409343"/>
                </a:cubicBezTo>
                <a:cubicBezTo>
                  <a:pt x="416976" y="412370"/>
                  <a:pt x="419030" y="415201"/>
                  <a:pt x="420887" y="417739"/>
                </a:cubicBezTo>
                <a:cubicBezTo>
                  <a:pt x="422647" y="420277"/>
                  <a:pt x="424114" y="422523"/>
                  <a:pt x="425385" y="424378"/>
                </a:cubicBezTo>
                <a:cubicBezTo>
                  <a:pt x="427829" y="428088"/>
                  <a:pt x="429198" y="430138"/>
                  <a:pt x="429198" y="430138"/>
                </a:cubicBezTo>
                <a:cubicBezTo>
                  <a:pt x="429198" y="430138"/>
                  <a:pt x="427634" y="428185"/>
                  <a:pt x="424994" y="424671"/>
                </a:cubicBezTo>
                <a:cubicBezTo>
                  <a:pt x="423625" y="422913"/>
                  <a:pt x="421963" y="420766"/>
                  <a:pt x="420105" y="418325"/>
                </a:cubicBezTo>
                <a:cubicBezTo>
                  <a:pt x="418052" y="415982"/>
                  <a:pt x="415803" y="413248"/>
                  <a:pt x="413359" y="410417"/>
                </a:cubicBezTo>
                <a:cubicBezTo>
                  <a:pt x="411012" y="407488"/>
                  <a:pt x="408177" y="404462"/>
                  <a:pt x="405243" y="401240"/>
                </a:cubicBezTo>
                <a:cubicBezTo>
                  <a:pt x="403777" y="399678"/>
                  <a:pt x="402212" y="398018"/>
                  <a:pt x="400648" y="396359"/>
                </a:cubicBezTo>
                <a:cubicBezTo>
                  <a:pt x="399084" y="394797"/>
                  <a:pt x="397421" y="393137"/>
                  <a:pt x="395759" y="391380"/>
                </a:cubicBezTo>
                <a:cubicBezTo>
                  <a:pt x="394097" y="389720"/>
                  <a:pt x="392435" y="388060"/>
                  <a:pt x="390675" y="386303"/>
                </a:cubicBezTo>
                <a:cubicBezTo>
                  <a:pt x="388915" y="384643"/>
                  <a:pt x="387057" y="382984"/>
                  <a:pt x="385297" y="381227"/>
                </a:cubicBezTo>
                <a:cubicBezTo>
                  <a:pt x="381680" y="377810"/>
                  <a:pt x="377964" y="374490"/>
                  <a:pt x="374151" y="371171"/>
                </a:cubicBezTo>
                <a:cubicBezTo>
                  <a:pt x="373271" y="370390"/>
                  <a:pt x="372391" y="369609"/>
                  <a:pt x="371511" y="368828"/>
                </a:cubicBezTo>
                <a:cubicBezTo>
                  <a:pt x="371805" y="369316"/>
                  <a:pt x="372196" y="369804"/>
                  <a:pt x="372489" y="370390"/>
                </a:cubicBezTo>
                <a:cubicBezTo>
                  <a:pt x="372978" y="371269"/>
                  <a:pt x="373467" y="372147"/>
                  <a:pt x="373956" y="373123"/>
                </a:cubicBezTo>
                <a:cubicBezTo>
                  <a:pt x="374836" y="374881"/>
                  <a:pt x="375813" y="376638"/>
                  <a:pt x="376693" y="378298"/>
                </a:cubicBezTo>
                <a:cubicBezTo>
                  <a:pt x="377573" y="380055"/>
                  <a:pt x="378551" y="381715"/>
                  <a:pt x="379333" y="383374"/>
                </a:cubicBezTo>
                <a:cubicBezTo>
                  <a:pt x="380018" y="385034"/>
                  <a:pt x="380800" y="386596"/>
                  <a:pt x="381484" y="388158"/>
                </a:cubicBezTo>
                <a:cubicBezTo>
                  <a:pt x="382755" y="391184"/>
                  <a:pt x="384124" y="394016"/>
                  <a:pt x="385102" y="396554"/>
                </a:cubicBezTo>
                <a:cubicBezTo>
                  <a:pt x="385786" y="398311"/>
                  <a:pt x="386373" y="399873"/>
                  <a:pt x="386960" y="401338"/>
                </a:cubicBezTo>
                <a:cubicBezTo>
                  <a:pt x="390675" y="400264"/>
                  <a:pt x="394684" y="402119"/>
                  <a:pt x="396248" y="405829"/>
                </a:cubicBezTo>
                <a:cubicBezTo>
                  <a:pt x="397812" y="409734"/>
                  <a:pt x="395955" y="414322"/>
                  <a:pt x="391946" y="415884"/>
                </a:cubicBezTo>
                <a:cubicBezTo>
                  <a:pt x="388035" y="417446"/>
                  <a:pt x="383537" y="415591"/>
                  <a:pt x="381875" y="411686"/>
                </a:cubicBezTo>
                <a:cubicBezTo>
                  <a:pt x="380409" y="408074"/>
                  <a:pt x="381875" y="403974"/>
                  <a:pt x="385200" y="402119"/>
                </a:cubicBezTo>
                <a:cubicBezTo>
                  <a:pt x="384515" y="400752"/>
                  <a:pt x="383733" y="399288"/>
                  <a:pt x="382853" y="397628"/>
                </a:cubicBezTo>
                <a:cubicBezTo>
                  <a:pt x="381582" y="395285"/>
                  <a:pt x="379920" y="392747"/>
                  <a:pt x="378160" y="389818"/>
                </a:cubicBezTo>
                <a:cubicBezTo>
                  <a:pt x="377280" y="388451"/>
                  <a:pt x="376400" y="386987"/>
                  <a:pt x="375520" y="385424"/>
                </a:cubicBezTo>
                <a:cubicBezTo>
                  <a:pt x="374542" y="383960"/>
                  <a:pt x="373467" y="382496"/>
                  <a:pt x="372391" y="380934"/>
                </a:cubicBezTo>
                <a:cubicBezTo>
                  <a:pt x="371316" y="379372"/>
                  <a:pt x="370142" y="377810"/>
                  <a:pt x="369067" y="376150"/>
                </a:cubicBezTo>
                <a:cubicBezTo>
                  <a:pt x="368480" y="375369"/>
                  <a:pt x="367894" y="374490"/>
                  <a:pt x="367307" y="373709"/>
                </a:cubicBezTo>
                <a:cubicBezTo>
                  <a:pt x="366720" y="372928"/>
                  <a:pt x="366036" y="372147"/>
                  <a:pt x="365449" y="371269"/>
                </a:cubicBezTo>
                <a:cubicBezTo>
                  <a:pt x="364178" y="369707"/>
                  <a:pt x="362809" y="368047"/>
                  <a:pt x="361538" y="366387"/>
                </a:cubicBezTo>
                <a:cubicBezTo>
                  <a:pt x="360854" y="365606"/>
                  <a:pt x="360267" y="364728"/>
                  <a:pt x="359583" y="363947"/>
                </a:cubicBezTo>
                <a:cubicBezTo>
                  <a:pt x="358801" y="363165"/>
                  <a:pt x="358116" y="362287"/>
                  <a:pt x="357432" y="361506"/>
                </a:cubicBezTo>
                <a:cubicBezTo>
                  <a:pt x="354596" y="358284"/>
                  <a:pt x="351761" y="354965"/>
                  <a:pt x="348632" y="351841"/>
                </a:cubicBezTo>
                <a:cubicBezTo>
                  <a:pt x="347165" y="350279"/>
                  <a:pt x="345601" y="348717"/>
                  <a:pt x="344037" y="347252"/>
                </a:cubicBezTo>
                <a:cubicBezTo>
                  <a:pt x="344037" y="347155"/>
                  <a:pt x="343939" y="347057"/>
                  <a:pt x="343841" y="346959"/>
                </a:cubicBezTo>
                <a:cubicBezTo>
                  <a:pt x="333868" y="354770"/>
                  <a:pt x="321451" y="359749"/>
                  <a:pt x="308154" y="360920"/>
                </a:cubicBezTo>
                <a:cubicBezTo>
                  <a:pt x="306687" y="361018"/>
                  <a:pt x="305318" y="361115"/>
                  <a:pt x="303949" y="361115"/>
                </a:cubicBezTo>
                <a:cubicBezTo>
                  <a:pt x="303558" y="361115"/>
                  <a:pt x="303167" y="361115"/>
                  <a:pt x="302776" y="361115"/>
                </a:cubicBezTo>
                <a:cubicBezTo>
                  <a:pt x="302776" y="361115"/>
                  <a:pt x="302678" y="361115"/>
                  <a:pt x="302678" y="361115"/>
                </a:cubicBezTo>
                <a:cubicBezTo>
                  <a:pt x="302483" y="361115"/>
                  <a:pt x="302287" y="361115"/>
                  <a:pt x="302091" y="361115"/>
                </a:cubicBezTo>
                <a:cubicBezTo>
                  <a:pt x="301896" y="361115"/>
                  <a:pt x="301798" y="361115"/>
                  <a:pt x="301603" y="361115"/>
                </a:cubicBezTo>
                <a:cubicBezTo>
                  <a:pt x="300918" y="361115"/>
                  <a:pt x="300136" y="361115"/>
                  <a:pt x="299354" y="361115"/>
                </a:cubicBezTo>
                <a:cubicBezTo>
                  <a:pt x="299452" y="361994"/>
                  <a:pt x="299549" y="362873"/>
                  <a:pt x="299647" y="363751"/>
                </a:cubicBezTo>
                <a:cubicBezTo>
                  <a:pt x="299745" y="364532"/>
                  <a:pt x="299843" y="365313"/>
                  <a:pt x="299940" y="366192"/>
                </a:cubicBezTo>
                <a:cubicBezTo>
                  <a:pt x="300038" y="366973"/>
                  <a:pt x="300136" y="367754"/>
                  <a:pt x="300332" y="368535"/>
                </a:cubicBezTo>
                <a:cubicBezTo>
                  <a:pt x="300332" y="368633"/>
                  <a:pt x="300332" y="368633"/>
                  <a:pt x="300332" y="368730"/>
                </a:cubicBezTo>
                <a:cubicBezTo>
                  <a:pt x="300625" y="370683"/>
                  <a:pt x="300820" y="372635"/>
                  <a:pt x="301114" y="374686"/>
                </a:cubicBezTo>
                <a:cubicBezTo>
                  <a:pt x="301212" y="376052"/>
                  <a:pt x="301407" y="377321"/>
                  <a:pt x="301505" y="378688"/>
                </a:cubicBezTo>
                <a:cubicBezTo>
                  <a:pt x="302091" y="385132"/>
                  <a:pt x="302483" y="391868"/>
                  <a:pt x="302483" y="398799"/>
                </a:cubicBezTo>
                <a:cubicBezTo>
                  <a:pt x="302385" y="399385"/>
                  <a:pt x="302483" y="399971"/>
                  <a:pt x="302483" y="400557"/>
                </a:cubicBezTo>
                <a:cubicBezTo>
                  <a:pt x="302385" y="406219"/>
                  <a:pt x="302189" y="412077"/>
                  <a:pt x="301505" y="418130"/>
                </a:cubicBezTo>
                <a:cubicBezTo>
                  <a:pt x="301505" y="418813"/>
                  <a:pt x="301505" y="419594"/>
                  <a:pt x="301407" y="420375"/>
                </a:cubicBezTo>
                <a:cubicBezTo>
                  <a:pt x="301309" y="422620"/>
                  <a:pt x="301212" y="424866"/>
                  <a:pt x="301016" y="427014"/>
                </a:cubicBezTo>
                <a:cubicBezTo>
                  <a:pt x="300820" y="429454"/>
                  <a:pt x="300625" y="431895"/>
                  <a:pt x="300332" y="434238"/>
                </a:cubicBezTo>
                <a:cubicBezTo>
                  <a:pt x="300234" y="434726"/>
                  <a:pt x="300234" y="435214"/>
                  <a:pt x="300136" y="435702"/>
                </a:cubicBezTo>
                <a:cubicBezTo>
                  <a:pt x="300038" y="436581"/>
                  <a:pt x="299940" y="437460"/>
                  <a:pt x="299745" y="438338"/>
                </a:cubicBezTo>
                <a:cubicBezTo>
                  <a:pt x="299549" y="440096"/>
                  <a:pt x="299256" y="441755"/>
                  <a:pt x="298963" y="443317"/>
                </a:cubicBezTo>
                <a:cubicBezTo>
                  <a:pt x="297789" y="449761"/>
                  <a:pt x="296323" y="455618"/>
                  <a:pt x="294563" y="461086"/>
                </a:cubicBezTo>
                <a:cubicBezTo>
                  <a:pt x="293292" y="464991"/>
                  <a:pt x="291532" y="469384"/>
                  <a:pt x="289381" y="474265"/>
                </a:cubicBezTo>
                <a:cubicBezTo>
                  <a:pt x="287523" y="477877"/>
                  <a:pt x="285079" y="482564"/>
                  <a:pt x="281950" y="487054"/>
                </a:cubicBezTo>
                <a:cubicBezTo>
                  <a:pt x="281559" y="487542"/>
                  <a:pt x="281266" y="488031"/>
                  <a:pt x="280874" y="488519"/>
                </a:cubicBezTo>
                <a:cubicBezTo>
                  <a:pt x="275106" y="496524"/>
                  <a:pt x="267871" y="503456"/>
                  <a:pt x="259951" y="508435"/>
                </a:cubicBezTo>
                <a:lnTo>
                  <a:pt x="259755" y="508630"/>
                </a:lnTo>
                <a:cubicBezTo>
                  <a:pt x="258191" y="509704"/>
                  <a:pt x="256333" y="510680"/>
                  <a:pt x="254378" y="511754"/>
                </a:cubicBezTo>
                <a:lnTo>
                  <a:pt x="253009" y="512535"/>
                </a:lnTo>
                <a:cubicBezTo>
                  <a:pt x="252227" y="512926"/>
                  <a:pt x="251347" y="513316"/>
                  <a:pt x="250565" y="513707"/>
                </a:cubicBezTo>
                <a:cubicBezTo>
                  <a:pt x="250076" y="513902"/>
                  <a:pt x="249587" y="514097"/>
                  <a:pt x="249293" y="514195"/>
                </a:cubicBezTo>
                <a:lnTo>
                  <a:pt x="248902" y="514390"/>
                </a:lnTo>
                <a:lnTo>
                  <a:pt x="247142" y="515171"/>
                </a:lnTo>
                <a:cubicBezTo>
                  <a:pt x="246849" y="515366"/>
                  <a:pt x="246556" y="515366"/>
                  <a:pt x="246262" y="515464"/>
                </a:cubicBezTo>
                <a:cubicBezTo>
                  <a:pt x="246067" y="515561"/>
                  <a:pt x="245774" y="515659"/>
                  <a:pt x="245676" y="515757"/>
                </a:cubicBezTo>
                <a:lnTo>
                  <a:pt x="241960" y="517124"/>
                </a:lnTo>
                <a:cubicBezTo>
                  <a:pt x="241960" y="517124"/>
                  <a:pt x="241863" y="517221"/>
                  <a:pt x="241863" y="517221"/>
                </a:cubicBezTo>
                <a:lnTo>
                  <a:pt x="237854" y="518393"/>
                </a:lnTo>
                <a:cubicBezTo>
                  <a:pt x="237169" y="518588"/>
                  <a:pt x="236387" y="518783"/>
                  <a:pt x="235507" y="518978"/>
                </a:cubicBezTo>
                <a:cubicBezTo>
                  <a:pt x="235018" y="519076"/>
                  <a:pt x="234530" y="519174"/>
                  <a:pt x="233943" y="519271"/>
                </a:cubicBezTo>
                <a:cubicBezTo>
                  <a:pt x="232867" y="519564"/>
                  <a:pt x="231694" y="519759"/>
                  <a:pt x="230423" y="519955"/>
                </a:cubicBezTo>
                <a:lnTo>
                  <a:pt x="230130" y="520052"/>
                </a:lnTo>
                <a:cubicBezTo>
                  <a:pt x="224752" y="520833"/>
                  <a:pt x="219081" y="521126"/>
                  <a:pt x="213704" y="520931"/>
                </a:cubicBezTo>
                <a:cubicBezTo>
                  <a:pt x="208619" y="520736"/>
                  <a:pt x="203340" y="520052"/>
                  <a:pt x="197571" y="518881"/>
                </a:cubicBezTo>
                <a:cubicBezTo>
                  <a:pt x="192584" y="517905"/>
                  <a:pt x="187500" y="516440"/>
                  <a:pt x="182025" y="514488"/>
                </a:cubicBezTo>
                <a:lnTo>
                  <a:pt x="180656" y="513999"/>
                </a:lnTo>
                <a:cubicBezTo>
                  <a:pt x="179874" y="513707"/>
                  <a:pt x="178994" y="513414"/>
                  <a:pt x="178212" y="513121"/>
                </a:cubicBezTo>
                <a:lnTo>
                  <a:pt x="174301" y="511559"/>
                </a:lnTo>
                <a:lnTo>
                  <a:pt x="170292" y="509801"/>
                </a:lnTo>
                <a:lnTo>
                  <a:pt x="167163" y="508239"/>
                </a:lnTo>
                <a:cubicBezTo>
                  <a:pt x="166479" y="507947"/>
                  <a:pt x="165794" y="507556"/>
                  <a:pt x="165208" y="507263"/>
                </a:cubicBezTo>
                <a:cubicBezTo>
                  <a:pt x="162959" y="506189"/>
                  <a:pt x="160808" y="505018"/>
                  <a:pt x="158754" y="503846"/>
                </a:cubicBezTo>
                <a:cubicBezTo>
                  <a:pt x="151910" y="500039"/>
                  <a:pt x="145653" y="495841"/>
                  <a:pt x="139982" y="491252"/>
                </a:cubicBezTo>
                <a:lnTo>
                  <a:pt x="139884" y="491155"/>
                </a:lnTo>
                <a:cubicBezTo>
                  <a:pt x="136266" y="488421"/>
                  <a:pt x="132844" y="485199"/>
                  <a:pt x="129324" y="481880"/>
                </a:cubicBezTo>
                <a:lnTo>
                  <a:pt x="128053" y="480611"/>
                </a:lnTo>
                <a:lnTo>
                  <a:pt x="121307" y="473094"/>
                </a:lnTo>
                <a:lnTo>
                  <a:pt x="119840" y="471141"/>
                </a:lnTo>
                <a:lnTo>
                  <a:pt x="115049" y="464698"/>
                </a:lnTo>
                <a:cubicBezTo>
                  <a:pt x="114560" y="463917"/>
                  <a:pt x="114169" y="463233"/>
                  <a:pt x="113681" y="462550"/>
                </a:cubicBezTo>
                <a:lnTo>
                  <a:pt x="110063" y="456497"/>
                </a:lnTo>
                <a:cubicBezTo>
                  <a:pt x="110063" y="456497"/>
                  <a:pt x="110063" y="456497"/>
                  <a:pt x="110063" y="456399"/>
                </a:cubicBezTo>
                <a:cubicBezTo>
                  <a:pt x="109965" y="456302"/>
                  <a:pt x="109867" y="456107"/>
                  <a:pt x="109770" y="456009"/>
                </a:cubicBezTo>
                <a:lnTo>
                  <a:pt x="109183" y="454935"/>
                </a:lnTo>
                <a:cubicBezTo>
                  <a:pt x="106739" y="450151"/>
                  <a:pt x="104685" y="445368"/>
                  <a:pt x="103121" y="440389"/>
                </a:cubicBezTo>
                <a:cubicBezTo>
                  <a:pt x="101557" y="435214"/>
                  <a:pt x="100383" y="430138"/>
                  <a:pt x="99699" y="425354"/>
                </a:cubicBezTo>
                <a:cubicBezTo>
                  <a:pt x="99014" y="420473"/>
                  <a:pt x="98721" y="415396"/>
                  <a:pt x="98721" y="410319"/>
                </a:cubicBezTo>
                <a:cubicBezTo>
                  <a:pt x="99112" y="391380"/>
                  <a:pt x="104979" y="372538"/>
                  <a:pt x="115245" y="357015"/>
                </a:cubicBezTo>
                <a:cubicBezTo>
                  <a:pt x="115343" y="356820"/>
                  <a:pt x="115538" y="356624"/>
                  <a:pt x="115636" y="356429"/>
                </a:cubicBezTo>
                <a:cubicBezTo>
                  <a:pt x="117591" y="353598"/>
                  <a:pt x="119743" y="350767"/>
                  <a:pt x="122089" y="348033"/>
                </a:cubicBezTo>
                <a:cubicBezTo>
                  <a:pt x="122480" y="347643"/>
                  <a:pt x="122871" y="347155"/>
                  <a:pt x="123262" y="346764"/>
                </a:cubicBezTo>
                <a:cubicBezTo>
                  <a:pt x="125120" y="344616"/>
                  <a:pt x="127271" y="342469"/>
                  <a:pt x="129813" y="340125"/>
                </a:cubicBezTo>
                <a:cubicBezTo>
                  <a:pt x="130302" y="339735"/>
                  <a:pt x="130791" y="339344"/>
                  <a:pt x="131280" y="338856"/>
                </a:cubicBezTo>
                <a:cubicBezTo>
                  <a:pt x="131573" y="338563"/>
                  <a:pt x="131867" y="338368"/>
                  <a:pt x="132160" y="338075"/>
                </a:cubicBezTo>
                <a:cubicBezTo>
                  <a:pt x="132942" y="337392"/>
                  <a:pt x="133724" y="336709"/>
                  <a:pt x="134604" y="336123"/>
                </a:cubicBezTo>
                <a:cubicBezTo>
                  <a:pt x="135778" y="335147"/>
                  <a:pt x="137049" y="334268"/>
                  <a:pt x="138320" y="333292"/>
                </a:cubicBezTo>
                <a:cubicBezTo>
                  <a:pt x="139493" y="332511"/>
                  <a:pt x="140666" y="331730"/>
                  <a:pt x="141937" y="330851"/>
                </a:cubicBezTo>
                <a:cubicBezTo>
                  <a:pt x="142426" y="330558"/>
                  <a:pt x="142915" y="330265"/>
                  <a:pt x="143404" y="330070"/>
                </a:cubicBezTo>
                <a:cubicBezTo>
                  <a:pt x="143697" y="329875"/>
                  <a:pt x="144088" y="329679"/>
                  <a:pt x="144284" y="329484"/>
                </a:cubicBezTo>
                <a:lnTo>
                  <a:pt x="145555" y="328703"/>
                </a:lnTo>
                <a:lnTo>
                  <a:pt x="152008" y="325481"/>
                </a:lnTo>
                <a:cubicBezTo>
                  <a:pt x="157386" y="322943"/>
                  <a:pt x="162763" y="320991"/>
                  <a:pt x="167945" y="319429"/>
                </a:cubicBezTo>
                <a:cubicBezTo>
                  <a:pt x="178700" y="314938"/>
                  <a:pt x="189260" y="312790"/>
                  <a:pt x="198744" y="311423"/>
                </a:cubicBezTo>
                <a:cubicBezTo>
                  <a:pt x="201580" y="311033"/>
                  <a:pt x="204317" y="310642"/>
                  <a:pt x="206957" y="310447"/>
                </a:cubicBezTo>
                <a:cubicBezTo>
                  <a:pt x="209499" y="310349"/>
                  <a:pt x="212041" y="310056"/>
                  <a:pt x="214486" y="309959"/>
                </a:cubicBezTo>
                <a:cubicBezTo>
                  <a:pt x="219375" y="309763"/>
                  <a:pt x="223872" y="309666"/>
                  <a:pt x="227881" y="309471"/>
                </a:cubicBezTo>
                <a:cubicBezTo>
                  <a:pt x="231890" y="309275"/>
                  <a:pt x="235507" y="309178"/>
                  <a:pt x="238538" y="309275"/>
                </a:cubicBezTo>
                <a:cubicBezTo>
                  <a:pt x="238440" y="308592"/>
                  <a:pt x="238343" y="308006"/>
                  <a:pt x="238245" y="307323"/>
                </a:cubicBezTo>
                <a:cubicBezTo>
                  <a:pt x="238049" y="305468"/>
                  <a:pt x="237854" y="303613"/>
                  <a:pt x="237756" y="301758"/>
                </a:cubicBezTo>
                <a:cubicBezTo>
                  <a:pt x="237658" y="300782"/>
                  <a:pt x="237658" y="299708"/>
                  <a:pt x="237658" y="298732"/>
                </a:cubicBezTo>
                <a:cubicBezTo>
                  <a:pt x="237854" y="298732"/>
                  <a:pt x="238049" y="298732"/>
                  <a:pt x="238343" y="298732"/>
                </a:cubicBezTo>
                <a:lnTo>
                  <a:pt x="241374" y="299122"/>
                </a:lnTo>
                <a:lnTo>
                  <a:pt x="244502" y="299220"/>
                </a:lnTo>
                <a:cubicBezTo>
                  <a:pt x="246556" y="299317"/>
                  <a:pt x="248609" y="299415"/>
                  <a:pt x="250760" y="299513"/>
                </a:cubicBezTo>
                <a:cubicBezTo>
                  <a:pt x="252813" y="299708"/>
                  <a:pt x="254867" y="299513"/>
                  <a:pt x="256920" y="299610"/>
                </a:cubicBezTo>
                <a:cubicBezTo>
                  <a:pt x="258484" y="299513"/>
                  <a:pt x="260049" y="299513"/>
                  <a:pt x="261515" y="299513"/>
                </a:cubicBezTo>
                <a:cubicBezTo>
                  <a:pt x="261613" y="299513"/>
                  <a:pt x="261613" y="299513"/>
                  <a:pt x="261711" y="299513"/>
                </a:cubicBezTo>
                <a:cubicBezTo>
                  <a:pt x="262102" y="299513"/>
                  <a:pt x="262395" y="299513"/>
                  <a:pt x="262688" y="299415"/>
                </a:cubicBezTo>
                <a:cubicBezTo>
                  <a:pt x="262786" y="299415"/>
                  <a:pt x="262884" y="299415"/>
                  <a:pt x="262982" y="299415"/>
                </a:cubicBezTo>
                <a:cubicBezTo>
                  <a:pt x="263275" y="299415"/>
                  <a:pt x="263568" y="299415"/>
                  <a:pt x="263862" y="299415"/>
                </a:cubicBezTo>
                <a:cubicBezTo>
                  <a:pt x="265622" y="299317"/>
                  <a:pt x="267284" y="299220"/>
                  <a:pt x="268946" y="299024"/>
                </a:cubicBezTo>
                <a:cubicBezTo>
                  <a:pt x="270510" y="299024"/>
                  <a:pt x="272075" y="298829"/>
                  <a:pt x="273541" y="298634"/>
                </a:cubicBezTo>
                <a:cubicBezTo>
                  <a:pt x="273933" y="298634"/>
                  <a:pt x="274324" y="298536"/>
                  <a:pt x="274715" y="298536"/>
                </a:cubicBezTo>
                <a:cubicBezTo>
                  <a:pt x="276572" y="298341"/>
                  <a:pt x="278430" y="298146"/>
                  <a:pt x="280190" y="297853"/>
                </a:cubicBezTo>
                <a:cubicBezTo>
                  <a:pt x="282830" y="297462"/>
                  <a:pt x="285274" y="297072"/>
                  <a:pt x="287621" y="296681"/>
                </a:cubicBezTo>
                <a:cubicBezTo>
                  <a:pt x="288501" y="296486"/>
                  <a:pt x="289381" y="296291"/>
                  <a:pt x="290261" y="296096"/>
                </a:cubicBezTo>
                <a:cubicBezTo>
                  <a:pt x="290456" y="296096"/>
                  <a:pt x="290652" y="296096"/>
                  <a:pt x="290847" y="295998"/>
                </a:cubicBezTo>
                <a:cubicBezTo>
                  <a:pt x="289967" y="295998"/>
                  <a:pt x="289185" y="296096"/>
                  <a:pt x="288305" y="296096"/>
                </a:cubicBezTo>
                <a:cubicBezTo>
                  <a:pt x="287425" y="296096"/>
                  <a:pt x="286643" y="296096"/>
                  <a:pt x="285763" y="296096"/>
                </a:cubicBezTo>
                <a:cubicBezTo>
                  <a:pt x="284688" y="296096"/>
                  <a:pt x="283612" y="296096"/>
                  <a:pt x="282537" y="296096"/>
                </a:cubicBezTo>
                <a:cubicBezTo>
                  <a:pt x="280483" y="296096"/>
                  <a:pt x="278528" y="296096"/>
                  <a:pt x="276475" y="295998"/>
                </a:cubicBezTo>
                <a:cubicBezTo>
                  <a:pt x="272955" y="295900"/>
                  <a:pt x="269337" y="295803"/>
                  <a:pt x="265719" y="295510"/>
                </a:cubicBezTo>
                <a:cubicBezTo>
                  <a:pt x="265622" y="295510"/>
                  <a:pt x="265622" y="295510"/>
                  <a:pt x="265524" y="295510"/>
                </a:cubicBezTo>
                <a:cubicBezTo>
                  <a:pt x="265328" y="295412"/>
                  <a:pt x="265035" y="295412"/>
                  <a:pt x="264840" y="295412"/>
                </a:cubicBezTo>
                <a:cubicBezTo>
                  <a:pt x="264546" y="295412"/>
                  <a:pt x="264253" y="295315"/>
                  <a:pt x="263960" y="295315"/>
                </a:cubicBezTo>
                <a:cubicBezTo>
                  <a:pt x="263862" y="295315"/>
                  <a:pt x="263862" y="295315"/>
                  <a:pt x="263862" y="295315"/>
                </a:cubicBezTo>
                <a:cubicBezTo>
                  <a:pt x="261711" y="295119"/>
                  <a:pt x="259560" y="294924"/>
                  <a:pt x="257409" y="294729"/>
                </a:cubicBezTo>
                <a:cubicBezTo>
                  <a:pt x="256822" y="294729"/>
                  <a:pt x="256235" y="294631"/>
                  <a:pt x="255649" y="294534"/>
                </a:cubicBezTo>
                <a:cubicBezTo>
                  <a:pt x="254573" y="293557"/>
                  <a:pt x="253302" y="292288"/>
                  <a:pt x="251933" y="290726"/>
                </a:cubicBezTo>
                <a:cubicBezTo>
                  <a:pt x="253302" y="292288"/>
                  <a:pt x="254573" y="293557"/>
                  <a:pt x="255551" y="294534"/>
                </a:cubicBezTo>
                <a:cubicBezTo>
                  <a:pt x="255551" y="294534"/>
                  <a:pt x="255551" y="294534"/>
                  <a:pt x="255649" y="294631"/>
                </a:cubicBezTo>
                <a:cubicBezTo>
                  <a:pt x="254084" y="294436"/>
                  <a:pt x="252520" y="294241"/>
                  <a:pt x="250858" y="294045"/>
                </a:cubicBezTo>
                <a:cubicBezTo>
                  <a:pt x="246556" y="293557"/>
                  <a:pt x="242254" y="292776"/>
                  <a:pt x="238049" y="292093"/>
                </a:cubicBezTo>
                <a:cubicBezTo>
                  <a:pt x="238049" y="292093"/>
                  <a:pt x="238049" y="292191"/>
                  <a:pt x="237952" y="292191"/>
                </a:cubicBezTo>
                <a:cubicBezTo>
                  <a:pt x="237952" y="292093"/>
                  <a:pt x="238049" y="291995"/>
                  <a:pt x="238049" y="291898"/>
                </a:cubicBezTo>
                <a:cubicBezTo>
                  <a:pt x="238049" y="291800"/>
                  <a:pt x="238147" y="291702"/>
                  <a:pt x="238147" y="291702"/>
                </a:cubicBezTo>
                <a:cubicBezTo>
                  <a:pt x="238440" y="288578"/>
                  <a:pt x="238929" y="286235"/>
                  <a:pt x="239516" y="283795"/>
                </a:cubicBezTo>
                <a:lnTo>
                  <a:pt x="246262" y="283795"/>
                </a:lnTo>
                <a:cubicBezTo>
                  <a:pt x="246262" y="283795"/>
                  <a:pt x="246262" y="283892"/>
                  <a:pt x="246262" y="283892"/>
                </a:cubicBezTo>
                <a:cubicBezTo>
                  <a:pt x="246262" y="283892"/>
                  <a:pt x="246360" y="283795"/>
                  <a:pt x="246360" y="283795"/>
                </a:cubicBezTo>
                <a:lnTo>
                  <a:pt x="246262" y="283795"/>
                </a:lnTo>
                <a:cubicBezTo>
                  <a:pt x="246262" y="283795"/>
                  <a:pt x="246262" y="283697"/>
                  <a:pt x="246262" y="283697"/>
                </a:cubicBezTo>
                <a:cubicBezTo>
                  <a:pt x="244014" y="283697"/>
                  <a:pt x="241765" y="283502"/>
                  <a:pt x="239418" y="283404"/>
                </a:cubicBezTo>
                <a:cubicBezTo>
                  <a:pt x="240005" y="281159"/>
                  <a:pt x="240689" y="278913"/>
                  <a:pt x="241471" y="276765"/>
                </a:cubicBezTo>
                <a:cubicBezTo>
                  <a:pt x="242254" y="274715"/>
                  <a:pt x="243134" y="272763"/>
                  <a:pt x="244111" y="270908"/>
                </a:cubicBezTo>
                <a:cubicBezTo>
                  <a:pt x="244502" y="270127"/>
                  <a:pt x="244894" y="269346"/>
                  <a:pt x="245382" y="268662"/>
                </a:cubicBezTo>
                <a:cubicBezTo>
                  <a:pt x="244698" y="267491"/>
                  <a:pt x="243916" y="266417"/>
                  <a:pt x="243231" y="265148"/>
                </a:cubicBezTo>
                <a:cubicBezTo>
                  <a:pt x="242351" y="263879"/>
                  <a:pt x="241471" y="262414"/>
                  <a:pt x="240494" y="261048"/>
                </a:cubicBezTo>
                <a:cubicBezTo>
                  <a:pt x="238636" y="258216"/>
                  <a:pt x="236583" y="255190"/>
                  <a:pt x="234334" y="252261"/>
                </a:cubicBezTo>
                <a:cubicBezTo>
                  <a:pt x="232085" y="249235"/>
                  <a:pt x="229641" y="246306"/>
                  <a:pt x="227099" y="243279"/>
                </a:cubicBezTo>
                <a:cubicBezTo>
                  <a:pt x="226512" y="242498"/>
                  <a:pt x="225925" y="241815"/>
                  <a:pt x="225241" y="241034"/>
                </a:cubicBezTo>
                <a:cubicBezTo>
                  <a:pt x="224557" y="240351"/>
                  <a:pt x="223872" y="239570"/>
                  <a:pt x="223188" y="238789"/>
                </a:cubicBezTo>
                <a:cubicBezTo>
                  <a:pt x="221819" y="237324"/>
                  <a:pt x="220548" y="235860"/>
                  <a:pt x="219179" y="234395"/>
                </a:cubicBezTo>
                <a:cubicBezTo>
                  <a:pt x="216344" y="231466"/>
                  <a:pt x="213508" y="228733"/>
                  <a:pt x="210673" y="225902"/>
                </a:cubicBezTo>
                <a:cubicBezTo>
                  <a:pt x="210282" y="225511"/>
                  <a:pt x="209890" y="225121"/>
                  <a:pt x="209402" y="224828"/>
                </a:cubicBezTo>
                <a:cubicBezTo>
                  <a:pt x="206957" y="222582"/>
                  <a:pt x="204415" y="220337"/>
                  <a:pt x="202068" y="218189"/>
                </a:cubicBezTo>
                <a:cubicBezTo>
                  <a:pt x="199135" y="215846"/>
                  <a:pt x="196300" y="213503"/>
                  <a:pt x="193562" y="211355"/>
                </a:cubicBezTo>
                <a:cubicBezTo>
                  <a:pt x="192193" y="210281"/>
                  <a:pt x="190824" y="209305"/>
                  <a:pt x="189553" y="208329"/>
                </a:cubicBezTo>
                <a:cubicBezTo>
                  <a:pt x="188185" y="207353"/>
                  <a:pt x="186913" y="206474"/>
                  <a:pt x="185642" y="205595"/>
                </a:cubicBezTo>
                <a:cubicBezTo>
                  <a:pt x="183198" y="203838"/>
                  <a:pt x="180949" y="202178"/>
                  <a:pt x="178896" y="200909"/>
                </a:cubicBezTo>
                <a:cubicBezTo>
                  <a:pt x="176745" y="199542"/>
                  <a:pt x="174985" y="198371"/>
                  <a:pt x="173421" y="197492"/>
                </a:cubicBezTo>
                <a:cubicBezTo>
                  <a:pt x="170487" y="195540"/>
                  <a:pt x="168727" y="194466"/>
                  <a:pt x="168727" y="194466"/>
                </a:cubicBezTo>
                <a:cubicBezTo>
                  <a:pt x="168727" y="194466"/>
                  <a:pt x="170487" y="195442"/>
                  <a:pt x="173714" y="197102"/>
                </a:cubicBezTo>
                <a:cubicBezTo>
                  <a:pt x="175278" y="197883"/>
                  <a:pt x="177136" y="198859"/>
                  <a:pt x="179385" y="200031"/>
                </a:cubicBezTo>
                <a:cubicBezTo>
                  <a:pt x="181634" y="201104"/>
                  <a:pt x="183980" y="202569"/>
                  <a:pt x="186620" y="204131"/>
                </a:cubicBezTo>
                <a:cubicBezTo>
                  <a:pt x="187891" y="204912"/>
                  <a:pt x="189260" y="205693"/>
                  <a:pt x="190727" y="206572"/>
                </a:cubicBezTo>
                <a:cubicBezTo>
                  <a:pt x="192095" y="207450"/>
                  <a:pt x="193562" y="208329"/>
                  <a:pt x="195029" y="209305"/>
                </a:cubicBezTo>
                <a:cubicBezTo>
                  <a:pt x="197962" y="211258"/>
                  <a:pt x="200993" y="213308"/>
                  <a:pt x="204220" y="215456"/>
                </a:cubicBezTo>
                <a:cubicBezTo>
                  <a:pt x="204415" y="215651"/>
                  <a:pt x="204611" y="215749"/>
                  <a:pt x="204806" y="215944"/>
                </a:cubicBezTo>
                <a:cubicBezTo>
                  <a:pt x="207642" y="218092"/>
                  <a:pt x="210575" y="220337"/>
                  <a:pt x="213606" y="222582"/>
                </a:cubicBezTo>
                <a:cubicBezTo>
                  <a:pt x="214095" y="222973"/>
                  <a:pt x="214584" y="223461"/>
                  <a:pt x="215170" y="223852"/>
                </a:cubicBezTo>
                <a:cubicBezTo>
                  <a:pt x="217712" y="225999"/>
                  <a:pt x="220352" y="228245"/>
                  <a:pt x="222992" y="230490"/>
                </a:cubicBezTo>
                <a:cubicBezTo>
                  <a:pt x="224459" y="231857"/>
                  <a:pt x="226023" y="233224"/>
                  <a:pt x="227490" y="234591"/>
                </a:cubicBezTo>
                <a:cubicBezTo>
                  <a:pt x="227685" y="234786"/>
                  <a:pt x="227881" y="234981"/>
                  <a:pt x="228076" y="235176"/>
                </a:cubicBezTo>
                <a:cubicBezTo>
                  <a:pt x="227196" y="233810"/>
                  <a:pt x="226414" y="232443"/>
                  <a:pt x="225534" y="230978"/>
                </a:cubicBezTo>
                <a:cubicBezTo>
                  <a:pt x="218006" y="218287"/>
                  <a:pt x="209988" y="203545"/>
                  <a:pt x="203731" y="186167"/>
                </a:cubicBezTo>
                <a:cubicBezTo>
                  <a:pt x="200700" y="177381"/>
                  <a:pt x="198353" y="168009"/>
                  <a:pt x="196984" y="157953"/>
                </a:cubicBezTo>
                <a:cubicBezTo>
                  <a:pt x="196006" y="150338"/>
                  <a:pt x="195615" y="142431"/>
                  <a:pt x="195909" y="134327"/>
                </a:cubicBezTo>
                <a:cubicBezTo>
                  <a:pt x="196006" y="133058"/>
                  <a:pt x="196104" y="131789"/>
                  <a:pt x="196202" y="130422"/>
                </a:cubicBezTo>
                <a:cubicBezTo>
                  <a:pt x="196300" y="129153"/>
                  <a:pt x="196593" y="127884"/>
                  <a:pt x="196593" y="126615"/>
                </a:cubicBezTo>
                <a:cubicBezTo>
                  <a:pt x="196593" y="126615"/>
                  <a:pt x="196593" y="126615"/>
                  <a:pt x="196495" y="126517"/>
                </a:cubicBezTo>
                <a:cubicBezTo>
                  <a:pt x="196593" y="125736"/>
                  <a:pt x="196789" y="124858"/>
                  <a:pt x="196886" y="123979"/>
                </a:cubicBezTo>
                <a:cubicBezTo>
                  <a:pt x="197278" y="120660"/>
                  <a:pt x="197766" y="117340"/>
                  <a:pt x="198451" y="114021"/>
                </a:cubicBezTo>
                <a:cubicBezTo>
                  <a:pt x="198744" y="112752"/>
                  <a:pt x="199037" y="111483"/>
                  <a:pt x="199331" y="110311"/>
                </a:cubicBezTo>
                <a:cubicBezTo>
                  <a:pt x="199820" y="108359"/>
                  <a:pt x="200309" y="106406"/>
                  <a:pt x="200895" y="104551"/>
                </a:cubicBezTo>
                <a:cubicBezTo>
                  <a:pt x="201971" y="100939"/>
                  <a:pt x="203144" y="97424"/>
                  <a:pt x="204513" y="93910"/>
                </a:cubicBezTo>
                <a:cubicBezTo>
                  <a:pt x="208913" y="83171"/>
                  <a:pt x="214877" y="72627"/>
                  <a:pt x="222601" y="63157"/>
                </a:cubicBezTo>
                <a:cubicBezTo>
                  <a:pt x="230325" y="53590"/>
                  <a:pt x="239809" y="45194"/>
                  <a:pt x="250369" y="38262"/>
                </a:cubicBezTo>
                <a:lnTo>
                  <a:pt x="250858" y="37872"/>
                </a:lnTo>
                <a:lnTo>
                  <a:pt x="251542" y="37481"/>
                </a:lnTo>
                <a:lnTo>
                  <a:pt x="252520" y="36896"/>
                </a:lnTo>
                <a:lnTo>
                  <a:pt x="254378" y="35724"/>
                </a:lnTo>
                <a:lnTo>
                  <a:pt x="256235" y="34553"/>
                </a:lnTo>
                <a:lnTo>
                  <a:pt x="258386" y="33381"/>
                </a:lnTo>
                <a:cubicBezTo>
                  <a:pt x="259853" y="32600"/>
                  <a:pt x="261417" y="31721"/>
                  <a:pt x="262884" y="31038"/>
                </a:cubicBezTo>
                <a:lnTo>
                  <a:pt x="267186" y="28988"/>
                </a:lnTo>
                <a:cubicBezTo>
                  <a:pt x="273053" y="26352"/>
                  <a:pt x="279115" y="24009"/>
                  <a:pt x="285372" y="22251"/>
                </a:cubicBezTo>
                <a:cubicBezTo>
                  <a:pt x="296714" y="18932"/>
                  <a:pt x="308740" y="17077"/>
                  <a:pt x="320962" y="17077"/>
                </a:cubicBezTo>
                <a:close/>
                <a:moveTo>
                  <a:pt x="608062" y="0"/>
                </a:moveTo>
                <a:cubicBezTo>
                  <a:pt x="608062" y="0"/>
                  <a:pt x="604933" y="2441"/>
                  <a:pt x="599652" y="6933"/>
                </a:cubicBezTo>
                <a:cubicBezTo>
                  <a:pt x="597011" y="9081"/>
                  <a:pt x="593784" y="11815"/>
                  <a:pt x="590068" y="14940"/>
                </a:cubicBezTo>
                <a:cubicBezTo>
                  <a:pt x="586351" y="17967"/>
                  <a:pt x="582146" y="21482"/>
                  <a:pt x="577745" y="25291"/>
                </a:cubicBezTo>
                <a:cubicBezTo>
                  <a:pt x="575496" y="27244"/>
                  <a:pt x="573149" y="29196"/>
                  <a:pt x="570802" y="31247"/>
                </a:cubicBezTo>
                <a:cubicBezTo>
                  <a:pt x="568455" y="33395"/>
                  <a:pt x="566010" y="35543"/>
                  <a:pt x="563565" y="37789"/>
                </a:cubicBezTo>
                <a:cubicBezTo>
                  <a:pt x="558480" y="42183"/>
                  <a:pt x="553590" y="47066"/>
                  <a:pt x="548504" y="51948"/>
                </a:cubicBezTo>
                <a:cubicBezTo>
                  <a:pt x="546060" y="54389"/>
                  <a:pt x="543615" y="56928"/>
                  <a:pt x="541170" y="59564"/>
                </a:cubicBezTo>
                <a:cubicBezTo>
                  <a:pt x="538627" y="62103"/>
                  <a:pt x="536378" y="64837"/>
                  <a:pt x="534031" y="67474"/>
                </a:cubicBezTo>
                <a:cubicBezTo>
                  <a:pt x="532857" y="68841"/>
                  <a:pt x="531684" y="70110"/>
                  <a:pt x="530608" y="71477"/>
                </a:cubicBezTo>
                <a:cubicBezTo>
                  <a:pt x="529532" y="72844"/>
                  <a:pt x="528456" y="74309"/>
                  <a:pt x="527381" y="75676"/>
                </a:cubicBezTo>
                <a:lnTo>
                  <a:pt x="524153" y="79777"/>
                </a:lnTo>
                <a:cubicBezTo>
                  <a:pt x="523077" y="81144"/>
                  <a:pt x="522100" y="82609"/>
                  <a:pt x="521122" y="83976"/>
                </a:cubicBezTo>
                <a:lnTo>
                  <a:pt x="518285" y="88175"/>
                </a:lnTo>
                <a:cubicBezTo>
                  <a:pt x="517308" y="89639"/>
                  <a:pt x="516330" y="91006"/>
                  <a:pt x="515449" y="92471"/>
                </a:cubicBezTo>
                <a:cubicBezTo>
                  <a:pt x="513787" y="95303"/>
                  <a:pt x="512124" y="98135"/>
                  <a:pt x="510364" y="100966"/>
                </a:cubicBezTo>
                <a:cubicBezTo>
                  <a:pt x="508017" y="105556"/>
                  <a:pt x="505670" y="109852"/>
                  <a:pt x="503616" y="114246"/>
                </a:cubicBezTo>
                <a:lnTo>
                  <a:pt x="502736" y="113856"/>
                </a:lnTo>
                <a:cubicBezTo>
                  <a:pt x="501367" y="113367"/>
                  <a:pt x="499900" y="112977"/>
                  <a:pt x="498726" y="112684"/>
                </a:cubicBezTo>
                <a:cubicBezTo>
                  <a:pt x="498237" y="112489"/>
                  <a:pt x="497846" y="112391"/>
                  <a:pt x="497455" y="112293"/>
                </a:cubicBezTo>
                <a:cubicBezTo>
                  <a:pt x="494326" y="111415"/>
                  <a:pt x="491881" y="110926"/>
                  <a:pt x="489729" y="110536"/>
                </a:cubicBezTo>
                <a:cubicBezTo>
                  <a:pt x="489142" y="110438"/>
                  <a:pt x="488458" y="110340"/>
                  <a:pt x="487773" y="110145"/>
                </a:cubicBezTo>
                <a:lnTo>
                  <a:pt x="487675" y="110145"/>
                </a:lnTo>
                <a:lnTo>
                  <a:pt x="487578" y="110145"/>
                </a:lnTo>
                <a:lnTo>
                  <a:pt x="486208" y="109852"/>
                </a:lnTo>
                <a:lnTo>
                  <a:pt x="485817" y="109852"/>
                </a:lnTo>
                <a:lnTo>
                  <a:pt x="485426" y="109755"/>
                </a:lnTo>
                <a:lnTo>
                  <a:pt x="484253" y="109657"/>
                </a:lnTo>
                <a:lnTo>
                  <a:pt x="481808" y="109462"/>
                </a:lnTo>
                <a:lnTo>
                  <a:pt x="477113" y="108973"/>
                </a:lnTo>
                <a:lnTo>
                  <a:pt x="476820" y="108973"/>
                </a:lnTo>
                <a:lnTo>
                  <a:pt x="476527" y="108973"/>
                </a:lnTo>
                <a:cubicBezTo>
                  <a:pt x="475549" y="108876"/>
                  <a:pt x="474473" y="108876"/>
                  <a:pt x="473495" y="108876"/>
                </a:cubicBezTo>
                <a:cubicBezTo>
                  <a:pt x="464302" y="108876"/>
                  <a:pt x="454914" y="110438"/>
                  <a:pt x="445428" y="113367"/>
                </a:cubicBezTo>
                <a:cubicBezTo>
                  <a:pt x="447481" y="110829"/>
                  <a:pt x="449437" y="108290"/>
                  <a:pt x="451491" y="105751"/>
                </a:cubicBezTo>
                <a:cubicBezTo>
                  <a:pt x="452664" y="104286"/>
                  <a:pt x="453838" y="102919"/>
                  <a:pt x="455109" y="101552"/>
                </a:cubicBezTo>
                <a:lnTo>
                  <a:pt x="458826" y="97353"/>
                </a:lnTo>
                <a:cubicBezTo>
                  <a:pt x="460097" y="95986"/>
                  <a:pt x="461271" y="94522"/>
                  <a:pt x="462640" y="93155"/>
                </a:cubicBezTo>
                <a:lnTo>
                  <a:pt x="466552" y="89151"/>
                </a:lnTo>
                <a:cubicBezTo>
                  <a:pt x="467823" y="87882"/>
                  <a:pt x="469192" y="86515"/>
                  <a:pt x="470463" y="85245"/>
                </a:cubicBezTo>
                <a:cubicBezTo>
                  <a:pt x="471735" y="83878"/>
                  <a:pt x="473202" y="82707"/>
                  <a:pt x="474473" y="81437"/>
                </a:cubicBezTo>
                <a:cubicBezTo>
                  <a:pt x="477211" y="78898"/>
                  <a:pt x="479852" y="76360"/>
                  <a:pt x="482590" y="74016"/>
                </a:cubicBezTo>
                <a:cubicBezTo>
                  <a:pt x="485328" y="71673"/>
                  <a:pt x="488067" y="69329"/>
                  <a:pt x="490707" y="67083"/>
                </a:cubicBezTo>
                <a:cubicBezTo>
                  <a:pt x="496281" y="62689"/>
                  <a:pt x="501465" y="58295"/>
                  <a:pt x="506648" y="54389"/>
                </a:cubicBezTo>
                <a:cubicBezTo>
                  <a:pt x="509288" y="52436"/>
                  <a:pt x="511733" y="50581"/>
                  <a:pt x="514178" y="48726"/>
                </a:cubicBezTo>
                <a:cubicBezTo>
                  <a:pt x="516623" y="46870"/>
                  <a:pt x="519068" y="45210"/>
                  <a:pt x="521317" y="43453"/>
                </a:cubicBezTo>
                <a:cubicBezTo>
                  <a:pt x="525816" y="40133"/>
                  <a:pt x="530119" y="37106"/>
                  <a:pt x="533835" y="34469"/>
                </a:cubicBezTo>
                <a:cubicBezTo>
                  <a:pt x="537551" y="31735"/>
                  <a:pt x="540779" y="29392"/>
                  <a:pt x="543517" y="27536"/>
                </a:cubicBezTo>
                <a:cubicBezTo>
                  <a:pt x="548896" y="23728"/>
                  <a:pt x="551927" y="21482"/>
                  <a:pt x="551927" y="21482"/>
                </a:cubicBezTo>
                <a:cubicBezTo>
                  <a:pt x="551927" y="21482"/>
                  <a:pt x="548798" y="23533"/>
                  <a:pt x="543223" y="27146"/>
                </a:cubicBezTo>
                <a:cubicBezTo>
                  <a:pt x="540485" y="28904"/>
                  <a:pt x="537062" y="31149"/>
                  <a:pt x="533248" y="33591"/>
                </a:cubicBezTo>
                <a:cubicBezTo>
                  <a:pt x="529434" y="36129"/>
                  <a:pt x="525033" y="38961"/>
                  <a:pt x="520339" y="42086"/>
                </a:cubicBezTo>
                <a:cubicBezTo>
                  <a:pt x="517992" y="43648"/>
                  <a:pt x="515547" y="45308"/>
                  <a:pt x="513005" y="46968"/>
                </a:cubicBezTo>
                <a:cubicBezTo>
                  <a:pt x="510462" y="48726"/>
                  <a:pt x="507821" y="50581"/>
                  <a:pt x="505181" y="52436"/>
                </a:cubicBezTo>
                <a:cubicBezTo>
                  <a:pt x="499802" y="56049"/>
                  <a:pt x="494326" y="60150"/>
                  <a:pt x="488556" y="64349"/>
                </a:cubicBezTo>
                <a:cubicBezTo>
                  <a:pt x="485817" y="66595"/>
                  <a:pt x="482981" y="68743"/>
                  <a:pt x="480047" y="70989"/>
                </a:cubicBezTo>
                <a:cubicBezTo>
                  <a:pt x="477113" y="73235"/>
                  <a:pt x="474375" y="75774"/>
                  <a:pt x="471539" y="78117"/>
                </a:cubicBezTo>
                <a:cubicBezTo>
                  <a:pt x="470072" y="79387"/>
                  <a:pt x="468605" y="80558"/>
                  <a:pt x="467236" y="81828"/>
                </a:cubicBezTo>
                <a:cubicBezTo>
                  <a:pt x="465867" y="83097"/>
                  <a:pt x="464498" y="84367"/>
                  <a:pt x="463129" y="85636"/>
                </a:cubicBezTo>
                <a:lnTo>
                  <a:pt x="458923" y="89542"/>
                </a:lnTo>
                <a:cubicBezTo>
                  <a:pt x="457456" y="90811"/>
                  <a:pt x="456283" y="92276"/>
                  <a:pt x="454914" y="93545"/>
                </a:cubicBezTo>
                <a:lnTo>
                  <a:pt x="450904" y="97646"/>
                </a:lnTo>
                <a:cubicBezTo>
                  <a:pt x="449535" y="99013"/>
                  <a:pt x="448264" y="100380"/>
                  <a:pt x="446992" y="101845"/>
                </a:cubicBezTo>
                <a:cubicBezTo>
                  <a:pt x="445232" y="103896"/>
                  <a:pt x="443472" y="105849"/>
                  <a:pt x="441711" y="107802"/>
                </a:cubicBezTo>
                <a:cubicBezTo>
                  <a:pt x="441614" y="107020"/>
                  <a:pt x="441320" y="106239"/>
                  <a:pt x="441125" y="105360"/>
                </a:cubicBezTo>
                <a:lnTo>
                  <a:pt x="439853" y="100869"/>
                </a:lnTo>
                <a:lnTo>
                  <a:pt x="439658" y="100088"/>
                </a:lnTo>
                <a:cubicBezTo>
                  <a:pt x="439169" y="98721"/>
                  <a:pt x="438777" y="97158"/>
                  <a:pt x="438093" y="95401"/>
                </a:cubicBezTo>
                <a:lnTo>
                  <a:pt x="436528" y="91006"/>
                </a:lnTo>
                <a:lnTo>
                  <a:pt x="436430" y="90909"/>
                </a:lnTo>
                <a:cubicBezTo>
                  <a:pt x="436333" y="90616"/>
                  <a:pt x="436235" y="90323"/>
                  <a:pt x="436137" y="89932"/>
                </a:cubicBezTo>
                <a:cubicBezTo>
                  <a:pt x="435648" y="88663"/>
                  <a:pt x="435159" y="87198"/>
                  <a:pt x="434377" y="85636"/>
                </a:cubicBezTo>
                <a:lnTo>
                  <a:pt x="432421" y="81242"/>
                </a:lnTo>
                <a:lnTo>
                  <a:pt x="432323" y="81242"/>
                </a:lnTo>
                <a:lnTo>
                  <a:pt x="432323" y="81144"/>
                </a:lnTo>
                <a:cubicBezTo>
                  <a:pt x="432225" y="80851"/>
                  <a:pt x="432030" y="80461"/>
                  <a:pt x="431834" y="80168"/>
                </a:cubicBezTo>
                <a:cubicBezTo>
                  <a:pt x="431345" y="78898"/>
                  <a:pt x="430660" y="77531"/>
                  <a:pt x="429878" y="76067"/>
                </a:cubicBezTo>
                <a:lnTo>
                  <a:pt x="427531" y="71868"/>
                </a:lnTo>
                <a:lnTo>
                  <a:pt x="427531" y="71770"/>
                </a:lnTo>
                <a:cubicBezTo>
                  <a:pt x="427335" y="71477"/>
                  <a:pt x="427140" y="71087"/>
                  <a:pt x="426944" y="70794"/>
                </a:cubicBezTo>
                <a:cubicBezTo>
                  <a:pt x="426260" y="69622"/>
                  <a:pt x="425575" y="68255"/>
                  <a:pt x="424597" y="66888"/>
                </a:cubicBezTo>
                <a:lnTo>
                  <a:pt x="422054" y="62787"/>
                </a:lnTo>
                <a:lnTo>
                  <a:pt x="421957" y="62787"/>
                </a:lnTo>
                <a:lnTo>
                  <a:pt x="421957" y="62689"/>
                </a:lnTo>
                <a:cubicBezTo>
                  <a:pt x="421761" y="62396"/>
                  <a:pt x="421565" y="62103"/>
                  <a:pt x="421370" y="61810"/>
                </a:cubicBezTo>
                <a:cubicBezTo>
                  <a:pt x="420587" y="60639"/>
                  <a:pt x="419707" y="59271"/>
                  <a:pt x="418632" y="57904"/>
                </a:cubicBezTo>
                <a:lnTo>
                  <a:pt x="415698" y="54096"/>
                </a:lnTo>
                <a:lnTo>
                  <a:pt x="415600" y="54096"/>
                </a:lnTo>
                <a:lnTo>
                  <a:pt x="415600" y="53999"/>
                </a:lnTo>
                <a:cubicBezTo>
                  <a:pt x="415404" y="53803"/>
                  <a:pt x="415209" y="53510"/>
                  <a:pt x="414915" y="53217"/>
                </a:cubicBezTo>
                <a:cubicBezTo>
                  <a:pt x="414329" y="52339"/>
                  <a:pt x="413546" y="51362"/>
                  <a:pt x="412666" y="50386"/>
                </a:cubicBezTo>
                <a:cubicBezTo>
                  <a:pt x="414035" y="49507"/>
                  <a:pt x="415404" y="48726"/>
                  <a:pt x="416773" y="47847"/>
                </a:cubicBezTo>
                <a:cubicBezTo>
                  <a:pt x="417654" y="47261"/>
                  <a:pt x="418534" y="46773"/>
                  <a:pt x="419414" y="46187"/>
                </a:cubicBezTo>
                <a:cubicBezTo>
                  <a:pt x="420392" y="45699"/>
                  <a:pt x="421272" y="45113"/>
                  <a:pt x="422250" y="44625"/>
                </a:cubicBezTo>
                <a:cubicBezTo>
                  <a:pt x="424108" y="43550"/>
                  <a:pt x="426064" y="42476"/>
                  <a:pt x="427922" y="41402"/>
                </a:cubicBezTo>
                <a:cubicBezTo>
                  <a:pt x="435452" y="37106"/>
                  <a:pt x="443765" y="33298"/>
                  <a:pt x="451882" y="29392"/>
                </a:cubicBezTo>
                <a:cubicBezTo>
                  <a:pt x="456087" y="27732"/>
                  <a:pt x="460293" y="25974"/>
                  <a:pt x="464596" y="24216"/>
                </a:cubicBezTo>
                <a:cubicBezTo>
                  <a:pt x="466649" y="23338"/>
                  <a:pt x="468801" y="22557"/>
                  <a:pt x="470952" y="21873"/>
                </a:cubicBezTo>
                <a:lnTo>
                  <a:pt x="477407" y="19627"/>
                </a:lnTo>
                <a:cubicBezTo>
                  <a:pt x="479558" y="18944"/>
                  <a:pt x="481612" y="18162"/>
                  <a:pt x="483764" y="17577"/>
                </a:cubicBezTo>
                <a:cubicBezTo>
                  <a:pt x="485915" y="16893"/>
                  <a:pt x="488067" y="16307"/>
                  <a:pt x="490120" y="15721"/>
                </a:cubicBezTo>
                <a:cubicBezTo>
                  <a:pt x="492272" y="15135"/>
                  <a:pt x="494326" y="14549"/>
                  <a:pt x="496477" y="13963"/>
                </a:cubicBezTo>
                <a:cubicBezTo>
                  <a:pt x="498531" y="13377"/>
                  <a:pt x="500682" y="12889"/>
                  <a:pt x="502736" y="12401"/>
                </a:cubicBezTo>
                <a:cubicBezTo>
                  <a:pt x="506941" y="11522"/>
                  <a:pt x="510951" y="10448"/>
                  <a:pt x="515058" y="9764"/>
                </a:cubicBezTo>
                <a:cubicBezTo>
                  <a:pt x="519068" y="9081"/>
                  <a:pt x="522980" y="8397"/>
                  <a:pt x="526892" y="7714"/>
                </a:cubicBezTo>
                <a:cubicBezTo>
                  <a:pt x="534617" y="6542"/>
                  <a:pt x="541952" y="5468"/>
                  <a:pt x="548896" y="4784"/>
                </a:cubicBezTo>
                <a:cubicBezTo>
                  <a:pt x="552416" y="4394"/>
                  <a:pt x="555741" y="4003"/>
                  <a:pt x="558969" y="3710"/>
                </a:cubicBezTo>
                <a:cubicBezTo>
                  <a:pt x="562196" y="3417"/>
                  <a:pt x="565325" y="3124"/>
                  <a:pt x="568357" y="2831"/>
                </a:cubicBezTo>
                <a:cubicBezTo>
                  <a:pt x="574322" y="2343"/>
                  <a:pt x="579799" y="1953"/>
                  <a:pt x="584591" y="1562"/>
                </a:cubicBezTo>
                <a:cubicBezTo>
                  <a:pt x="589481" y="1269"/>
                  <a:pt x="593686" y="976"/>
                  <a:pt x="597109" y="683"/>
                </a:cubicBezTo>
                <a:cubicBezTo>
                  <a:pt x="604052" y="195"/>
                  <a:pt x="608062" y="0"/>
                  <a:pt x="608062" y="0"/>
                </a:cubicBez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65" name="矩形 64"/>
          <p:cNvSpPr/>
          <p:nvPr/>
        </p:nvSpPr>
        <p:spPr>
          <a:xfrm>
            <a:off x="1897211" y="5080955"/>
            <a:ext cx="8699496" cy="636328"/>
          </a:xfrm>
          <a:prstGeom prst="rect">
            <a:avLst/>
          </a:prstGeom>
        </p:spPr>
        <p:txBody>
          <a:bodyPr wrap="square">
            <a:spAutoFit/>
          </a:bodyPr>
          <a:lstStyle/>
          <a:p>
            <a:pPr algn="ctr">
              <a:lnSpc>
                <a:spcPct val="130000"/>
              </a:lnSpc>
            </a:pPr>
            <a:r>
              <a:rPr lang="zh-CN" altLang="en-US" sz="1400">
                <a:solidFill>
                  <a:schemeClr val="bg1"/>
                </a:solidFill>
                <a:cs typeface="+mn-ea"/>
                <a:sym typeface="+mn-lt"/>
              </a:rPr>
              <a:t>点击此处添加文本信息。标题数字等都可以通过点击和重新输入进行更改，顶部“开始”面板中可以对字体、字号、颜色、行距等进行修改。建议正文</a:t>
            </a:r>
            <a:r>
              <a:rPr lang="en-US" altLang="zh-CN" sz="1400">
                <a:solidFill>
                  <a:schemeClr val="bg1"/>
                </a:solidFill>
                <a:cs typeface="+mn-ea"/>
                <a:sym typeface="+mn-lt"/>
              </a:rPr>
              <a:t>14</a:t>
            </a:r>
            <a:r>
              <a:rPr lang="zh-CN" altLang="en-US" sz="1400">
                <a:solidFill>
                  <a:schemeClr val="bg1"/>
                </a:solidFill>
                <a:cs typeface="+mn-ea"/>
                <a:sym typeface="+mn-lt"/>
              </a:rPr>
              <a:t>号字，</a:t>
            </a:r>
            <a:r>
              <a:rPr lang="en-US" altLang="zh-CN" sz="1400">
                <a:solidFill>
                  <a:schemeClr val="bg1"/>
                </a:solidFill>
                <a:cs typeface="+mn-ea"/>
                <a:sym typeface="+mn-lt"/>
              </a:rPr>
              <a:t>1.3</a:t>
            </a:r>
            <a:r>
              <a:rPr lang="zh-CN" altLang="en-US" sz="1400">
                <a:solidFill>
                  <a:schemeClr val="bg1"/>
                </a:solidFill>
                <a:cs typeface="+mn-ea"/>
                <a:sym typeface="+mn-lt"/>
              </a:rPr>
              <a:t>倍字间距。</a:t>
            </a:r>
          </a:p>
        </p:txBody>
      </p:sp>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5706745" y="-1151890"/>
            <a:ext cx="3713480" cy="9258935"/>
          </a:xfrm>
          <a:prstGeom prst="rect">
            <a:avLst/>
          </a:prstGeom>
        </p:spPr>
      </p:pic>
      <p:sp>
        <p:nvSpPr>
          <p:cNvPr id="10" name="矩形 9"/>
          <p:cNvSpPr/>
          <p:nvPr/>
        </p:nvSpPr>
        <p:spPr>
          <a:xfrm>
            <a:off x="2806699" y="1539659"/>
            <a:ext cx="9385299" cy="3898898"/>
          </a:xfrm>
          <a:prstGeom prst="rect">
            <a:avLst/>
          </a:prstGeom>
          <a:noFill/>
          <a:ln w="38100">
            <a:solidFill>
              <a:srgbClr val="FFD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4367113" y="2658111"/>
            <a:ext cx="3229562" cy="830997"/>
          </a:xfrm>
          <a:prstGeom prst="rect">
            <a:avLst/>
          </a:prstGeom>
          <a:noFill/>
        </p:spPr>
        <p:txBody>
          <a:bodyPr vert="horz" wrap="square" rtlCol="0">
            <a:spAutoFit/>
          </a:bodyPr>
          <a:lstStyle/>
          <a:p>
            <a:r>
              <a:rPr lang="zh-CN" altLang="en-US" sz="4800" b="1">
                <a:solidFill>
                  <a:schemeClr val="bg1"/>
                </a:solidFill>
                <a:cs typeface="+mn-ea"/>
                <a:sym typeface="+mn-lt"/>
              </a:rPr>
              <a:t>输入标题</a:t>
            </a:r>
          </a:p>
        </p:txBody>
      </p:sp>
      <p:sp>
        <p:nvSpPr>
          <p:cNvPr id="41" name="矩形 40"/>
          <p:cNvSpPr/>
          <p:nvPr/>
        </p:nvSpPr>
        <p:spPr>
          <a:xfrm rot="5400000">
            <a:off x="5244716" y="2869305"/>
            <a:ext cx="45719" cy="14286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Title 20"/>
          <p:cNvSpPr txBox="1"/>
          <p:nvPr/>
        </p:nvSpPr>
        <p:spPr>
          <a:xfrm>
            <a:off x="4553257" y="3941965"/>
            <a:ext cx="4130109" cy="703462"/>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50000"/>
              </a:lnSpc>
              <a:spcBef>
                <a:spcPts val="1200"/>
              </a:spcBef>
            </a:pPr>
            <a:r>
              <a:rPr lang="zh-CN" altLang="en-US" sz="1600">
                <a:solidFill>
                  <a:schemeClr val="bg1"/>
                </a:solidFill>
                <a:latin typeface="+mn-lt"/>
                <a:ea typeface="+mn-ea"/>
                <a:cs typeface="+mn-ea"/>
                <a:sym typeface="+mn-lt"/>
              </a:rPr>
              <a:t>您的内容打在这里或者通过复制您的文本后在此框中选择粘贴</a:t>
            </a:r>
            <a:r>
              <a:rPr lang="en-US" altLang="zh-CN" sz="1600">
                <a:solidFill>
                  <a:schemeClr val="bg1"/>
                </a:solidFill>
                <a:latin typeface="+mn-lt"/>
                <a:ea typeface="+mn-ea"/>
                <a:cs typeface="+mn-ea"/>
                <a:sym typeface="+mn-lt"/>
              </a:rPr>
              <a:t>.</a:t>
            </a:r>
            <a:r>
              <a:rPr lang="zh-CN" altLang="en-US" sz="1600">
                <a:solidFill>
                  <a:schemeClr val="bg1"/>
                </a:solidFill>
                <a:latin typeface="+mn-lt"/>
                <a:ea typeface="+mn-ea"/>
                <a:cs typeface="+mn-ea"/>
                <a:sym typeface="+mn-lt"/>
              </a:rPr>
              <a:t>您的内容打在这里。</a:t>
            </a:r>
          </a:p>
        </p:txBody>
      </p:sp>
      <p:pic>
        <p:nvPicPr>
          <p:cNvPr id="3" name="图片 2" descr="30实施45"/>
          <p:cNvPicPr>
            <a:picLocks noChangeAspect="1"/>
          </p:cNvPicPr>
          <p:nvPr/>
        </p:nvPicPr>
        <p:blipFill>
          <a:blip r:embed="rId3"/>
          <a:stretch>
            <a:fillRect/>
          </a:stretch>
        </p:blipFill>
        <p:spPr>
          <a:xfrm>
            <a:off x="278765" y="3749040"/>
            <a:ext cx="4615815" cy="2374900"/>
          </a:xfrm>
          <a:prstGeom prst="ellipse">
            <a:avLst/>
          </a:prstGeom>
        </p:spPr>
      </p:pic>
      <p:pic>
        <p:nvPicPr>
          <p:cNvPr id="11" name="图片 10" descr="30方法45"/>
          <p:cNvPicPr>
            <a:picLocks noChangeAspect="1"/>
          </p:cNvPicPr>
          <p:nvPr/>
        </p:nvPicPr>
        <p:blipFill>
          <a:blip r:embed="rId4"/>
          <a:stretch>
            <a:fillRect/>
          </a:stretch>
        </p:blipFill>
        <p:spPr>
          <a:xfrm>
            <a:off x="8272145" y="1963420"/>
            <a:ext cx="3919855" cy="3371215"/>
          </a:xfrm>
          <a:prstGeom prst="rect">
            <a:avLst/>
          </a:prstGeom>
        </p:spPr>
      </p:pic>
      <p:pic>
        <p:nvPicPr>
          <p:cNvPr id="8" name="图片 7" descr="摄图网_400758162"/>
          <p:cNvPicPr>
            <a:picLocks noChangeAspect="1"/>
          </p:cNvPicPr>
          <p:nvPr/>
        </p:nvPicPr>
        <p:blipFill>
          <a:blip r:embed="rId5"/>
          <a:stretch>
            <a:fillRect/>
          </a:stretch>
        </p:blipFill>
        <p:spPr>
          <a:xfrm flipH="1">
            <a:off x="7528560" y="1895475"/>
            <a:ext cx="4572000" cy="457200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nodeType="afterGroup">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2" name="图片 1" descr="3方法045"/>
            <p:cNvPicPr>
              <a:picLocks noChangeAspect="1"/>
            </p:cNvPicPr>
            <p:nvPr/>
          </p:nvPicPr>
          <p:blipFill>
            <a:blip r:embed="rId2"/>
            <a:stretch>
              <a:fillRect/>
            </a:stretch>
          </p:blipFill>
          <p:spPr>
            <a:xfrm>
              <a:off x="379" y="387"/>
              <a:ext cx="2272" cy="1558"/>
            </a:xfrm>
            <a:prstGeom prst="rect">
              <a:avLst/>
            </a:prstGeom>
          </p:spPr>
        </p:pic>
      </p:grpSp>
      <p:sp>
        <p:nvSpPr>
          <p:cNvPr id="96" name="Freeform 41"/>
          <p:cNvSpPr>
            <a:spLocks noEditPoints="1"/>
          </p:cNvSpPr>
          <p:nvPr/>
        </p:nvSpPr>
        <p:spPr bwMode="auto">
          <a:xfrm flipH="1">
            <a:off x="6321308" y="2204271"/>
            <a:ext cx="1901128" cy="1846532"/>
          </a:xfrm>
          <a:custGeom>
            <a:gdLst>
              <a:gd name="T0" fmla="*/ 6546 w 7412"/>
              <a:gd name="T1" fmla="*/ 1314 h 7199"/>
              <a:gd name="T2" fmla="*/ 6186 w 7412"/>
              <a:gd name="T3" fmla="*/ 1036 h 7199"/>
              <a:gd name="T4" fmla="*/ 5035 w 7412"/>
              <a:gd name="T5" fmla="*/ 336 h 7199"/>
              <a:gd name="T6" fmla="*/ 4172 w 7412"/>
              <a:gd name="T7" fmla="*/ 77 h 7199"/>
              <a:gd name="T8" fmla="*/ 2634 w 7412"/>
              <a:gd name="T9" fmla="*/ 249 h 7199"/>
              <a:gd name="T10" fmla="*/ 460 w 7412"/>
              <a:gd name="T11" fmla="*/ 2868 h 7199"/>
              <a:gd name="T12" fmla="*/ 849 w 7412"/>
              <a:gd name="T13" fmla="*/ 5083 h 7199"/>
              <a:gd name="T14" fmla="*/ 863 w 7412"/>
              <a:gd name="T15" fmla="*/ 2565 h 7199"/>
              <a:gd name="T16" fmla="*/ 2115 w 7412"/>
              <a:gd name="T17" fmla="*/ 1040 h 7199"/>
              <a:gd name="T18" fmla="*/ 5539 w 7412"/>
              <a:gd name="T19" fmla="*/ 1055 h 7199"/>
              <a:gd name="T20" fmla="*/ 6893 w 7412"/>
              <a:gd name="T21" fmla="*/ 4238 h 7199"/>
              <a:gd name="T22" fmla="*/ 5280 w 7412"/>
              <a:gd name="T23" fmla="*/ 6421 h 7199"/>
              <a:gd name="T24" fmla="*/ 4157 w 7412"/>
              <a:gd name="T25" fmla="*/ 6766 h 7199"/>
              <a:gd name="T26" fmla="*/ 1223 w 7412"/>
              <a:gd name="T27" fmla="*/ 5630 h 7199"/>
              <a:gd name="T28" fmla="*/ 1985 w 7412"/>
              <a:gd name="T29" fmla="*/ 6651 h 7199"/>
              <a:gd name="T30" fmla="*/ 4504 w 7412"/>
              <a:gd name="T31" fmla="*/ 6968 h 7199"/>
              <a:gd name="T32" fmla="*/ 5908 w 7412"/>
              <a:gd name="T33" fmla="*/ 6391 h 7199"/>
              <a:gd name="T34" fmla="*/ 6944 w 7412"/>
              <a:gd name="T35" fmla="*/ 5281 h 7199"/>
              <a:gd name="T36" fmla="*/ 7380 w 7412"/>
              <a:gd name="T37" fmla="*/ 3170 h 7199"/>
              <a:gd name="T38" fmla="*/ 4778 w 7412"/>
              <a:gd name="T39" fmla="*/ 6807 h 7199"/>
              <a:gd name="T40" fmla="*/ 1812 w 7412"/>
              <a:gd name="T41" fmla="*/ 3069 h 7199"/>
              <a:gd name="T42" fmla="*/ 1510 w 7412"/>
              <a:gd name="T43" fmla="*/ 4335 h 7199"/>
              <a:gd name="T44" fmla="*/ 2201 w 7412"/>
              <a:gd name="T45" fmla="*/ 5155 h 7199"/>
              <a:gd name="T46" fmla="*/ 3107 w 7412"/>
              <a:gd name="T47" fmla="*/ 6076 h 7199"/>
              <a:gd name="T48" fmla="*/ 2632 w 7412"/>
              <a:gd name="T49" fmla="*/ 5227 h 7199"/>
              <a:gd name="T50" fmla="*/ 3453 w 7412"/>
              <a:gd name="T51" fmla="*/ 4925 h 7199"/>
              <a:gd name="T52" fmla="*/ 4934 w 7412"/>
              <a:gd name="T53" fmla="*/ 5385 h 7199"/>
              <a:gd name="T54" fmla="*/ 4632 w 7412"/>
              <a:gd name="T55" fmla="*/ 6450 h 7199"/>
              <a:gd name="T56" fmla="*/ 5380 w 7412"/>
              <a:gd name="T57" fmla="*/ 5227 h 7199"/>
              <a:gd name="T58" fmla="*/ 5409 w 7412"/>
              <a:gd name="T59" fmla="*/ 4162 h 7199"/>
              <a:gd name="T60" fmla="*/ 5539 w 7412"/>
              <a:gd name="T61" fmla="*/ 2868 h 7199"/>
              <a:gd name="T62" fmla="*/ 4934 w 7412"/>
              <a:gd name="T63" fmla="*/ 2335 h 7199"/>
              <a:gd name="T64" fmla="*/ 4517 w 7412"/>
              <a:gd name="T65" fmla="*/ 1817 h 7199"/>
              <a:gd name="T66" fmla="*/ 4258 w 7412"/>
              <a:gd name="T67" fmla="*/ 1371 h 7199"/>
              <a:gd name="T68" fmla="*/ 4560 w 7412"/>
              <a:gd name="T69" fmla="*/ 2148 h 7199"/>
              <a:gd name="T70" fmla="*/ 3165 w 7412"/>
              <a:gd name="T71" fmla="*/ 1199 h 7199"/>
              <a:gd name="T72" fmla="*/ 2791 w 7412"/>
              <a:gd name="T73" fmla="*/ 1630 h 7199"/>
              <a:gd name="T74" fmla="*/ 4834 w 7412"/>
              <a:gd name="T75" fmla="*/ 2479 h 7199"/>
              <a:gd name="T76" fmla="*/ 4173 w 7412"/>
              <a:gd name="T77" fmla="*/ 2514 h 7199"/>
              <a:gd name="T78" fmla="*/ 4301 w 7412"/>
              <a:gd name="T79" fmla="*/ 2666 h 7199"/>
              <a:gd name="T80" fmla="*/ 4460 w 7412"/>
              <a:gd name="T81" fmla="*/ 2666 h 7199"/>
              <a:gd name="T82" fmla="*/ 3697 w 7412"/>
              <a:gd name="T83" fmla="*/ 2681 h 7199"/>
              <a:gd name="T84" fmla="*/ 2920 w 7412"/>
              <a:gd name="T85" fmla="*/ 2494 h 7199"/>
              <a:gd name="T86" fmla="*/ 2459 w 7412"/>
              <a:gd name="T87" fmla="*/ 2475 h 7199"/>
              <a:gd name="T88" fmla="*/ 2791 w 7412"/>
              <a:gd name="T89" fmla="*/ 2551 h 7199"/>
              <a:gd name="T90" fmla="*/ 3068 w 7412"/>
              <a:gd name="T91" fmla="*/ 2607 h 7199"/>
              <a:gd name="T92" fmla="*/ 2359 w 7412"/>
              <a:gd name="T93" fmla="*/ 2925 h 7199"/>
              <a:gd name="T94" fmla="*/ 3582 w 7412"/>
              <a:gd name="T95" fmla="*/ 2824 h 7199"/>
              <a:gd name="T96" fmla="*/ 3582 w 7412"/>
              <a:gd name="T97" fmla="*/ 2882 h 7199"/>
              <a:gd name="T98" fmla="*/ 4186 w 7412"/>
              <a:gd name="T99" fmla="*/ 2853 h 7199"/>
              <a:gd name="T100" fmla="*/ 3697 w 7412"/>
              <a:gd name="T101" fmla="*/ 3227 h 7199"/>
              <a:gd name="T102" fmla="*/ 4057 w 7412"/>
              <a:gd name="T103" fmla="*/ 3040 h 7199"/>
              <a:gd name="T104" fmla="*/ 5150 w 7412"/>
              <a:gd name="T105" fmla="*/ 3587 h 7199"/>
              <a:gd name="T106" fmla="*/ 2273 w 7412"/>
              <a:gd name="T107" fmla="*/ 3688 h 71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412" h="7199">
                <a:moveTo>
                  <a:pt x="7380" y="3170"/>
                </a:moveTo>
                <a:cubicBezTo>
                  <a:pt x="7361" y="3059"/>
                  <a:pt x="7342" y="2949"/>
                  <a:pt x="7323" y="2839"/>
                </a:cubicBezTo>
                <a:cubicBezTo>
                  <a:pt x="7255" y="2810"/>
                  <a:pt x="7220" y="2792"/>
                  <a:pt x="7179" y="2738"/>
                </a:cubicBezTo>
                <a:cubicBezTo>
                  <a:pt x="7412" y="2291"/>
                  <a:pt x="6744" y="1530"/>
                  <a:pt x="6546" y="1314"/>
                </a:cubicBezTo>
                <a:cubicBezTo>
                  <a:pt x="6529" y="1318"/>
                  <a:pt x="6512" y="1323"/>
                  <a:pt x="6495" y="1328"/>
                </a:cubicBezTo>
                <a:cubicBezTo>
                  <a:pt x="6232" y="1079"/>
                  <a:pt x="6232" y="1079"/>
                  <a:pt x="6232" y="1079"/>
                </a:cubicBezTo>
                <a:cubicBezTo>
                  <a:pt x="6235" y="1072"/>
                  <a:pt x="6239" y="1065"/>
                  <a:pt x="6244" y="1055"/>
                </a:cubicBezTo>
                <a:cubicBezTo>
                  <a:pt x="6225" y="1049"/>
                  <a:pt x="6206" y="1042"/>
                  <a:pt x="6186" y="1036"/>
                </a:cubicBezTo>
                <a:cubicBezTo>
                  <a:pt x="6176" y="1026"/>
                  <a:pt x="6176" y="1026"/>
                  <a:pt x="6176" y="1026"/>
                </a:cubicBezTo>
                <a:cubicBezTo>
                  <a:pt x="5600" y="608"/>
                  <a:pt x="5600" y="608"/>
                  <a:pt x="5600" y="608"/>
                </a:cubicBezTo>
                <a:cubicBezTo>
                  <a:pt x="5599" y="579"/>
                  <a:pt x="5597" y="551"/>
                  <a:pt x="5596" y="523"/>
                </a:cubicBezTo>
                <a:cubicBezTo>
                  <a:pt x="5488" y="442"/>
                  <a:pt x="5280" y="255"/>
                  <a:pt x="5035" y="336"/>
                </a:cubicBezTo>
                <a:cubicBezTo>
                  <a:pt x="5032" y="337"/>
                  <a:pt x="5028" y="338"/>
                  <a:pt x="5025" y="340"/>
                </a:cubicBezTo>
                <a:cubicBezTo>
                  <a:pt x="4678" y="314"/>
                  <a:pt x="4678" y="314"/>
                  <a:pt x="4678" y="314"/>
                </a:cubicBezTo>
                <a:cubicBezTo>
                  <a:pt x="4219" y="176"/>
                  <a:pt x="4219" y="176"/>
                  <a:pt x="4219" y="176"/>
                </a:cubicBezTo>
                <a:cubicBezTo>
                  <a:pt x="4203" y="146"/>
                  <a:pt x="4188" y="113"/>
                  <a:pt x="4172" y="77"/>
                </a:cubicBezTo>
                <a:cubicBezTo>
                  <a:pt x="3969" y="35"/>
                  <a:pt x="3814" y="0"/>
                  <a:pt x="3553" y="5"/>
                </a:cubicBezTo>
                <a:cubicBezTo>
                  <a:pt x="3469" y="54"/>
                  <a:pt x="3325" y="24"/>
                  <a:pt x="3222" y="77"/>
                </a:cubicBezTo>
                <a:cubicBezTo>
                  <a:pt x="3183" y="107"/>
                  <a:pt x="3143" y="138"/>
                  <a:pt x="3104" y="169"/>
                </a:cubicBezTo>
                <a:cubicBezTo>
                  <a:pt x="2634" y="249"/>
                  <a:pt x="2634" y="249"/>
                  <a:pt x="2634" y="249"/>
                </a:cubicBezTo>
                <a:cubicBezTo>
                  <a:pt x="2293" y="481"/>
                  <a:pt x="2293" y="481"/>
                  <a:pt x="2293" y="481"/>
                </a:cubicBezTo>
                <a:cubicBezTo>
                  <a:pt x="1782" y="389"/>
                  <a:pt x="966" y="1342"/>
                  <a:pt x="834" y="1731"/>
                </a:cubicBezTo>
                <a:cubicBezTo>
                  <a:pt x="764" y="1938"/>
                  <a:pt x="750" y="2330"/>
                  <a:pt x="532" y="2393"/>
                </a:cubicBezTo>
                <a:cubicBezTo>
                  <a:pt x="442" y="2521"/>
                  <a:pt x="509" y="2665"/>
                  <a:pt x="460" y="2868"/>
                </a:cubicBezTo>
                <a:cubicBezTo>
                  <a:pt x="369" y="3246"/>
                  <a:pt x="0" y="3810"/>
                  <a:pt x="244" y="4364"/>
                </a:cubicBezTo>
                <a:cubicBezTo>
                  <a:pt x="332" y="4562"/>
                  <a:pt x="603" y="4600"/>
                  <a:pt x="705" y="4767"/>
                </a:cubicBezTo>
                <a:cubicBezTo>
                  <a:pt x="719" y="4872"/>
                  <a:pt x="733" y="4978"/>
                  <a:pt x="748" y="5083"/>
                </a:cubicBezTo>
                <a:cubicBezTo>
                  <a:pt x="849" y="5083"/>
                  <a:pt x="849" y="5083"/>
                  <a:pt x="849" y="5083"/>
                </a:cubicBezTo>
                <a:cubicBezTo>
                  <a:pt x="979" y="4996"/>
                  <a:pt x="967" y="4730"/>
                  <a:pt x="892" y="4594"/>
                </a:cubicBezTo>
                <a:cubicBezTo>
                  <a:pt x="821" y="4467"/>
                  <a:pt x="695" y="4363"/>
                  <a:pt x="633" y="4220"/>
                </a:cubicBezTo>
                <a:cubicBezTo>
                  <a:pt x="559" y="4050"/>
                  <a:pt x="444" y="3267"/>
                  <a:pt x="518" y="3011"/>
                </a:cubicBezTo>
                <a:cubicBezTo>
                  <a:pt x="587" y="2772"/>
                  <a:pt x="744" y="2731"/>
                  <a:pt x="863" y="2565"/>
                </a:cubicBezTo>
                <a:cubicBezTo>
                  <a:pt x="911" y="2460"/>
                  <a:pt x="959" y="2354"/>
                  <a:pt x="1007" y="2249"/>
                </a:cubicBezTo>
                <a:cubicBezTo>
                  <a:pt x="1141" y="2035"/>
                  <a:pt x="1313" y="1825"/>
                  <a:pt x="1467" y="1616"/>
                </a:cubicBezTo>
                <a:cubicBezTo>
                  <a:pt x="1597" y="1440"/>
                  <a:pt x="1798" y="1417"/>
                  <a:pt x="1870" y="1170"/>
                </a:cubicBezTo>
                <a:cubicBezTo>
                  <a:pt x="1989" y="1156"/>
                  <a:pt x="2001" y="1085"/>
                  <a:pt x="2115" y="1040"/>
                </a:cubicBezTo>
                <a:cubicBezTo>
                  <a:pt x="2494" y="893"/>
                  <a:pt x="2849" y="722"/>
                  <a:pt x="3251" y="609"/>
                </a:cubicBezTo>
                <a:cubicBezTo>
                  <a:pt x="3726" y="609"/>
                  <a:pt x="3726" y="609"/>
                  <a:pt x="3726" y="609"/>
                </a:cubicBezTo>
                <a:cubicBezTo>
                  <a:pt x="4458" y="609"/>
                  <a:pt x="4908" y="753"/>
                  <a:pt x="5337" y="1026"/>
                </a:cubicBezTo>
                <a:cubicBezTo>
                  <a:pt x="5428" y="1084"/>
                  <a:pt x="5458" y="1031"/>
                  <a:pt x="5539" y="1055"/>
                </a:cubicBezTo>
                <a:cubicBezTo>
                  <a:pt x="5581" y="1067"/>
                  <a:pt x="5936" y="1398"/>
                  <a:pt x="5970" y="1443"/>
                </a:cubicBezTo>
                <a:cubicBezTo>
                  <a:pt x="6339" y="1934"/>
                  <a:pt x="6634" y="2278"/>
                  <a:pt x="6833" y="2954"/>
                </a:cubicBezTo>
                <a:cubicBezTo>
                  <a:pt x="6909" y="3210"/>
                  <a:pt x="6801" y="3521"/>
                  <a:pt x="6960" y="3655"/>
                </a:cubicBezTo>
                <a:cubicBezTo>
                  <a:pt x="6893" y="4238"/>
                  <a:pt x="6893" y="4238"/>
                  <a:pt x="6893" y="4238"/>
                </a:cubicBezTo>
                <a:cubicBezTo>
                  <a:pt x="6883" y="4236"/>
                  <a:pt x="6873" y="4235"/>
                  <a:pt x="6862" y="4234"/>
                </a:cubicBezTo>
                <a:cubicBezTo>
                  <a:pt x="6833" y="4407"/>
                  <a:pt x="6805" y="4580"/>
                  <a:pt x="6776" y="4752"/>
                </a:cubicBezTo>
                <a:cubicBezTo>
                  <a:pt x="6503" y="5309"/>
                  <a:pt x="5940" y="6148"/>
                  <a:pt x="5337" y="6349"/>
                </a:cubicBezTo>
                <a:cubicBezTo>
                  <a:pt x="5318" y="6373"/>
                  <a:pt x="5299" y="6397"/>
                  <a:pt x="5280" y="6421"/>
                </a:cubicBezTo>
                <a:cubicBezTo>
                  <a:pt x="5287" y="6429"/>
                  <a:pt x="5287" y="6429"/>
                  <a:pt x="5287" y="6429"/>
                </a:cubicBezTo>
                <a:cubicBezTo>
                  <a:pt x="4934" y="6564"/>
                  <a:pt x="4934" y="6564"/>
                  <a:pt x="4934" y="6564"/>
                </a:cubicBezTo>
                <a:cubicBezTo>
                  <a:pt x="4929" y="6560"/>
                  <a:pt x="4924" y="6555"/>
                  <a:pt x="4920" y="6551"/>
                </a:cubicBezTo>
                <a:cubicBezTo>
                  <a:pt x="4693" y="6600"/>
                  <a:pt x="4400" y="6698"/>
                  <a:pt x="4157" y="6766"/>
                </a:cubicBezTo>
                <a:cubicBezTo>
                  <a:pt x="4001" y="6811"/>
                  <a:pt x="3888" y="6731"/>
                  <a:pt x="3783" y="6709"/>
                </a:cubicBezTo>
                <a:cubicBezTo>
                  <a:pt x="3296" y="6607"/>
                  <a:pt x="2841" y="6781"/>
                  <a:pt x="2517" y="6551"/>
                </a:cubicBezTo>
                <a:cubicBezTo>
                  <a:pt x="2309" y="6402"/>
                  <a:pt x="2092" y="6254"/>
                  <a:pt x="1870" y="6105"/>
                </a:cubicBezTo>
                <a:cubicBezTo>
                  <a:pt x="1653" y="5958"/>
                  <a:pt x="1568" y="5642"/>
                  <a:pt x="1223" y="5630"/>
                </a:cubicBezTo>
                <a:cubicBezTo>
                  <a:pt x="1184" y="5659"/>
                  <a:pt x="1146" y="5687"/>
                  <a:pt x="1108" y="5716"/>
                </a:cubicBezTo>
                <a:cubicBezTo>
                  <a:pt x="1108" y="5759"/>
                  <a:pt x="1108" y="5759"/>
                  <a:pt x="1108" y="5759"/>
                </a:cubicBezTo>
                <a:cubicBezTo>
                  <a:pt x="1241" y="5889"/>
                  <a:pt x="1450" y="6071"/>
                  <a:pt x="1496" y="6277"/>
                </a:cubicBezTo>
                <a:cubicBezTo>
                  <a:pt x="1831" y="6287"/>
                  <a:pt x="1894" y="6405"/>
                  <a:pt x="1985" y="6651"/>
                </a:cubicBezTo>
                <a:cubicBezTo>
                  <a:pt x="2093" y="6673"/>
                  <a:pt x="2300" y="6730"/>
                  <a:pt x="2345" y="6795"/>
                </a:cubicBezTo>
                <a:cubicBezTo>
                  <a:pt x="2374" y="6857"/>
                  <a:pt x="2402" y="6920"/>
                  <a:pt x="2431" y="6982"/>
                </a:cubicBezTo>
                <a:cubicBezTo>
                  <a:pt x="2714" y="7199"/>
                  <a:pt x="3406" y="7185"/>
                  <a:pt x="3769" y="7054"/>
                </a:cubicBezTo>
                <a:cubicBezTo>
                  <a:pt x="3861" y="6937"/>
                  <a:pt x="4239" y="7005"/>
                  <a:pt x="4504" y="6968"/>
                </a:cubicBezTo>
                <a:cubicBezTo>
                  <a:pt x="4798" y="6965"/>
                  <a:pt x="4798" y="6965"/>
                  <a:pt x="4798" y="6965"/>
                </a:cubicBezTo>
                <a:cubicBezTo>
                  <a:pt x="5178" y="6798"/>
                  <a:pt x="5178" y="6798"/>
                  <a:pt x="5178" y="6798"/>
                </a:cubicBezTo>
                <a:cubicBezTo>
                  <a:pt x="5575" y="6604"/>
                  <a:pt x="5575" y="6604"/>
                  <a:pt x="5575" y="6604"/>
                </a:cubicBezTo>
                <a:cubicBezTo>
                  <a:pt x="5908" y="6391"/>
                  <a:pt x="5908" y="6391"/>
                  <a:pt x="5908" y="6391"/>
                </a:cubicBezTo>
                <a:cubicBezTo>
                  <a:pt x="6241" y="6197"/>
                  <a:pt x="6241" y="6197"/>
                  <a:pt x="6241" y="6197"/>
                </a:cubicBezTo>
                <a:cubicBezTo>
                  <a:pt x="6445" y="6012"/>
                  <a:pt x="6445" y="6012"/>
                  <a:pt x="6445" y="6012"/>
                </a:cubicBezTo>
                <a:cubicBezTo>
                  <a:pt x="6648" y="5642"/>
                  <a:pt x="6648" y="5642"/>
                  <a:pt x="6648" y="5642"/>
                </a:cubicBezTo>
                <a:cubicBezTo>
                  <a:pt x="6944" y="5281"/>
                  <a:pt x="6944" y="5281"/>
                  <a:pt x="6944" y="5281"/>
                </a:cubicBezTo>
                <a:cubicBezTo>
                  <a:pt x="7268" y="4476"/>
                  <a:pt x="7268" y="4476"/>
                  <a:pt x="7268" y="4476"/>
                </a:cubicBezTo>
                <a:cubicBezTo>
                  <a:pt x="7260" y="3394"/>
                  <a:pt x="7260" y="3394"/>
                  <a:pt x="7260" y="3394"/>
                </a:cubicBezTo>
                <a:cubicBezTo>
                  <a:pt x="7266" y="3372"/>
                  <a:pt x="7272" y="3350"/>
                  <a:pt x="7279" y="3328"/>
                </a:cubicBezTo>
                <a:cubicBezTo>
                  <a:pt x="7313" y="3275"/>
                  <a:pt x="7347" y="3222"/>
                  <a:pt x="7380" y="3170"/>
                </a:cubicBezTo>
                <a:close/>
                <a:moveTo>
                  <a:pt x="4778" y="6807"/>
                </a:moveTo>
                <a:cubicBezTo>
                  <a:pt x="4786" y="6800"/>
                  <a:pt x="4793" y="6793"/>
                  <a:pt x="4800" y="6785"/>
                </a:cubicBezTo>
                <a:cubicBezTo>
                  <a:pt x="4808" y="6807"/>
                  <a:pt x="4808" y="6807"/>
                  <a:pt x="4808" y="6807"/>
                </a:cubicBezTo>
                <a:lnTo>
                  <a:pt x="4778" y="6807"/>
                </a:lnTo>
                <a:close/>
                <a:moveTo>
                  <a:pt x="2244" y="3083"/>
                </a:moveTo>
                <a:cubicBezTo>
                  <a:pt x="2244" y="3069"/>
                  <a:pt x="2244" y="3069"/>
                  <a:pt x="2244" y="3069"/>
                </a:cubicBezTo>
                <a:cubicBezTo>
                  <a:pt x="2175" y="3010"/>
                  <a:pt x="2001" y="3020"/>
                  <a:pt x="1870" y="3026"/>
                </a:cubicBezTo>
                <a:cubicBezTo>
                  <a:pt x="1851" y="3040"/>
                  <a:pt x="1832" y="3055"/>
                  <a:pt x="1812" y="3069"/>
                </a:cubicBezTo>
                <a:cubicBezTo>
                  <a:pt x="1869" y="3113"/>
                  <a:pt x="2136" y="3120"/>
                  <a:pt x="2215" y="3083"/>
                </a:cubicBezTo>
                <a:lnTo>
                  <a:pt x="2244" y="3083"/>
                </a:lnTo>
                <a:close/>
                <a:moveTo>
                  <a:pt x="1482" y="4321"/>
                </a:moveTo>
                <a:cubicBezTo>
                  <a:pt x="1491" y="4325"/>
                  <a:pt x="1501" y="4330"/>
                  <a:pt x="1510" y="4335"/>
                </a:cubicBezTo>
                <a:cubicBezTo>
                  <a:pt x="1646" y="4232"/>
                  <a:pt x="1820" y="4177"/>
                  <a:pt x="1942" y="4076"/>
                </a:cubicBezTo>
                <a:cubicBezTo>
                  <a:pt x="1985" y="4095"/>
                  <a:pt x="2028" y="4114"/>
                  <a:pt x="2071" y="4134"/>
                </a:cubicBezTo>
                <a:cubicBezTo>
                  <a:pt x="2118" y="4607"/>
                  <a:pt x="2593" y="4645"/>
                  <a:pt x="2618" y="4896"/>
                </a:cubicBezTo>
                <a:cubicBezTo>
                  <a:pt x="2517" y="5000"/>
                  <a:pt x="2377" y="5132"/>
                  <a:pt x="2201" y="5155"/>
                </a:cubicBezTo>
                <a:cubicBezTo>
                  <a:pt x="2276" y="5364"/>
                  <a:pt x="2786" y="5450"/>
                  <a:pt x="2906" y="5846"/>
                </a:cubicBezTo>
                <a:cubicBezTo>
                  <a:pt x="2976" y="5903"/>
                  <a:pt x="2989" y="5952"/>
                  <a:pt x="3078" y="5918"/>
                </a:cubicBezTo>
                <a:cubicBezTo>
                  <a:pt x="3102" y="5942"/>
                  <a:pt x="3126" y="5966"/>
                  <a:pt x="3150" y="5989"/>
                </a:cubicBezTo>
                <a:cubicBezTo>
                  <a:pt x="3136" y="6018"/>
                  <a:pt x="3122" y="6047"/>
                  <a:pt x="3107" y="6076"/>
                </a:cubicBezTo>
                <a:cubicBezTo>
                  <a:pt x="3107" y="6090"/>
                  <a:pt x="3107" y="6090"/>
                  <a:pt x="3107" y="6090"/>
                </a:cubicBezTo>
                <a:cubicBezTo>
                  <a:pt x="3122" y="6100"/>
                  <a:pt x="3136" y="6109"/>
                  <a:pt x="3150" y="6119"/>
                </a:cubicBezTo>
                <a:cubicBezTo>
                  <a:pt x="3366" y="6119"/>
                  <a:pt x="3366" y="6119"/>
                  <a:pt x="3366" y="6119"/>
                </a:cubicBezTo>
                <a:cubicBezTo>
                  <a:pt x="3302" y="5845"/>
                  <a:pt x="2804" y="5452"/>
                  <a:pt x="2632" y="5227"/>
                </a:cubicBezTo>
                <a:cubicBezTo>
                  <a:pt x="2632" y="5213"/>
                  <a:pt x="2632" y="5213"/>
                  <a:pt x="2632" y="5213"/>
                </a:cubicBezTo>
                <a:cubicBezTo>
                  <a:pt x="3031" y="5151"/>
                  <a:pt x="3239" y="5213"/>
                  <a:pt x="3222" y="4738"/>
                </a:cubicBezTo>
                <a:cubicBezTo>
                  <a:pt x="3232" y="4733"/>
                  <a:pt x="3242" y="4728"/>
                  <a:pt x="3251" y="4723"/>
                </a:cubicBezTo>
                <a:cubicBezTo>
                  <a:pt x="3354" y="4759"/>
                  <a:pt x="3368" y="4871"/>
                  <a:pt x="3453" y="4925"/>
                </a:cubicBezTo>
                <a:cubicBezTo>
                  <a:pt x="3675" y="5066"/>
                  <a:pt x="4182" y="5069"/>
                  <a:pt x="4388" y="5040"/>
                </a:cubicBezTo>
                <a:cubicBezTo>
                  <a:pt x="4392" y="5045"/>
                  <a:pt x="4397" y="5050"/>
                  <a:pt x="4402" y="5054"/>
                </a:cubicBezTo>
                <a:cubicBezTo>
                  <a:pt x="4373" y="5111"/>
                  <a:pt x="4358" y="5143"/>
                  <a:pt x="4359" y="5241"/>
                </a:cubicBezTo>
                <a:cubicBezTo>
                  <a:pt x="4618" y="5309"/>
                  <a:pt x="4736" y="5293"/>
                  <a:pt x="4934" y="5385"/>
                </a:cubicBezTo>
                <a:cubicBezTo>
                  <a:pt x="4939" y="5395"/>
                  <a:pt x="4944" y="5404"/>
                  <a:pt x="4949" y="5414"/>
                </a:cubicBezTo>
                <a:cubicBezTo>
                  <a:pt x="4922" y="5623"/>
                  <a:pt x="4723" y="6054"/>
                  <a:pt x="4546" y="6119"/>
                </a:cubicBezTo>
                <a:cubicBezTo>
                  <a:pt x="4494" y="6234"/>
                  <a:pt x="4560" y="6303"/>
                  <a:pt x="4575" y="6435"/>
                </a:cubicBezTo>
                <a:cubicBezTo>
                  <a:pt x="4594" y="6440"/>
                  <a:pt x="4613" y="6445"/>
                  <a:pt x="4632" y="6450"/>
                </a:cubicBezTo>
                <a:cubicBezTo>
                  <a:pt x="4680" y="6392"/>
                  <a:pt x="4728" y="6335"/>
                  <a:pt x="4776" y="6277"/>
                </a:cubicBezTo>
                <a:cubicBezTo>
                  <a:pt x="4752" y="6204"/>
                  <a:pt x="4731" y="6159"/>
                  <a:pt x="4733" y="6047"/>
                </a:cubicBezTo>
                <a:cubicBezTo>
                  <a:pt x="5048" y="5893"/>
                  <a:pt x="5119" y="5496"/>
                  <a:pt x="5380" y="5285"/>
                </a:cubicBezTo>
                <a:cubicBezTo>
                  <a:pt x="5380" y="5227"/>
                  <a:pt x="5380" y="5227"/>
                  <a:pt x="5380" y="5227"/>
                </a:cubicBezTo>
                <a:cubicBezTo>
                  <a:pt x="5241" y="5157"/>
                  <a:pt x="5180" y="5020"/>
                  <a:pt x="5021" y="4982"/>
                </a:cubicBezTo>
                <a:cubicBezTo>
                  <a:pt x="5016" y="4954"/>
                  <a:pt x="5011" y="4925"/>
                  <a:pt x="5006" y="4896"/>
                </a:cubicBezTo>
                <a:cubicBezTo>
                  <a:pt x="5286" y="4787"/>
                  <a:pt x="5542" y="4532"/>
                  <a:pt x="5481" y="4134"/>
                </a:cubicBezTo>
                <a:cubicBezTo>
                  <a:pt x="5457" y="4143"/>
                  <a:pt x="5433" y="4153"/>
                  <a:pt x="5409" y="4162"/>
                </a:cubicBezTo>
                <a:cubicBezTo>
                  <a:pt x="5400" y="4143"/>
                  <a:pt x="5390" y="4124"/>
                  <a:pt x="5380" y="4105"/>
                </a:cubicBezTo>
                <a:cubicBezTo>
                  <a:pt x="5626" y="3779"/>
                  <a:pt x="5319" y="3267"/>
                  <a:pt x="5179" y="2954"/>
                </a:cubicBezTo>
                <a:cubicBezTo>
                  <a:pt x="5257" y="2858"/>
                  <a:pt x="5377" y="2914"/>
                  <a:pt x="5510" y="2868"/>
                </a:cubicBezTo>
                <a:cubicBezTo>
                  <a:pt x="5539" y="2868"/>
                  <a:pt x="5539" y="2868"/>
                  <a:pt x="5539" y="2868"/>
                </a:cubicBezTo>
                <a:cubicBezTo>
                  <a:pt x="5524" y="2829"/>
                  <a:pt x="5510" y="2791"/>
                  <a:pt x="5495" y="2752"/>
                </a:cubicBezTo>
                <a:cubicBezTo>
                  <a:pt x="5586" y="2628"/>
                  <a:pt x="5731" y="2601"/>
                  <a:pt x="5783" y="2436"/>
                </a:cubicBezTo>
                <a:cubicBezTo>
                  <a:pt x="5793" y="2426"/>
                  <a:pt x="5802" y="2417"/>
                  <a:pt x="5812" y="2407"/>
                </a:cubicBezTo>
                <a:cubicBezTo>
                  <a:pt x="5529" y="2334"/>
                  <a:pt x="5181" y="2422"/>
                  <a:pt x="4934" y="2335"/>
                </a:cubicBezTo>
                <a:cubicBezTo>
                  <a:pt x="4822" y="2219"/>
                  <a:pt x="4710" y="2103"/>
                  <a:pt x="4597" y="1986"/>
                </a:cubicBezTo>
                <a:cubicBezTo>
                  <a:pt x="4598" y="1987"/>
                  <a:pt x="4598" y="1987"/>
                  <a:pt x="4598" y="1987"/>
                </a:cubicBezTo>
                <a:cubicBezTo>
                  <a:pt x="4551" y="1934"/>
                  <a:pt x="4524" y="1842"/>
                  <a:pt x="4517" y="1818"/>
                </a:cubicBezTo>
                <a:cubicBezTo>
                  <a:pt x="4517" y="1817"/>
                  <a:pt x="4517" y="1817"/>
                  <a:pt x="4517" y="1817"/>
                </a:cubicBezTo>
                <a:cubicBezTo>
                  <a:pt x="4517" y="1816"/>
                  <a:pt x="4516" y="1814"/>
                  <a:pt x="4515" y="1812"/>
                </a:cubicBezTo>
                <a:cubicBezTo>
                  <a:pt x="4515" y="1812"/>
                  <a:pt x="4515" y="1811"/>
                  <a:pt x="4515" y="1811"/>
                </a:cubicBezTo>
                <a:cubicBezTo>
                  <a:pt x="4515" y="1811"/>
                  <a:pt x="4515" y="1811"/>
                  <a:pt x="4515" y="1811"/>
                </a:cubicBezTo>
                <a:cubicBezTo>
                  <a:pt x="4491" y="1750"/>
                  <a:pt x="4288" y="1386"/>
                  <a:pt x="4258" y="1371"/>
                </a:cubicBezTo>
                <a:cubicBezTo>
                  <a:pt x="4215" y="1514"/>
                  <a:pt x="4278" y="1704"/>
                  <a:pt x="4371" y="1787"/>
                </a:cubicBezTo>
                <a:cubicBezTo>
                  <a:pt x="4382" y="1847"/>
                  <a:pt x="4416" y="1893"/>
                  <a:pt x="4416" y="1893"/>
                </a:cubicBezTo>
                <a:cubicBezTo>
                  <a:pt x="4417" y="1893"/>
                  <a:pt x="4417" y="1893"/>
                  <a:pt x="4417" y="1893"/>
                </a:cubicBezTo>
                <a:cubicBezTo>
                  <a:pt x="4437" y="2020"/>
                  <a:pt x="4498" y="2068"/>
                  <a:pt x="4560" y="2148"/>
                </a:cubicBezTo>
                <a:cubicBezTo>
                  <a:pt x="4560" y="2163"/>
                  <a:pt x="4560" y="2163"/>
                  <a:pt x="4560" y="2163"/>
                </a:cubicBezTo>
                <a:cubicBezTo>
                  <a:pt x="4199" y="2211"/>
                  <a:pt x="3858" y="1939"/>
                  <a:pt x="3711" y="1717"/>
                </a:cubicBezTo>
                <a:cubicBezTo>
                  <a:pt x="3660" y="1639"/>
                  <a:pt x="3691" y="1521"/>
                  <a:pt x="3640" y="1429"/>
                </a:cubicBezTo>
                <a:cubicBezTo>
                  <a:pt x="3587" y="1335"/>
                  <a:pt x="3274" y="1230"/>
                  <a:pt x="3165" y="1199"/>
                </a:cubicBezTo>
                <a:cubicBezTo>
                  <a:pt x="3196" y="1318"/>
                  <a:pt x="3376" y="1398"/>
                  <a:pt x="3481" y="1443"/>
                </a:cubicBezTo>
                <a:cubicBezTo>
                  <a:pt x="3481" y="1558"/>
                  <a:pt x="3481" y="1558"/>
                  <a:pt x="3481" y="1558"/>
                </a:cubicBezTo>
                <a:cubicBezTo>
                  <a:pt x="3256" y="1563"/>
                  <a:pt x="3031" y="1568"/>
                  <a:pt x="2805" y="1573"/>
                </a:cubicBezTo>
                <a:cubicBezTo>
                  <a:pt x="2800" y="1592"/>
                  <a:pt x="2796" y="1611"/>
                  <a:pt x="2791" y="1630"/>
                </a:cubicBezTo>
                <a:cubicBezTo>
                  <a:pt x="3207" y="1678"/>
                  <a:pt x="3744" y="1719"/>
                  <a:pt x="3855" y="2062"/>
                </a:cubicBezTo>
                <a:cubicBezTo>
                  <a:pt x="3458" y="2064"/>
                  <a:pt x="3174" y="2131"/>
                  <a:pt x="2791" y="2177"/>
                </a:cubicBezTo>
                <a:cubicBezTo>
                  <a:pt x="2836" y="2275"/>
                  <a:pt x="3324" y="2258"/>
                  <a:pt x="3424" y="2220"/>
                </a:cubicBezTo>
                <a:cubicBezTo>
                  <a:pt x="3677" y="2124"/>
                  <a:pt x="4689" y="2288"/>
                  <a:pt x="4834" y="2479"/>
                </a:cubicBezTo>
                <a:cubicBezTo>
                  <a:pt x="4834" y="2537"/>
                  <a:pt x="4834" y="2537"/>
                  <a:pt x="4834" y="2537"/>
                </a:cubicBezTo>
                <a:cubicBezTo>
                  <a:pt x="4722" y="2558"/>
                  <a:pt x="4660" y="2578"/>
                  <a:pt x="4603" y="2652"/>
                </a:cubicBezTo>
                <a:cubicBezTo>
                  <a:pt x="4527" y="2639"/>
                  <a:pt x="4450" y="2626"/>
                  <a:pt x="4373" y="2613"/>
                </a:cubicBezTo>
                <a:cubicBezTo>
                  <a:pt x="4311" y="2594"/>
                  <a:pt x="4226" y="2546"/>
                  <a:pt x="4173" y="2514"/>
                </a:cubicBezTo>
                <a:cubicBezTo>
                  <a:pt x="4047" y="2420"/>
                  <a:pt x="3823" y="2336"/>
                  <a:pt x="3668" y="2335"/>
                </a:cubicBezTo>
                <a:cubicBezTo>
                  <a:pt x="3663" y="2442"/>
                  <a:pt x="3955" y="2558"/>
                  <a:pt x="4144" y="2596"/>
                </a:cubicBezTo>
                <a:cubicBezTo>
                  <a:pt x="4199" y="2637"/>
                  <a:pt x="4259" y="2655"/>
                  <a:pt x="4301" y="2663"/>
                </a:cubicBezTo>
                <a:cubicBezTo>
                  <a:pt x="4301" y="2666"/>
                  <a:pt x="4301" y="2666"/>
                  <a:pt x="4301" y="2666"/>
                </a:cubicBezTo>
                <a:cubicBezTo>
                  <a:pt x="4319" y="2666"/>
                  <a:pt x="4319" y="2666"/>
                  <a:pt x="4319" y="2666"/>
                </a:cubicBezTo>
                <a:cubicBezTo>
                  <a:pt x="4342" y="2669"/>
                  <a:pt x="4356" y="2669"/>
                  <a:pt x="4356" y="2669"/>
                </a:cubicBezTo>
                <a:cubicBezTo>
                  <a:pt x="4359" y="2666"/>
                  <a:pt x="4359" y="2666"/>
                  <a:pt x="4359" y="2666"/>
                </a:cubicBezTo>
                <a:cubicBezTo>
                  <a:pt x="4460" y="2666"/>
                  <a:pt x="4460" y="2666"/>
                  <a:pt x="4460" y="2666"/>
                </a:cubicBezTo>
                <a:cubicBezTo>
                  <a:pt x="4460" y="2681"/>
                  <a:pt x="4460" y="2681"/>
                  <a:pt x="4460" y="2681"/>
                </a:cubicBezTo>
                <a:cubicBezTo>
                  <a:pt x="4094" y="2977"/>
                  <a:pt x="3387" y="2306"/>
                  <a:pt x="3107" y="2278"/>
                </a:cubicBezTo>
                <a:cubicBezTo>
                  <a:pt x="3171" y="2413"/>
                  <a:pt x="3419" y="2538"/>
                  <a:pt x="3582" y="2565"/>
                </a:cubicBezTo>
                <a:cubicBezTo>
                  <a:pt x="3620" y="2604"/>
                  <a:pt x="3659" y="2642"/>
                  <a:pt x="3697" y="2681"/>
                </a:cubicBezTo>
                <a:cubicBezTo>
                  <a:pt x="3697" y="2695"/>
                  <a:pt x="3697" y="2695"/>
                  <a:pt x="3697" y="2695"/>
                </a:cubicBezTo>
                <a:cubicBezTo>
                  <a:pt x="3468" y="2745"/>
                  <a:pt x="3291" y="2558"/>
                  <a:pt x="3019" y="2551"/>
                </a:cubicBezTo>
                <a:cubicBezTo>
                  <a:pt x="2949" y="2522"/>
                  <a:pt x="2949" y="2522"/>
                  <a:pt x="2949" y="2522"/>
                </a:cubicBezTo>
                <a:cubicBezTo>
                  <a:pt x="2939" y="2513"/>
                  <a:pt x="2930" y="2503"/>
                  <a:pt x="2920" y="2494"/>
                </a:cubicBezTo>
                <a:cubicBezTo>
                  <a:pt x="2805" y="2494"/>
                  <a:pt x="2805" y="2494"/>
                  <a:pt x="2805" y="2494"/>
                </a:cubicBezTo>
                <a:cubicBezTo>
                  <a:pt x="2767" y="2498"/>
                  <a:pt x="2724" y="2486"/>
                  <a:pt x="2687" y="2470"/>
                </a:cubicBezTo>
                <a:cubicBezTo>
                  <a:pt x="2559" y="2387"/>
                  <a:pt x="2076" y="2130"/>
                  <a:pt x="2028" y="2119"/>
                </a:cubicBezTo>
                <a:cubicBezTo>
                  <a:pt x="2067" y="2255"/>
                  <a:pt x="2264" y="2414"/>
                  <a:pt x="2459" y="2475"/>
                </a:cubicBezTo>
                <a:cubicBezTo>
                  <a:pt x="2460" y="2475"/>
                  <a:pt x="2461" y="2476"/>
                  <a:pt x="2463" y="2476"/>
                </a:cubicBezTo>
                <a:cubicBezTo>
                  <a:pt x="2535" y="2507"/>
                  <a:pt x="2766" y="2547"/>
                  <a:pt x="2791" y="2551"/>
                </a:cubicBezTo>
                <a:cubicBezTo>
                  <a:pt x="2791" y="2551"/>
                  <a:pt x="2791" y="2551"/>
                  <a:pt x="2791" y="2551"/>
                </a:cubicBezTo>
                <a:cubicBezTo>
                  <a:pt x="2791" y="2551"/>
                  <a:pt x="2791" y="2551"/>
                  <a:pt x="2791" y="2551"/>
                </a:cubicBezTo>
                <a:cubicBezTo>
                  <a:pt x="2792" y="2551"/>
                  <a:pt x="2793" y="2551"/>
                  <a:pt x="2793" y="2551"/>
                </a:cubicBezTo>
                <a:cubicBezTo>
                  <a:pt x="2793" y="2551"/>
                  <a:pt x="2793" y="2551"/>
                  <a:pt x="2793" y="2551"/>
                </a:cubicBezTo>
                <a:cubicBezTo>
                  <a:pt x="2840" y="2551"/>
                  <a:pt x="2887" y="2556"/>
                  <a:pt x="2935" y="2556"/>
                </a:cubicBezTo>
                <a:cubicBezTo>
                  <a:pt x="2958" y="2568"/>
                  <a:pt x="3031" y="2604"/>
                  <a:pt x="3068" y="2607"/>
                </a:cubicBezTo>
                <a:cubicBezTo>
                  <a:pt x="3107" y="2619"/>
                  <a:pt x="3160" y="2614"/>
                  <a:pt x="3222" y="2609"/>
                </a:cubicBezTo>
                <a:cubicBezTo>
                  <a:pt x="3222" y="2623"/>
                  <a:pt x="3222" y="2623"/>
                  <a:pt x="3222" y="2623"/>
                </a:cubicBezTo>
                <a:cubicBezTo>
                  <a:pt x="3047" y="2762"/>
                  <a:pt x="2793" y="2682"/>
                  <a:pt x="2546" y="2767"/>
                </a:cubicBezTo>
                <a:cubicBezTo>
                  <a:pt x="2484" y="2820"/>
                  <a:pt x="2421" y="2872"/>
                  <a:pt x="2359" y="2925"/>
                </a:cubicBezTo>
                <a:cubicBezTo>
                  <a:pt x="2354" y="2940"/>
                  <a:pt x="2350" y="2954"/>
                  <a:pt x="2345" y="2968"/>
                </a:cubicBezTo>
                <a:cubicBezTo>
                  <a:pt x="2451" y="2980"/>
                  <a:pt x="2535" y="2874"/>
                  <a:pt x="2632" y="2839"/>
                </a:cubicBezTo>
                <a:cubicBezTo>
                  <a:pt x="2957" y="2724"/>
                  <a:pt x="3271" y="2731"/>
                  <a:pt x="3582" y="2767"/>
                </a:cubicBezTo>
                <a:cubicBezTo>
                  <a:pt x="3582" y="2824"/>
                  <a:pt x="3582" y="2824"/>
                  <a:pt x="3582" y="2824"/>
                </a:cubicBezTo>
                <a:cubicBezTo>
                  <a:pt x="3342" y="2833"/>
                  <a:pt x="3208" y="2941"/>
                  <a:pt x="3021" y="2983"/>
                </a:cubicBezTo>
                <a:cubicBezTo>
                  <a:pt x="2997" y="3011"/>
                  <a:pt x="2973" y="3040"/>
                  <a:pt x="2949" y="3069"/>
                </a:cubicBezTo>
                <a:cubicBezTo>
                  <a:pt x="2986" y="3091"/>
                  <a:pt x="2994" y="3104"/>
                  <a:pt x="3050" y="3083"/>
                </a:cubicBezTo>
                <a:cubicBezTo>
                  <a:pt x="3212" y="3025"/>
                  <a:pt x="3393" y="2932"/>
                  <a:pt x="3582" y="2882"/>
                </a:cubicBezTo>
                <a:cubicBezTo>
                  <a:pt x="3734" y="2842"/>
                  <a:pt x="3854" y="2949"/>
                  <a:pt x="3956" y="2925"/>
                </a:cubicBezTo>
                <a:cubicBezTo>
                  <a:pt x="4031" y="2908"/>
                  <a:pt x="4067" y="2839"/>
                  <a:pt x="4172" y="2824"/>
                </a:cubicBezTo>
                <a:cubicBezTo>
                  <a:pt x="4177" y="2829"/>
                  <a:pt x="4181" y="2834"/>
                  <a:pt x="4186" y="2839"/>
                </a:cubicBezTo>
                <a:cubicBezTo>
                  <a:pt x="4186" y="2853"/>
                  <a:pt x="4186" y="2853"/>
                  <a:pt x="4186" y="2853"/>
                </a:cubicBezTo>
                <a:cubicBezTo>
                  <a:pt x="4137" y="2903"/>
                  <a:pt x="4087" y="2952"/>
                  <a:pt x="4037" y="3002"/>
                </a:cubicBezTo>
                <a:cubicBezTo>
                  <a:pt x="3855" y="3083"/>
                  <a:pt x="3855" y="3083"/>
                  <a:pt x="3855" y="3083"/>
                </a:cubicBezTo>
                <a:cubicBezTo>
                  <a:pt x="3827" y="3103"/>
                  <a:pt x="3798" y="3122"/>
                  <a:pt x="3769" y="3141"/>
                </a:cubicBezTo>
                <a:cubicBezTo>
                  <a:pt x="3745" y="3170"/>
                  <a:pt x="3721" y="3198"/>
                  <a:pt x="3697" y="3227"/>
                </a:cubicBezTo>
                <a:cubicBezTo>
                  <a:pt x="3702" y="3237"/>
                  <a:pt x="3707" y="3246"/>
                  <a:pt x="3711" y="3256"/>
                </a:cubicBezTo>
                <a:cubicBezTo>
                  <a:pt x="3783" y="3238"/>
                  <a:pt x="3853" y="3205"/>
                  <a:pt x="3891" y="3146"/>
                </a:cubicBezTo>
                <a:cubicBezTo>
                  <a:pt x="3892" y="3147"/>
                  <a:pt x="3892" y="3147"/>
                  <a:pt x="3892" y="3147"/>
                </a:cubicBezTo>
                <a:cubicBezTo>
                  <a:pt x="4057" y="3040"/>
                  <a:pt x="4057" y="3040"/>
                  <a:pt x="4057" y="3040"/>
                </a:cubicBezTo>
                <a:cubicBezTo>
                  <a:pt x="4191" y="2963"/>
                  <a:pt x="4325" y="2887"/>
                  <a:pt x="4460" y="2810"/>
                </a:cubicBezTo>
                <a:cubicBezTo>
                  <a:pt x="4493" y="2790"/>
                  <a:pt x="4641" y="2821"/>
                  <a:pt x="4762" y="2824"/>
                </a:cubicBezTo>
                <a:cubicBezTo>
                  <a:pt x="4807" y="2941"/>
                  <a:pt x="4844" y="3066"/>
                  <a:pt x="4978" y="3098"/>
                </a:cubicBezTo>
                <a:cubicBezTo>
                  <a:pt x="4996" y="3244"/>
                  <a:pt x="5122" y="3417"/>
                  <a:pt x="5150" y="3587"/>
                </a:cubicBezTo>
                <a:cubicBezTo>
                  <a:pt x="5167" y="3687"/>
                  <a:pt x="5041" y="3851"/>
                  <a:pt x="5006" y="3918"/>
                </a:cubicBezTo>
                <a:cubicBezTo>
                  <a:pt x="4701" y="4496"/>
                  <a:pt x="3566" y="3955"/>
                  <a:pt x="3136" y="3745"/>
                </a:cubicBezTo>
                <a:cubicBezTo>
                  <a:pt x="3060" y="3708"/>
                  <a:pt x="2751" y="3607"/>
                  <a:pt x="2661" y="3630"/>
                </a:cubicBezTo>
                <a:cubicBezTo>
                  <a:pt x="2588" y="3649"/>
                  <a:pt x="2364" y="3657"/>
                  <a:pt x="2273" y="3688"/>
                </a:cubicBezTo>
                <a:cubicBezTo>
                  <a:pt x="1957" y="3792"/>
                  <a:pt x="1725" y="4064"/>
                  <a:pt x="1482" y="4249"/>
                </a:cubicBezTo>
                <a:lnTo>
                  <a:pt x="1482" y="4321"/>
                </a:ln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7" name="Freeform 45"/>
          <p:cNvSpPr>
            <a:spLocks noEditPoints="1"/>
          </p:cNvSpPr>
          <p:nvPr/>
        </p:nvSpPr>
        <p:spPr bwMode="auto">
          <a:xfrm flipH="1">
            <a:off x="8967354" y="2204271"/>
            <a:ext cx="1830389" cy="1846532"/>
          </a:xfrm>
          <a:custGeom>
            <a:gdLst>
              <a:gd name="T0" fmla="*/ 7306 w 7437"/>
              <a:gd name="T1" fmla="*/ 2551 h 7503"/>
              <a:gd name="T2" fmla="*/ 3450 w 7437"/>
              <a:gd name="T3" fmla="*/ 56 h 7503"/>
              <a:gd name="T4" fmla="*/ 3184 w 7437"/>
              <a:gd name="T5" fmla="*/ 115 h 7503"/>
              <a:gd name="T6" fmla="*/ 2252 w 7437"/>
              <a:gd name="T7" fmla="*/ 276 h 7503"/>
              <a:gd name="T8" fmla="*/ 1424 w 7437"/>
              <a:gd name="T9" fmla="*/ 1008 h 7503"/>
              <a:gd name="T10" fmla="*/ 956 w 7437"/>
              <a:gd name="T11" fmla="*/ 1328 h 7503"/>
              <a:gd name="T12" fmla="*/ 700 w 7437"/>
              <a:gd name="T13" fmla="*/ 1914 h 7503"/>
              <a:gd name="T14" fmla="*/ 309 w 7437"/>
              <a:gd name="T15" fmla="*/ 2425 h 7503"/>
              <a:gd name="T16" fmla="*/ 137 w 7437"/>
              <a:gd name="T17" fmla="*/ 2915 h 7503"/>
              <a:gd name="T18" fmla="*/ 58 w 7437"/>
              <a:gd name="T19" fmla="*/ 3448 h 7503"/>
              <a:gd name="T20" fmla="*/ 19 w 7437"/>
              <a:gd name="T21" fmla="*/ 4118 h 7503"/>
              <a:gd name="T22" fmla="*/ 295 w 7437"/>
              <a:gd name="T23" fmla="*/ 5223 h 7503"/>
              <a:gd name="T24" fmla="*/ 2070 w 7437"/>
              <a:gd name="T25" fmla="*/ 7057 h 7503"/>
              <a:gd name="T26" fmla="*/ 2927 w 7437"/>
              <a:gd name="T27" fmla="*/ 7343 h 7503"/>
              <a:gd name="T28" fmla="*/ 4892 w 7437"/>
              <a:gd name="T29" fmla="*/ 7141 h 7503"/>
              <a:gd name="T30" fmla="*/ 5849 w 7437"/>
              <a:gd name="T31" fmla="*/ 6650 h 7503"/>
              <a:gd name="T32" fmla="*/ 6729 w 7437"/>
              <a:gd name="T33" fmla="*/ 5835 h 7503"/>
              <a:gd name="T34" fmla="*/ 7158 w 7437"/>
              <a:gd name="T35" fmla="*/ 5114 h 7503"/>
              <a:gd name="T36" fmla="*/ 7375 w 7437"/>
              <a:gd name="T37" fmla="*/ 4089 h 7503"/>
              <a:gd name="T38" fmla="*/ 7306 w 7437"/>
              <a:gd name="T39" fmla="*/ 2551 h 7503"/>
              <a:gd name="T40" fmla="*/ 5225 w 7437"/>
              <a:gd name="T41" fmla="*/ 411 h 7503"/>
              <a:gd name="T42" fmla="*/ 2701 w 7437"/>
              <a:gd name="T43" fmla="*/ 361 h 7503"/>
              <a:gd name="T44" fmla="*/ 2257 w 7437"/>
              <a:gd name="T45" fmla="*/ 6672 h 7503"/>
              <a:gd name="T46" fmla="*/ 6359 w 7437"/>
              <a:gd name="T47" fmla="*/ 5509 h 7503"/>
              <a:gd name="T48" fmla="*/ 4515 w 7437"/>
              <a:gd name="T49" fmla="*/ 6889 h 7503"/>
              <a:gd name="T50" fmla="*/ 2829 w 7437"/>
              <a:gd name="T51" fmla="*/ 6889 h 7503"/>
              <a:gd name="T52" fmla="*/ 926 w 7437"/>
              <a:gd name="T53" fmla="*/ 5509 h 7503"/>
              <a:gd name="T54" fmla="*/ 403 w 7437"/>
              <a:gd name="T55" fmla="*/ 4118 h 7503"/>
              <a:gd name="T56" fmla="*/ 630 w 7437"/>
              <a:gd name="T57" fmla="*/ 3369 h 7503"/>
              <a:gd name="T58" fmla="*/ 650 w 7437"/>
              <a:gd name="T59" fmla="*/ 3014 h 7503"/>
              <a:gd name="T60" fmla="*/ 827 w 7437"/>
              <a:gd name="T61" fmla="*/ 2560 h 7503"/>
              <a:gd name="T62" fmla="*/ 1655 w 7437"/>
              <a:gd name="T63" fmla="*/ 2551 h 7503"/>
              <a:gd name="T64" fmla="*/ 2681 w 7437"/>
              <a:gd name="T65" fmla="*/ 4483 h 7503"/>
              <a:gd name="T66" fmla="*/ 1261 w 7437"/>
              <a:gd name="T67" fmla="*/ 5045 h 7503"/>
              <a:gd name="T68" fmla="*/ 2849 w 7437"/>
              <a:gd name="T69" fmla="*/ 5233 h 7503"/>
              <a:gd name="T70" fmla="*/ 3460 w 7437"/>
              <a:gd name="T71" fmla="*/ 5775 h 7503"/>
              <a:gd name="T72" fmla="*/ 4061 w 7437"/>
              <a:gd name="T73" fmla="*/ 5972 h 7503"/>
              <a:gd name="T74" fmla="*/ 4505 w 7437"/>
              <a:gd name="T75" fmla="*/ 5341 h 7503"/>
              <a:gd name="T76" fmla="*/ 3204 w 7437"/>
              <a:gd name="T77" fmla="*/ 5055 h 7503"/>
              <a:gd name="T78" fmla="*/ 5215 w 7437"/>
              <a:gd name="T79" fmla="*/ 4897 h 7503"/>
              <a:gd name="T80" fmla="*/ 4180 w 7437"/>
              <a:gd name="T81" fmla="*/ 5104 h 7503"/>
              <a:gd name="T82" fmla="*/ 5067 w 7437"/>
              <a:gd name="T83" fmla="*/ 4464 h 7503"/>
              <a:gd name="T84" fmla="*/ 6625 w 7437"/>
              <a:gd name="T85" fmla="*/ 4976 h 7503"/>
              <a:gd name="T86" fmla="*/ 6645 w 7437"/>
              <a:gd name="T87" fmla="*/ 4937 h 7503"/>
              <a:gd name="T88" fmla="*/ 5255 w 7437"/>
              <a:gd name="T89" fmla="*/ 2965 h 7503"/>
              <a:gd name="T90" fmla="*/ 5767 w 7437"/>
              <a:gd name="T91" fmla="*/ 2353 h 7503"/>
              <a:gd name="T92" fmla="*/ 5245 w 7437"/>
              <a:gd name="T93" fmla="*/ 1614 h 7503"/>
              <a:gd name="T94" fmla="*/ 4515 w 7437"/>
              <a:gd name="T95" fmla="*/ 1436 h 7503"/>
              <a:gd name="T96" fmla="*/ 4604 w 7437"/>
              <a:gd name="T97" fmla="*/ 1604 h 7503"/>
              <a:gd name="T98" fmla="*/ 2572 w 7437"/>
              <a:gd name="T99" fmla="*/ 2600 h 7503"/>
              <a:gd name="T100" fmla="*/ 902 w 7437"/>
              <a:gd name="T101" fmla="*/ 2308 h 7503"/>
              <a:gd name="T102" fmla="*/ 1328 w 7437"/>
              <a:gd name="T103" fmla="*/ 1664 h 7503"/>
              <a:gd name="T104" fmla="*/ 1625 w 7437"/>
              <a:gd name="T105" fmla="*/ 1209 h 7503"/>
              <a:gd name="T106" fmla="*/ 3016 w 7437"/>
              <a:gd name="T107" fmla="*/ 608 h 7503"/>
              <a:gd name="T108" fmla="*/ 4229 w 7437"/>
              <a:gd name="T109" fmla="*/ 480 h 7503"/>
              <a:gd name="T110" fmla="*/ 5511 w 7437"/>
              <a:gd name="T111" fmla="*/ 924 h 7503"/>
              <a:gd name="T112" fmla="*/ 6339 w 7437"/>
              <a:gd name="T113" fmla="*/ 1634 h 7503"/>
              <a:gd name="T114" fmla="*/ 6536 w 7437"/>
              <a:gd name="T115" fmla="*/ 1880 h 7503"/>
              <a:gd name="T116" fmla="*/ 6911 w 7437"/>
              <a:gd name="T117" fmla="*/ 3330 h 7503"/>
              <a:gd name="T118" fmla="*/ 7177 w 7437"/>
              <a:gd name="T119" fmla="*/ 4838 h 75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37" h="7503">
                <a:moveTo>
                  <a:pt x="7177" y="2176"/>
                </a:moveTo>
                <a:cubicBezTo>
                  <a:pt x="7177" y="2215"/>
                  <a:pt x="7177" y="2215"/>
                  <a:pt x="7177" y="2215"/>
                </a:cubicBezTo>
                <a:cubicBezTo>
                  <a:pt x="7184" y="2202"/>
                  <a:pt x="7190" y="2189"/>
                  <a:pt x="7197" y="2176"/>
                </a:cubicBezTo>
                <a:lnTo>
                  <a:pt x="7177" y="2176"/>
                </a:lnTo>
                <a:close/>
                <a:moveTo>
                  <a:pt x="7306" y="2551"/>
                </a:moveTo>
                <a:cubicBezTo>
                  <a:pt x="7109" y="1987"/>
                  <a:pt x="6861" y="1610"/>
                  <a:pt x="6477" y="1131"/>
                </a:cubicBezTo>
                <a:cubicBezTo>
                  <a:pt x="6396" y="1030"/>
                  <a:pt x="6225" y="993"/>
                  <a:pt x="6142" y="894"/>
                </a:cubicBezTo>
                <a:cubicBezTo>
                  <a:pt x="5987" y="709"/>
                  <a:pt x="5323" y="332"/>
                  <a:pt x="5235" y="391"/>
                </a:cubicBezTo>
                <a:cubicBezTo>
                  <a:pt x="5217" y="272"/>
                  <a:pt x="4991" y="288"/>
                  <a:pt x="4890" y="223"/>
                </a:cubicBezTo>
                <a:cubicBezTo>
                  <a:pt x="4597" y="35"/>
                  <a:pt x="3864" y="4"/>
                  <a:pt x="3450" y="56"/>
                </a:cubicBezTo>
                <a:cubicBezTo>
                  <a:pt x="3458" y="72"/>
                  <a:pt x="3481" y="85"/>
                  <a:pt x="3511" y="95"/>
                </a:cubicBezTo>
                <a:cubicBezTo>
                  <a:pt x="3429" y="101"/>
                  <a:pt x="3429" y="101"/>
                  <a:pt x="3429" y="101"/>
                </a:cubicBezTo>
                <a:cubicBezTo>
                  <a:pt x="3359" y="54"/>
                  <a:pt x="3288" y="0"/>
                  <a:pt x="3154" y="66"/>
                </a:cubicBezTo>
                <a:cubicBezTo>
                  <a:pt x="3134" y="66"/>
                  <a:pt x="3134" y="66"/>
                  <a:pt x="3134" y="66"/>
                </a:cubicBezTo>
                <a:cubicBezTo>
                  <a:pt x="3148" y="113"/>
                  <a:pt x="3141" y="100"/>
                  <a:pt x="3184" y="115"/>
                </a:cubicBezTo>
                <a:cubicBezTo>
                  <a:pt x="3072" y="118"/>
                  <a:pt x="2960" y="122"/>
                  <a:pt x="2849" y="125"/>
                </a:cubicBezTo>
                <a:cubicBezTo>
                  <a:pt x="2818" y="132"/>
                  <a:pt x="2824" y="168"/>
                  <a:pt x="2809" y="174"/>
                </a:cubicBezTo>
                <a:cubicBezTo>
                  <a:pt x="2794" y="180"/>
                  <a:pt x="2707" y="112"/>
                  <a:pt x="2651" y="145"/>
                </a:cubicBezTo>
                <a:cubicBezTo>
                  <a:pt x="2564" y="196"/>
                  <a:pt x="2445" y="180"/>
                  <a:pt x="2356" y="223"/>
                </a:cubicBezTo>
                <a:cubicBezTo>
                  <a:pt x="2319" y="241"/>
                  <a:pt x="2285" y="259"/>
                  <a:pt x="2252" y="276"/>
                </a:cubicBezTo>
                <a:cubicBezTo>
                  <a:pt x="2175" y="465"/>
                  <a:pt x="2175" y="465"/>
                  <a:pt x="2175" y="465"/>
                </a:cubicBezTo>
                <a:cubicBezTo>
                  <a:pt x="2019" y="568"/>
                  <a:pt x="2019" y="568"/>
                  <a:pt x="2019" y="568"/>
                </a:cubicBezTo>
                <a:cubicBezTo>
                  <a:pt x="1825" y="659"/>
                  <a:pt x="1825" y="659"/>
                  <a:pt x="1825" y="659"/>
                </a:cubicBezTo>
                <a:cubicBezTo>
                  <a:pt x="1722" y="957"/>
                  <a:pt x="1722" y="957"/>
                  <a:pt x="1722" y="957"/>
                </a:cubicBezTo>
                <a:cubicBezTo>
                  <a:pt x="1424" y="1008"/>
                  <a:pt x="1424" y="1008"/>
                  <a:pt x="1424" y="1008"/>
                </a:cubicBezTo>
                <a:cubicBezTo>
                  <a:pt x="1295" y="1177"/>
                  <a:pt x="1295" y="1177"/>
                  <a:pt x="1295" y="1177"/>
                </a:cubicBezTo>
                <a:cubicBezTo>
                  <a:pt x="1114" y="1241"/>
                  <a:pt x="1114" y="1241"/>
                  <a:pt x="1114" y="1241"/>
                </a:cubicBezTo>
                <a:cubicBezTo>
                  <a:pt x="1041" y="1241"/>
                  <a:pt x="1041" y="1241"/>
                  <a:pt x="1041" y="1241"/>
                </a:cubicBezTo>
                <a:cubicBezTo>
                  <a:pt x="1003" y="1296"/>
                  <a:pt x="1003" y="1296"/>
                  <a:pt x="1003" y="1296"/>
                </a:cubicBezTo>
                <a:cubicBezTo>
                  <a:pt x="956" y="1328"/>
                  <a:pt x="956" y="1328"/>
                  <a:pt x="956" y="1328"/>
                </a:cubicBezTo>
                <a:cubicBezTo>
                  <a:pt x="1049" y="1435"/>
                  <a:pt x="1049" y="1435"/>
                  <a:pt x="1049" y="1435"/>
                </a:cubicBezTo>
                <a:cubicBezTo>
                  <a:pt x="984" y="1539"/>
                  <a:pt x="984" y="1539"/>
                  <a:pt x="984" y="1539"/>
                </a:cubicBezTo>
                <a:cubicBezTo>
                  <a:pt x="816" y="1578"/>
                  <a:pt x="816" y="1578"/>
                  <a:pt x="816" y="1578"/>
                </a:cubicBezTo>
                <a:cubicBezTo>
                  <a:pt x="713" y="1811"/>
                  <a:pt x="713" y="1811"/>
                  <a:pt x="713" y="1811"/>
                </a:cubicBezTo>
                <a:cubicBezTo>
                  <a:pt x="700" y="1914"/>
                  <a:pt x="700" y="1914"/>
                  <a:pt x="700" y="1914"/>
                </a:cubicBezTo>
                <a:cubicBezTo>
                  <a:pt x="563" y="1887"/>
                  <a:pt x="563" y="1887"/>
                  <a:pt x="563" y="1887"/>
                </a:cubicBezTo>
                <a:cubicBezTo>
                  <a:pt x="556" y="1905"/>
                  <a:pt x="556" y="1905"/>
                  <a:pt x="556" y="1905"/>
                </a:cubicBezTo>
                <a:cubicBezTo>
                  <a:pt x="536" y="1917"/>
                  <a:pt x="517" y="1929"/>
                  <a:pt x="502" y="1949"/>
                </a:cubicBezTo>
                <a:cubicBezTo>
                  <a:pt x="490" y="1955"/>
                  <a:pt x="291" y="2333"/>
                  <a:pt x="295" y="2422"/>
                </a:cubicBezTo>
                <a:cubicBezTo>
                  <a:pt x="299" y="2423"/>
                  <a:pt x="304" y="2424"/>
                  <a:pt x="309" y="2425"/>
                </a:cubicBezTo>
                <a:cubicBezTo>
                  <a:pt x="243" y="2602"/>
                  <a:pt x="243" y="2602"/>
                  <a:pt x="243" y="2602"/>
                </a:cubicBezTo>
                <a:cubicBezTo>
                  <a:pt x="238" y="2605"/>
                  <a:pt x="232" y="2608"/>
                  <a:pt x="226" y="2610"/>
                </a:cubicBezTo>
                <a:cubicBezTo>
                  <a:pt x="228" y="2619"/>
                  <a:pt x="229" y="2628"/>
                  <a:pt x="230" y="2638"/>
                </a:cubicBezTo>
                <a:cubicBezTo>
                  <a:pt x="143" y="2875"/>
                  <a:pt x="143" y="2875"/>
                  <a:pt x="143" y="2875"/>
                </a:cubicBezTo>
                <a:cubicBezTo>
                  <a:pt x="137" y="2915"/>
                  <a:pt x="137" y="2915"/>
                  <a:pt x="137" y="2915"/>
                </a:cubicBezTo>
                <a:cubicBezTo>
                  <a:pt x="127" y="2915"/>
                  <a:pt x="127" y="2915"/>
                  <a:pt x="127" y="2915"/>
                </a:cubicBezTo>
                <a:cubicBezTo>
                  <a:pt x="128" y="2933"/>
                  <a:pt x="130" y="2945"/>
                  <a:pt x="132" y="2956"/>
                </a:cubicBezTo>
                <a:cubicBezTo>
                  <a:pt x="84" y="3289"/>
                  <a:pt x="84" y="3289"/>
                  <a:pt x="84" y="3289"/>
                </a:cubicBezTo>
                <a:cubicBezTo>
                  <a:pt x="78" y="3293"/>
                  <a:pt x="69" y="3297"/>
                  <a:pt x="58" y="3300"/>
                </a:cubicBezTo>
                <a:cubicBezTo>
                  <a:pt x="58" y="3448"/>
                  <a:pt x="58" y="3448"/>
                  <a:pt x="58" y="3448"/>
                </a:cubicBezTo>
                <a:cubicBezTo>
                  <a:pt x="62" y="3448"/>
                  <a:pt x="62" y="3448"/>
                  <a:pt x="62" y="3448"/>
                </a:cubicBezTo>
                <a:cubicBezTo>
                  <a:pt x="44" y="3578"/>
                  <a:pt x="44" y="3578"/>
                  <a:pt x="44" y="3578"/>
                </a:cubicBezTo>
                <a:cubicBezTo>
                  <a:pt x="19" y="3617"/>
                  <a:pt x="0" y="3657"/>
                  <a:pt x="19" y="3704"/>
                </a:cubicBezTo>
                <a:cubicBezTo>
                  <a:pt x="21" y="3710"/>
                  <a:pt x="67" y="3732"/>
                  <a:pt x="68" y="3734"/>
                </a:cubicBezTo>
                <a:cubicBezTo>
                  <a:pt x="51" y="3862"/>
                  <a:pt x="35" y="3990"/>
                  <a:pt x="19" y="4118"/>
                </a:cubicBezTo>
                <a:cubicBezTo>
                  <a:pt x="37" y="4166"/>
                  <a:pt x="93" y="4393"/>
                  <a:pt x="78" y="4434"/>
                </a:cubicBezTo>
                <a:cubicBezTo>
                  <a:pt x="29" y="4565"/>
                  <a:pt x="176" y="4683"/>
                  <a:pt x="107" y="4769"/>
                </a:cubicBezTo>
                <a:cubicBezTo>
                  <a:pt x="112" y="4793"/>
                  <a:pt x="226" y="4966"/>
                  <a:pt x="245" y="4986"/>
                </a:cubicBezTo>
                <a:cubicBezTo>
                  <a:pt x="257" y="5010"/>
                  <a:pt x="226" y="5007"/>
                  <a:pt x="206" y="5026"/>
                </a:cubicBezTo>
                <a:cubicBezTo>
                  <a:pt x="219" y="5098"/>
                  <a:pt x="260" y="5211"/>
                  <a:pt x="295" y="5223"/>
                </a:cubicBezTo>
                <a:cubicBezTo>
                  <a:pt x="289" y="5266"/>
                  <a:pt x="314" y="5241"/>
                  <a:pt x="275" y="5262"/>
                </a:cubicBezTo>
                <a:cubicBezTo>
                  <a:pt x="296" y="5297"/>
                  <a:pt x="278" y="5282"/>
                  <a:pt x="314" y="5272"/>
                </a:cubicBezTo>
                <a:cubicBezTo>
                  <a:pt x="351" y="5341"/>
                  <a:pt x="381" y="5377"/>
                  <a:pt x="462" y="5400"/>
                </a:cubicBezTo>
                <a:cubicBezTo>
                  <a:pt x="448" y="5870"/>
                  <a:pt x="1208" y="6567"/>
                  <a:pt x="1547" y="6840"/>
                </a:cubicBezTo>
                <a:cubicBezTo>
                  <a:pt x="1656" y="6928"/>
                  <a:pt x="1921" y="7007"/>
                  <a:pt x="2070" y="7057"/>
                </a:cubicBezTo>
                <a:cubicBezTo>
                  <a:pt x="2073" y="7080"/>
                  <a:pt x="2076" y="7103"/>
                  <a:pt x="2079" y="7126"/>
                </a:cubicBezTo>
                <a:cubicBezTo>
                  <a:pt x="2178" y="7126"/>
                  <a:pt x="2178" y="7126"/>
                  <a:pt x="2178" y="7126"/>
                </a:cubicBezTo>
                <a:cubicBezTo>
                  <a:pt x="2178" y="7195"/>
                  <a:pt x="2178" y="7195"/>
                  <a:pt x="2178" y="7195"/>
                </a:cubicBezTo>
                <a:cubicBezTo>
                  <a:pt x="2335" y="7164"/>
                  <a:pt x="2602" y="7322"/>
                  <a:pt x="2770" y="7372"/>
                </a:cubicBezTo>
                <a:cubicBezTo>
                  <a:pt x="2823" y="7388"/>
                  <a:pt x="2849" y="7312"/>
                  <a:pt x="2927" y="7343"/>
                </a:cubicBezTo>
                <a:cubicBezTo>
                  <a:pt x="3341" y="7503"/>
                  <a:pt x="4113" y="7437"/>
                  <a:pt x="4495" y="7269"/>
                </a:cubicBezTo>
                <a:cubicBezTo>
                  <a:pt x="4496" y="7249"/>
                  <a:pt x="4495" y="7232"/>
                  <a:pt x="4491" y="7219"/>
                </a:cubicBezTo>
                <a:cubicBezTo>
                  <a:pt x="4476" y="7174"/>
                  <a:pt x="4555" y="7129"/>
                  <a:pt x="4555" y="7129"/>
                </a:cubicBezTo>
                <a:cubicBezTo>
                  <a:pt x="4762" y="7116"/>
                  <a:pt x="4762" y="7116"/>
                  <a:pt x="4762" y="7116"/>
                </a:cubicBezTo>
                <a:cubicBezTo>
                  <a:pt x="4892" y="7141"/>
                  <a:pt x="4892" y="7141"/>
                  <a:pt x="4892" y="7141"/>
                </a:cubicBezTo>
                <a:cubicBezTo>
                  <a:pt x="5055" y="7208"/>
                  <a:pt x="5055" y="7208"/>
                  <a:pt x="5055" y="7208"/>
                </a:cubicBezTo>
                <a:cubicBezTo>
                  <a:pt x="5206" y="7156"/>
                  <a:pt x="5359" y="7099"/>
                  <a:pt x="5476" y="7043"/>
                </a:cubicBezTo>
                <a:cubicBezTo>
                  <a:pt x="5409" y="6947"/>
                  <a:pt x="5409" y="6947"/>
                  <a:pt x="5409" y="6947"/>
                </a:cubicBezTo>
                <a:cubicBezTo>
                  <a:pt x="5565" y="6740"/>
                  <a:pt x="5565" y="6740"/>
                  <a:pt x="5565" y="6740"/>
                </a:cubicBezTo>
                <a:cubicBezTo>
                  <a:pt x="5849" y="6650"/>
                  <a:pt x="5849" y="6650"/>
                  <a:pt x="5849" y="6650"/>
                </a:cubicBezTo>
                <a:cubicBezTo>
                  <a:pt x="5953" y="6469"/>
                  <a:pt x="5953" y="6469"/>
                  <a:pt x="5953" y="6469"/>
                </a:cubicBezTo>
                <a:cubicBezTo>
                  <a:pt x="6056" y="6236"/>
                  <a:pt x="6056" y="6236"/>
                  <a:pt x="6056" y="6236"/>
                </a:cubicBezTo>
                <a:cubicBezTo>
                  <a:pt x="6276" y="6016"/>
                  <a:pt x="6276" y="6016"/>
                  <a:pt x="6276" y="6016"/>
                </a:cubicBezTo>
                <a:cubicBezTo>
                  <a:pt x="6470" y="5951"/>
                  <a:pt x="6470" y="5951"/>
                  <a:pt x="6470" y="5951"/>
                </a:cubicBezTo>
                <a:cubicBezTo>
                  <a:pt x="6729" y="5835"/>
                  <a:pt x="6729" y="5835"/>
                  <a:pt x="6729" y="5835"/>
                </a:cubicBezTo>
                <a:cubicBezTo>
                  <a:pt x="6779" y="5802"/>
                  <a:pt x="6779" y="5802"/>
                  <a:pt x="6779" y="5802"/>
                </a:cubicBezTo>
                <a:cubicBezTo>
                  <a:pt x="6776" y="5792"/>
                  <a:pt x="6773" y="5785"/>
                  <a:pt x="6773" y="5785"/>
                </a:cubicBezTo>
                <a:cubicBezTo>
                  <a:pt x="6914" y="5673"/>
                  <a:pt x="6909" y="5466"/>
                  <a:pt x="6970" y="5400"/>
                </a:cubicBezTo>
                <a:cubicBezTo>
                  <a:pt x="7010" y="5358"/>
                  <a:pt x="7057" y="5370"/>
                  <a:pt x="7089" y="5321"/>
                </a:cubicBezTo>
                <a:cubicBezTo>
                  <a:pt x="7104" y="5297"/>
                  <a:pt x="7160" y="5123"/>
                  <a:pt x="7158" y="5114"/>
                </a:cubicBezTo>
                <a:cubicBezTo>
                  <a:pt x="7153" y="5099"/>
                  <a:pt x="7119" y="5090"/>
                  <a:pt x="7128" y="5055"/>
                </a:cubicBezTo>
                <a:cubicBezTo>
                  <a:pt x="7144" y="4993"/>
                  <a:pt x="7207" y="4933"/>
                  <a:pt x="7227" y="4888"/>
                </a:cubicBezTo>
                <a:cubicBezTo>
                  <a:pt x="7235" y="4867"/>
                  <a:pt x="7205" y="4797"/>
                  <a:pt x="7227" y="4720"/>
                </a:cubicBezTo>
                <a:cubicBezTo>
                  <a:pt x="7274" y="4553"/>
                  <a:pt x="7437" y="4265"/>
                  <a:pt x="7296" y="4079"/>
                </a:cubicBezTo>
                <a:cubicBezTo>
                  <a:pt x="7322" y="4082"/>
                  <a:pt x="7348" y="4086"/>
                  <a:pt x="7375" y="4089"/>
                </a:cubicBezTo>
                <a:cubicBezTo>
                  <a:pt x="7381" y="3937"/>
                  <a:pt x="7400" y="3734"/>
                  <a:pt x="7325" y="3665"/>
                </a:cubicBezTo>
                <a:cubicBezTo>
                  <a:pt x="7346" y="3643"/>
                  <a:pt x="7339" y="3646"/>
                  <a:pt x="7375" y="3635"/>
                </a:cubicBezTo>
                <a:cubicBezTo>
                  <a:pt x="7387" y="3529"/>
                  <a:pt x="7331" y="3498"/>
                  <a:pt x="7306" y="3418"/>
                </a:cubicBezTo>
                <a:cubicBezTo>
                  <a:pt x="7262" y="3284"/>
                  <a:pt x="7368" y="3219"/>
                  <a:pt x="7384" y="3132"/>
                </a:cubicBezTo>
                <a:cubicBezTo>
                  <a:pt x="7425" y="2923"/>
                  <a:pt x="7355" y="2693"/>
                  <a:pt x="7306" y="2551"/>
                </a:cubicBezTo>
                <a:close/>
                <a:moveTo>
                  <a:pt x="5225" y="411"/>
                </a:moveTo>
                <a:cubicBezTo>
                  <a:pt x="5229" y="417"/>
                  <a:pt x="5233" y="423"/>
                  <a:pt x="5237" y="428"/>
                </a:cubicBezTo>
                <a:cubicBezTo>
                  <a:pt x="5227" y="421"/>
                  <a:pt x="5227" y="421"/>
                  <a:pt x="5227" y="421"/>
                </a:cubicBezTo>
                <a:cubicBezTo>
                  <a:pt x="5223" y="419"/>
                  <a:pt x="5223" y="419"/>
                  <a:pt x="5223" y="419"/>
                </a:cubicBezTo>
                <a:cubicBezTo>
                  <a:pt x="5223" y="416"/>
                  <a:pt x="5224" y="413"/>
                  <a:pt x="5225" y="411"/>
                </a:cubicBezTo>
                <a:close/>
                <a:moveTo>
                  <a:pt x="3217" y="130"/>
                </a:moveTo>
                <a:cubicBezTo>
                  <a:pt x="3213" y="137"/>
                  <a:pt x="3213" y="137"/>
                  <a:pt x="3213" y="137"/>
                </a:cubicBezTo>
                <a:cubicBezTo>
                  <a:pt x="3210" y="133"/>
                  <a:pt x="3207" y="129"/>
                  <a:pt x="3204" y="125"/>
                </a:cubicBezTo>
                <a:cubicBezTo>
                  <a:pt x="3208" y="127"/>
                  <a:pt x="3212" y="129"/>
                  <a:pt x="3217" y="130"/>
                </a:cubicBezTo>
                <a:close/>
                <a:moveTo>
                  <a:pt x="2701" y="361"/>
                </a:moveTo>
                <a:cubicBezTo>
                  <a:pt x="2701" y="364"/>
                  <a:pt x="2701" y="364"/>
                  <a:pt x="2701" y="364"/>
                </a:cubicBezTo>
                <a:cubicBezTo>
                  <a:pt x="2700" y="364"/>
                  <a:pt x="2699" y="364"/>
                  <a:pt x="2699" y="364"/>
                </a:cubicBezTo>
                <a:cubicBezTo>
                  <a:pt x="2699" y="363"/>
                  <a:pt x="2700" y="362"/>
                  <a:pt x="2701" y="361"/>
                </a:cubicBezTo>
                <a:close/>
                <a:moveTo>
                  <a:pt x="2237" y="6653"/>
                </a:moveTo>
                <a:cubicBezTo>
                  <a:pt x="2256" y="6666"/>
                  <a:pt x="2243" y="6653"/>
                  <a:pt x="2257" y="6672"/>
                </a:cubicBezTo>
                <a:lnTo>
                  <a:pt x="2237" y="6653"/>
                </a:lnTo>
                <a:close/>
                <a:moveTo>
                  <a:pt x="6359" y="5450"/>
                </a:moveTo>
                <a:cubicBezTo>
                  <a:pt x="6359" y="5489"/>
                  <a:pt x="6359" y="5489"/>
                  <a:pt x="6359" y="5489"/>
                </a:cubicBezTo>
                <a:cubicBezTo>
                  <a:pt x="6392" y="5499"/>
                  <a:pt x="6397" y="5495"/>
                  <a:pt x="6418" y="5509"/>
                </a:cubicBezTo>
                <a:cubicBezTo>
                  <a:pt x="6359" y="5509"/>
                  <a:pt x="6359" y="5509"/>
                  <a:pt x="6359" y="5509"/>
                </a:cubicBezTo>
                <a:cubicBezTo>
                  <a:pt x="6335" y="5550"/>
                  <a:pt x="6318" y="5562"/>
                  <a:pt x="6290" y="5607"/>
                </a:cubicBezTo>
                <a:cubicBezTo>
                  <a:pt x="6283" y="5620"/>
                  <a:pt x="6277" y="5634"/>
                  <a:pt x="6270" y="5647"/>
                </a:cubicBezTo>
                <a:cubicBezTo>
                  <a:pt x="6271" y="5657"/>
                  <a:pt x="6271" y="5657"/>
                  <a:pt x="6271" y="5657"/>
                </a:cubicBezTo>
                <a:cubicBezTo>
                  <a:pt x="6271" y="5657"/>
                  <a:pt x="6270" y="5657"/>
                  <a:pt x="6270" y="5657"/>
                </a:cubicBezTo>
                <a:cubicBezTo>
                  <a:pt x="6089" y="6284"/>
                  <a:pt x="5122" y="6645"/>
                  <a:pt x="4515" y="6889"/>
                </a:cubicBezTo>
                <a:cubicBezTo>
                  <a:pt x="4313" y="6971"/>
                  <a:pt x="4000" y="6915"/>
                  <a:pt x="3825" y="6978"/>
                </a:cubicBezTo>
                <a:cubicBezTo>
                  <a:pt x="3591" y="6971"/>
                  <a:pt x="3358" y="6965"/>
                  <a:pt x="3125" y="6958"/>
                </a:cubicBezTo>
                <a:cubicBezTo>
                  <a:pt x="3106" y="6948"/>
                  <a:pt x="3034" y="6900"/>
                  <a:pt x="2977" y="6929"/>
                </a:cubicBezTo>
                <a:cubicBezTo>
                  <a:pt x="2962" y="6936"/>
                  <a:pt x="2964" y="6976"/>
                  <a:pt x="2918" y="6958"/>
                </a:cubicBezTo>
                <a:cubicBezTo>
                  <a:pt x="2895" y="6950"/>
                  <a:pt x="2848" y="6900"/>
                  <a:pt x="2829" y="6889"/>
                </a:cubicBezTo>
                <a:cubicBezTo>
                  <a:pt x="2765" y="6854"/>
                  <a:pt x="2556" y="6807"/>
                  <a:pt x="2533" y="6840"/>
                </a:cubicBezTo>
                <a:cubicBezTo>
                  <a:pt x="2435" y="6797"/>
                  <a:pt x="2396" y="6714"/>
                  <a:pt x="2267" y="6692"/>
                </a:cubicBezTo>
                <a:cubicBezTo>
                  <a:pt x="2277" y="6682"/>
                  <a:pt x="2286" y="6672"/>
                  <a:pt x="2296" y="6662"/>
                </a:cubicBezTo>
                <a:cubicBezTo>
                  <a:pt x="2286" y="6643"/>
                  <a:pt x="2286" y="6643"/>
                  <a:pt x="2286" y="6643"/>
                </a:cubicBezTo>
                <a:cubicBezTo>
                  <a:pt x="1710" y="6482"/>
                  <a:pt x="1211" y="5972"/>
                  <a:pt x="926" y="5509"/>
                </a:cubicBezTo>
                <a:cubicBezTo>
                  <a:pt x="909" y="5446"/>
                  <a:pt x="893" y="5384"/>
                  <a:pt x="876" y="5321"/>
                </a:cubicBezTo>
                <a:cubicBezTo>
                  <a:pt x="773" y="5102"/>
                  <a:pt x="712" y="4853"/>
                  <a:pt x="600" y="4621"/>
                </a:cubicBezTo>
                <a:cubicBezTo>
                  <a:pt x="597" y="4473"/>
                  <a:pt x="594" y="4325"/>
                  <a:pt x="590" y="4178"/>
                </a:cubicBezTo>
                <a:cubicBezTo>
                  <a:pt x="535" y="4145"/>
                  <a:pt x="516" y="4085"/>
                  <a:pt x="443" y="4099"/>
                </a:cubicBezTo>
                <a:cubicBezTo>
                  <a:pt x="406" y="4094"/>
                  <a:pt x="426" y="4088"/>
                  <a:pt x="403" y="4118"/>
                </a:cubicBezTo>
                <a:cubicBezTo>
                  <a:pt x="393" y="4118"/>
                  <a:pt x="393" y="4118"/>
                  <a:pt x="393" y="4118"/>
                </a:cubicBezTo>
                <a:cubicBezTo>
                  <a:pt x="400" y="4072"/>
                  <a:pt x="406" y="4026"/>
                  <a:pt x="413" y="3980"/>
                </a:cubicBezTo>
                <a:cubicBezTo>
                  <a:pt x="464" y="3962"/>
                  <a:pt x="498" y="3941"/>
                  <a:pt x="541" y="3921"/>
                </a:cubicBezTo>
                <a:cubicBezTo>
                  <a:pt x="542" y="3854"/>
                  <a:pt x="511" y="3715"/>
                  <a:pt x="512" y="3714"/>
                </a:cubicBezTo>
                <a:cubicBezTo>
                  <a:pt x="575" y="3612"/>
                  <a:pt x="604" y="3488"/>
                  <a:pt x="630" y="3369"/>
                </a:cubicBezTo>
                <a:cubicBezTo>
                  <a:pt x="623" y="3333"/>
                  <a:pt x="617" y="3297"/>
                  <a:pt x="610" y="3261"/>
                </a:cubicBezTo>
                <a:cubicBezTo>
                  <a:pt x="632" y="3202"/>
                  <a:pt x="696" y="3127"/>
                  <a:pt x="709" y="3034"/>
                </a:cubicBezTo>
                <a:cubicBezTo>
                  <a:pt x="677" y="3038"/>
                  <a:pt x="646" y="3042"/>
                  <a:pt x="615" y="3046"/>
                </a:cubicBezTo>
                <a:cubicBezTo>
                  <a:pt x="618" y="3014"/>
                  <a:pt x="618" y="3014"/>
                  <a:pt x="618" y="3014"/>
                </a:cubicBezTo>
                <a:cubicBezTo>
                  <a:pt x="650" y="3014"/>
                  <a:pt x="650" y="3014"/>
                  <a:pt x="650" y="3014"/>
                </a:cubicBezTo>
                <a:cubicBezTo>
                  <a:pt x="659" y="2991"/>
                  <a:pt x="669" y="2968"/>
                  <a:pt x="679" y="2945"/>
                </a:cubicBezTo>
                <a:cubicBezTo>
                  <a:pt x="661" y="2911"/>
                  <a:pt x="660" y="2924"/>
                  <a:pt x="630" y="2906"/>
                </a:cubicBezTo>
                <a:cubicBezTo>
                  <a:pt x="647" y="2872"/>
                  <a:pt x="674" y="2867"/>
                  <a:pt x="669" y="2817"/>
                </a:cubicBezTo>
                <a:cubicBezTo>
                  <a:pt x="729" y="2817"/>
                  <a:pt x="729" y="2817"/>
                  <a:pt x="729" y="2817"/>
                </a:cubicBezTo>
                <a:cubicBezTo>
                  <a:pt x="728" y="2698"/>
                  <a:pt x="770" y="2622"/>
                  <a:pt x="827" y="2560"/>
                </a:cubicBezTo>
                <a:cubicBezTo>
                  <a:pt x="827" y="2531"/>
                  <a:pt x="827" y="2531"/>
                  <a:pt x="827" y="2531"/>
                </a:cubicBezTo>
                <a:cubicBezTo>
                  <a:pt x="797" y="2531"/>
                  <a:pt x="797" y="2531"/>
                  <a:pt x="797" y="2531"/>
                </a:cubicBezTo>
                <a:cubicBezTo>
                  <a:pt x="839" y="2441"/>
                  <a:pt x="839" y="2441"/>
                  <a:pt x="839" y="2441"/>
                </a:cubicBezTo>
                <a:cubicBezTo>
                  <a:pt x="1019" y="2432"/>
                  <a:pt x="1199" y="2422"/>
                  <a:pt x="1379" y="2413"/>
                </a:cubicBezTo>
                <a:cubicBezTo>
                  <a:pt x="1517" y="2430"/>
                  <a:pt x="1545" y="2523"/>
                  <a:pt x="1655" y="2551"/>
                </a:cubicBezTo>
                <a:cubicBezTo>
                  <a:pt x="1874" y="2605"/>
                  <a:pt x="2160" y="2559"/>
                  <a:pt x="2326" y="2669"/>
                </a:cubicBezTo>
                <a:cubicBezTo>
                  <a:pt x="2483" y="2774"/>
                  <a:pt x="2465" y="2982"/>
                  <a:pt x="2563" y="3152"/>
                </a:cubicBezTo>
                <a:cubicBezTo>
                  <a:pt x="2609" y="3233"/>
                  <a:pt x="2687" y="3241"/>
                  <a:pt x="2710" y="3359"/>
                </a:cubicBezTo>
                <a:cubicBezTo>
                  <a:pt x="2567" y="3548"/>
                  <a:pt x="2330" y="3785"/>
                  <a:pt x="2474" y="4148"/>
                </a:cubicBezTo>
                <a:cubicBezTo>
                  <a:pt x="2518" y="4260"/>
                  <a:pt x="2704" y="4346"/>
                  <a:pt x="2681" y="4483"/>
                </a:cubicBezTo>
                <a:cubicBezTo>
                  <a:pt x="2502" y="4529"/>
                  <a:pt x="2406" y="4471"/>
                  <a:pt x="2227" y="4454"/>
                </a:cubicBezTo>
                <a:cubicBezTo>
                  <a:pt x="1986" y="4651"/>
                  <a:pt x="1894" y="4838"/>
                  <a:pt x="1537" y="4917"/>
                </a:cubicBezTo>
                <a:cubicBezTo>
                  <a:pt x="1521" y="4864"/>
                  <a:pt x="1499" y="4800"/>
                  <a:pt x="1458" y="4769"/>
                </a:cubicBezTo>
                <a:cubicBezTo>
                  <a:pt x="1307" y="4822"/>
                  <a:pt x="1156" y="4874"/>
                  <a:pt x="1005" y="4927"/>
                </a:cubicBezTo>
                <a:cubicBezTo>
                  <a:pt x="1075" y="4986"/>
                  <a:pt x="1170" y="5006"/>
                  <a:pt x="1261" y="5045"/>
                </a:cubicBezTo>
                <a:cubicBezTo>
                  <a:pt x="1845" y="5299"/>
                  <a:pt x="1842" y="4920"/>
                  <a:pt x="2286" y="4749"/>
                </a:cubicBezTo>
                <a:cubicBezTo>
                  <a:pt x="2402" y="4740"/>
                  <a:pt x="2517" y="4730"/>
                  <a:pt x="2632" y="4720"/>
                </a:cubicBezTo>
                <a:cubicBezTo>
                  <a:pt x="2750" y="4700"/>
                  <a:pt x="2846" y="4660"/>
                  <a:pt x="2937" y="4621"/>
                </a:cubicBezTo>
                <a:cubicBezTo>
                  <a:pt x="2977" y="4582"/>
                  <a:pt x="2977" y="4582"/>
                  <a:pt x="2977" y="4582"/>
                </a:cubicBezTo>
                <a:cubicBezTo>
                  <a:pt x="3087" y="4875"/>
                  <a:pt x="2810" y="5065"/>
                  <a:pt x="2849" y="5233"/>
                </a:cubicBezTo>
                <a:cubicBezTo>
                  <a:pt x="2911" y="5500"/>
                  <a:pt x="3410" y="5186"/>
                  <a:pt x="3637" y="5233"/>
                </a:cubicBezTo>
                <a:cubicBezTo>
                  <a:pt x="3703" y="5262"/>
                  <a:pt x="3769" y="5292"/>
                  <a:pt x="3835" y="5321"/>
                </a:cubicBezTo>
                <a:cubicBezTo>
                  <a:pt x="3876" y="5394"/>
                  <a:pt x="3821" y="5550"/>
                  <a:pt x="3874" y="5597"/>
                </a:cubicBezTo>
                <a:cubicBezTo>
                  <a:pt x="3863" y="5670"/>
                  <a:pt x="3833" y="5720"/>
                  <a:pt x="3775" y="5745"/>
                </a:cubicBezTo>
                <a:cubicBezTo>
                  <a:pt x="3722" y="5785"/>
                  <a:pt x="3535" y="5768"/>
                  <a:pt x="3460" y="5775"/>
                </a:cubicBezTo>
                <a:cubicBezTo>
                  <a:pt x="3474" y="5812"/>
                  <a:pt x="3460" y="5795"/>
                  <a:pt x="3489" y="5814"/>
                </a:cubicBezTo>
                <a:cubicBezTo>
                  <a:pt x="3489" y="5824"/>
                  <a:pt x="3489" y="5824"/>
                  <a:pt x="3489" y="5824"/>
                </a:cubicBezTo>
                <a:cubicBezTo>
                  <a:pt x="3332" y="5841"/>
                  <a:pt x="3174" y="5857"/>
                  <a:pt x="3016" y="5874"/>
                </a:cubicBezTo>
                <a:cubicBezTo>
                  <a:pt x="3023" y="5913"/>
                  <a:pt x="3029" y="5952"/>
                  <a:pt x="3036" y="5992"/>
                </a:cubicBezTo>
                <a:cubicBezTo>
                  <a:pt x="3194" y="6083"/>
                  <a:pt x="3780" y="5974"/>
                  <a:pt x="4061" y="5972"/>
                </a:cubicBezTo>
                <a:cubicBezTo>
                  <a:pt x="4065" y="5979"/>
                  <a:pt x="4068" y="5985"/>
                  <a:pt x="4071" y="5992"/>
                </a:cubicBezTo>
                <a:cubicBezTo>
                  <a:pt x="3943" y="6053"/>
                  <a:pt x="3828" y="6117"/>
                  <a:pt x="3677" y="6160"/>
                </a:cubicBezTo>
                <a:cubicBezTo>
                  <a:pt x="3674" y="6166"/>
                  <a:pt x="3670" y="6173"/>
                  <a:pt x="3667" y="6179"/>
                </a:cubicBezTo>
                <a:cubicBezTo>
                  <a:pt x="4114" y="6235"/>
                  <a:pt x="4483" y="6050"/>
                  <a:pt x="4840" y="6012"/>
                </a:cubicBezTo>
                <a:cubicBezTo>
                  <a:pt x="4810" y="5765"/>
                  <a:pt x="4770" y="5367"/>
                  <a:pt x="4505" y="5341"/>
                </a:cubicBezTo>
                <a:cubicBezTo>
                  <a:pt x="4422" y="5376"/>
                  <a:pt x="4370" y="5406"/>
                  <a:pt x="4337" y="5489"/>
                </a:cubicBezTo>
                <a:cubicBezTo>
                  <a:pt x="4341" y="5505"/>
                  <a:pt x="4344" y="5522"/>
                  <a:pt x="4347" y="5538"/>
                </a:cubicBezTo>
                <a:cubicBezTo>
                  <a:pt x="4328" y="5542"/>
                  <a:pt x="4308" y="5545"/>
                  <a:pt x="4288" y="5548"/>
                </a:cubicBezTo>
                <a:cubicBezTo>
                  <a:pt x="4172" y="5473"/>
                  <a:pt x="4056" y="5227"/>
                  <a:pt x="3923" y="5134"/>
                </a:cubicBezTo>
                <a:cubicBezTo>
                  <a:pt x="3760" y="5020"/>
                  <a:pt x="3399" y="5081"/>
                  <a:pt x="3204" y="5055"/>
                </a:cubicBezTo>
                <a:cubicBezTo>
                  <a:pt x="3211" y="4888"/>
                  <a:pt x="3352" y="4646"/>
                  <a:pt x="3450" y="4552"/>
                </a:cubicBezTo>
                <a:cubicBezTo>
                  <a:pt x="3508" y="4503"/>
                  <a:pt x="3703" y="4564"/>
                  <a:pt x="3815" y="4562"/>
                </a:cubicBezTo>
                <a:cubicBezTo>
                  <a:pt x="4094" y="4558"/>
                  <a:pt x="4347" y="4519"/>
                  <a:pt x="4574" y="4473"/>
                </a:cubicBezTo>
                <a:cubicBezTo>
                  <a:pt x="4747" y="4601"/>
                  <a:pt x="4970" y="4731"/>
                  <a:pt x="5195" y="4799"/>
                </a:cubicBezTo>
                <a:cubicBezTo>
                  <a:pt x="5202" y="4832"/>
                  <a:pt x="5209" y="4865"/>
                  <a:pt x="5215" y="4897"/>
                </a:cubicBezTo>
                <a:cubicBezTo>
                  <a:pt x="5096" y="5052"/>
                  <a:pt x="4915" y="5084"/>
                  <a:pt x="4683" y="5104"/>
                </a:cubicBezTo>
                <a:cubicBezTo>
                  <a:pt x="4643" y="5066"/>
                  <a:pt x="4647" y="4992"/>
                  <a:pt x="4623" y="4937"/>
                </a:cubicBezTo>
                <a:cubicBezTo>
                  <a:pt x="4623" y="4917"/>
                  <a:pt x="4623" y="4917"/>
                  <a:pt x="4623" y="4917"/>
                </a:cubicBezTo>
                <a:cubicBezTo>
                  <a:pt x="4444" y="4935"/>
                  <a:pt x="4341" y="5034"/>
                  <a:pt x="4190" y="5075"/>
                </a:cubicBezTo>
                <a:cubicBezTo>
                  <a:pt x="4186" y="5085"/>
                  <a:pt x="4183" y="5095"/>
                  <a:pt x="4180" y="5104"/>
                </a:cubicBezTo>
                <a:cubicBezTo>
                  <a:pt x="4232" y="5166"/>
                  <a:pt x="4319" y="5185"/>
                  <a:pt x="4397" y="5223"/>
                </a:cubicBezTo>
                <a:cubicBezTo>
                  <a:pt x="4871" y="5452"/>
                  <a:pt x="5247" y="5060"/>
                  <a:pt x="5580" y="4868"/>
                </a:cubicBezTo>
                <a:cubicBezTo>
                  <a:pt x="5567" y="4815"/>
                  <a:pt x="5554" y="4763"/>
                  <a:pt x="5540" y="4710"/>
                </a:cubicBezTo>
                <a:cubicBezTo>
                  <a:pt x="5413" y="4643"/>
                  <a:pt x="5155" y="4607"/>
                  <a:pt x="5087" y="4483"/>
                </a:cubicBezTo>
                <a:cubicBezTo>
                  <a:pt x="5080" y="4477"/>
                  <a:pt x="5074" y="4470"/>
                  <a:pt x="5067" y="4464"/>
                </a:cubicBezTo>
                <a:cubicBezTo>
                  <a:pt x="5077" y="4441"/>
                  <a:pt x="5087" y="4417"/>
                  <a:pt x="5097" y="4394"/>
                </a:cubicBezTo>
                <a:cubicBezTo>
                  <a:pt x="5189" y="4329"/>
                  <a:pt x="5904" y="4349"/>
                  <a:pt x="6034" y="4434"/>
                </a:cubicBezTo>
                <a:cubicBezTo>
                  <a:pt x="6125" y="4494"/>
                  <a:pt x="6157" y="4629"/>
                  <a:pt x="6250" y="4680"/>
                </a:cubicBezTo>
                <a:cubicBezTo>
                  <a:pt x="6237" y="4743"/>
                  <a:pt x="6224" y="4805"/>
                  <a:pt x="6211" y="4868"/>
                </a:cubicBezTo>
                <a:cubicBezTo>
                  <a:pt x="6297" y="4935"/>
                  <a:pt x="6492" y="4967"/>
                  <a:pt x="6625" y="4976"/>
                </a:cubicBezTo>
                <a:cubicBezTo>
                  <a:pt x="6621" y="5166"/>
                  <a:pt x="6476" y="5384"/>
                  <a:pt x="6359" y="5450"/>
                </a:cubicBezTo>
                <a:close/>
                <a:moveTo>
                  <a:pt x="6872" y="4316"/>
                </a:moveTo>
                <a:cubicBezTo>
                  <a:pt x="6830" y="4475"/>
                  <a:pt x="6728" y="4605"/>
                  <a:pt x="6773" y="4769"/>
                </a:cubicBezTo>
                <a:cubicBezTo>
                  <a:pt x="6676" y="4801"/>
                  <a:pt x="6711" y="4851"/>
                  <a:pt x="6655" y="4917"/>
                </a:cubicBezTo>
                <a:cubicBezTo>
                  <a:pt x="6645" y="4937"/>
                  <a:pt x="6645" y="4937"/>
                  <a:pt x="6645" y="4937"/>
                </a:cubicBezTo>
                <a:cubicBezTo>
                  <a:pt x="6541" y="4794"/>
                  <a:pt x="6475" y="4635"/>
                  <a:pt x="6379" y="4493"/>
                </a:cubicBezTo>
                <a:cubicBezTo>
                  <a:pt x="6305" y="4385"/>
                  <a:pt x="5795" y="4142"/>
                  <a:pt x="5639" y="4109"/>
                </a:cubicBezTo>
                <a:cubicBezTo>
                  <a:pt x="5540" y="4087"/>
                  <a:pt x="5414" y="4103"/>
                  <a:pt x="5324" y="4089"/>
                </a:cubicBezTo>
                <a:cubicBezTo>
                  <a:pt x="5363" y="3993"/>
                  <a:pt x="5402" y="3898"/>
                  <a:pt x="5442" y="3803"/>
                </a:cubicBezTo>
                <a:cubicBezTo>
                  <a:pt x="5512" y="3473"/>
                  <a:pt x="5361" y="3173"/>
                  <a:pt x="5255" y="2965"/>
                </a:cubicBezTo>
                <a:cubicBezTo>
                  <a:pt x="5155" y="2769"/>
                  <a:pt x="4902" y="2514"/>
                  <a:pt x="4929" y="2255"/>
                </a:cubicBezTo>
                <a:cubicBezTo>
                  <a:pt x="5350" y="2121"/>
                  <a:pt x="5291" y="2452"/>
                  <a:pt x="5481" y="2541"/>
                </a:cubicBezTo>
                <a:cubicBezTo>
                  <a:pt x="5605" y="2601"/>
                  <a:pt x="5620" y="2494"/>
                  <a:pt x="5649" y="2422"/>
                </a:cubicBezTo>
                <a:cubicBezTo>
                  <a:pt x="5595" y="2367"/>
                  <a:pt x="5514" y="2341"/>
                  <a:pt x="5491" y="2255"/>
                </a:cubicBezTo>
                <a:cubicBezTo>
                  <a:pt x="5626" y="2258"/>
                  <a:pt x="5670" y="2313"/>
                  <a:pt x="5767" y="2353"/>
                </a:cubicBezTo>
                <a:cubicBezTo>
                  <a:pt x="5821" y="2274"/>
                  <a:pt x="5940" y="2204"/>
                  <a:pt x="5905" y="2077"/>
                </a:cubicBezTo>
                <a:cubicBezTo>
                  <a:pt x="5905" y="2067"/>
                  <a:pt x="5905" y="2067"/>
                  <a:pt x="5905" y="2067"/>
                </a:cubicBezTo>
                <a:cubicBezTo>
                  <a:pt x="5868" y="1999"/>
                  <a:pt x="5517" y="1874"/>
                  <a:pt x="5432" y="1811"/>
                </a:cubicBezTo>
                <a:cubicBezTo>
                  <a:pt x="5373" y="1749"/>
                  <a:pt x="5314" y="1686"/>
                  <a:pt x="5255" y="1624"/>
                </a:cubicBezTo>
                <a:cubicBezTo>
                  <a:pt x="5251" y="1620"/>
                  <a:pt x="5248" y="1617"/>
                  <a:pt x="5245" y="1614"/>
                </a:cubicBezTo>
                <a:cubicBezTo>
                  <a:pt x="5150" y="1559"/>
                  <a:pt x="5069" y="1605"/>
                  <a:pt x="5018" y="1505"/>
                </a:cubicBezTo>
                <a:cubicBezTo>
                  <a:pt x="4982" y="1408"/>
                  <a:pt x="5066" y="1379"/>
                  <a:pt x="5077" y="1279"/>
                </a:cubicBezTo>
                <a:cubicBezTo>
                  <a:pt x="5051" y="1256"/>
                  <a:pt x="5024" y="1233"/>
                  <a:pt x="4998" y="1210"/>
                </a:cubicBezTo>
                <a:cubicBezTo>
                  <a:pt x="4829" y="1229"/>
                  <a:pt x="4623" y="1329"/>
                  <a:pt x="4535" y="1436"/>
                </a:cubicBezTo>
                <a:cubicBezTo>
                  <a:pt x="4515" y="1436"/>
                  <a:pt x="4515" y="1436"/>
                  <a:pt x="4515" y="1436"/>
                </a:cubicBezTo>
                <a:cubicBezTo>
                  <a:pt x="4549" y="1468"/>
                  <a:pt x="4602" y="1470"/>
                  <a:pt x="4673" y="1466"/>
                </a:cubicBezTo>
                <a:cubicBezTo>
                  <a:pt x="4676" y="1476"/>
                  <a:pt x="4679" y="1486"/>
                  <a:pt x="4683" y="1495"/>
                </a:cubicBezTo>
                <a:cubicBezTo>
                  <a:pt x="4683" y="1525"/>
                  <a:pt x="4683" y="1525"/>
                  <a:pt x="4683" y="1525"/>
                </a:cubicBezTo>
                <a:cubicBezTo>
                  <a:pt x="4663" y="1509"/>
                  <a:pt x="4643" y="1492"/>
                  <a:pt x="4623" y="1476"/>
                </a:cubicBezTo>
                <a:cubicBezTo>
                  <a:pt x="4587" y="1511"/>
                  <a:pt x="4597" y="1540"/>
                  <a:pt x="4604" y="1604"/>
                </a:cubicBezTo>
                <a:cubicBezTo>
                  <a:pt x="4270" y="1764"/>
                  <a:pt x="4038" y="2050"/>
                  <a:pt x="4130" y="2590"/>
                </a:cubicBezTo>
                <a:cubicBezTo>
                  <a:pt x="4152" y="2718"/>
                  <a:pt x="4233" y="2977"/>
                  <a:pt x="4170" y="3122"/>
                </a:cubicBezTo>
                <a:cubicBezTo>
                  <a:pt x="4063" y="3369"/>
                  <a:pt x="3419" y="3264"/>
                  <a:pt x="3134" y="3270"/>
                </a:cubicBezTo>
                <a:cubicBezTo>
                  <a:pt x="2918" y="3270"/>
                  <a:pt x="2918" y="3270"/>
                  <a:pt x="2918" y="3270"/>
                </a:cubicBezTo>
                <a:cubicBezTo>
                  <a:pt x="2685" y="3138"/>
                  <a:pt x="2721" y="2817"/>
                  <a:pt x="2572" y="2600"/>
                </a:cubicBezTo>
                <a:cubicBezTo>
                  <a:pt x="2433" y="2397"/>
                  <a:pt x="2162" y="2453"/>
                  <a:pt x="1882" y="2383"/>
                </a:cubicBezTo>
                <a:cubicBezTo>
                  <a:pt x="1816" y="2350"/>
                  <a:pt x="1751" y="2317"/>
                  <a:pt x="1685" y="2284"/>
                </a:cubicBezTo>
                <a:cubicBezTo>
                  <a:pt x="1586" y="2262"/>
                  <a:pt x="1523" y="2339"/>
                  <a:pt x="1438" y="2353"/>
                </a:cubicBezTo>
                <a:cubicBezTo>
                  <a:pt x="1260" y="2383"/>
                  <a:pt x="1032" y="2330"/>
                  <a:pt x="870" y="2377"/>
                </a:cubicBezTo>
                <a:cubicBezTo>
                  <a:pt x="902" y="2308"/>
                  <a:pt x="902" y="2308"/>
                  <a:pt x="902" y="2308"/>
                </a:cubicBezTo>
                <a:cubicBezTo>
                  <a:pt x="909" y="2310"/>
                  <a:pt x="916" y="2312"/>
                  <a:pt x="926" y="2314"/>
                </a:cubicBezTo>
                <a:cubicBezTo>
                  <a:pt x="973" y="2202"/>
                  <a:pt x="1094" y="1937"/>
                  <a:pt x="1192" y="1850"/>
                </a:cubicBezTo>
                <a:cubicBezTo>
                  <a:pt x="1191" y="1844"/>
                  <a:pt x="1189" y="1838"/>
                  <a:pt x="1188" y="1833"/>
                </a:cubicBezTo>
                <a:cubicBezTo>
                  <a:pt x="1281" y="1732"/>
                  <a:pt x="1281" y="1732"/>
                  <a:pt x="1281" y="1732"/>
                </a:cubicBezTo>
                <a:cubicBezTo>
                  <a:pt x="1328" y="1664"/>
                  <a:pt x="1328" y="1664"/>
                  <a:pt x="1328" y="1664"/>
                </a:cubicBezTo>
                <a:cubicBezTo>
                  <a:pt x="1329" y="1663"/>
                  <a:pt x="1329" y="1663"/>
                  <a:pt x="1330" y="1663"/>
                </a:cubicBezTo>
                <a:cubicBezTo>
                  <a:pt x="1330" y="1661"/>
                  <a:pt x="1330" y="1661"/>
                  <a:pt x="1330" y="1661"/>
                </a:cubicBezTo>
                <a:cubicBezTo>
                  <a:pt x="1434" y="1511"/>
                  <a:pt x="1434" y="1511"/>
                  <a:pt x="1434" y="1511"/>
                </a:cubicBezTo>
                <a:cubicBezTo>
                  <a:pt x="1501" y="1469"/>
                  <a:pt x="1534" y="1396"/>
                  <a:pt x="1556" y="1320"/>
                </a:cubicBezTo>
                <a:cubicBezTo>
                  <a:pt x="1625" y="1209"/>
                  <a:pt x="1625" y="1209"/>
                  <a:pt x="1625" y="1209"/>
                </a:cubicBezTo>
                <a:cubicBezTo>
                  <a:pt x="1785" y="1199"/>
                  <a:pt x="1819" y="1113"/>
                  <a:pt x="1899" y="1042"/>
                </a:cubicBezTo>
                <a:cubicBezTo>
                  <a:pt x="2011" y="974"/>
                  <a:pt x="2011" y="974"/>
                  <a:pt x="2011" y="974"/>
                </a:cubicBezTo>
                <a:cubicBezTo>
                  <a:pt x="2106" y="935"/>
                  <a:pt x="2152" y="945"/>
                  <a:pt x="2210" y="867"/>
                </a:cubicBezTo>
                <a:cubicBezTo>
                  <a:pt x="2496" y="714"/>
                  <a:pt x="2496" y="714"/>
                  <a:pt x="2496" y="714"/>
                </a:cubicBezTo>
                <a:cubicBezTo>
                  <a:pt x="2639" y="688"/>
                  <a:pt x="2954" y="629"/>
                  <a:pt x="3016" y="608"/>
                </a:cubicBezTo>
                <a:cubicBezTo>
                  <a:pt x="2951" y="571"/>
                  <a:pt x="3459" y="511"/>
                  <a:pt x="3558" y="509"/>
                </a:cubicBezTo>
                <a:cubicBezTo>
                  <a:pt x="3664" y="500"/>
                  <a:pt x="3769" y="490"/>
                  <a:pt x="3874" y="480"/>
                </a:cubicBezTo>
                <a:cubicBezTo>
                  <a:pt x="3935" y="494"/>
                  <a:pt x="3979" y="530"/>
                  <a:pt x="4081" y="509"/>
                </a:cubicBezTo>
                <a:cubicBezTo>
                  <a:pt x="4101" y="509"/>
                  <a:pt x="4101" y="509"/>
                  <a:pt x="4101" y="509"/>
                </a:cubicBezTo>
                <a:cubicBezTo>
                  <a:pt x="4123" y="497"/>
                  <a:pt x="4169" y="458"/>
                  <a:pt x="4229" y="480"/>
                </a:cubicBezTo>
                <a:cubicBezTo>
                  <a:pt x="4344" y="521"/>
                  <a:pt x="4535" y="582"/>
                  <a:pt x="4673" y="588"/>
                </a:cubicBezTo>
                <a:cubicBezTo>
                  <a:pt x="4673" y="539"/>
                  <a:pt x="4673" y="539"/>
                  <a:pt x="4673" y="539"/>
                </a:cubicBezTo>
                <a:cubicBezTo>
                  <a:pt x="4775" y="596"/>
                  <a:pt x="4910" y="672"/>
                  <a:pt x="5018" y="726"/>
                </a:cubicBezTo>
                <a:cubicBezTo>
                  <a:pt x="5070" y="733"/>
                  <a:pt x="5123" y="739"/>
                  <a:pt x="5176" y="746"/>
                </a:cubicBezTo>
                <a:cubicBezTo>
                  <a:pt x="5287" y="803"/>
                  <a:pt x="5366" y="884"/>
                  <a:pt x="5511" y="924"/>
                </a:cubicBezTo>
                <a:cubicBezTo>
                  <a:pt x="5514" y="947"/>
                  <a:pt x="5517" y="970"/>
                  <a:pt x="5521" y="993"/>
                </a:cubicBezTo>
                <a:cubicBezTo>
                  <a:pt x="5683" y="1008"/>
                  <a:pt x="5720" y="1093"/>
                  <a:pt x="5856" y="1111"/>
                </a:cubicBezTo>
                <a:cubicBezTo>
                  <a:pt x="5891" y="1240"/>
                  <a:pt x="5985" y="1256"/>
                  <a:pt x="6004" y="1377"/>
                </a:cubicBezTo>
                <a:cubicBezTo>
                  <a:pt x="6142" y="1377"/>
                  <a:pt x="6142" y="1377"/>
                  <a:pt x="6142" y="1377"/>
                </a:cubicBezTo>
                <a:cubicBezTo>
                  <a:pt x="6157" y="1415"/>
                  <a:pt x="6306" y="1625"/>
                  <a:pt x="6339" y="1634"/>
                </a:cubicBezTo>
                <a:cubicBezTo>
                  <a:pt x="6339" y="1683"/>
                  <a:pt x="6339" y="1683"/>
                  <a:pt x="6339" y="1683"/>
                </a:cubicBezTo>
                <a:cubicBezTo>
                  <a:pt x="6397" y="1691"/>
                  <a:pt x="6422" y="1713"/>
                  <a:pt x="6438" y="1762"/>
                </a:cubicBezTo>
                <a:cubicBezTo>
                  <a:pt x="6448" y="1783"/>
                  <a:pt x="6433" y="1772"/>
                  <a:pt x="6428" y="1831"/>
                </a:cubicBezTo>
                <a:cubicBezTo>
                  <a:pt x="6444" y="1853"/>
                  <a:pt x="6446" y="1848"/>
                  <a:pt x="6458" y="1880"/>
                </a:cubicBezTo>
                <a:cubicBezTo>
                  <a:pt x="6536" y="1880"/>
                  <a:pt x="6536" y="1880"/>
                  <a:pt x="6536" y="1880"/>
                </a:cubicBezTo>
                <a:cubicBezTo>
                  <a:pt x="6536" y="1929"/>
                  <a:pt x="6536" y="1929"/>
                  <a:pt x="6536" y="1929"/>
                </a:cubicBezTo>
                <a:cubicBezTo>
                  <a:pt x="6559" y="1939"/>
                  <a:pt x="6582" y="1949"/>
                  <a:pt x="6605" y="1959"/>
                </a:cubicBezTo>
                <a:cubicBezTo>
                  <a:pt x="6596" y="1965"/>
                  <a:pt x="6586" y="1972"/>
                  <a:pt x="6576" y="1979"/>
                </a:cubicBezTo>
                <a:cubicBezTo>
                  <a:pt x="6590" y="2048"/>
                  <a:pt x="6638" y="2050"/>
                  <a:pt x="6655" y="2097"/>
                </a:cubicBezTo>
                <a:cubicBezTo>
                  <a:pt x="6776" y="2445"/>
                  <a:pt x="6969" y="2922"/>
                  <a:pt x="6911" y="3330"/>
                </a:cubicBezTo>
                <a:cubicBezTo>
                  <a:pt x="6931" y="3345"/>
                  <a:pt x="6925" y="3343"/>
                  <a:pt x="6960" y="3349"/>
                </a:cubicBezTo>
                <a:cubicBezTo>
                  <a:pt x="6957" y="3751"/>
                  <a:pt x="6937" y="4061"/>
                  <a:pt x="6872" y="4316"/>
                </a:cubicBezTo>
                <a:close/>
                <a:moveTo>
                  <a:pt x="7177" y="4839"/>
                </a:moveTo>
                <a:cubicBezTo>
                  <a:pt x="7177" y="4838"/>
                  <a:pt x="7177" y="4838"/>
                  <a:pt x="7177" y="4838"/>
                </a:cubicBezTo>
                <a:cubicBezTo>
                  <a:pt x="7177" y="4838"/>
                  <a:pt x="7177" y="4838"/>
                  <a:pt x="7177" y="4838"/>
                </a:cubicBezTo>
                <a:cubicBezTo>
                  <a:pt x="7177" y="4839"/>
                  <a:pt x="7177" y="4839"/>
                  <a:pt x="7177" y="4839"/>
                </a:cubicBez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49"/>
          <p:cNvSpPr>
            <a:spLocks noEditPoints="1"/>
          </p:cNvSpPr>
          <p:nvPr/>
        </p:nvSpPr>
        <p:spPr bwMode="auto">
          <a:xfrm flipH="1">
            <a:off x="1377913" y="2204271"/>
            <a:ext cx="1871361" cy="1846532"/>
          </a:xfrm>
          <a:custGeom>
            <a:gdLst>
              <a:gd name="T0" fmla="*/ 3789 w 7016"/>
              <a:gd name="T1" fmla="*/ 3014 h 6923"/>
              <a:gd name="T2" fmla="*/ 6969 w 7016"/>
              <a:gd name="T3" fmla="*/ 3515 h 6923"/>
              <a:gd name="T4" fmla="*/ 6821 w 7016"/>
              <a:gd name="T5" fmla="*/ 2463 h 6923"/>
              <a:gd name="T6" fmla="*/ 6188 w 7016"/>
              <a:gd name="T7" fmla="*/ 1222 h 6923"/>
              <a:gd name="T8" fmla="*/ 4454 w 7016"/>
              <a:gd name="T9" fmla="*/ 261 h 6923"/>
              <a:gd name="T10" fmla="*/ 3069 w 7016"/>
              <a:gd name="T11" fmla="*/ 275 h 6923"/>
              <a:gd name="T12" fmla="*/ 2718 w 7016"/>
              <a:gd name="T13" fmla="*/ 665 h 6923"/>
              <a:gd name="T14" fmla="*/ 4134 w 7016"/>
              <a:gd name="T15" fmla="*/ 532 h 6923"/>
              <a:gd name="T16" fmla="*/ 5687 w 7016"/>
              <a:gd name="T17" fmla="*/ 1453 h 6923"/>
              <a:gd name="T18" fmla="*/ 6451 w 7016"/>
              <a:gd name="T19" fmla="*/ 4074 h 6923"/>
              <a:gd name="T20" fmla="*/ 5819 w 7016"/>
              <a:gd name="T21" fmla="*/ 5422 h 6923"/>
              <a:gd name="T22" fmla="*/ 6180 w 7016"/>
              <a:gd name="T23" fmla="*/ 5685 h 6923"/>
              <a:gd name="T24" fmla="*/ 6772 w 7016"/>
              <a:gd name="T25" fmla="*/ 4690 h 6923"/>
              <a:gd name="T26" fmla="*/ 5901 w 7016"/>
              <a:gd name="T27" fmla="*/ 5857 h 6923"/>
              <a:gd name="T28" fmla="*/ 5934 w 7016"/>
              <a:gd name="T29" fmla="*/ 5833 h 6923"/>
              <a:gd name="T30" fmla="*/ 2351 w 7016"/>
              <a:gd name="T31" fmla="*/ 6071 h 6923"/>
              <a:gd name="T32" fmla="*/ 929 w 7016"/>
              <a:gd name="T33" fmla="*/ 4912 h 6923"/>
              <a:gd name="T34" fmla="*/ 559 w 7016"/>
              <a:gd name="T35" fmla="*/ 3597 h 6923"/>
              <a:gd name="T36" fmla="*/ 1134 w 7016"/>
              <a:gd name="T37" fmla="*/ 1683 h 6923"/>
              <a:gd name="T38" fmla="*/ 1471 w 7016"/>
              <a:gd name="T39" fmla="*/ 1132 h 6923"/>
              <a:gd name="T40" fmla="*/ 452 w 7016"/>
              <a:gd name="T41" fmla="*/ 1839 h 6923"/>
              <a:gd name="T42" fmla="*/ 181 w 7016"/>
              <a:gd name="T43" fmla="*/ 2776 h 6923"/>
              <a:gd name="T44" fmla="*/ 50 w 7016"/>
              <a:gd name="T45" fmla="*/ 3376 h 6923"/>
              <a:gd name="T46" fmla="*/ 346 w 7016"/>
              <a:gd name="T47" fmla="*/ 4847 h 6923"/>
              <a:gd name="T48" fmla="*/ 970 w 7016"/>
              <a:gd name="T49" fmla="*/ 5734 h 6923"/>
              <a:gd name="T50" fmla="*/ 3033 w 7016"/>
              <a:gd name="T51" fmla="*/ 6737 h 6923"/>
              <a:gd name="T52" fmla="*/ 4520 w 7016"/>
              <a:gd name="T53" fmla="*/ 6482 h 6923"/>
              <a:gd name="T54" fmla="*/ 5317 w 7016"/>
              <a:gd name="T55" fmla="*/ 5225 h 6923"/>
              <a:gd name="T56" fmla="*/ 4611 w 7016"/>
              <a:gd name="T57" fmla="*/ 5118 h 6923"/>
              <a:gd name="T58" fmla="*/ 5720 w 7016"/>
              <a:gd name="T59" fmla="*/ 3754 h 6923"/>
              <a:gd name="T60" fmla="*/ 5843 w 7016"/>
              <a:gd name="T61" fmla="*/ 4041 h 6923"/>
              <a:gd name="T62" fmla="*/ 5408 w 7016"/>
              <a:gd name="T63" fmla="*/ 2628 h 6923"/>
              <a:gd name="T64" fmla="*/ 5383 w 7016"/>
              <a:gd name="T65" fmla="*/ 2398 h 6923"/>
              <a:gd name="T66" fmla="*/ 5227 w 7016"/>
              <a:gd name="T67" fmla="*/ 3934 h 6923"/>
              <a:gd name="T68" fmla="*/ 4915 w 7016"/>
              <a:gd name="T69" fmla="*/ 1831 h 6923"/>
              <a:gd name="T70" fmla="*/ 4282 w 7016"/>
              <a:gd name="T71" fmla="*/ 1601 h 6923"/>
              <a:gd name="T72" fmla="*/ 4405 w 7016"/>
              <a:gd name="T73" fmla="*/ 1502 h 6923"/>
              <a:gd name="T74" fmla="*/ 4216 w 7016"/>
              <a:gd name="T75" fmla="*/ 3293 h 6923"/>
              <a:gd name="T76" fmla="*/ 3444 w 7016"/>
              <a:gd name="T77" fmla="*/ 4280 h 6923"/>
              <a:gd name="T78" fmla="*/ 3049 w 7016"/>
              <a:gd name="T79" fmla="*/ 4132 h 6923"/>
              <a:gd name="T80" fmla="*/ 3444 w 7016"/>
              <a:gd name="T81" fmla="*/ 2365 h 6923"/>
              <a:gd name="T82" fmla="*/ 2712 w 7016"/>
              <a:gd name="T83" fmla="*/ 1362 h 6923"/>
              <a:gd name="T84" fmla="*/ 2022 w 7016"/>
              <a:gd name="T85" fmla="*/ 2077 h 6923"/>
              <a:gd name="T86" fmla="*/ 1973 w 7016"/>
              <a:gd name="T87" fmla="*/ 2233 h 6923"/>
              <a:gd name="T88" fmla="*/ 2326 w 7016"/>
              <a:gd name="T89" fmla="*/ 2406 h 6923"/>
              <a:gd name="T90" fmla="*/ 1471 w 7016"/>
              <a:gd name="T91" fmla="*/ 3828 h 6923"/>
              <a:gd name="T92" fmla="*/ 1019 w 7016"/>
              <a:gd name="T93" fmla="*/ 3450 h 6923"/>
              <a:gd name="T94" fmla="*/ 1348 w 7016"/>
              <a:gd name="T95" fmla="*/ 4616 h 6923"/>
              <a:gd name="T96" fmla="*/ 2277 w 7016"/>
              <a:gd name="T97" fmla="*/ 4814 h 6923"/>
              <a:gd name="T98" fmla="*/ 1989 w 7016"/>
              <a:gd name="T99" fmla="*/ 5233 h 6923"/>
              <a:gd name="T100" fmla="*/ 1537 w 7016"/>
              <a:gd name="T101" fmla="*/ 5216 h 6923"/>
              <a:gd name="T102" fmla="*/ 1685 w 7016"/>
              <a:gd name="T103" fmla="*/ 5266 h 6923"/>
              <a:gd name="T104" fmla="*/ 2236 w 7016"/>
              <a:gd name="T105" fmla="*/ 5545 h 6923"/>
              <a:gd name="T106" fmla="*/ 4167 w 7016"/>
              <a:gd name="T107" fmla="*/ 5044 h 6923"/>
              <a:gd name="T108" fmla="*/ 4257 w 7016"/>
              <a:gd name="T109" fmla="*/ 5331 h 6923"/>
              <a:gd name="T110" fmla="*/ 3871 w 7016"/>
              <a:gd name="T111" fmla="*/ 5783 h 6923"/>
              <a:gd name="T112" fmla="*/ 4627 w 7016"/>
              <a:gd name="T113" fmla="*/ 6005 h 6923"/>
              <a:gd name="T114" fmla="*/ 2457 w 7016"/>
              <a:gd name="T115" fmla="*/ 1707 h 6923"/>
              <a:gd name="T116" fmla="*/ 2457 w 7016"/>
              <a:gd name="T117" fmla="*/ 1707 h 6923"/>
              <a:gd name="T118" fmla="*/ 4487 w 7016"/>
              <a:gd name="T119" fmla="*/ 5274 h 69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16" h="6923">
                <a:moveTo>
                  <a:pt x="3140" y="3302"/>
                </a:moveTo>
                <a:cubicBezTo>
                  <a:pt x="3028" y="3640"/>
                  <a:pt x="3375" y="3955"/>
                  <a:pt x="3657" y="3893"/>
                </a:cubicBezTo>
                <a:cubicBezTo>
                  <a:pt x="3811" y="3860"/>
                  <a:pt x="4080" y="3646"/>
                  <a:pt x="4019" y="3408"/>
                </a:cubicBezTo>
                <a:cubicBezTo>
                  <a:pt x="3986" y="3351"/>
                  <a:pt x="3953" y="3293"/>
                  <a:pt x="3920" y="3236"/>
                </a:cubicBezTo>
                <a:cubicBezTo>
                  <a:pt x="3885" y="3130"/>
                  <a:pt x="3881" y="3054"/>
                  <a:pt x="3789" y="3014"/>
                </a:cubicBezTo>
                <a:cubicBezTo>
                  <a:pt x="3679" y="3011"/>
                  <a:pt x="3570" y="3008"/>
                  <a:pt x="3460" y="3006"/>
                </a:cubicBezTo>
                <a:cubicBezTo>
                  <a:pt x="3327" y="3072"/>
                  <a:pt x="3187" y="3159"/>
                  <a:pt x="3140" y="3302"/>
                </a:cubicBezTo>
                <a:close/>
                <a:moveTo>
                  <a:pt x="6953" y="3729"/>
                </a:moveTo>
                <a:cubicBezTo>
                  <a:pt x="6928" y="3704"/>
                  <a:pt x="6928" y="3704"/>
                  <a:pt x="6928" y="3704"/>
                </a:cubicBezTo>
                <a:cubicBezTo>
                  <a:pt x="6939" y="3663"/>
                  <a:pt x="6994" y="3604"/>
                  <a:pt x="6969" y="3515"/>
                </a:cubicBezTo>
                <a:cubicBezTo>
                  <a:pt x="6960" y="3482"/>
                  <a:pt x="6908" y="3457"/>
                  <a:pt x="6920" y="3408"/>
                </a:cubicBezTo>
                <a:cubicBezTo>
                  <a:pt x="6936" y="3384"/>
                  <a:pt x="6953" y="3359"/>
                  <a:pt x="6969" y="3334"/>
                </a:cubicBezTo>
                <a:cubicBezTo>
                  <a:pt x="7016" y="3161"/>
                  <a:pt x="6947" y="2913"/>
                  <a:pt x="6920" y="2809"/>
                </a:cubicBezTo>
                <a:cubicBezTo>
                  <a:pt x="6917" y="2746"/>
                  <a:pt x="6914" y="2683"/>
                  <a:pt x="6912" y="2620"/>
                </a:cubicBezTo>
                <a:cubicBezTo>
                  <a:pt x="6881" y="2567"/>
                  <a:pt x="6851" y="2515"/>
                  <a:pt x="6821" y="2463"/>
                </a:cubicBezTo>
                <a:cubicBezTo>
                  <a:pt x="6818" y="2417"/>
                  <a:pt x="6816" y="2370"/>
                  <a:pt x="6813" y="2324"/>
                </a:cubicBezTo>
                <a:cubicBezTo>
                  <a:pt x="6716" y="1982"/>
                  <a:pt x="6542" y="1621"/>
                  <a:pt x="6312" y="1403"/>
                </a:cubicBezTo>
                <a:cubicBezTo>
                  <a:pt x="6298" y="1405"/>
                  <a:pt x="6285" y="1407"/>
                  <a:pt x="6272" y="1409"/>
                </a:cubicBezTo>
                <a:cubicBezTo>
                  <a:pt x="6206" y="1343"/>
                  <a:pt x="6206" y="1343"/>
                  <a:pt x="6206" y="1343"/>
                </a:cubicBezTo>
                <a:cubicBezTo>
                  <a:pt x="6209" y="1305"/>
                  <a:pt x="6206" y="1265"/>
                  <a:pt x="6188" y="1222"/>
                </a:cubicBezTo>
                <a:cubicBezTo>
                  <a:pt x="6142" y="1109"/>
                  <a:pt x="5968" y="1082"/>
                  <a:pt x="5901" y="984"/>
                </a:cubicBezTo>
                <a:cubicBezTo>
                  <a:pt x="5688" y="673"/>
                  <a:pt x="5317" y="490"/>
                  <a:pt x="4972" y="310"/>
                </a:cubicBezTo>
                <a:cubicBezTo>
                  <a:pt x="4867" y="256"/>
                  <a:pt x="4684" y="124"/>
                  <a:pt x="4520" y="171"/>
                </a:cubicBezTo>
                <a:cubicBezTo>
                  <a:pt x="4487" y="188"/>
                  <a:pt x="4483" y="198"/>
                  <a:pt x="4479" y="245"/>
                </a:cubicBezTo>
                <a:cubicBezTo>
                  <a:pt x="4471" y="250"/>
                  <a:pt x="4463" y="256"/>
                  <a:pt x="4454" y="261"/>
                </a:cubicBezTo>
                <a:cubicBezTo>
                  <a:pt x="4401" y="195"/>
                  <a:pt x="4294" y="177"/>
                  <a:pt x="4274" y="80"/>
                </a:cubicBezTo>
                <a:cubicBezTo>
                  <a:pt x="4170" y="0"/>
                  <a:pt x="4011" y="2"/>
                  <a:pt x="3813" y="6"/>
                </a:cubicBezTo>
                <a:cubicBezTo>
                  <a:pt x="3802" y="9"/>
                  <a:pt x="3792" y="12"/>
                  <a:pt x="3781" y="14"/>
                </a:cubicBezTo>
                <a:cubicBezTo>
                  <a:pt x="3760" y="53"/>
                  <a:pt x="3738" y="85"/>
                  <a:pt x="3714" y="110"/>
                </a:cubicBezTo>
                <a:cubicBezTo>
                  <a:pt x="3069" y="275"/>
                  <a:pt x="3069" y="275"/>
                  <a:pt x="3069" y="275"/>
                </a:cubicBezTo>
                <a:cubicBezTo>
                  <a:pt x="3039" y="340"/>
                  <a:pt x="3039" y="340"/>
                  <a:pt x="3039" y="340"/>
                </a:cubicBezTo>
                <a:cubicBezTo>
                  <a:pt x="3007" y="367"/>
                  <a:pt x="2971" y="393"/>
                  <a:pt x="2933" y="416"/>
                </a:cubicBezTo>
                <a:cubicBezTo>
                  <a:pt x="2640" y="470"/>
                  <a:pt x="2640" y="470"/>
                  <a:pt x="2640" y="470"/>
                </a:cubicBezTo>
                <a:cubicBezTo>
                  <a:pt x="2571" y="626"/>
                  <a:pt x="2571" y="626"/>
                  <a:pt x="2571" y="626"/>
                </a:cubicBezTo>
                <a:cubicBezTo>
                  <a:pt x="2718" y="665"/>
                  <a:pt x="2718" y="665"/>
                  <a:pt x="2718" y="665"/>
                </a:cubicBezTo>
                <a:cubicBezTo>
                  <a:pt x="2926" y="532"/>
                  <a:pt x="2926" y="532"/>
                  <a:pt x="2926" y="532"/>
                </a:cubicBezTo>
                <a:cubicBezTo>
                  <a:pt x="3287" y="532"/>
                  <a:pt x="3287" y="532"/>
                  <a:pt x="3287" y="532"/>
                </a:cubicBezTo>
                <a:cubicBezTo>
                  <a:pt x="3318" y="516"/>
                  <a:pt x="3348" y="499"/>
                  <a:pt x="3378" y="483"/>
                </a:cubicBezTo>
                <a:cubicBezTo>
                  <a:pt x="3524" y="437"/>
                  <a:pt x="3687" y="515"/>
                  <a:pt x="3772" y="532"/>
                </a:cubicBezTo>
                <a:cubicBezTo>
                  <a:pt x="4134" y="532"/>
                  <a:pt x="4134" y="532"/>
                  <a:pt x="4134" y="532"/>
                </a:cubicBezTo>
                <a:cubicBezTo>
                  <a:pt x="4298" y="580"/>
                  <a:pt x="4479" y="632"/>
                  <a:pt x="4652" y="688"/>
                </a:cubicBezTo>
                <a:cubicBezTo>
                  <a:pt x="4738" y="717"/>
                  <a:pt x="4799" y="807"/>
                  <a:pt x="4874" y="836"/>
                </a:cubicBezTo>
                <a:cubicBezTo>
                  <a:pt x="4957" y="869"/>
                  <a:pt x="5018" y="861"/>
                  <a:pt x="5087" y="902"/>
                </a:cubicBezTo>
                <a:cubicBezTo>
                  <a:pt x="5266" y="1009"/>
                  <a:pt x="5409" y="1199"/>
                  <a:pt x="5597" y="1313"/>
                </a:cubicBezTo>
                <a:cubicBezTo>
                  <a:pt x="5647" y="1343"/>
                  <a:pt x="5645" y="1419"/>
                  <a:pt x="5687" y="1453"/>
                </a:cubicBezTo>
                <a:cubicBezTo>
                  <a:pt x="5720" y="1466"/>
                  <a:pt x="5753" y="1480"/>
                  <a:pt x="5786" y="1494"/>
                </a:cubicBezTo>
                <a:cubicBezTo>
                  <a:pt x="5908" y="1587"/>
                  <a:pt x="5962" y="1766"/>
                  <a:pt x="6040" y="1905"/>
                </a:cubicBezTo>
                <a:cubicBezTo>
                  <a:pt x="6092" y="1996"/>
                  <a:pt x="6198" y="2055"/>
                  <a:pt x="6238" y="2168"/>
                </a:cubicBezTo>
                <a:cubicBezTo>
                  <a:pt x="6287" y="2309"/>
                  <a:pt x="6361" y="2417"/>
                  <a:pt x="6394" y="2537"/>
                </a:cubicBezTo>
                <a:cubicBezTo>
                  <a:pt x="6494" y="2904"/>
                  <a:pt x="6582" y="3653"/>
                  <a:pt x="6451" y="4074"/>
                </a:cubicBezTo>
                <a:cubicBezTo>
                  <a:pt x="6401" y="4236"/>
                  <a:pt x="6431" y="4529"/>
                  <a:pt x="6262" y="4567"/>
                </a:cubicBezTo>
                <a:cubicBezTo>
                  <a:pt x="6240" y="4613"/>
                  <a:pt x="6257" y="4667"/>
                  <a:pt x="6238" y="4731"/>
                </a:cubicBezTo>
                <a:cubicBezTo>
                  <a:pt x="6205" y="4789"/>
                  <a:pt x="6172" y="4847"/>
                  <a:pt x="6139" y="4904"/>
                </a:cubicBezTo>
                <a:cubicBezTo>
                  <a:pt x="6136" y="4937"/>
                  <a:pt x="6134" y="4970"/>
                  <a:pt x="6131" y="5003"/>
                </a:cubicBezTo>
                <a:cubicBezTo>
                  <a:pt x="6058" y="5168"/>
                  <a:pt x="5833" y="5185"/>
                  <a:pt x="5819" y="5422"/>
                </a:cubicBezTo>
                <a:cubicBezTo>
                  <a:pt x="5630" y="5500"/>
                  <a:pt x="5561" y="5679"/>
                  <a:pt x="5408" y="5783"/>
                </a:cubicBezTo>
                <a:cubicBezTo>
                  <a:pt x="5249" y="5891"/>
                  <a:pt x="5090" y="5886"/>
                  <a:pt x="5013" y="6079"/>
                </a:cubicBezTo>
                <a:cubicBezTo>
                  <a:pt x="5013" y="6112"/>
                  <a:pt x="5013" y="6112"/>
                  <a:pt x="5013" y="6112"/>
                </a:cubicBezTo>
                <a:cubicBezTo>
                  <a:pt x="5057" y="6119"/>
                  <a:pt x="5126" y="6071"/>
                  <a:pt x="5145" y="6079"/>
                </a:cubicBezTo>
                <a:cubicBezTo>
                  <a:pt x="5626" y="6299"/>
                  <a:pt x="5976" y="5889"/>
                  <a:pt x="6180" y="5685"/>
                </a:cubicBezTo>
                <a:cubicBezTo>
                  <a:pt x="6249" y="5619"/>
                  <a:pt x="6317" y="5553"/>
                  <a:pt x="6386" y="5488"/>
                </a:cubicBezTo>
                <a:cubicBezTo>
                  <a:pt x="6397" y="5441"/>
                  <a:pt x="6408" y="5394"/>
                  <a:pt x="6418" y="5348"/>
                </a:cubicBezTo>
                <a:cubicBezTo>
                  <a:pt x="6649" y="5118"/>
                  <a:pt x="6649" y="5118"/>
                  <a:pt x="6649" y="5118"/>
                </a:cubicBezTo>
                <a:cubicBezTo>
                  <a:pt x="6667" y="5086"/>
                  <a:pt x="6759" y="4843"/>
                  <a:pt x="6764" y="4822"/>
                </a:cubicBezTo>
                <a:cubicBezTo>
                  <a:pt x="6766" y="4778"/>
                  <a:pt x="6769" y="4734"/>
                  <a:pt x="6772" y="4690"/>
                </a:cubicBezTo>
                <a:cubicBezTo>
                  <a:pt x="6829" y="4543"/>
                  <a:pt x="6922" y="4324"/>
                  <a:pt x="6969" y="4164"/>
                </a:cubicBezTo>
                <a:cubicBezTo>
                  <a:pt x="6999" y="4064"/>
                  <a:pt x="6984" y="3803"/>
                  <a:pt x="6953" y="3729"/>
                </a:cubicBezTo>
                <a:close/>
                <a:moveTo>
                  <a:pt x="5934" y="5833"/>
                </a:moveTo>
                <a:cubicBezTo>
                  <a:pt x="5931" y="5838"/>
                  <a:pt x="5928" y="5844"/>
                  <a:pt x="5925" y="5849"/>
                </a:cubicBezTo>
                <a:cubicBezTo>
                  <a:pt x="5917" y="5852"/>
                  <a:pt x="5909" y="5855"/>
                  <a:pt x="5901" y="5857"/>
                </a:cubicBezTo>
                <a:cubicBezTo>
                  <a:pt x="5895" y="5855"/>
                  <a:pt x="5890" y="5852"/>
                  <a:pt x="5884" y="5849"/>
                </a:cubicBezTo>
                <a:cubicBezTo>
                  <a:pt x="5887" y="5835"/>
                  <a:pt x="5890" y="5822"/>
                  <a:pt x="5893" y="5808"/>
                </a:cubicBezTo>
                <a:cubicBezTo>
                  <a:pt x="5925" y="5808"/>
                  <a:pt x="5925" y="5808"/>
                  <a:pt x="5925" y="5808"/>
                </a:cubicBezTo>
                <a:cubicBezTo>
                  <a:pt x="5928" y="5814"/>
                  <a:pt x="5931" y="5819"/>
                  <a:pt x="5934" y="5824"/>
                </a:cubicBezTo>
                <a:lnTo>
                  <a:pt x="5934" y="5833"/>
                </a:lnTo>
                <a:close/>
                <a:moveTo>
                  <a:pt x="4463" y="6260"/>
                </a:moveTo>
                <a:cubicBezTo>
                  <a:pt x="4397" y="6263"/>
                  <a:pt x="4331" y="6265"/>
                  <a:pt x="4265" y="6268"/>
                </a:cubicBezTo>
                <a:cubicBezTo>
                  <a:pt x="3958" y="6349"/>
                  <a:pt x="3552" y="6500"/>
                  <a:pt x="3271" y="6326"/>
                </a:cubicBezTo>
                <a:cubicBezTo>
                  <a:pt x="3140" y="6394"/>
                  <a:pt x="2888" y="6269"/>
                  <a:pt x="2737" y="6301"/>
                </a:cubicBezTo>
                <a:cubicBezTo>
                  <a:pt x="2643" y="6168"/>
                  <a:pt x="2422" y="6239"/>
                  <a:pt x="2351" y="6071"/>
                </a:cubicBezTo>
                <a:cubicBezTo>
                  <a:pt x="2195" y="6039"/>
                  <a:pt x="2143" y="5977"/>
                  <a:pt x="2038" y="5915"/>
                </a:cubicBezTo>
                <a:cubicBezTo>
                  <a:pt x="1945" y="5874"/>
                  <a:pt x="1852" y="5833"/>
                  <a:pt x="1759" y="5792"/>
                </a:cubicBezTo>
                <a:cubicBezTo>
                  <a:pt x="1693" y="5723"/>
                  <a:pt x="1627" y="5655"/>
                  <a:pt x="1562" y="5586"/>
                </a:cubicBezTo>
                <a:cubicBezTo>
                  <a:pt x="1503" y="5540"/>
                  <a:pt x="1419" y="5521"/>
                  <a:pt x="1373" y="5463"/>
                </a:cubicBezTo>
                <a:cubicBezTo>
                  <a:pt x="1269" y="5332"/>
                  <a:pt x="1076" y="4967"/>
                  <a:pt x="929" y="4912"/>
                </a:cubicBezTo>
                <a:cubicBezTo>
                  <a:pt x="942" y="4878"/>
                  <a:pt x="927" y="4892"/>
                  <a:pt x="962" y="4879"/>
                </a:cubicBezTo>
                <a:cubicBezTo>
                  <a:pt x="927" y="4778"/>
                  <a:pt x="855" y="4720"/>
                  <a:pt x="822" y="4641"/>
                </a:cubicBezTo>
                <a:cubicBezTo>
                  <a:pt x="817" y="4603"/>
                  <a:pt x="811" y="4564"/>
                  <a:pt x="806" y="4526"/>
                </a:cubicBezTo>
                <a:cubicBezTo>
                  <a:pt x="776" y="4493"/>
                  <a:pt x="745" y="4460"/>
                  <a:pt x="715" y="4427"/>
                </a:cubicBezTo>
                <a:cubicBezTo>
                  <a:pt x="624" y="4182"/>
                  <a:pt x="636" y="3845"/>
                  <a:pt x="559" y="3597"/>
                </a:cubicBezTo>
                <a:cubicBezTo>
                  <a:pt x="485" y="3357"/>
                  <a:pt x="614" y="3019"/>
                  <a:pt x="658" y="2809"/>
                </a:cubicBezTo>
                <a:cubicBezTo>
                  <a:pt x="676" y="2720"/>
                  <a:pt x="617" y="2700"/>
                  <a:pt x="608" y="2628"/>
                </a:cubicBezTo>
                <a:cubicBezTo>
                  <a:pt x="639" y="2614"/>
                  <a:pt x="669" y="2600"/>
                  <a:pt x="699" y="2587"/>
                </a:cubicBezTo>
                <a:cubicBezTo>
                  <a:pt x="737" y="2410"/>
                  <a:pt x="800" y="2298"/>
                  <a:pt x="822" y="2102"/>
                </a:cubicBezTo>
                <a:cubicBezTo>
                  <a:pt x="990" y="2027"/>
                  <a:pt x="1043" y="1833"/>
                  <a:pt x="1134" y="1683"/>
                </a:cubicBezTo>
                <a:cubicBezTo>
                  <a:pt x="1219" y="1601"/>
                  <a:pt x="1304" y="1518"/>
                  <a:pt x="1389" y="1436"/>
                </a:cubicBezTo>
                <a:cubicBezTo>
                  <a:pt x="1422" y="1381"/>
                  <a:pt x="1455" y="1327"/>
                  <a:pt x="1488" y="1272"/>
                </a:cubicBezTo>
                <a:cubicBezTo>
                  <a:pt x="1554" y="1195"/>
                  <a:pt x="1721" y="1122"/>
                  <a:pt x="1685" y="976"/>
                </a:cubicBezTo>
                <a:cubicBezTo>
                  <a:pt x="1667" y="943"/>
                  <a:pt x="1662" y="943"/>
                  <a:pt x="1611" y="943"/>
                </a:cubicBezTo>
                <a:cubicBezTo>
                  <a:pt x="1564" y="1007"/>
                  <a:pt x="1538" y="1089"/>
                  <a:pt x="1471" y="1132"/>
                </a:cubicBezTo>
                <a:cubicBezTo>
                  <a:pt x="1230" y="1290"/>
                  <a:pt x="1114" y="1177"/>
                  <a:pt x="1003" y="1502"/>
                </a:cubicBezTo>
                <a:cubicBezTo>
                  <a:pt x="986" y="1502"/>
                  <a:pt x="986" y="1502"/>
                  <a:pt x="986" y="1502"/>
                </a:cubicBezTo>
                <a:cubicBezTo>
                  <a:pt x="962" y="1442"/>
                  <a:pt x="937" y="1381"/>
                  <a:pt x="913" y="1321"/>
                </a:cubicBezTo>
                <a:cubicBezTo>
                  <a:pt x="904" y="1316"/>
                  <a:pt x="896" y="1310"/>
                  <a:pt x="888" y="1305"/>
                </a:cubicBezTo>
                <a:cubicBezTo>
                  <a:pt x="716" y="1427"/>
                  <a:pt x="537" y="1632"/>
                  <a:pt x="452" y="1839"/>
                </a:cubicBezTo>
                <a:cubicBezTo>
                  <a:pt x="447" y="1877"/>
                  <a:pt x="441" y="1916"/>
                  <a:pt x="436" y="1954"/>
                </a:cubicBezTo>
                <a:cubicBezTo>
                  <a:pt x="389" y="2003"/>
                  <a:pt x="343" y="2052"/>
                  <a:pt x="296" y="2102"/>
                </a:cubicBezTo>
                <a:cubicBezTo>
                  <a:pt x="293" y="2151"/>
                  <a:pt x="291" y="2200"/>
                  <a:pt x="288" y="2250"/>
                </a:cubicBezTo>
                <a:cubicBezTo>
                  <a:pt x="264" y="2326"/>
                  <a:pt x="212" y="2502"/>
                  <a:pt x="189" y="2578"/>
                </a:cubicBezTo>
                <a:cubicBezTo>
                  <a:pt x="187" y="2644"/>
                  <a:pt x="184" y="2710"/>
                  <a:pt x="181" y="2776"/>
                </a:cubicBezTo>
                <a:cubicBezTo>
                  <a:pt x="148" y="2839"/>
                  <a:pt x="115" y="2902"/>
                  <a:pt x="83" y="2965"/>
                </a:cubicBezTo>
                <a:cubicBezTo>
                  <a:pt x="75" y="3009"/>
                  <a:pt x="97" y="3080"/>
                  <a:pt x="132" y="3151"/>
                </a:cubicBezTo>
                <a:cubicBezTo>
                  <a:pt x="132" y="3318"/>
                  <a:pt x="132" y="3318"/>
                  <a:pt x="132" y="3318"/>
                </a:cubicBezTo>
                <a:cubicBezTo>
                  <a:pt x="132" y="3318"/>
                  <a:pt x="132" y="3318"/>
                  <a:pt x="132" y="3318"/>
                </a:cubicBezTo>
                <a:cubicBezTo>
                  <a:pt x="104" y="3337"/>
                  <a:pt x="77" y="3356"/>
                  <a:pt x="50" y="3376"/>
                </a:cubicBezTo>
                <a:cubicBezTo>
                  <a:pt x="0" y="3576"/>
                  <a:pt x="65" y="4102"/>
                  <a:pt x="140" y="4230"/>
                </a:cubicBezTo>
                <a:cubicBezTo>
                  <a:pt x="171" y="4284"/>
                  <a:pt x="243" y="4289"/>
                  <a:pt x="288" y="4329"/>
                </a:cubicBezTo>
                <a:cubicBezTo>
                  <a:pt x="263" y="4354"/>
                  <a:pt x="220" y="4358"/>
                  <a:pt x="198" y="4386"/>
                </a:cubicBezTo>
                <a:cubicBezTo>
                  <a:pt x="145" y="4501"/>
                  <a:pt x="232" y="4663"/>
                  <a:pt x="321" y="4674"/>
                </a:cubicBezTo>
                <a:cubicBezTo>
                  <a:pt x="342" y="4721"/>
                  <a:pt x="325" y="4783"/>
                  <a:pt x="346" y="4847"/>
                </a:cubicBezTo>
                <a:cubicBezTo>
                  <a:pt x="370" y="4923"/>
                  <a:pt x="449" y="4982"/>
                  <a:pt x="485" y="5044"/>
                </a:cubicBezTo>
                <a:cubicBezTo>
                  <a:pt x="491" y="5082"/>
                  <a:pt x="496" y="5120"/>
                  <a:pt x="502" y="5159"/>
                </a:cubicBezTo>
                <a:cubicBezTo>
                  <a:pt x="617" y="5274"/>
                  <a:pt x="617" y="5274"/>
                  <a:pt x="617" y="5274"/>
                </a:cubicBezTo>
                <a:cubicBezTo>
                  <a:pt x="718" y="5407"/>
                  <a:pt x="779" y="5540"/>
                  <a:pt x="1003" y="5553"/>
                </a:cubicBezTo>
                <a:cubicBezTo>
                  <a:pt x="988" y="5623"/>
                  <a:pt x="964" y="5648"/>
                  <a:pt x="970" y="5734"/>
                </a:cubicBezTo>
                <a:cubicBezTo>
                  <a:pt x="1042" y="5787"/>
                  <a:pt x="1091" y="5830"/>
                  <a:pt x="1143" y="5907"/>
                </a:cubicBezTo>
                <a:cubicBezTo>
                  <a:pt x="1173" y="5893"/>
                  <a:pt x="1172" y="5884"/>
                  <a:pt x="1217" y="5874"/>
                </a:cubicBezTo>
                <a:cubicBezTo>
                  <a:pt x="1243" y="6062"/>
                  <a:pt x="1380" y="6091"/>
                  <a:pt x="1488" y="6194"/>
                </a:cubicBezTo>
                <a:cubicBezTo>
                  <a:pt x="1854" y="6545"/>
                  <a:pt x="2366" y="6726"/>
                  <a:pt x="2975" y="6835"/>
                </a:cubicBezTo>
                <a:cubicBezTo>
                  <a:pt x="2988" y="6782"/>
                  <a:pt x="2997" y="6765"/>
                  <a:pt x="3033" y="6737"/>
                </a:cubicBezTo>
                <a:cubicBezTo>
                  <a:pt x="3100" y="6769"/>
                  <a:pt x="3106" y="6773"/>
                  <a:pt x="3181" y="6753"/>
                </a:cubicBezTo>
                <a:cubicBezTo>
                  <a:pt x="3270" y="6918"/>
                  <a:pt x="3590" y="6923"/>
                  <a:pt x="3846" y="6885"/>
                </a:cubicBezTo>
                <a:cubicBezTo>
                  <a:pt x="3946" y="6673"/>
                  <a:pt x="3971" y="6770"/>
                  <a:pt x="4126" y="6663"/>
                </a:cubicBezTo>
                <a:cubicBezTo>
                  <a:pt x="4186" y="6621"/>
                  <a:pt x="4202" y="6534"/>
                  <a:pt x="4257" y="6490"/>
                </a:cubicBezTo>
                <a:cubicBezTo>
                  <a:pt x="4345" y="6487"/>
                  <a:pt x="4432" y="6485"/>
                  <a:pt x="4520" y="6482"/>
                </a:cubicBezTo>
                <a:cubicBezTo>
                  <a:pt x="4672" y="6452"/>
                  <a:pt x="4784" y="6310"/>
                  <a:pt x="4841" y="6186"/>
                </a:cubicBezTo>
                <a:cubicBezTo>
                  <a:pt x="4841" y="6145"/>
                  <a:pt x="4841" y="6145"/>
                  <a:pt x="4841" y="6145"/>
                </a:cubicBezTo>
                <a:cubicBezTo>
                  <a:pt x="4838" y="6137"/>
                  <a:pt x="4835" y="6129"/>
                  <a:pt x="4832" y="6120"/>
                </a:cubicBezTo>
                <a:cubicBezTo>
                  <a:pt x="4723" y="6107"/>
                  <a:pt x="4564" y="6219"/>
                  <a:pt x="4463" y="6260"/>
                </a:cubicBezTo>
                <a:close/>
                <a:moveTo>
                  <a:pt x="5317" y="5225"/>
                </a:moveTo>
                <a:cubicBezTo>
                  <a:pt x="5334" y="5170"/>
                  <a:pt x="5379" y="5141"/>
                  <a:pt x="5358" y="5060"/>
                </a:cubicBezTo>
                <a:cubicBezTo>
                  <a:pt x="5341" y="5028"/>
                  <a:pt x="5341" y="5029"/>
                  <a:pt x="5293" y="5027"/>
                </a:cubicBezTo>
                <a:cubicBezTo>
                  <a:pt x="5245" y="5062"/>
                  <a:pt x="5211" y="5101"/>
                  <a:pt x="5194" y="5167"/>
                </a:cubicBezTo>
                <a:cubicBezTo>
                  <a:pt x="5026" y="5298"/>
                  <a:pt x="4823" y="5189"/>
                  <a:pt x="4709" y="5077"/>
                </a:cubicBezTo>
                <a:cubicBezTo>
                  <a:pt x="4660" y="5083"/>
                  <a:pt x="4642" y="5097"/>
                  <a:pt x="4611" y="5118"/>
                </a:cubicBezTo>
                <a:cubicBezTo>
                  <a:pt x="4569" y="5090"/>
                  <a:pt x="4522" y="5073"/>
                  <a:pt x="4454" y="5068"/>
                </a:cubicBezTo>
                <a:cubicBezTo>
                  <a:pt x="4426" y="4975"/>
                  <a:pt x="4468" y="4945"/>
                  <a:pt x="4487" y="4871"/>
                </a:cubicBezTo>
                <a:cubicBezTo>
                  <a:pt x="4619" y="4368"/>
                  <a:pt x="5132" y="4834"/>
                  <a:pt x="5408" y="4559"/>
                </a:cubicBezTo>
                <a:cubicBezTo>
                  <a:pt x="5553" y="4414"/>
                  <a:pt x="5644" y="4078"/>
                  <a:pt x="5720" y="3877"/>
                </a:cubicBezTo>
                <a:cubicBezTo>
                  <a:pt x="5720" y="3754"/>
                  <a:pt x="5720" y="3754"/>
                  <a:pt x="5720" y="3754"/>
                </a:cubicBezTo>
                <a:cubicBezTo>
                  <a:pt x="5735" y="3665"/>
                  <a:pt x="5761" y="3644"/>
                  <a:pt x="5802" y="3589"/>
                </a:cubicBezTo>
                <a:cubicBezTo>
                  <a:pt x="5909" y="3589"/>
                  <a:pt x="5909" y="3589"/>
                  <a:pt x="5909" y="3589"/>
                </a:cubicBezTo>
                <a:cubicBezTo>
                  <a:pt x="5914" y="3614"/>
                  <a:pt x="5920" y="3639"/>
                  <a:pt x="5925" y="3663"/>
                </a:cubicBezTo>
                <a:cubicBezTo>
                  <a:pt x="5895" y="3674"/>
                  <a:pt x="5865" y="3685"/>
                  <a:pt x="5835" y="3696"/>
                </a:cubicBezTo>
                <a:cubicBezTo>
                  <a:pt x="5751" y="3807"/>
                  <a:pt x="5792" y="3926"/>
                  <a:pt x="5843" y="4041"/>
                </a:cubicBezTo>
                <a:cubicBezTo>
                  <a:pt x="6075" y="4075"/>
                  <a:pt x="6395" y="3421"/>
                  <a:pt x="6057" y="3277"/>
                </a:cubicBezTo>
                <a:cubicBezTo>
                  <a:pt x="5918" y="3226"/>
                  <a:pt x="5866" y="3348"/>
                  <a:pt x="5728" y="3318"/>
                </a:cubicBezTo>
                <a:cubicBezTo>
                  <a:pt x="5483" y="3264"/>
                  <a:pt x="5072" y="3040"/>
                  <a:pt x="5169" y="2685"/>
                </a:cubicBezTo>
                <a:cubicBezTo>
                  <a:pt x="5208" y="2641"/>
                  <a:pt x="5246" y="2598"/>
                  <a:pt x="5284" y="2554"/>
                </a:cubicBezTo>
                <a:cubicBezTo>
                  <a:pt x="5357" y="2556"/>
                  <a:pt x="5378" y="2585"/>
                  <a:pt x="5408" y="2628"/>
                </a:cubicBezTo>
                <a:cubicBezTo>
                  <a:pt x="5378" y="2644"/>
                  <a:pt x="5347" y="2661"/>
                  <a:pt x="5317" y="2677"/>
                </a:cubicBezTo>
                <a:cubicBezTo>
                  <a:pt x="5317" y="2784"/>
                  <a:pt x="5317" y="2784"/>
                  <a:pt x="5317" y="2784"/>
                </a:cubicBezTo>
                <a:cubicBezTo>
                  <a:pt x="5354" y="2819"/>
                  <a:pt x="5402" y="2885"/>
                  <a:pt x="5482" y="2850"/>
                </a:cubicBezTo>
                <a:cubicBezTo>
                  <a:pt x="5524" y="2834"/>
                  <a:pt x="5537" y="2813"/>
                  <a:pt x="5564" y="2784"/>
                </a:cubicBezTo>
                <a:cubicBezTo>
                  <a:pt x="5606" y="2584"/>
                  <a:pt x="5511" y="2451"/>
                  <a:pt x="5383" y="2398"/>
                </a:cubicBezTo>
                <a:cubicBezTo>
                  <a:pt x="5186" y="2398"/>
                  <a:pt x="5186" y="2398"/>
                  <a:pt x="5186" y="2398"/>
                </a:cubicBezTo>
                <a:cubicBezTo>
                  <a:pt x="5048" y="2461"/>
                  <a:pt x="5042" y="2542"/>
                  <a:pt x="4997" y="2710"/>
                </a:cubicBezTo>
                <a:cubicBezTo>
                  <a:pt x="4884" y="3126"/>
                  <a:pt x="5136" y="3304"/>
                  <a:pt x="5399" y="3491"/>
                </a:cubicBezTo>
                <a:cubicBezTo>
                  <a:pt x="5350" y="3633"/>
                  <a:pt x="5301" y="3775"/>
                  <a:pt x="5252" y="3918"/>
                </a:cubicBezTo>
                <a:cubicBezTo>
                  <a:pt x="5243" y="3923"/>
                  <a:pt x="5235" y="3929"/>
                  <a:pt x="5227" y="3934"/>
                </a:cubicBezTo>
                <a:cubicBezTo>
                  <a:pt x="5143" y="3923"/>
                  <a:pt x="5101" y="3871"/>
                  <a:pt x="5038" y="3844"/>
                </a:cubicBezTo>
                <a:cubicBezTo>
                  <a:pt x="4907" y="3788"/>
                  <a:pt x="4739" y="3784"/>
                  <a:pt x="4561" y="3778"/>
                </a:cubicBezTo>
                <a:cubicBezTo>
                  <a:pt x="4504" y="3658"/>
                  <a:pt x="4649" y="3483"/>
                  <a:pt x="4586" y="3293"/>
                </a:cubicBezTo>
                <a:cubicBezTo>
                  <a:pt x="4505" y="3052"/>
                  <a:pt x="4123" y="2632"/>
                  <a:pt x="4290" y="2373"/>
                </a:cubicBezTo>
                <a:cubicBezTo>
                  <a:pt x="4424" y="2186"/>
                  <a:pt x="5001" y="2170"/>
                  <a:pt x="4915" y="1831"/>
                </a:cubicBezTo>
                <a:cubicBezTo>
                  <a:pt x="5112" y="1803"/>
                  <a:pt x="5047" y="1517"/>
                  <a:pt x="4997" y="1379"/>
                </a:cubicBezTo>
                <a:cubicBezTo>
                  <a:pt x="4912" y="1144"/>
                  <a:pt x="4777" y="1031"/>
                  <a:pt x="4438" y="1042"/>
                </a:cubicBezTo>
                <a:cubicBezTo>
                  <a:pt x="4369" y="1083"/>
                  <a:pt x="4301" y="1124"/>
                  <a:pt x="4233" y="1165"/>
                </a:cubicBezTo>
                <a:cubicBezTo>
                  <a:pt x="4218" y="1237"/>
                  <a:pt x="4202" y="1286"/>
                  <a:pt x="4175" y="1338"/>
                </a:cubicBezTo>
                <a:cubicBezTo>
                  <a:pt x="4187" y="1449"/>
                  <a:pt x="4262" y="1495"/>
                  <a:pt x="4282" y="1601"/>
                </a:cubicBezTo>
                <a:cubicBezTo>
                  <a:pt x="4431" y="1655"/>
                  <a:pt x="4537" y="1574"/>
                  <a:pt x="4586" y="1477"/>
                </a:cubicBezTo>
                <a:cubicBezTo>
                  <a:pt x="4556" y="1450"/>
                  <a:pt x="4547" y="1427"/>
                  <a:pt x="4504" y="1411"/>
                </a:cubicBezTo>
                <a:cubicBezTo>
                  <a:pt x="4483" y="1433"/>
                  <a:pt x="4475" y="1454"/>
                  <a:pt x="4471" y="1494"/>
                </a:cubicBezTo>
                <a:cubicBezTo>
                  <a:pt x="4452" y="1496"/>
                  <a:pt x="4432" y="1499"/>
                  <a:pt x="4413" y="1502"/>
                </a:cubicBezTo>
                <a:cubicBezTo>
                  <a:pt x="4405" y="1502"/>
                  <a:pt x="4405" y="1502"/>
                  <a:pt x="4405" y="1502"/>
                </a:cubicBezTo>
                <a:cubicBezTo>
                  <a:pt x="4364" y="1451"/>
                  <a:pt x="4295" y="1376"/>
                  <a:pt x="4348" y="1280"/>
                </a:cubicBezTo>
                <a:cubicBezTo>
                  <a:pt x="4495" y="972"/>
                  <a:pt x="4965" y="1274"/>
                  <a:pt x="4841" y="1683"/>
                </a:cubicBezTo>
                <a:cubicBezTo>
                  <a:pt x="4763" y="1938"/>
                  <a:pt x="4469" y="1971"/>
                  <a:pt x="4241" y="2085"/>
                </a:cubicBezTo>
                <a:cubicBezTo>
                  <a:pt x="4163" y="2125"/>
                  <a:pt x="3956" y="2380"/>
                  <a:pt x="3920" y="2463"/>
                </a:cubicBezTo>
                <a:cubicBezTo>
                  <a:pt x="3799" y="2744"/>
                  <a:pt x="4146" y="3136"/>
                  <a:pt x="4216" y="3293"/>
                </a:cubicBezTo>
                <a:cubicBezTo>
                  <a:pt x="4304" y="3491"/>
                  <a:pt x="4174" y="3768"/>
                  <a:pt x="4167" y="3918"/>
                </a:cubicBezTo>
                <a:cubicBezTo>
                  <a:pt x="4008" y="4002"/>
                  <a:pt x="3907" y="4084"/>
                  <a:pt x="3739" y="4156"/>
                </a:cubicBezTo>
                <a:cubicBezTo>
                  <a:pt x="3709" y="4174"/>
                  <a:pt x="3702" y="4194"/>
                  <a:pt x="3698" y="4238"/>
                </a:cubicBezTo>
                <a:cubicBezTo>
                  <a:pt x="3624" y="4219"/>
                  <a:pt x="3570" y="4194"/>
                  <a:pt x="3468" y="4206"/>
                </a:cubicBezTo>
                <a:cubicBezTo>
                  <a:pt x="3460" y="4230"/>
                  <a:pt x="3452" y="4255"/>
                  <a:pt x="3444" y="4280"/>
                </a:cubicBezTo>
                <a:cubicBezTo>
                  <a:pt x="3435" y="4285"/>
                  <a:pt x="3427" y="4290"/>
                  <a:pt x="3419" y="4296"/>
                </a:cubicBezTo>
                <a:cubicBezTo>
                  <a:pt x="3383" y="4263"/>
                  <a:pt x="3348" y="4230"/>
                  <a:pt x="3312" y="4197"/>
                </a:cubicBezTo>
                <a:cubicBezTo>
                  <a:pt x="3260" y="4204"/>
                  <a:pt x="3247" y="4218"/>
                  <a:pt x="3214" y="4238"/>
                </a:cubicBezTo>
                <a:cubicBezTo>
                  <a:pt x="3205" y="4217"/>
                  <a:pt x="3197" y="4195"/>
                  <a:pt x="3189" y="4173"/>
                </a:cubicBezTo>
                <a:cubicBezTo>
                  <a:pt x="3142" y="4159"/>
                  <a:pt x="3096" y="4145"/>
                  <a:pt x="3049" y="4132"/>
                </a:cubicBezTo>
                <a:cubicBezTo>
                  <a:pt x="3011" y="3945"/>
                  <a:pt x="2685" y="3614"/>
                  <a:pt x="2786" y="3351"/>
                </a:cubicBezTo>
                <a:cubicBezTo>
                  <a:pt x="2852" y="3179"/>
                  <a:pt x="3049" y="3056"/>
                  <a:pt x="3107" y="2866"/>
                </a:cubicBezTo>
                <a:cubicBezTo>
                  <a:pt x="3142" y="2837"/>
                  <a:pt x="3148" y="2808"/>
                  <a:pt x="3181" y="2841"/>
                </a:cubicBezTo>
                <a:cubicBezTo>
                  <a:pt x="3240" y="2847"/>
                  <a:pt x="3258" y="2827"/>
                  <a:pt x="3287" y="2784"/>
                </a:cubicBezTo>
                <a:cubicBezTo>
                  <a:pt x="3337" y="2490"/>
                  <a:pt x="3269" y="2543"/>
                  <a:pt x="3444" y="2365"/>
                </a:cubicBezTo>
                <a:cubicBezTo>
                  <a:pt x="3472" y="2194"/>
                  <a:pt x="3320" y="2075"/>
                  <a:pt x="3304" y="1905"/>
                </a:cubicBezTo>
                <a:cubicBezTo>
                  <a:pt x="3356" y="1836"/>
                  <a:pt x="3477" y="1772"/>
                  <a:pt x="3444" y="1650"/>
                </a:cubicBezTo>
                <a:cubicBezTo>
                  <a:pt x="3421" y="1593"/>
                  <a:pt x="3369" y="1541"/>
                  <a:pt x="3312" y="1518"/>
                </a:cubicBezTo>
                <a:cubicBezTo>
                  <a:pt x="3227" y="1481"/>
                  <a:pt x="3139" y="1533"/>
                  <a:pt x="3090" y="1559"/>
                </a:cubicBezTo>
                <a:cubicBezTo>
                  <a:pt x="2982" y="1495"/>
                  <a:pt x="2853" y="1390"/>
                  <a:pt x="2712" y="1362"/>
                </a:cubicBezTo>
                <a:cubicBezTo>
                  <a:pt x="2630" y="1403"/>
                  <a:pt x="2630" y="1403"/>
                  <a:pt x="2630" y="1403"/>
                </a:cubicBezTo>
                <a:cubicBezTo>
                  <a:pt x="2425" y="1403"/>
                  <a:pt x="2425" y="1403"/>
                  <a:pt x="2425" y="1403"/>
                </a:cubicBezTo>
                <a:cubicBezTo>
                  <a:pt x="2308" y="1427"/>
                  <a:pt x="2163" y="1525"/>
                  <a:pt x="2145" y="1650"/>
                </a:cubicBezTo>
                <a:cubicBezTo>
                  <a:pt x="1985" y="1679"/>
                  <a:pt x="1960" y="1733"/>
                  <a:pt x="1899" y="1855"/>
                </a:cubicBezTo>
                <a:cubicBezTo>
                  <a:pt x="1907" y="1959"/>
                  <a:pt x="1972" y="2015"/>
                  <a:pt x="2022" y="2077"/>
                </a:cubicBezTo>
                <a:cubicBezTo>
                  <a:pt x="2129" y="2077"/>
                  <a:pt x="2129" y="2077"/>
                  <a:pt x="2129" y="2077"/>
                </a:cubicBezTo>
                <a:cubicBezTo>
                  <a:pt x="2151" y="2061"/>
                  <a:pt x="2173" y="2044"/>
                  <a:pt x="2195" y="2028"/>
                </a:cubicBezTo>
                <a:cubicBezTo>
                  <a:pt x="2243" y="1969"/>
                  <a:pt x="2386" y="2043"/>
                  <a:pt x="2449" y="2094"/>
                </a:cubicBezTo>
                <a:cubicBezTo>
                  <a:pt x="2436" y="2132"/>
                  <a:pt x="2422" y="2170"/>
                  <a:pt x="2408" y="2209"/>
                </a:cubicBezTo>
                <a:cubicBezTo>
                  <a:pt x="2222" y="2314"/>
                  <a:pt x="2170" y="2254"/>
                  <a:pt x="1973" y="2233"/>
                </a:cubicBezTo>
                <a:cubicBezTo>
                  <a:pt x="1967" y="2244"/>
                  <a:pt x="1962" y="2255"/>
                  <a:pt x="1956" y="2266"/>
                </a:cubicBezTo>
                <a:cubicBezTo>
                  <a:pt x="1927" y="2336"/>
                  <a:pt x="1973" y="2382"/>
                  <a:pt x="1989" y="2431"/>
                </a:cubicBezTo>
                <a:cubicBezTo>
                  <a:pt x="1939" y="2432"/>
                  <a:pt x="1923" y="2438"/>
                  <a:pt x="1899" y="2463"/>
                </a:cubicBezTo>
                <a:cubicBezTo>
                  <a:pt x="1938" y="2534"/>
                  <a:pt x="2080" y="2590"/>
                  <a:pt x="2178" y="2595"/>
                </a:cubicBezTo>
                <a:cubicBezTo>
                  <a:pt x="2241" y="2549"/>
                  <a:pt x="2281" y="2469"/>
                  <a:pt x="2326" y="2406"/>
                </a:cubicBezTo>
                <a:cubicBezTo>
                  <a:pt x="2523" y="2367"/>
                  <a:pt x="2668" y="2375"/>
                  <a:pt x="2909" y="2398"/>
                </a:cubicBezTo>
                <a:cubicBezTo>
                  <a:pt x="2912" y="2406"/>
                  <a:pt x="2915" y="2414"/>
                  <a:pt x="2918" y="2422"/>
                </a:cubicBezTo>
                <a:cubicBezTo>
                  <a:pt x="2726" y="2717"/>
                  <a:pt x="2436" y="2828"/>
                  <a:pt x="2153" y="3030"/>
                </a:cubicBezTo>
                <a:cubicBezTo>
                  <a:pt x="2021" y="3125"/>
                  <a:pt x="1965" y="3322"/>
                  <a:pt x="1833" y="3408"/>
                </a:cubicBezTo>
                <a:cubicBezTo>
                  <a:pt x="1715" y="3486"/>
                  <a:pt x="1508" y="3680"/>
                  <a:pt x="1471" y="3828"/>
                </a:cubicBezTo>
                <a:cubicBezTo>
                  <a:pt x="1330" y="3783"/>
                  <a:pt x="1358" y="3567"/>
                  <a:pt x="1291" y="3450"/>
                </a:cubicBezTo>
                <a:cubicBezTo>
                  <a:pt x="1339" y="3379"/>
                  <a:pt x="1410" y="3271"/>
                  <a:pt x="1373" y="3145"/>
                </a:cubicBezTo>
                <a:cubicBezTo>
                  <a:pt x="1357" y="3110"/>
                  <a:pt x="1334" y="3087"/>
                  <a:pt x="1299" y="3071"/>
                </a:cubicBezTo>
                <a:cubicBezTo>
                  <a:pt x="1249" y="3069"/>
                  <a:pt x="1200" y="3066"/>
                  <a:pt x="1151" y="3063"/>
                </a:cubicBezTo>
                <a:cubicBezTo>
                  <a:pt x="1082" y="3127"/>
                  <a:pt x="973" y="3309"/>
                  <a:pt x="1019" y="3450"/>
                </a:cubicBezTo>
                <a:cubicBezTo>
                  <a:pt x="1036" y="3482"/>
                  <a:pt x="1052" y="3515"/>
                  <a:pt x="1069" y="3548"/>
                </a:cubicBezTo>
                <a:cubicBezTo>
                  <a:pt x="1084" y="3625"/>
                  <a:pt x="1059" y="3667"/>
                  <a:pt x="1110" y="3704"/>
                </a:cubicBezTo>
                <a:cubicBezTo>
                  <a:pt x="1035" y="3761"/>
                  <a:pt x="1070" y="3924"/>
                  <a:pt x="1118" y="3975"/>
                </a:cubicBezTo>
                <a:cubicBezTo>
                  <a:pt x="1085" y="4154"/>
                  <a:pt x="1121" y="4523"/>
                  <a:pt x="1307" y="4608"/>
                </a:cubicBezTo>
                <a:cubicBezTo>
                  <a:pt x="1321" y="4611"/>
                  <a:pt x="1334" y="4614"/>
                  <a:pt x="1348" y="4616"/>
                </a:cubicBezTo>
                <a:cubicBezTo>
                  <a:pt x="1564" y="4419"/>
                  <a:pt x="1675" y="4152"/>
                  <a:pt x="1693" y="3754"/>
                </a:cubicBezTo>
                <a:cubicBezTo>
                  <a:pt x="1707" y="3751"/>
                  <a:pt x="1721" y="3748"/>
                  <a:pt x="1734" y="3745"/>
                </a:cubicBezTo>
                <a:cubicBezTo>
                  <a:pt x="1794" y="4081"/>
                  <a:pt x="1848" y="4272"/>
                  <a:pt x="2005" y="4493"/>
                </a:cubicBezTo>
                <a:cubicBezTo>
                  <a:pt x="2036" y="4536"/>
                  <a:pt x="2120" y="4531"/>
                  <a:pt x="2145" y="4584"/>
                </a:cubicBezTo>
                <a:cubicBezTo>
                  <a:pt x="2194" y="4683"/>
                  <a:pt x="2174" y="4775"/>
                  <a:pt x="2277" y="4814"/>
                </a:cubicBezTo>
                <a:cubicBezTo>
                  <a:pt x="2348" y="4819"/>
                  <a:pt x="2419" y="4825"/>
                  <a:pt x="2490" y="4830"/>
                </a:cubicBezTo>
                <a:cubicBezTo>
                  <a:pt x="2507" y="4830"/>
                  <a:pt x="2507" y="4830"/>
                  <a:pt x="2507" y="4830"/>
                </a:cubicBezTo>
                <a:cubicBezTo>
                  <a:pt x="2507" y="4863"/>
                  <a:pt x="2507" y="4863"/>
                  <a:pt x="2507" y="4863"/>
                </a:cubicBezTo>
                <a:cubicBezTo>
                  <a:pt x="2433" y="4871"/>
                  <a:pt x="2359" y="4879"/>
                  <a:pt x="2285" y="4888"/>
                </a:cubicBezTo>
                <a:cubicBezTo>
                  <a:pt x="2156" y="4952"/>
                  <a:pt x="2186" y="5181"/>
                  <a:pt x="1989" y="5233"/>
                </a:cubicBezTo>
                <a:cubicBezTo>
                  <a:pt x="1945" y="5192"/>
                  <a:pt x="1901" y="5151"/>
                  <a:pt x="1858" y="5110"/>
                </a:cubicBezTo>
                <a:cubicBezTo>
                  <a:pt x="1839" y="5073"/>
                  <a:pt x="1859" y="4997"/>
                  <a:pt x="1825" y="4978"/>
                </a:cubicBezTo>
                <a:cubicBezTo>
                  <a:pt x="1718" y="4978"/>
                  <a:pt x="1718" y="4978"/>
                  <a:pt x="1718" y="4978"/>
                </a:cubicBezTo>
                <a:cubicBezTo>
                  <a:pt x="1654" y="5037"/>
                  <a:pt x="1586" y="5084"/>
                  <a:pt x="1537" y="5159"/>
                </a:cubicBezTo>
                <a:cubicBezTo>
                  <a:pt x="1537" y="5216"/>
                  <a:pt x="1537" y="5216"/>
                  <a:pt x="1537" y="5216"/>
                </a:cubicBezTo>
                <a:cubicBezTo>
                  <a:pt x="1565" y="5230"/>
                  <a:pt x="1592" y="5235"/>
                  <a:pt x="1627" y="5225"/>
                </a:cubicBezTo>
                <a:cubicBezTo>
                  <a:pt x="1633" y="5183"/>
                  <a:pt x="1638" y="5142"/>
                  <a:pt x="1644" y="5101"/>
                </a:cubicBezTo>
                <a:cubicBezTo>
                  <a:pt x="1652" y="5093"/>
                  <a:pt x="1652" y="5093"/>
                  <a:pt x="1652" y="5093"/>
                </a:cubicBezTo>
                <a:cubicBezTo>
                  <a:pt x="1663" y="5096"/>
                  <a:pt x="1674" y="5099"/>
                  <a:pt x="1685" y="5101"/>
                </a:cubicBezTo>
                <a:cubicBezTo>
                  <a:pt x="1685" y="5266"/>
                  <a:pt x="1685" y="5266"/>
                  <a:pt x="1685" y="5266"/>
                </a:cubicBezTo>
                <a:cubicBezTo>
                  <a:pt x="1631" y="5291"/>
                  <a:pt x="1590" y="5281"/>
                  <a:pt x="1586" y="5364"/>
                </a:cubicBezTo>
                <a:cubicBezTo>
                  <a:pt x="1665" y="5419"/>
                  <a:pt x="1723" y="5427"/>
                  <a:pt x="1751" y="5537"/>
                </a:cubicBezTo>
                <a:cubicBezTo>
                  <a:pt x="1831" y="5553"/>
                  <a:pt x="1899" y="5596"/>
                  <a:pt x="1964" y="5603"/>
                </a:cubicBezTo>
                <a:cubicBezTo>
                  <a:pt x="2023" y="5609"/>
                  <a:pt x="2051" y="5564"/>
                  <a:pt x="2088" y="5553"/>
                </a:cubicBezTo>
                <a:cubicBezTo>
                  <a:pt x="2137" y="5551"/>
                  <a:pt x="2186" y="5548"/>
                  <a:pt x="2236" y="5545"/>
                </a:cubicBezTo>
                <a:cubicBezTo>
                  <a:pt x="2340" y="5502"/>
                  <a:pt x="2440" y="5354"/>
                  <a:pt x="2548" y="5299"/>
                </a:cubicBezTo>
                <a:cubicBezTo>
                  <a:pt x="2583" y="5293"/>
                  <a:pt x="2619" y="5288"/>
                  <a:pt x="2655" y="5282"/>
                </a:cubicBezTo>
                <a:cubicBezTo>
                  <a:pt x="2752" y="5235"/>
                  <a:pt x="2787" y="5134"/>
                  <a:pt x="2918" y="5101"/>
                </a:cubicBezTo>
                <a:cubicBezTo>
                  <a:pt x="3110" y="5370"/>
                  <a:pt x="3982" y="5028"/>
                  <a:pt x="4159" y="5036"/>
                </a:cubicBezTo>
                <a:cubicBezTo>
                  <a:pt x="4161" y="5038"/>
                  <a:pt x="4164" y="5041"/>
                  <a:pt x="4167" y="5044"/>
                </a:cubicBezTo>
                <a:cubicBezTo>
                  <a:pt x="4167" y="5052"/>
                  <a:pt x="4167" y="5052"/>
                  <a:pt x="4167" y="5052"/>
                </a:cubicBezTo>
                <a:cubicBezTo>
                  <a:pt x="4117" y="5102"/>
                  <a:pt x="3996" y="5123"/>
                  <a:pt x="3961" y="5183"/>
                </a:cubicBezTo>
                <a:cubicBezTo>
                  <a:pt x="3985" y="5233"/>
                  <a:pt x="4015" y="5256"/>
                  <a:pt x="4052" y="5290"/>
                </a:cubicBezTo>
                <a:cubicBezTo>
                  <a:pt x="4101" y="5284"/>
                  <a:pt x="4119" y="5270"/>
                  <a:pt x="4150" y="5249"/>
                </a:cubicBezTo>
                <a:cubicBezTo>
                  <a:pt x="4186" y="5277"/>
                  <a:pt x="4222" y="5304"/>
                  <a:pt x="4257" y="5331"/>
                </a:cubicBezTo>
                <a:cubicBezTo>
                  <a:pt x="4387" y="5375"/>
                  <a:pt x="4449" y="5222"/>
                  <a:pt x="4520" y="5372"/>
                </a:cubicBezTo>
                <a:cubicBezTo>
                  <a:pt x="4523" y="5403"/>
                  <a:pt x="4526" y="5433"/>
                  <a:pt x="4528" y="5463"/>
                </a:cubicBezTo>
                <a:cubicBezTo>
                  <a:pt x="4411" y="5585"/>
                  <a:pt x="4345" y="5746"/>
                  <a:pt x="4200" y="5841"/>
                </a:cubicBezTo>
                <a:cubicBezTo>
                  <a:pt x="4124" y="5784"/>
                  <a:pt x="4040" y="5745"/>
                  <a:pt x="3937" y="5709"/>
                </a:cubicBezTo>
                <a:cubicBezTo>
                  <a:pt x="3915" y="5734"/>
                  <a:pt x="3893" y="5759"/>
                  <a:pt x="3871" y="5783"/>
                </a:cubicBezTo>
                <a:cubicBezTo>
                  <a:pt x="3868" y="5791"/>
                  <a:pt x="3876" y="5944"/>
                  <a:pt x="3879" y="5956"/>
                </a:cubicBezTo>
                <a:cubicBezTo>
                  <a:pt x="4035" y="6003"/>
                  <a:pt x="4007" y="6013"/>
                  <a:pt x="4159" y="5964"/>
                </a:cubicBezTo>
                <a:cubicBezTo>
                  <a:pt x="4221" y="5944"/>
                  <a:pt x="4258" y="5971"/>
                  <a:pt x="4290" y="5923"/>
                </a:cubicBezTo>
                <a:cubicBezTo>
                  <a:pt x="4383" y="5967"/>
                  <a:pt x="4476" y="6011"/>
                  <a:pt x="4569" y="6055"/>
                </a:cubicBezTo>
                <a:cubicBezTo>
                  <a:pt x="4589" y="6038"/>
                  <a:pt x="4608" y="6022"/>
                  <a:pt x="4627" y="6005"/>
                </a:cubicBezTo>
                <a:cubicBezTo>
                  <a:pt x="4647" y="5924"/>
                  <a:pt x="4635" y="5880"/>
                  <a:pt x="4594" y="5824"/>
                </a:cubicBezTo>
                <a:cubicBezTo>
                  <a:pt x="4796" y="5726"/>
                  <a:pt x="4779" y="5546"/>
                  <a:pt x="4906" y="5463"/>
                </a:cubicBezTo>
                <a:cubicBezTo>
                  <a:pt x="4958" y="5457"/>
                  <a:pt x="5010" y="5452"/>
                  <a:pt x="5063" y="5446"/>
                </a:cubicBezTo>
                <a:cubicBezTo>
                  <a:pt x="5223" y="5437"/>
                  <a:pt x="5275" y="5363"/>
                  <a:pt x="5317" y="5225"/>
                </a:cubicBezTo>
                <a:close/>
                <a:moveTo>
                  <a:pt x="2457" y="1707"/>
                </a:moveTo>
                <a:cubicBezTo>
                  <a:pt x="2441" y="1713"/>
                  <a:pt x="2425" y="1718"/>
                  <a:pt x="2408" y="1724"/>
                </a:cubicBezTo>
                <a:cubicBezTo>
                  <a:pt x="2379" y="1699"/>
                  <a:pt x="2377" y="1708"/>
                  <a:pt x="2384" y="1666"/>
                </a:cubicBezTo>
                <a:cubicBezTo>
                  <a:pt x="2441" y="1666"/>
                  <a:pt x="2441" y="1666"/>
                  <a:pt x="2441" y="1666"/>
                </a:cubicBezTo>
                <a:cubicBezTo>
                  <a:pt x="2447" y="1672"/>
                  <a:pt x="2452" y="1677"/>
                  <a:pt x="2457" y="1683"/>
                </a:cubicBezTo>
                <a:lnTo>
                  <a:pt x="2457" y="1707"/>
                </a:lnTo>
                <a:close/>
                <a:moveTo>
                  <a:pt x="2195" y="5479"/>
                </a:moveTo>
                <a:cubicBezTo>
                  <a:pt x="2190" y="5480"/>
                  <a:pt x="2190" y="5480"/>
                  <a:pt x="2190" y="5480"/>
                </a:cubicBezTo>
                <a:cubicBezTo>
                  <a:pt x="2195" y="5477"/>
                  <a:pt x="2195" y="5477"/>
                  <a:pt x="2195" y="5477"/>
                </a:cubicBezTo>
                <a:lnTo>
                  <a:pt x="2195" y="5479"/>
                </a:lnTo>
                <a:close/>
                <a:moveTo>
                  <a:pt x="4487" y="5274"/>
                </a:moveTo>
                <a:cubicBezTo>
                  <a:pt x="4488" y="5272"/>
                  <a:pt x="4488" y="5271"/>
                  <a:pt x="4489" y="5269"/>
                </a:cubicBezTo>
                <a:cubicBezTo>
                  <a:pt x="4492" y="5274"/>
                  <a:pt x="4492" y="5274"/>
                  <a:pt x="4492" y="5274"/>
                </a:cubicBezTo>
                <a:lnTo>
                  <a:pt x="4487" y="5274"/>
                </a:ln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53"/>
          <p:cNvSpPr>
            <a:spLocks noEditPoints="1"/>
          </p:cNvSpPr>
          <p:nvPr/>
        </p:nvSpPr>
        <p:spPr bwMode="auto">
          <a:xfrm flipH="1">
            <a:off x="3829093" y="2204271"/>
            <a:ext cx="1864136" cy="1846532"/>
          </a:xfrm>
          <a:custGeom>
            <a:gdLst>
              <a:gd name="T0" fmla="*/ 3038 w 7080"/>
              <a:gd name="T1" fmla="*/ 6173 h 7013"/>
              <a:gd name="T2" fmla="*/ 3537 w 7080"/>
              <a:gd name="T3" fmla="*/ 5982 h 7013"/>
              <a:gd name="T4" fmla="*/ 3493 w 7080"/>
              <a:gd name="T5" fmla="*/ 5903 h 7013"/>
              <a:gd name="T6" fmla="*/ 3429 w 7080"/>
              <a:gd name="T7" fmla="*/ 5212 h 7013"/>
              <a:gd name="T8" fmla="*/ 2647 w 7080"/>
              <a:gd name="T9" fmla="*/ 6066 h 7013"/>
              <a:gd name="T10" fmla="*/ 3738 w 7080"/>
              <a:gd name="T11" fmla="*/ 5070 h 7013"/>
              <a:gd name="T12" fmla="*/ 7022 w 7080"/>
              <a:gd name="T13" fmla="*/ 3078 h 7013"/>
              <a:gd name="T14" fmla="*/ 6975 w 7080"/>
              <a:gd name="T15" fmla="*/ 3078 h 7013"/>
              <a:gd name="T16" fmla="*/ 4698 w 7080"/>
              <a:gd name="T17" fmla="*/ 209 h 7013"/>
              <a:gd name="T18" fmla="*/ 2789 w 7080"/>
              <a:gd name="T19" fmla="*/ 197 h 7013"/>
              <a:gd name="T20" fmla="*/ 264 w 7080"/>
              <a:gd name="T21" fmla="*/ 2118 h 7013"/>
              <a:gd name="T22" fmla="*/ 133 w 7080"/>
              <a:gd name="T23" fmla="*/ 3671 h 7013"/>
              <a:gd name="T24" fmla="*/ 1663 w 7080"/>
              <a:gd name="T25" fmla="*/ 6315 h 7013"/>
              <a:gd name="T26" fmla="*/ 4959 w 7080"/>
              <a:gd name="T27" fmla="*/ 6623 h 7013"/>
              <a:gd name="T28" fmla="*/ 6678 w 7080"/>
              <a:gd name="T29" fmla="*/ 4536 h 7013"/>
              <a:gd name="T30" fmla="*/ 6299 w 7080"/>
              <a:gd name="T31" fmla="*/ 2296 h 7013"/>
              <a:gd name="T32" fmla="*/ 6275 w 7080"/>
              <a:gd name="T33" fmla="*/ 4702 h 7013"/>
              <a:gd name="T34" fmla="*/ 5943 w 7080"/>
              <a:gd name="T35" fmla="*/ 5094 h 7013"/>
              <a:gd name="T36" fmla="*/ 5303 w 7080"/>
              <a:gd name="T37" fmla="*/ 5864 h 7013"/>
              <a:gd name="T38" fmla="*/ 2730 w 7080"/>
              <a:gd name="T39" fmla="*/ 6256 h 7013"/>
              <a:gd name="T40" fmla="*/ 2268 w 7080"/>
              <a:gd name="T41" fmla="*/ 6149 h 7013"/>
              <a:gd name="T42" fmla="*/ 1663 w 7080"/>
              <a:gd name="T43" fmla="*/ 5556 h 7013"/>
              <a:gd name="T44" fmla="*/ 619 w 7080"/>
              <a:gd name="T45" fmla="*/ 4347 h 7013"/>
              <a:gd name="T46" fmla="*/ 584 w 7080"/>
              <a:gd name="T47" fmla="*/ 3837 h 7013"/>
              <a:gd name="T48" fmla="*/ 536 w 7080"/>
              <a:gd name="T49" fmla="*/ 3220 h 7013"/>
              <a:gd name="T50" fmla="*/ 857 w 7080"/>
              <a:gd name="T51" fmla="*/ 2011 h 7013"/>
              <a:gd name="T52" fmla="*/ 1272 w 7080"/>
              <a:gd name="T53" fmla="*/ 1525 h 7013"/>
              <a:gd name="T54" fmla="*/ 1615 w 7080"/>
              <a:gd name="T55" fmla="*/ 1121 h 7013"/>
              <a:gd name="T56" fmla="*/ 1866 w 7080"/>
              <a:gd name="T57" fmla="*/ 937 h 7013"/>
              <a:gd name="T58" fmla="*/ 3034 w 7080"/>
              <a:gd name="T59" fmla="*/ 535 h 7013"/>
              <a:gd name="T60" fmla="*/ 4485 w 7080"/>
              <a:gd name="T61" fmla="*/ 683 h 7013"/>
              <a:gd name="T62" fmla="*/ 4604 w 7080"/>
              <a:gd name="T63" fmla="*/ 721 h 7013"/>
              <a:gd name="T64" fmla="*/ 4959 w 7080"/>
              <a:gd name="T65" fmla="*/ 802 h 7013"/>
              <a:gd name="T66" fmla="*/ 6263 w 7080"/>
              <a:gd name="T67" fmla="*/ 2213 h 7013"/>
              <a:gd name="T68" fmla="*/ 2588 w 7080"/>
              <a:gd name="T69" fmla="*/ 5722 h 7013"/>
              <a:gd name="T70" fmla="*/ 2102 w 7080"/>
              <a:gd name="T71" fmla="*/ 5758 h 7013"/>
              <a:gd name="T72" fmla="*/ 5623 w 7080"/>
              <a:gd name="T73" fmla="*/ 1928 h 7013"/>
              <a:gd name="T74" fmla="*/ 5018 w 7080"/>
              <a:gd name="T75" fmla="*/ 1608 h 7013"/>
              <a:gd name="T76" fmla="*/ 3821 w 7080"/>
              <a:gd name="T77" fmla="*/ 1821 h 7013"/>
              <a:gd name="T78" fmla="*/ 4674 w 7080"/>
              <a:gd name="T79" fmla="*/ 2758 h 7013"/>
              <a:gd name="T80" fmla="*/ 2422 w 7080"/>
              <a:gd name="T81" fmla="*/ 3979 h 7013"/>
              <a:gd name="T82" fmla="*/ 2730 w 7080"/>
              <a:gd name="T83" fmla="*/ 3339 h 7013"/>
              <a:gd name="T84" fmla="*/ 3263 w 7080"/>
              <a:gd name="T85" fmla="*/ 3149 h 7013"/>
              <a:gd name="T86" fmla="*/ 2801 w 7080"/>
              <a:gd name="T87" fmla="*/ 3564 h 7013"/>
              <a:gd name="T88" fmla="*/ 3204 w 7080"/>
              <a:gd name="T89" fmla="*/ 3102 h 7013"/>
              <a:gd name="T90" fmla="*/ 2137 w 7080"/>
              <a:gd name="T91" fmla="*/ 3505 h 7013"/>
              <a:gd name="T92" fmla="*/ 2991 w 7080"/>
              <a:gd name="T93" fmla="*/ 2248 h 7013"/>
              <a:gd name="T94" fmla="*/ 3892 w 7080"/>
              <a:gd name="T95" fmla="*/ 2438 h 7013"/>
              <a:gd name="T96" fmla="*/ 3501 w 7080"/>
              <a:gd name="T97" fmla="*/ 825 h 7013"/>
              <a:gd name="T98" fmla="*/ 2291 w 7080"/>
              <a:gd name="T99" fmla="*/ 1122 h 7013"/>
              <a:gd name="T100" fmla="*/ 1793 w 7080"/>
              <a:gd name="T101" fmla="*/ 2082 h 7013"/>
              <a:gd name="T102" fmla="*/ 1627 w 7080"/>
              <a:gd name="T103" fmla="*/ 3090 h 7013"/>
              <a:gd name="T104" fmla="*/ 2647 w 7080"/>
              <a:gd name="T105" fmla="*/ 5295 h 7013"/>
              <a:gd name="T106" fmla="*/ 1426 w 7080"/>
              <a:gd name="T107" fmla="*/ 4963 h 7013"/>
              <a:gd name="T108" fmla="*/ 1793 w 7080"/>
              <a:gd name="T109" fmla="*/ 5556 h 7013"/>
              <a:gd name="T110" fmla="*/ 4520 w 7080"/>
              <a:gd name="T111" fmla="*/ 4857 h 7013"/>
              <a:gd name="T112" fmla="*/ 5149 w 7080"/>
              <a:gd name="T113" fmla="*/ 4940 h 7013"/>
              <a:gd name="T114" fmla="*/ 3050 w 7080"/>
              <a:gd name="T115" fmla="*/ 4430 h 7013"/>
              <a:gd name="T116" fmla="*/ 5647 w 7080"/>
              <a:gd name="T117" fmla="*/ 3398 h 7013"/>
              <a:gd name="T118" fmla="*/ 5196 w 7080"/>
              <a:gd name="T119" fmla="*/ 2817 h 7013"/>
              <a:gd name="T120" fmla="*/ 1936 w 7080"/>
              <a:gd name="T121" fmla="*/ 1335 h 7013"/>
              <a:gd name="T122" fmla="*/ 4994 w 7080"/>
              <a:gd name="T123" fmla="*/ 3339 h 7013"/>
              <a:gd name="T124" fmla="*/ 4722 w 7080"/>
              <a:gd name="T125" fmla="*/ 4335 h 70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80" h="7013">
                <a:moveTo>
                  <a:pt x="3493" y="5903"/>
                </a:moveTo>
                <a:cubicBezTo>
                  <a:pt x="3454" y="5955"/>
                  <a:pt x="3392" y="6031"/>
                  <a:pt x="3336" y="6078"/>
                </a:cubicBezTo>
                <a:cubicBezTo>
                  <a:pt x="3335" y="6078"/>
                  <a:pt x="3335" y="6078"/>
                  <a:pt x="3335" y="6078"/>
                </a:cubicBezTo>
                <a:cubicBezTo>
                  <a:pt x="3236" y="6109"/>
                  <a:pt x="3137" y="6141"/>
                  <a:pt x="3038" y="6173"/>
                </a:cubicBezTo>
                <a:cubicBezTo>
                  <a:pt x="3038" y="6196"/>
                  <a:pt x="3038" y="6196"/>
                  <a:pt x="3038" y="6196"/>
                </a:cubicBezTo>
                <a:cubicBezTo>
                  <a:pt x="3158" y="6211"/>
                  <a:pt x="3235" y="6179"/>
                  <a:pt x="3346" y="6161"/>
                </a:cubicBezTo>
                <a:cubicBezTo>
                  <a:pt x="3355" y="6146"/>
                  <a:pt x="3364" y="6131"/>
                  <a:pt x="3373" y="6116"/>
                </a:cubicBezTo>
                <a:cubicBezTo>
                  <a:pt x="3422" y="6100"/>
                  <a:pt x="3480" y="6063"/>
                  <a:pt x="3537" y="5982"/>
                </a:cubicBezTo>
                <a:cubicBezTo>
                  <a:pt x="3694" y="5928"/>
                  <a:pt x="3728" y="5764"/>
                  <a:pt x="3939" y="5746"/>
                </a:cubicBezTo>
                <a:cubicBezTo>
                  <a:pt x="3954" y="5713"/>
                  <a:pt x="3948" y="5726"/>
                  <a:pt x="3951" y="5698"/>
                </a:cubicBezTo>
                <a:cubicBezTo>
                  <a:pt x="3931" y="5694"/>
                  <a:pt x="3912" y="5690"/>
                  <a:pt x="3892" y="5686"/>
                </a:cubicBezTo>
                <a:cubicBezTo>
                  <a:pt x="3715" y="5762"/>
                  <a:pt x="3575" y="5741"/>
                  <a:pt x="3493" y="5903"/>
                </a:cubicBezTo>
                <a:close/>
                <a:moveTo>
                  <a:pt x="3738" y="5070"/>
                </a:moveTo>
                <a:cubicBezTo>
                  <a:pt x="3645" y="4935"/>
                  <a:pt x="3392" y="4931"/>
                  <a:pt x="3157" y="4940"/>
                </a:cubicBezTo>
                <a:cubicBezTo>
                  <a:pt x="3149" y="4951"/>
                  <a:pt x="3141" y="4963"/>
                  <a:pt x="3133" y="4975"/>
                </a:cubicBezTo>
                <a:cubicBezTo>
                  <a:pt x="3224" y="5077"/>
                  <a:pt x="3346" y="5093"/>
                  <a:pt x="3429" y="5212"/>
                </a:cubicBezTo>
                <a:cubicBezTo>
                  <a:pt x="3398" y="5481"/>
                  <a:pt x="3272" y="5846"/>
                  <a:pt x="3097" y="5983"/>
                </a:cubicBezTo>
                <a:cubicBezTo>
                  <a:pt x="2856" y="6017"/>
                  <a:pt x="2515" y="5783"/>
                  <a:pt x="2315" y="5924"/>
                </a:cubicBezTo>
                <a:cubicBezTo>
                  <a:pt x="2279" y="5946"/>
                  <a:pt x="2295" y="5926"/>
                  <a:pt x="2279" y="5971"/>
                </a:cubicBezTo>
                <a:cubicBezTo>
                  <a:pt x="2438" y="5995"/>
                  <a:pt x="2535" y="5984"/>
                  <a:pt x="2647" y="6066"/>
                </a:cubicBezTo>
                <a:cubicBezTo>
                  <a:pt x="2647" y="5983"/>
                  <a:pt x="2647" y="5983"/>
                  <a:pt x="2647" y="5983"/>
                </a:cubicBezTo>
                <a:cubicBezTo>
                  <a:pt x="2710" y="6011"/>
                  <a:pt x="2691" y="6024"/>
                  <a:pt x="2682" y="6101"/>
                </a:cubicBezTo>
                <a:cubicBezTo>
                  <a:pt x="2843" y="6135"/>
                  <a:pt x="3258" y="6064"/>
                  <a:pt x="3358" y="5995"/>
                </a:cubicBezTo>
                <a:cubicBezTo>
                  <a:pt x="3446" y="5934"/>
                  <a:pt x="3839" y="5217"/>
                  <a:pt x="3738" y="5070"/>
                </a:cubicBezTo>
                <a:close/>
                <a:moveTo>
                  <a:pt x="7022" y="3078"/>
                </a:moveTo>
                <a:cubicBezTo>
                  <a:pt x="6998" y="3078"/>
                  <a:pt x="6998" y="3078"/>
                  <a:pt x="6998" y="3078"/>
                </a:cubicBezTo>
                <a:cubicBezTo>
                  <a:pt x="6994" y="3086"/>
                  <a:pt x="6990" y="3094"/>
                  <a:pt x="6986" y="3102"/>
                </a:cubicBezTo>
                <a:cubicBezTo>
                  <a:pt x="6998" y="3094"/>
                  <a:pt x="7010" y="3086"/>
                  <a:pt x="7022" y="3078"/>
                </a:cubicBezTo>
                <a:close/>
                <a:moveTo>
                  <a:pt x="7022" y="3149"/>
                </a:moveTo>
                <a:cubicBezTo>
                  <a:pt x="6986" y="3161"/>
                  <a:pt x="6951" y="3173"/>
                  <a:pt x="6915" y="3185"/>
                </a:cubicBezTo>
                <a:cubicBezTo>
                  <a:pt x="6907" y="3181"/>
                  <a:pt x="6899" y="3177"/>
                  <a:pt x="6892" y="3173"/>
                </a:cubicBezTo>
                <a:cubicBezTo>
                  <a:pt x="6912" y="3112"/>
                  <a:pt x="6955" y="3118"/>
                  <a:pt x="6975" y="3078"/>
                </a:cubicBezTo>
                <a:cubicBezTo>
                  <a:pt x="7080" y="2864"/>
                  <a:pt x="6791" y="2205"/>
                  <a:pt x="6737" y="2082"/>
                </a:cubicBezTo>
                <a:cubicBezTo>
                  <a:pt x="6487" y="1513"/>
                  <a:pt x="6113" y="1003"/>
                  <a:pt x="5623" y="683"/>
                </a:cubicBezTo>
                <a:cubicBezTo>
                  <a:pt x="5429" y="604"/>
                  <a:pt x="5236" y="525"/>
                  <a:pt x="5042" y="446"/>
                </a:cubicBezTo>
                <a:cubicBezTo>
                  <a:pt x="4936" y="380"/>
                  <a:pt x="4808" y="256"/>
                  <a:pt x="4698" y="209"/>
                </a:cubicBezTo>
                <a:cubicBezTo>
                  <a:pt x="4565" y="152"/>
                  <a:pt x="4402" y="153"/>
                  <a:pt x="4295" y="102"/>
                </a:cubicBezTo>
                <a:cubicBezTo>
                  <a:pt x="4258" y="132"/>
                  <a:pt x="4254" y="131"/>
                  <a:pt x="4248" y="197"/>
                </a:cubicBezTo>
                <a:cubicBezTo>
                  <a:pt x="3930" y="90"/>
                  <a:pt x="3723" y="0"/>
                  <a:pt x="3240" y="7"/>
                </a:cubicBezTo>
                <a:cubicBezTo>
                  <a:pt x="3182" y="115"/>
                  <a:pt x="2933" y="173"/>
                  <a:pt x="2789" y="197"/>
                </a:cubicBezTo>
                <a:cubicBezTo>
                  <a:pt x="2726" y="189"/>
                  <a:pt x="2663" y="181"/>
                  <a:pt x="2599" y="173"/>
                </a:cubicBezTo>
                <a:cubicBezTo>
                  <a:pt x="2418" y="207"/>
                  <a:pt x="2279" y="342"/>
                  <a:pt x="2137" y="387"/>
                </a:cubicBezTo>
                <a:cubicBezTo>
                  <a:pt x="1935" y="451"/>
                  <a:pt x="1722" y="434"/>
                  <a:pt x="1556" y="529"/>
                </a:cubicBezTo>
                <a:cubicBezTo>
                  <a:pt x="1085" y="799"/>
                  <a:pt x="469" y="1591"/>
                  <a:pt x="264" y="2118"/>
                </a:cubicBezTo>
                <a:cubicBezTo>
                  <a:pt x="226" y="2215"/>
                  <a:pt x="276" y="2331"/>
                  <a:pt x="240" y="2426"/>
                </a:cubicBezTo>
                <a:cubicBezTo>
                  <a:pt x="190" y="2559"/>
                  <a:pt x="92" y="2761"/>
                  <a:pt x="50" y="2900"/>
                </a:cubicBezTo>
                <a:cubicBezTo>
                  <a:pt x="98" y="3023"/>
                  <a:pt x="0" y="3343"/>
                  <a:pt x="27" y="3386"/>
                </a:cubicBezTo>
                <a:cubicBezTo>
                  <a:pt x="67" y="3452"/>
                  <a:pt x="127" y="3561"/>
                  <a:pt x="133" y="3671"/>
                </a:cubicBezTo>
                <a:cubicBezTo>
                  <a:pt x="139" y="3764"/>
                  <a:pt x="70" y="3862"/>
                  <a:pt x="86" y="3979"/>
                </a:cubicBezTo>
                <a:cubicBezTo>
                  <a:pt x="120" y="4232"/>
                  <a:pt x="364" y="5008"/>
                  <a:pt x="489" y="5189"/>
                </a:cubicBezTo>
                <a:cubicBezTo>
                  <a:pt x="743" y="5555"/>
                  <a:pt x="1107" y="5773"/>
                  <a:pt x="1473" y="6030"/>
                </a:cubicBezTo>
                <a:cubicBezTo>
                  <a:pt x="1564" y="6094"/>
                  <a:pt x="1600" y="6219"/>
                  <a:pt x="1663" y="6315"/>
                </a:cubicBezTo>
                <a:cubicBezTo>
                  <a:pt x="1670" y="6326"/>
                  <a:pt x="2027" y="6627"/>
                  <a:pt x="2042" y="6635"/>
                </a:cubicBezTo>
                <a:cubicBezTo>
                  <a:pt x="2311" y="6774"/>
                  <a:pt x="2588" y="6825"/>
                  <a:pt x="2837" y="6955"/>
                </a:cubicBezTo>
                <a:cubicBezTo>
                  <a:pt x="2948" y="7013"/>
                  <a:pt x="3785" y="6814"/>
                  <a:pt x="3975" y="6848"/>
                </a:cubicBezTo>
                <a:cubicBezTo>
                  <a:pt x="4340" y="6915"/>
                  <a:pt x="4654" y="6816"/>
                  <a:pt x="4959" y="6623"/>
                </a:cubicBezTo>
                <a:cubicBezTo>
                  <a:pt x="5022" y="6583"/>
                  <a:pt x="5089" y="6474"/>
                  <a:pt x="5149" y="6445"/>
                </a:cubicBezTo>
                <a:cubicBezTo>
                  <a:pt x="5274" y="6385"/>
                  <a:pt x="5389" y="6408"/>
                  <a:pt x="5481" y="6350"/>
                </a:cubicBezTo>
                <a:cubicBezTo>
                  <a:pt x="5676" y="6228"/>
                  <a:pt x="6255" y="5691"/>
                  <a:pt x="6370" y="5497"/>
                </a:cubicBezTo>
                <a:cubicBezTo>
                  <a:pt x="6527" y="5230"/>
                  <a:pt x="6544" y="4827"/>
                  <a:pt x="6678" y="4536"/>
                </a:cubicBezTo>
                <a:cubicBezTo>
                  <a:pt x="6886" y="4085"/>
                  <a:pt x="7034" y="3902"/>
                  <a:pt x="7022" y="3149"/>
                </a:cubicBezTo>
                <a:close/>
                <a:moveTo>
                  <a:pt x="6311" y="2281"/>
                </a:moveTo>
                <a:cubicBezTo>
                  <a:pt x="6320" y="2299"/>
                  <a:pt x="6320" y="2299"/>
                  <a:pt x="6320" y="2299"/>
                </a:cubicBezTo>
                <a:cubicBezTo>
                  <a:pt x="6314" y="2298"/>
                  <a:pt x="6307" y="2296"/>
                  <a:pt x="6299" y="2296"/>
                </a:cubicBezTo>
                <a:cubicBezTo>
                  <a:pt x="6303" y="2291"/>
                  <a:pt x="6307" y="2286"/>
                  <a:pt x="6311" y="2281"/>
                </a:cubicBezTo>
                <a:close/>
                <a:moveTo>
                  <a:pt x="6453" y="3505"/>
                </a:moveTo>
                <a:cubicBezTo>
                  <a:pt x="6413" y="3969"/>
                  <a:pt x="6413" y="4349"/>
                  <a:pt x="6216" y="4691"/>
                </a:cubicBezTo>
                <a:cubicBezTo>
                  <a:pt x="6269" y="4692"/>
                  <a:pt x="6243" y="4678"/>
                  <a:pt x="6275" y="4702"/>
                </a:cubicBezTo>
                <a:cubicBezTo>
                  <a:pt x="6243" y="4718"/>
                  <a:pt x="6212" y="4734"/>
                  <a:pt x="6180" y="4750"/>
                </a:cubicBezTo>
                <a:cubicBezTo>
                  <a:pt x="6108" y="4837"/>
                  <a:pt x="6241" y="4941"/>
                  <a:pt x="6097" y="4951"/>
                </a:cubicBezTo>
                <a:cubicBezTo>
                  <a:pt x="6105" y="4999"/>
                  <a:pt x="6096" y="4987"/>
                  <a:pt x="6121" y="5011"/>
                </a:cubicBezTo>
                <a:cubicBezTo>
                  <a:pt x="6084" y="5069"/>
                  <a:pt x="5988" y="5046"/>
                  <a:pt x="5943" y="5094"/>
                </a:cubicBezTo>
                <a:cubicBezTo>
                  <a:pt x="5718" y="5332"/>
                  <a:pt x="5580" y="5669"/>
                  <a:pt x="5232" y="5781"/>
                </a:cubicBezTo>
                <a:cubicBezTo>
                  <a:pt x="5208" y="5805"/>
                  <a:pt x="5208" y="5805"/>
                  <a:pt x="5208" y="5805"/>
                </a:cubicBezTo>
                <a:cubicBezTo>
                  <a:pt x="5231" y="5825"/>
                  <a:pt x="5254" y="5832"/>
                  <a:pt x="5291" y="5841"/>
                </a:cubicBezTo>
                <a:cubicBezTo>
                  <a:pt x="5295" y="5849"/>
                  <a:pt x="5299" y="5856"/>
                  <a:pt x="5303" y="5864"/>
                </a:cubicBezTo>
                <a:cubicBezTo>
                  <a:pt x="5242" y="5938"/>
                  <a:pt x="5013" y="5930"/>
                  <a:pt x="4935" y="5983"/>
                </a:cubicBezTo>
                <a:cubicBezTo>
                  <a:pt x="4549" y="6243"/>
                  <a:pt x="4000" y="6520"/>
                  <a:pt x="3263" y="6386"/>
                </a:cubicBezTo>
                <a:cubicBezTo>
                  <a:pt x="3090" y="6343"/>
                  <a:pt x="2916" y="6299"/>
                  <a:pt x="2742" y="6256"/>
                </a:cubicBezTo>
                <a:cubicBezTo>
                  <a:pt x="2730" y="6256"/>
                  <a:pt x="2730" y="6256"/>
                  <a:pt x="2730" y="6256"/>
                </a:cubicBezTo>
                <a:cubicBezTo>
                  <a:pt x="2730" y="6303"/>
                  <a:pt x="2730" y="6303"/>
                  <a:pt x="2730" y="6303"/>
                </a:cubicBezTo>
                <a:cubicBezTo>
                  <a:pt x="2726" y="6315"/>
                  <a:pt x="2722" y="6327"/>
                  <a:pt x="2718" y="6339"/>
                </a:cubicBezTo>
                <a:cubicBezTo>
                  <a:pt x="2520" y="6318"/>
                  <a:pt x="2402" y="6189"/>
                  <a:pt x="2268" y="6101"/>
                </a:cubicBezTo>
                <a:cubicBezTo>
                  <a:pt x="2268" y="6149"/>
                  <a:pt x="2268" y="6149"/>
                  <a:pt x="2268" y="6149"/>
                </a:cubicBezTo>
                <a:cubicBezTo>
                  <a:pt x="2260" y="6157"/>
                  <a:pt x="2252" y="6165"/>
                  <a:pt x="2244" y="6173"/>
                </a:cubicBezTo>
                <a:cubicBezTo>
                  <a:pt x="2227" y="6130"/>
                  <a:pt x="2229" y="6141"/>
                  <a:pt x="2244" y="6090"/>
                </a:cubicBezTo>
                <a:cubicBezTo>
                  <a:pt x="2121" y="6011"/>
                  <a:pt x="1999" y="5932"/>
                  <a:pt x="1876" y="5852"/>
                </a:cubicBezTo>
                <a:cubicBezTo>
                  <a:pt x="1793" y="5747"/>
                  <a:pt x="1767" y="5638"/>
                  <a:pt x="1663" y="5556"/>
                </a:cubicBezTo>
                <a:cubicBezTo>
                  <a:pt x="1528" y="5469"/>
                  <a:pt x="1394" y="5382"/>
                  <a:pt x="1260" y="5295"/>
                </a:cubicBezTo>
                <a:cubicBezTo>
                  <a:pt x="1196" y="5208"/>
                  <a:pt x="1133" y="5121"/>
                  <a:pt x="1070" y="5034"/>
                </a:cubicBezTo>
                <a:cubicBezTo>
                  <a:pt x="1023" y="5003"/>
                  <a:pt x="975" y="4971"/>
                  <a:pt x="928" y="4940"/>
                </a:cubicBezTo>
                <a:cubicBezTo>
                  <a:pt x="819" y="4754"/>
                  <a:pt x="817" y="4437"/>
                  <a:pt x="619" y="4347"/>
                </a:cubicBezTo>
                <a:cubicBezTo>
                  <a:pt x="606" y="4301"/>
                  <a:pt x="609" y="4106"/>
                  <a:pt x="619" y="4015"/>
                </a:cubicBezTo>
                <a:cubicBezTo>
                  <a:pt x="513" y="4015"/>
                  <a:pt x="513" y="4015"/>
                  <a:pt x="513" y="4015"/>
                </a:cubicBezTo>
                <a:cubicBezTo>
                  <a:pt x="545" y="3962"/>
                  <a:pt x="543" y="3977"/>
                  <a:pt x="608" y="3979"/>
                </a:cubicBezTo>
                <a:cubicBezTo>
                  <a:pt x="600" y="3932"/>
                  <a:pt x="592" y="3884"/>
                  <a:pt x="584" y="3837"/>
                </a:cubicBezTo>
                <a:cubicBezTo>
                  <a:pt x="555" y="3797"/>
                  <a:pt x="572" y="3806"/>
                  <a:pt x="525" y="3813"/>
                </a:cubicBezTo>
                <a:cubicBezTo>
                  <a:pt x="506" y="3790"/>
                  <a:pt x="509" y="3797"/>
                  <a:pt x="501" y="3754"/>
                </a:cubicBezTo>
                <a:cubicBezTo>
                  <a:pt x="550" y="3745"/>
                  <a:pt x="522" y="3731"/>
                  <a:pt x="548" y="3778"/>
                </a:cubicBezTo>
                <a:cubicBezTo>
                  <a:pt x="548" y="3778"/>
                  <a:pt x="559" y="3323"/>
                  <a:pt x="536" y="3220"/>
                </a:cubicBezTo>
                <a:cubicBezTo>
                  <a:pt x="517" y="3177"/>
                  <a:pt x="497" y="3133"/>
                  <a:pt x="477" y="3090"/>
                </a:cubicBezTo>
                <a:cubicBezTo>
                  <a:pt x="521" y="2987"/>
                  <a:pt x="564" y="2884"/>
                  <a:pt x="608" y="2782"/>
                </a:cubicBezTo>
                <a:cubicBezTo>
                  <a:pt x="703" y="2527"/>
                  <a:pt x="705" y="2247"/>
                  <a:pt x="845" y="2047"/>
                </a:cubicBezTo>
                <a:cubicBezTo>
                  <a:pt x="849" y="2035"/>
                  <a:pt x="853" y="2023"/>
                  <a:pt x="857" y="2011"/>
                </a:cubicBezTo>
                <a:cubicBezTo>
                  <a:pt x="842" y="2012"/>
                  <a:pt x="829" y="2013"/>
                  <a:pt x="814" y="2014"/>
                </a:cubicBezTo>
                <a:cubicBezTo>
                  <a:pt x="842" y="1970"/>
                  <a:pt x="842" y="1970"/>
                  <a:pt x="842" y="1970"/>
                </a:cubicBezTo>
                <a:cubicBezTo>
                  <a:pt x="851" y="1972"/>
                  <a:pt x="860" y="1974"/>
                  <a:pt x="868" y="1975"/>
                </a:cubicBezTo>
                <a:cubicBezTo>
                  <a:pt x="1003" y="1825"/>
                  <a:pt x="1137" y="1675"/>
                  <a:pt x="1272" y="1525"/>
                </a:cubicBezTo>
                <a:cubicBezTo>
                  <a:pt x="1320" y="1491"/>
                  <a:pt x="1359" y="1470"/>
                  <a:pt x="1319" y="1442"/>
                </a:cubicBezTo>
                <a:cubicBezTo>
                  <a:pt x="1368" y="1307"/>
                  <a:pt x="1517" y="1323"/>
                  <a:pt x="1580" y="1217"/>
                </a:cubicBezTo>
                <a:cubicBezTo>
                  <a:pt x="1593" y="1195"/>
                  <a:pt x="1593" y="1170"/>
                  <a:pt x="1586" y="1143"/>
                </a:cubicBezTo>
                <a:cubicBezTo>
                  <a:pt x="1615" y="1121"/>
                  <a:pt x="1615" y="1121"/>
                  <a:pt x="1615" y="1121"/>
                </a:cubicBezTo>
                <a:cubicBezTo>
                  <a:pt x="1615" y="1122"/>
                  <a:pt x="1615" y="1122"/>
                  <a:pt x="1615" y="1122"/>
                </a:cubicBezTo>
                <a:cubicBezTo>
                  <a:pt x="1623" y="1130"/>
                  <a:pt x="1631" y="1138"/>
                  <a:pt x="1639" y="1145"/>
                </a:cubicBezTo>
                <a:cubicBezTo>
                  <a:pt x="1650" y="1121"/>
                  <a:pt x="1661" y="1100"/>
                  <a:pt x="1672" y="1080"/>
                </a:cubicBezTo>
                <a:cubicBezTo>
                  <a:pt x="1866" y="937"/>
                  <a:pt x="1866" y="937"/>
                  <a:pt x="1866" y="937"/>
                </a:cubicBezTo>
                <a:cubicBezTo>
                  <a:pt x="2029" y="886"/>
                  <a:pt x="2136" y="767"/>
                  <a:pt x="2279" y="719"/>
                </a:cubicBezTo>
                <a:cubicBezTo>
                  <a:pt x="2467" y="655"/>
                  <a:pt x="2662" y="653"/>
                  <a:pt x="2848" y="564"/>
                </a:cubicBezTo>
                <a:cubicBezTo>
                  <a:pt x="2855" y="562"/>
                  <a:pt x="2862" y="560"/>
                  <a:pt x="2868" y="558"/>
                </a:cubicBezTo>
                <a:cubicBezTo>
                  <a:pt x="3034" y="535"/>
                  <a:pt x="3034" y="535"/>
                  <a:pt x="3034" y="535"/>
                </a:cubicBezTo>
                <a:cubicBezTo>
                  <a:pt x="3219" y="586"/>
                  <a:pt x="3289" y="506"/>
                  <a:pt x="3394" y="482"/>
                </a:cubicBezTo>
                <a:cubicBezTo>
                  <a:pt x="3540" y="485"/>
                  <a:pt x="3686" y="489"/>
                  <a:pt x="3833" y="493"/>
                </a:cubicBezTo>
                <a:cubicBezTo>
                  <a:pt x="3872" y="476"/>
                  <a:pt x="3862" y="448"/>
                  <a:pt x="3927" y="434"/>
                </a:cubicBezTo>
                <a:cubicBezTo>
                  <a:pt x="3948" y="516"/>
                  <a:pt x="4363" y="602"/>
                  <a:pt x="4485" y="683"/>
                </a:cubicBezTo>
                <a:cubicBezTo>
                  <a:pt x="4482" y="676"/>
                  <a:pt x="4480" y="670"/>
                  <a:pt x="4477" y="663"/>
                </a:cubicBezTo>
                <a:cubicBezTo>
                  <a:pt x="4540" y="692"/>
                  <a:pt x="4540" y="692"/>
                  <a:pt x="4540" y="692"/>
                </a:cubicBezTo>
                <a:cubicBezTo>
                  <a:pt x="4541" y="697"/>
                  <a:pt x="4543" y="702"/>
                  <a:pt x="4544" y="707"/>
                </a:cubicBezTo>
                <a:cubicBezTo>
                  <a:pt x="4565" y="711"/>
                  <a:pt x="4585" y="716"/>
                  <a:pt x="4604" y="721"/>
                </a:cubicBezTo>
                <a:cubicBezTo>
                  <a:pt x="4641" y="738"/>
                  <a:pt x="4641" y="738"/>
                  <a:pt x="4641" y="738"/>
                </a:cubicBezTo>
                <a:cubicBezTo>
                  <a:pt x="4659" y="737"/>
                  <a:pt x="4659" y="737"/>
                  <a:pt x="4659" y="737"/>
                </a:cubicBezTo>
                <a:cubicBezTo>
                  <a:pt x="4743" y="765"/>
                  <a:pt x="4819" y="800"/>
                  <a:pt x="4888" y="837"/>
                </a:cubicBezTo>
                <a:cubicBezTo>
                  <a:pt x="4911" y="825"/>
                  <a:pt x="4935" y="813"/>
                  <a:pt x="4959" y="802"/>
                </a:cubicBezTo>
                <a:cubicBezTo>
                  <a:pt x="5173" y="1013"/>
                  <a:pt x="5495" y="1160"/>
                  <a:pt x="5670" y="1406"/>
                </a:cubicBezTo>
                <a:cubicBezTo>
                  <a:pt x="5823" y="1622"/>
                  <a:pt x="5989" y="1978"/>
                  <a:pt x="6227" y="2122"/>
                </a:cubicBezTo>
                <a:cubicBezTo>
                  <a:pt x="6275" y="2213"/>
                  <a:pt x="6275" y="2213"/>
                  <a:pt x="6275" y="2213"/>
                </a:cubicBezTo>
                <a:cubicBezTo>
                  <a:pt x="6263" y="2213"/>
                  <a:pt x="6263" y="2213"/>
                  <a:pt x="6263" y="2213"/>
                </a:cubicBezTo>
                <a:cubicBezTo>
                  <a:pt x="6272" y="2323"/>
                  <a:pt x="6321" y="2390"/>
                  <a:pt x="6394" y="2438"/>
                </a:cubicBezTo>
                <a:cubicBezTo>
                  <a:pt x="6331" y="2600"/>
                  <a:pt x="6453" y="3208"/>
                  <a:pt x="6488" y="3374"/>
                </a:cubicBezTo>
                <a:cubicBezTo>
                  <a:pt x="6477" y="3418"/>
                  <a:pt x="6465" y="3461"/>
                  <a:pt x="6453" y="3505"/>
                </a:cubicBezTo>
                <a:close/>
                <a:moveTo>
                  <a:pt x="2588" y="5722"/>
                </a:moveTo>
                <a:cubicBezTo>
                  <a:pt x="2588" y="5710"/>
                  <a:pt x="2588" y="5710"/>
                  <a:pt x="2588" y="5710"/>
                </a:cubicBezTo>
                <a:cubicBezTo>
                  <a:pt x="2505" y="5682"/>
                  <a:pt x="2372" y="5684"/>
                  <a:pt x="2256" y="5686"/>
                </a:cubicBezTo>
                <a:cubicBezTo>
                  <a:pt x="2212" y="5698"/>
                  <a:pt x="2169" y="5710"/>
                  <a:pt x="2125" y="5722"/>
                </a:cubicBezTo>
                <a:cubicBezTo>
                  <a:pt x="2117" y="5734"/>
                  <a:pt x="2109" y="5746"/>
                  <a:pt x="2102" y="5758"/>
                </a:cubicBezTo>
                <a:cubicBezTo>
                  <a:pt x="2180" y="5814"/>
                  <a:pt x="2449" y="5748"/>
                  <a:pt x="2576" y="5734"/>
                </a:cubicBezTo>
                <a:cubicBezTo>
                  <a:pt x="2580" y="5730"/>
                  <a:pt x="2584" y="5726"/>
                  <a:pt x="2588" y="5722"/>
                </a:cubicBezTo>
                <a:close/>
                <a:moveTo>
                  <a:pt x="5196" y="2817"/>
                </a:moveTo>
                <a:cubicBezTo>
                  <a:pt x="5277" y="2474"/>
                  <a:pt x="4949" y="1735"/>
                  <a:pt x="5623" y="1928"/>
                </a:cubicBezTo>
                <a:cubicBezTo>
                  <a:pt x="5752" y="1988"/>
                  <a:pt x="5730" y="2105"/>
                  <a:pt x="5718" y="2260"/>
                </a:cubicBezTo>
                <a:cubicBezTo>
                  <a:pt x="5824" y="2308"/>
                  <a:pt x="5886" y="2188"/>
                  <a:pt x="5896" y="2070"/>
                </a:cubicBezTo>
                <a:cubicBezTo>
                  <a:pt x="5844" y="1980"/>
                  <a:pt x="5500" y="1623"/>
                  <a:pt x="5409" y="1596"/>
                </a:cubicBezTo>
                <a:cubicBezTo>
                  <a:pt x="5279" y="1600"/>
                  <a:pt x="5149" y="1604"/>
                  <a:pt x="5018" y="1608"/>
                </a:cubicBezTo>
                <a:cubicBezTo>
                  <a:pt x="4740" y="1397"/>
                  <a:pt x="4274" y="1040"/>
                  <a:pt x="3797" y="1347"/>
                </a:cubicBezTo>
                <a:cubicBezTo>
                  <a:pt x="3508" y="1533"/>
                  <a:pt x="3523" y="1965"/>
                  <a:pt x="3880" y="2094"/>
                </a:cubicBezTo>
                <a:cubicBezTo>
                  <a:pt x="3892" y="2082"/>
                  <a:pt x="3904" y="2070"/>
                  <a:pt x="3916" y="2058"/>
                </a:cubicBezTo>
                <a:cubicBezTo>
                  <a:pt x="3884" y="1979"/>
                  <a:pt x="3852" y="1900"/>
                  <a:pt x="3821" y="1821"/>
                </a:cubicBezTo>
                <a:cubicBezTo>
                  <a:pt x="3873" y="1694"/>
                  <a:pt x="3938" y="1665"/>
                  <a:pt x="4046" y="1596"/>
                </a:cubicBezTo>
                <a:cubicBezTo>
                  <a:pt x="4459" y="1649"/>
                  <a:pt x="4635" y="2049"/>
                  <a:pt x="4674" y="2485"/>
                </a:cubicBezTo>
                <a:cubicBezTo>
                  <a:pt x="4683" y="2585"/>
                  <a:pt x="4630" y="2654"/>
                  <a:pt x="4686" y="2734"/>
                </a:cubicBezTo>
                <a:cubicBezTo>
                  <a:pt x="4682" y="2742"/>
                  <a:pt x="4678" y="2750"/>
                  <a:pt x="4674" y="2758"/>
                </a:cubicBezTo>
                <a:cubicBezTo>
                  <a:pt x="4456" y="2786"/>
                  <a:pt x="4236" y="2791"/>
                  <a:pt x="4058" y="2865"/>
                </a:cubicBezTo>
                <a:cubicBezTo>
                  <a:pt x="3917" y="2923"/>
                  <a:pt x="3819" y="3038"/>
                  <a:pt x="3702" y="3114"/>
                </a:cubicBezTo>
                <a:cubicBezTo>
                  <a:pt x="3276" y="3390"/>
                  <a:pt x="2827" y="3645"/>
                  <a:pt x="2457" y="3979"/>
                </a:cubicBezTo>
                <a:cubicBezTo>
                  <a:pt x="2422" y="3979"/>
                  <a:pt x="2422" y="3979"/>
                  <a:pt x="2422" y="3979"/>
                </a:cubicBezTo>
                <a:cubicBezTo>
                  <a:pt x="2394" y="3944"/>
                  <a:pt x="2366" y="3908"/>
                  <a:pt x="2339" y="3872"/>
                </a:cubicBezTo>
                <a:cubicBezTo>
                  <a:pt x="2299" y="3908"/>
                  <a:pt x="1911" y="3753"/>
                  <a:pt x="1900" y="3718"/>
                </a:cubicBezTo>
                <a:cubicBezTo>
                  <a:pt x="2220" y="3634"/>
                  <a:pt x="2366" y="3336"/>
                  <a:pt x="2718" y="3315"/>
                </a:cubicBezTo>
                <a:cubicBezTo>
                  <a:pt x="2722" y="3323"/>
                  <a:pt x="2726" y="3331"/>
                  <a:pt x="2730" y="3339"/>
                </a:cubicBezTo>
                <a:cubicBezTo>
                  <a:pt x="2548" y="3493"/>
                  <a:pt x="2319" y="3588"/>
                  <a:pt x="2173" y="3778"/>
                </a:cubicBezTo>
                <a:cubicBezTo>
                  <a:pt x="2173" y="3789"/>
                  <a:pt x="2173" y="3789"/>
                  <a:pt x="2173" y="3789"/>
                </a:cubicBezTo>
                <a:cubicBezTo>
                  <a:pt x="2259" y="3817"/>
                  <a:pt x="2377" y="3659"/>
                  <a:pt x="2457" y="3600"/>
                </a:cubicBezTo>
                <a:cubicBezTo>
                  <a:pt x="2726" y="3450"/>
                  <a:pt x="2995" y="3299"/>
                  <a:pt x="3263" y="3149"/>
                </a:cubicBezTo>
                <a:cubicBezTo>
                  <a:pt x="3275" y="3149"/>
                  <a:pt x="3275" y="3149"/>
                  <a:pt x="3275" y="3149"/>
                </a:cubicBezTo>
                <a:cubicBezTo>
                  <a:pt x="3246" y="3238"/>
                  <a:pt x="2507" y="3737"/>
                  <a:pt x="2386" y="3778"/>
                </a:cubicBezTo>
                <a:cubicBezTo>
                  <a:pt x="2378" y="3789"/>
                  <a:pt x="2370" y="3801"/>
                  <a:pt x="2362" y="3813"/>
                </a:cubicBezTo>
                <a:cubicBezTo>
                  <a:pt x="2564" y="3860"/>
                  <a:pt x="2680" y="3644"/>
                  <a:pt x="2801" y="3564"/>
                </a:cubicBezTo>
                <a:cubicBezTo>
                  <a:pt x="3068" y="3388"/>
                  <a:pt x="3480" y="3071"/>
                  <a:pt x="3785" y="2983"/>
                </a:cubicBezTo>
                <a:cubicBezTo>
                  <a:pt x="3785" y="2960"/>
                  <a:pt x="3785" y="2960"/>
                  <a:pt x="3785" y="2960"/>
                </a:cubicBezTo>
                <a:cubicBezTo>
                  <a:pt x="3615" y="2978"/>
                  <a:pt x="3488" y="3099"/>
                  <a:pt x="3370" y="3125"/>
                </a:cubicBezTo>
                <a:cubicBezTo>
                  <a:pt x="3340" y="3132"/>
                  <a:pt x="3268" y="3085"/>
                  <a:pt x="3204" y="3102"/>
                </a:cubicBezTo>
                <a:cubicBezTo>
                  <a:pt x="3097" y="3157"/>
                  <a:pt x="2991" y="3212"/>
                  <a:pt x="2884" y="3268"/>
                </a:cubicBezTo>
                <a:cubicBezTo>
                  <a:pt x="2813" y="3248"/>
                  <a:pt x="2742" y="3228"/>
                  <a:pt x="2671" y="3208"/>
                </a:cubicBezTo>
                <a:cubicBezTo>
                  <a:pt x="2484" y="3250"/>
                  <a:pt x="2322" y="3416"/>
                  <a:pt x="2161" y="3481"/>
                </a:cubicBezTo>
                <a:cubicBezTo>
                  <a:pt x="2153" y="3489"/>
                  <a:pt x="2145" y="3497"/>
                  <a:pt x="2137" y="3505"/>
                </a:cubicBezTo>
                <a:cubicBezTo>
                  <a:pt x="2129" y="3497"/>
                  <a:pt x="2121" y="3489"/>
                  <a:pt x="2113" y="3481"/>
                </a:cubicBezTo>
                <a:cubicBezTo>
                  <a:pt x="2308" y="3133"/>
                  <a:pt x="2768" y="2943"/>
                  <a:pt x="2943" y="2580"/>
                </a:cubicBezTo>
                <a:cubicBezTo>
                  <a:pt x="2951" y="2481"/>
                  <a:pt x="2959" y="2382"/>
                  <a:pt x="2967" y="2284"/>
                </a:cubicBezTo>
                <a:cubicBezTo>
                  <a:pt x="2975" y="2272"/>
                  <a:pt x="2983" y="2260"/>
                  <a:pt x="2991" y="2248"/>
                </a:cubicBezTo>
                <a:cubicBezTo>
                  <a:pt x="3104" y="2463"/>
                  <a:pt x="3161" y="2694"/>
                  <a:pt x="3418" y="2758"/>
                </a:cubicBezTo>
                <a:cubicBezTo>
                  <a:pt x="3655" y="2817"/>
                  <a:pt x="3903" y="2728"/>
                  <a:pt x="3927" y="2556"/>
                </a:cubicBezTo>
                <a:cubicBezTo>
                  <a:pt x="3927" y="2497"/>
                  <a:pt x="3927" y="2497"/>
                  <a:pt x="3927" y="2497"/>
                </a:cubicBezTo>
                <a:cubicBezTo>
                  <a:pt x="3916" y="2477"/>
                  <a:pt x="3904" y="2458"/>
                  <a:pt x="3892" y="2438"/>
                </a:cubicBezTo>
                <a:cubicBezTo>
                  <a:pt x="3767" y="2459"/>
                  <a:pt x="3784" y="2554"/>
                  <a:pt x="3678" y="2580"/>
                </a:cubicBezTo>
                <a:cubicBezTo>
                  <a:pt x="3138" y="2712"/>
                  <a:pt x="3195" y="1905"/>
                  <a:pt x="3062" y="1596"/>
                </a:cubicBezTo>
                <a:cubicBezTo>
                  <a:pt x="3014" y="1537"/>
                  <a:pt x="2967" y="1477"/>
                  <a:pt x="2920" y="1418"/>
                </a:cubicBezTo>
                <a:cubicBezTo>
                  <a:pt x="3174" y="1349"/>
                  <a:pt x="3598" y="1174"/>
                  <a:pt x="3501" y="825"/>
                </a:cubicBezTo>
                <a:cubicBezTo>
                  <a:pt x="3465" y="738"/>
                  <a:pt x="3409" y="686"/>
                  <a:pt x="3287" y="683"/>
                </a:cubicBezTo>
                <a:cubicBezTo>
                  <a:pt x="3230" y="926"/>
                  <a:pt x="3230" y="1072"/>
                  <a:pt x="2991" y="1157"/>
                </a:cubicBezTo>
                <a:cubicBezTo>
                  <a:pt x="2884" y="1161"/>
                  <a:pt x="2777" y="1165"/>
                  <a:pt x="2671" y="1169"/>
                </a:cubicBezTo>
                <a:cubicBezTo>
                  <a:pt x="2521" y="1191"/>
                  <a:pt x="2418" y="1146"/>
                  <a:pt x="2291" y="1122"/>
                </a:cubicBezTo>
                <a:cubicBezTo>
                  <a:pt x="1945" y="1055"/>
                  <a:pt x="1767" y="1332"/>
                  <a:pt x="1651" y="1513"/>
                </a:cubicBezTo>
                <a:cubicBezTo>
                  <a:pt x="1594" y="1601"/>
                  <a:pt x="1472" y="1786"/>
                  <a:pt x="1532" y="1940"/>
                </a:cubicBezTo>
                <a:cubicBezTo>
                  <a:pt x="1565" y="2032"/>
                  <a:pt x="1631" y="2061"/>
                  <a:pt x="1722" y="2094"/>
                </a:cubicBezTo>
                <a:cubicBezTo>
                  <a:pt x="1746" y="2090"/>
                  <a:pt x="1770" y="2086"/>
                  <a:pt x="1793" y="2082"/>
                </a:cubicBezTo>
                <a:cubicBezTo>
                  <a:pt x="1813" y="1969"/>
                  <a:pt x="1773" y="1901"/>
                  <a:pt x="1770" y="1774"/>
                </a:cubicBezTo>
                <a:cubicBezTo>
                  <a:pt x="1866" y="1702"/>
                  <a:pt x="2207" y="1606"/>
                  <a:pt x="2374" y="1715"/>
                </a:cubicBezTo>
                <a:cubicBezTo>
                  <a:pt x="2655" y="1905"/>
                  <a:pt x="2421" y="2398"/>
                  <a:pt x="2291" y="2568"/>
                </a:cubicBezTo>
                <a:cubicBezTo>
                  <a:pt x="2126" y="2785"/>
                  <a:pt x="1786" y="2863"/>
                  <a:pt x="1627" y="3090"/>
                </a:cubicBezTo>
                <a:cubicBezTo>
                  <a:pt x="1332" y="3512"/>
                  <a:pt x="1388" y="4313"/>
                  <a:pt x="1805" y="4560"/>
                </a:cubicBezTo>
                <a:cubicBezTo>
                  <a:pt x="1872" y="4572"/>
                  <a:pt x="1939" y="4584"/>
                  <a:pt x="2007" y="4596"/>
                </a:cubicBezTo>
                <a:cubicBezTo>
                  <a:pt x="1754" y="5063"/>
                  <a:pt x="2392" y="5079"/>
                  <a:pt x="2647" y="5260"/>
                </a:cubicBezTo>
                <a:cubicBezTo>
                  <a:pt x="2647" y="5295"/>
                  <a:pt x="2647" y="5295"/>
                  <a:pt x="2647" y="5295"/>
                </a:cubicBezTo>
                <a:cubicBezTo>
                  <a:pt x="2477" y="5397"/>
                  <a:pt x="2159" y="5552"/>
                  <a:pt x="1853" y="5461"/>
                </a:cubicBezTo>
                <a:cubicBezTo>
                  <a:pt x="1697" y="5415"/>
                  <a:pt x="1707" y="5233"/>
                  <a:pt x="1521" y="5260"/>
                </a:cubicBezTo>
                <a:cubicBezTo>
                  <a:pt x="1536" y="5220"/>
                  <a:pt x="1552" y="5181"/>
                  <a:pt x="1568" y="5141"/>
                </a:cubicBezTo>
                <a:cubicBezTo>
                  <a:pt x="1532" y="5061"/>
                  <a:pt x="1510" y="4998"/>
                  <a:pt x="1426" y="4963"/>
                </a:cubicBezTo>
                <a:cubicBezTo>
                  <a:pt x="1376" y="4936"/>
                  <a:pt x="1307" y="4936"/>
                  <a:pt x="1260" y="4963"/>
                </a:cubicBezTo>
                <a:cubicBezTo>
                  <a:pt x="1224" y="4987"/>
                  <a:pt x="1224" y="4987"/>
                  <a:pt x="1224" y="4987"/>
                </a:cubicBezTo>
                <a:cubicBezTo>
                  <a:pt x="1224" y="5023"/>
                  <a:pt x="1224" y="5023"/>
                  <a:pt x="1224" y="5023"/>
                </a:cubicBezTo>
                <a:cubicBezTo>
                  <a:pt x="1502" y="5160"/>
                  <a:pt x="1532" y="5406"/>
                  <a:pt x="1793" y="5556"/>
                </a:cubicBezTo>
                <a:cubicBezTo>
                  <a:pt x="2130" y="5749"/>
                  <a:pt x="2906" y="5562"/>
                  <a:pt x="3038" y="5295"/>
                </a:cubicBezTo>
                <a:cubicBezTo>
                  <a:pt x="2923" y="5081"/>
                  <a:pt x="2617" y="5018"/>
                  <a:pt x="2552" y="4762"/>
                </a:cubicBezTo>
                <a:cubicBezTo>
                  <a:pt x="2713" y="4763"/>
                  <a:pt x="2765" y="4850"/>
                  <a:pt x="2943" y="4821"/>
                </a:cubicBezTo>
                <a:cubicBezTo>
                  <a:pt x="3353" y="4755"/>
                  <a:pt x="4220" y="4731"/>
                  <a:pt x="4520" y="4857"/>
                </a:cubicBezTo>
                <a:cubicBezTo>
                  <a:pt x="4798" y="4972"/>
                  <a:pt x="4895" y="5409"/>
                  <a:pt x="4544" y="5520"/>
                </a:cubicBezTo>
                <a:cubicBezTo>
                  <a:pt x="4540" y="5532"/>
                  <a:pt x="4536" y="5544"/>
                  <a:pt x="4532" y="5556"/>
                </a:cubicBezTo>
                <a:cubicBezTo>
                  <a:pt x="4532" y="5568"/>
                  <a:pt x="4532" y="5568"/>
                  <a:pt x="4532" y="5568"/>
                </a:cubicBezTo>
                <a:cubicBezTo>
                  <a:pt x="4861" y="5769"/>
                  <a:pt x="5282" y="5328"/>
                  <a:pt x="5149" y="4940"/>
                </a:cubicBezTo>
                <a:cubicBezTo>
                  <a:pt x="5001" y="4508"/>
                  <a:pt x="4680" y="4429"/>
                  <a:pt x="4259" y="4299"/>
                </a:cubicBezTo>
                <a:cubicBezTo>
                  <a:pt x="4088" y="4246"/>
                  <a:pt x="3776" y="4094"/>
                  <a:pt x="3524" y="4145"/>
                </a:cubicBezTo>
                <a:cubicBezTo>
                  <a:pt x="3378" y="4240"/>
                  <a:pt x="3232" y="4335"/>
                  <a:pt x="3086" y="4430"/>
                </a:cubicBezTo>
                <a:cubicBezTo>
                  <a:pt x="3050" y="4430"/>
                  <a:pt x="3050" y="4430"/>
                  <a:pt x="3050" y="4430"/>
                </a:cubicBezTo>
                <a:cubicBezTo>
                  <a:pt x="3102" y="4239"/>
                  <a:pt x="3602" y="3961"/>
                  <a:pt x="3880" y="3967"/>
                </a:cubicBezTo>
                <a:cubicBezTo>
                  <a:pt x="3892" y="3955"/>
                  <a:pt x="3892" y="3955"/>
                  <a:pt x="3892" y="3955"/>
                </a:cubicBezTo>
                <a:cubicBezTo>
                  <a:pt x="3872" y="3879"/>
                  <a:pt x="3834" y="3869"/>
                  <a:pt x="3797" y="3813"/>
                </a:cubicBezTo>
                <a:cubicBezTo>
                  <a:pt x="4053" y="3473"/>
                  <a:pt x="5115" y="3004"/>
                  <a:pt x="5647" y="3398"/>
                </a:cubicBezTo>
                <a:cubicBezTo>
                  <a:pt x="5925" y="3605"/>
                  <a:pt x="5954" y="4098"/>
                  <a:pt x="5575" y="4216"/>
                </a:cubicBezTo>
                <a:cubicBezTo>
                  <a:pt x="5560" y="4236"/>
                  <a:pt x="5544" y="4256"/>
                  <a:pt x="5528" y="4276"/>
                </a:cubicBezTo>
                <a:cubicBezTo>
                  <a:pt x="5855" y="4560"/>
                  <a:pt x="6191" y="3982"/>
                  <a:pt x="6085" y="3612"/>
                </a:cubicBezTo>
                <a:cubicBezTo>
                  <a:pt x="5954" y="3153"/>
                  <a:pt x="5733" y="2877"/>
                  <a:pt x="5196" y="2817"/>
                </a:cubicBezTo>
                <a:close/>
                <a:moveTo>
                  <a:pt x="1900" y="1501"/>
                </a:moveTo>
                <a:cubicBezTo>
                  <a:pt x="1876" y="1464"/>
                  <a:pt x="1868" y="1461"/>
                  <a:pt x="1864" y="1394"/>
                </a:cubicBezTo>
                <a:cubicBezTo>
                  <a:pt x="1864" y="1383"/>
                  <a:pt x="1864" y="1383"/>
                  <a:pt x="1864" y="1383"/>
                </a:cubicBezTo>
                <a:cubicBezTo>
                  <a:pt x="1888" y="1367"/>
                  <a:pt x="1912" y="1351"/>
                  <a:pt x="1936" y="1335"/>
                </a:cubicBezTo>
                <a:cubicBezTo>
                  <a:pt x="1951" y="1339"/>
                  <a:pt x="1967" y="1343"/>
                  <a:pt x="1983" y="1347"/>
                </a:cubicBezTo>
                <a:cubicBezTo>
                  <a:pt x="1995" y="1379"/>
                  <a:pt x="2007" y="1410"/>
                  <a:pt x="2019" y="1442"/>
                </a:cubicBezTo>
                <a:cubicBezTo>
                  <a:pt x="1985" y="1501"/>
                  <a:pt x="1972" y="1509"/>
                  <a:pt x="1900" y="1501"/>
                </a:cubicBezTo>
                <a:close/>
                <a:moveTo>
                  <a:pt x="4994" y="3339"/>
                </a:moveTo>
                <a:cubicBezTo>
                  <a:pt x="4913" y="3396"/>
                  <a:pt x="4745" y="3355"/>
                  <a:pt x="4603" y="3386"/>
                </a:cubicBezTo>
                <a:cubicBezTo>
                  <a:pt x="4538" y="3721"/>
                  <a:pt x="4293" y="3986"/>
                  <a:pt x="3999" y="4098"/>
                </a:cubicBezTo>
                <a:cubicBezTo>
                  <a:pt x="3987" y="4114"/>
                  <a:pt x="3975" y="4129"/>
                  <a:pt x="3963" y="4145"/>
                </a:cubicBezTo>
                <a:cubicBezTo>
                  <a:pt x="4297" y="4109"/>
                  <a:pt x="4411" y="4290"/>
                  <a:pt x="4722" y="4335"/>
                </a:cubicBezTo>
                <a:cubicBezTo>
                  <a:pt x="4860" y="4242"/>
                  <a:pt x="5283" y="3636"/>
                  <a:pt x="5196" y="3398"/>
                </a:cubicBezTo>
                <a:cubicBezTo>
                  <a:pt x="5166" y="3356"/>
                  <a:pt x="5057" y="3342"/>
                  <a:pt x="4994" y="3339"/>
                </a:cubicBez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文本框 7"/>
          <p:cNvSpPr txBox="1"/>
          <p:nvPr/>
        </p:nvSpPr>
        <p:spPr>
          <a:xfrm>
            <a:off x="1106122" y="4444161"/>
            <a:ext cx="2150346" cy="1013611"/>
          </a:xfrm>
          <a:prstGeom prst="rect">
            <a:avLst/>
          </a:prstGeom>
          <a:noFill/>
        </p:spPr>
        <p:txBody>
          <a:bodyPr wrap="square" rtlCol="0">
            <a:spAutoFit/>
          </a:bodyPr>
          <a:lstStyle/>
          <a:p>
            <a:pPr algn="ctr">
              <a:lnSpc>
                <a:spcPct val="200000"/>
              </a:lnSpc>
            </a:pPr>
            <a:r>
              <a:rPr lang="zh-CN" altLang="en-US" sz="1050">
                <a:solidFill>
                  <a:schemeClr val="bg1"/>
                </a:solidFill>
                <a:cs typeface="+mn-ea"/>
                <a:sym typeface="+mn-lt"/>
              </a:rPr>
              <a:t>单击此处输入文本内容，单击此处输入文本内容，单击此处输入文本内容，单击此处输入文</a:t>
            </a:r>
          </a:p>
        </p:txBody>
      </p:sp>
      <p:sp>
        <p:nvSpPr>
          <p:cNvPr id="12" name="文本框 11"/>
          <p:cNvSpPr txBox="1"/>
          <p:nvPr/>
        </p:nvSpPr>
        <p:spPr>
          <a:xfrm>
            <a:off x="3550237" y="4444161"/>
            <a:ext cx="2150346" cy="1013611"/>
          </a:xfrm>
          <a:prstGeom prst="rect">
            <a:avLst/>
          </a:prstGeom>
          <a:noFill/>
        </p:spPr>
        <p:txBody>
          <a:bodyPr wrap="square" rtlCol="0">
            <a:spAutoFit/>
          </a:bodyPr>
          <a:lstStyle/>
          <a:p>
            <a:pPr algn="ctr">
              <a:lnSpc>
                <a:spcPct val="200000"/>
              </a:lnSpc>
            </a:pPr>
            <a:r>
              <a:rPr lang="zh-CN" altLang="en-US" sz="1050">
                <a:solidFill>
                  <a:schemeClr val="bg1"/>
                </a:solidFill>
                <a:cs typeface="+mn-ea"/>
                <a:sym typeface="+mn-lt"/>
              </a:rPr>
              <a:t>单击此处输入文本内容，单击此处输入文本内容，单击此处输入文本内容，单击此处输入文</a:t>
            </a:r>
          </a:p>
        </p:txBody>
      </p:sp>
      <p:sp>
        <p:nvSpPr>
          <p:cNvPr id="13" name="文本框 12"/>
          <p:cNvSpPr txBox="1"/>
          <p:nvPr/>
        </p:nvSpPr>
        <p:spPr>
          <a:xfrm>
            <a:off x="6203902" y="4444161"/>
            <a:ext cx="2150346" cy="1013611"/>
          </a:xfrm>
          <a:prstGeom prst="rect">
            <a:avLst/>
          </a:prstGeom>
          <a:noFill/>
        </p:spPr>
        <p:txBody>
          <a:bodyPr wrap="square" rtlCol="0">
            <a:spAutoFit/>
          </a:bodyPr>
          <a:lstStyle/>
          <a:p>
            <a:pPr algn="ctr">
              <a:lnSpc>
                <a:spcPct val="200000"/>
              </a:lnSpc>
            </a:pPr>
            <a:r>
              <a:rPr lang="zh-CN" altLang="en-US" sz="1050">
                <a:solidFill>
                  <a:schemeClr val="bg1"/>
                </a:solidFill>
                <a:cs typeface="+mn-ea"/>
                <a:sym typeface="+mn-lt"/>
              </a:rPr>
              <a:t>单击此处输入文本内容，单击此处输入文本内容，单击此处输入文本内容，单击此处输入文</a:t>
            </a:r>
          </a:p>
        </p:txBody>
      </p:sp>
      <p:sp>
        <p:nvSpPr>
          <p:cNvPr id="14" name="文本框 13"/>
          <p:cNvSpPr txBox="1"/>
          <p:nvPr/>
        </p:nvSpPr>
        <p:spPr>
          <a:xfrm>
            <a:off x="8648017" y="4444161"/>
            <a:ext cx="2150346" cy="1013611"/>
          </a:xfrm>
          <a:prstGeom prst="rect">
            <a:avLst/>
          </a:prstGeom>
          <a:noFill/>
        </p:spPr>
        <p:txBody>
          <a:bodyPr wrap="square" rtlCol="0">
            <a:spAutoFit/>
          </a:bodyPr>
          <a:lstStyle/>
          <a:p>
            <a:pPr algn="ctr">
              <a:lnSpc>
                <a:spcPct val="200000"/>
              </a:lnSpc>
            </a:pPr>
            <a:r>
              <a:rPr lang="zh-CN" altLang="en-US" sz="1050">
                <a:solidFill>
                  <a:schemeClr val="bg1"/>
                </a:solidFill>
                <a:cs typeface="+mn-ea"/>
                <a:sym typeface="+mn-lt"/>
              </a:rPr>
              <a:t>单击此处输入文本内容，单击此处输入文本内容，单击此处输入文本内容，单击此处输入文</a:t>
            </a:r>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circle(out)">
                                      <p:cBhvr>
                                        <p:cTn id="7" dur="1500"/>
                                        <p:tgtEl>
                                          <p:spTgt spid="98"/>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98"/>
                                        </p:tgtEl>
                                        <p:attrNameLst>
                                          <p:attrName>style.visibility</p:attrName>
                                        </p:attrNameLst>
                                      </p:cBhvr>
                                      <p:to>
                                        <p:strVal val="visible"/>
                                      </p:to>
                                    </p:set>
                                    <p:anim calcmode="lin" valueType="num">
                                      <p:cBhvr>
                                        <p:cTn id="10" dur="1500" fill="hold"/>
                                        <p:tgtEl>
                                          <p:spTgt spid="98"/>
                                        </p:tgtEl>
                                        <p:attrNameLst>
                                          <p:attrName>ppt_w</p:attrName>
                                        </p:attrNameLst>
                                      </p:cBhvr>
                                      <p:tavLst>
                                        <p:tav tm="0">
                                          <p:val>
                                            <p:fltVal val="0"/>
                                          </p:val>
                                        </p:tav>
                                        <p:tav tm="100000">
                                          <p:val>
                                            <p:strVal val="#ppt_w"/>
                                          </p:val>
                                        </p:tav>
                                      </p:tavLst>
                                    </p:anim>
                                    <p:anim calcmode="lin" valueType="num">
                                      <p:cBhvr>
                                        <p:cTn id="11" dur="1500" fill="hold"/>
                                        <p:tgtEl>
                                          <p:spTgt spid="98"/>
                                        </p:tgtEl>
                                        <p:attrNameLst>
                                          <p:attrName>ppt_h</p:attrName>
                                        </p:attrNameLst>
                                      </p:cBhvr>
                                      <p:tavLst>
                                        <p:tav tm="0">
                                          <p:val>
                                            <p:fltVal val="0"/>
                                          </p:val>
                                        </p:tav>
                                        <p:tav tm="100000">
                                          <p:val>
                                            <p:strVal val="#ppt_h"/>
                                          </p:val>
                                        </p:tav>
                                      </p:tavLst>
                                    </p:anim>
                                    <p:animEffect transition="in" filter="fade">
                                      <p:cBhvr>
                                        <p:cTn id="12" dur="1500"/>
                                        <p:tgtEl>
                                          <p:spTgt spid="98"/>
                                        </p:tgtEl>
                                      </p:cBhvr>
                                    </p:animEffect>
                                  </p:childTnLst>
                                </p:cTn>
                              </p:par>
                              <p:par>
                                <p:cTn id="13" presetID="8" presetClass="emph" presetSubtype="0" fill="hold" grpId="2" nodeType="withEffect">
                                  <p:stCondLst>
                                    <p:cond delay="0"/>
                                  </p:stCondLst>
                                  <p:childTnLst>
                                    <p:animRot by="21600000">
                                      <p:cBhvr>
                                        <p:cTn id="14" dur="1500" fill="hold"/>
                                        <p:tgtEl>
                                          <p:spTgt spid="98"/>
                                        </p:tgtEl>
                                        <p:attrNameLst>
                                          <p:attrName>r</p:attrName>
                                        </p:attrNameLst>
                                      </p:cBhvr>
                                    </p:animRot>
                                  </p:childTnLst>
                                </p:cTn>
                              </p:par>
                              <p:par>
                                <p:cTn id="15" presetID="6" presetClass="entr" presetSubtype="32" fill="hold" grpId="0" nodeType="withEffect">
                                  <p:stCondLst>
                                    <p:cond delay="200"/>
                                  </p:stCondLst>
                                  <p:childTnLst>
                                    <p:set>
                                      <p:cBhvr>
                                        <p:cTn id="16" dur="1" fill="hold">
                                          <p:stCondLst>
                                            <p:cond delay="0"/>
                                          </p:stCondLst>
                                        </p:cTn>
                                        <p:tgtEl>
                                          <p:spTgt spid="99"/>
                                        </p:tgtEl>
                                        <p:attrNameLst>
                                          <p:attrName>style.visibility</p:attrName>
                                        </p:attrNameLst>
                                      </p:cBhvr>
                                      <p:to>
                                        <p:strVal val="visible"/>
                                      </p:to>
                                    </p:set>
                                    <p:animEffect transition="in" filter="circle(out)">
                                      <p:cBhvr>
                                        <p:cTn id="17" dur="1500"/>
                                        <p:tgtEl>
                                          <p:spTgt spid="99"/>
                                        </p:tgtEl>
                                      </p:cBhvr>
                                    </p:animEffect>
                                  </p:childTnLst>
                                </p:cTn>
                              </p:par>
                              <p:par>
                                <p:cTn id="18" presetID="53" presetClass="entr" presetSubtype="16" fill="hold" grpId="1" nodeType="withEffect">
                                  <p:stCondLst>
                                    <p:cond delay="200"/>
                                  </p:stCondLst>
                                  <p:childTnLst>
                                    <p:set>
                                      <p:cBhvr>
                                        <p:cTn id="19" dur="1" fill="hold">
                                          <p:stCondLst>
                                            <p:cond delay="0"/>
                                          </p:stCondLst>
                                        </p:cTn>
                                        <p:tgtEl>
                                          <p:spTgt spid="99"/>
                                        </p:tgtEl>
                                        <p:attrNameLst>
                                          <p:attrName>style.visibility</p:attrName>
                                        </p:attrNameLst>
                                      </p:cBhvr>
                                      <p:to>
                                        <p:strVal val="visible"/>
                                      </p:to>
                                    </p:set>
                                    <p:anim calcmode="lin" valueType="num">
                                      <p:cBhvr>
                                        <p:cTn id="20" dur="1500" fill="hold"/>
                                        <p:tgtEl>
                                          <p:spTgt spid="99"/>
                                        </p:tgtEl>
                                        <p:attrNameLst>
                                          <p:attrName>ppt_w</p:attrName>
                                        </p:attrNameLst>
                                      </p:cBhvr>
                                      <p:tavLst>
                                        <p:tav tm="0">
                                          <p:val>
                                            <p:fltVal val="0"/>
                                          </p:val>
                                        </p:tav>
                                        <p:tav tm="100000">
                                          <p:val>
                                            <p:strVal val="#ppt_w"/>
                                          </p:val>
                                        </p:tav>
                                      </p:tavLst>
                                    </p:anim>
                                    <p:anim calcmode="lin" valueType="num">
                                      <p:cBhvr>
                                        <p:cTn id="21" dur="1500" fill="hold"/>
                                        <p:tgtEl>
                                          <p:spTgt spid="99"/>
                                        </p:tgtEl>
                                        <p:attrNameLst>
                                          <p:attrName>ppt_h</p:attrName>
                                        </p:attrNameLst>
                                      </p:cBhvr>
                                      <p:tavLst>
                                        <p:tav tm="0">
                                          <p:val>
                                            <p:fltVal val="0"/>
                                          </p:val>
                                        </p:tav>
                                        <p:tav tm="100000">
                                          <p:val>
                                            <p:strVal val="#ppt_h"/>
                                          </p:val>
                                        </p:tav>
                                      </p:tavLst>
                                    </p:anim>
                                    <p:animEffect transition="in" filter="fade">
                                      <p:cBhvr>
                                        <p:cTn id="22" dur="1500"/>
                                        <p:tgtEl>
                                          <p:spTgt spid="99"/>
                                        </p:tgtEl>
                                      </p:cBhvr>
                                    </p:animEffect>
                                  </p:childTnLst>
                                </p:cTn>
                              </p:par>
                              <p:par>
                                <p:cTn id="23" presetID="8" presetClass="emph" presetSubtype="0" fill="hold" grpId="2" nodeType="withEffect">
                                  <p:stCondLst>
                                    <p:cond delay="200"/>
                                  </p:stCondLst>
                                  <p:childTnLst>
                                    <p:animRot by="21600000">
                                      <p:cBhvr>
                                        <p:cTn id="24" dur="1500" fill="hold"/>
                                        <p:tgtEl>
                                          <p:spTgt spid="99"/>
                                        </p:tgtEl>
                                        <p:attrNameLst>
                                          <p:attrName>r</p:attrName>
                                        </p:attrNameLst>
                                      </p:cBhvr>
                                    </p:animRot>
                                  </p:childTnLst>
                                </p:cTn>
                              </p:par>
                              <p:par>
                                <p:cTn id="25" presetID="6" presetClass="entr" presetSubtype="32" fill="hold" grpId="0" nodeType="withEffect">
                                  <p:stCondLst>
                                    <p:cond delay="200"/>
                                  </p:stCondLst>
                                  <p:childTnLst>
                                    <p:set>
                                      <p:cBhvr>
                                        <p:cTn id="26" dur="1" fill="hold">
                                          <p:stCondLst>
                                            <p:cond delay="0"/>
                                          </p:stCondLst>
                                        </p:cTn>
                                        <p:tgtEl>
                                          <p:spTgt spid="96"/>
                                        </p:tgtEl>
                                        <p:attrNameLst>
                                          <p:attrName>style.visibility</p:attrName>
                                        </p:attrNameLst>
                                      </p:cBhvr>
                                      <p:to>
                                        <p:strVal val="visible"/>
                                      </p:to>
                                    </p:set>
                                    <p:animEffect transition="in" filter="circle(out)">
                                      <p:cBhvr>
                                        <p:cTn id="27" dur="1500"/>
                                        <p:tgtEl>
                                          <p:spTgt spid="96"/>
                                        </p:tgtEl>
                                      </p:cBhvr>
                                    </p:animEffect>
                                  </p:childTnLst>
                                </p:cTn>
                              </p:par>
                              <p:par>
                                <p:cTn id="28" presetID="53" presetClass="entr" presetSubtype="16" fill="hold" grpId="1" nodeType="withEffect">
                                  <p:stCondLst>
                                    <p:cond delay="200"/>
                                  </p:stCondLst>
                                  <p:childTnLst>
                                    <p:set>
                                      <p:cBhvr>
                                        <p:cTn id="29" dur="1" fill="hold">
                                          <p:stCondLst>
                                            <p:cond delay="0"/>
                                          </p:stCondLst>
                                        </p:cTn>
                                        <p:tgtEl>
                                          <p:spTgt spid="96"/>
                                        </p:tgtEl>
                                        <p:attrNameLst>
                                          <p:attrName>style.visibility</p:attrName>
                                        </p:attrNameLst>
                                      </p:cBhvr>
                                      <p:to>
                                        <p:strVal val="visible"/>
                                      </p:to>
                                    </p:set>
                                    <p:anim calcmode="lin" valueType="num">
                                      <p:cBhvr>
                                        <p:cTn id="30" dur="1500" fill="hold"/>
                                        <p:tgtEl>
                                          <p:spTgt spid="96"/>
                                        </p:tgtEl>
                                        <p:attrNameLst>
                                          <p:attrName>ppt_w</p:attrName>
                                        </p:attrNameLst>
                                      </p:cBhvr>
                                      <p:tavLst>
                                        <p:tav tm="0">
                                          <p:val>
                                            <p:fltVal val="0"/>
                                          </p:val>
                                        </p:tav>
                                        <p:tav tm="100000">
                                          <p:val>
                                            <p:strVal val="#ppt_w"/>
                                          </p:val>
                                        </p:tav>
                                      </p:tavLst>
                                    </p:anim>
                                    <p:anim calcmode="lin" valueType="num">
                                      <p:cBhvr>
                                        <p:cTn id="31" dur="1500" fill="hold"/>
                                        <p:tgtEl>
                                          <p:spTgt spid="96"/>
                                        </p:tgtEl>
                                        <p:attrNameLst>
                                          <p:attrName>ppt_h</p:attrName>
                                        </p:attrNameLst>
                                      </p:cBhvr>
                                      <p:tavLst>
                                        <p:tav tm="0">
                                          <p:val>
                                            <p:fltVal val="0"/>
                                          </p:val>
                                        </p:tav>
                                        <p:tav tm="100000">
                                          <p:val>
                                            <p:strVal val="#ppt_h"/>
                                          </p:val>
                                        </p:tav>
                                      </p:tavLst>
                                    </p:anim>
                                    <p:animEffect transition="in" filter="fade">
                                      <p:cBhvr>
                                        <p:cTn id="32" dur="1500"/>
                                        <p:tgtEl>
                                          <p:spTgt spid="96"/>
                                        </p:tgtEl>
                                      </p:cBhvr>
                                    </p:animEffect>
                                  </p:childTnLst>
                                </p:cTn>
                              </p:par>
                              <p:par>
                                <p:cTn id="33" presetID="8" presetClass="emph" presetSubtype="0" fill="hold" grpId="2" nodeType="withEffect">
                                  <p:stCondLst>
                                    <p:cond delay="200"/>
                                  </p:stCondLst>
                                  <p:childTnLst>
                                    <p:animRot by="-21600000">
                                      <p:cBhvr>
                                        <p:cTn id="34" dur="1500" fill="hold"/>
                                        <p:tgtEl>
                                          <p:spTgt spid="96"/>
                                        </p:tgtEl>
                                        <p:attrNameLst>
                                          <p:attrName>r</p:attrName>
                                        </p:attrNameLst>
                                      </p:cBhvr>
                                    </p:animRot>
                                  </p:childTnLst>
                                </p:cTn>
                              </p:par>
                              <p:par>
                                <p:cTn id="35" presetID="6" presetClass="entr" presetSubtype="32" fill="hold" grpId="0" nodeType="with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circle(out)">
                                      <p:cBhvr>
                                        <p:cTn id="37" dur="1500"/>
                                        <p:tgtEl>
                                          <p:spTgt spid="97"/>
                                        </p:tgtEl>
                                      </p:cBhvr>
                                    </p:animEffect>
                                  </p:childTnLst>
                                </p:cTn>
                              </p:par>
                              <p:par>
                                <p:cTn id="38" presetID="53" presetClass="entr" presetSubtype="16" fill="hold" grpId="1"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p:cTn id="40" dur="1500" fill="hold"/>
                                        <p:tgtEl>
                                          <p:spTgt spid="97"/>
                                        </p:tgtEl>
                                        <p:attrNameLst>
                                          <p:attrName>ppt_w</p:attrName>
                                        </p:attrNameLst>
                                      </p:cBhvr>
                                      <p:tavLst>
                                        <p:tav tm="0">
                                          <p:val>
                                            <p:fltVal val="0"/>
                                          </p:val>
                                        </p:tav>
                                        <p:tav tm="100000">
                                          <p:val>
                                            <p:strVal val="#ppt_w"/>
                                          </p:val>
                                        </p:tav>
                                      </p:tavLst>
                                    </p:anim>
                                    <p:anim calcmode="lin" valueType="num">
                                      <p:cBhvr>
                                        <p:cTn id="41" dur="1500" fill="hold"/>
                                        <p:tgtEl>
                                          <p:spTgt spid="97"/>
                                        </p:tgtEl>
                                        <p:attrNameLst>
                                          <p:attrName>ppt_h</p:attrName>
                                        </p:attrNameLst>
                                      </p:cBhvr>
                                      <p:tavLst>
                                        <p:tav tm="0">
                                          <p:val>
                                            <p:fltVal val="0"/>
                                          </p:val>
                                        </p:tav>
                                        <p:tav tm="100000">
                                          <p:val>
                                            <p:strVal val="#ppt_h"/>
                                          </p:val>
                                        </p:tav>
                                      </p:tavLst>
                                    </p:anim>
                                    <p:animEffect transition="in" filter="fade">
                                      <p:cBhvr>
                                        <p:cTn id="42" dur="1500"/>
                                        <p:tgtEl>
                                          <p:spTgt spid="97"/>
                                        </p:tgtEl>
                                      </p:cBhvr>
                                    </p:animEffect>
                                  </p:childTnLst>
                                </p:cTn>
                              </p:par>
                              <p:par>
                                <p:cTn id="43" presetID="8" presetClass="emph" presetSubtype="0" fill="hold" grpId="2" nodeType="withEffect">
                                  <p:stCondLst>
                                    <p:cond delay="0"/>
                                  </p:stCondLst>
                                  <p:childTnLst>
                                    <p:animRot by="-21600000">
                                      <p:cBhvr>
                                        <p:cTn id="44" dur="1500" fill="hold"/>
                                        <p:tgtEl>
                                          <p:spTgt spid="97"/>
                                        </p:tgtEl>
                                        <p:attrNameLst>
                                          <p:attrName>r</p:attrName>
                                        </p:attrNameLst>
                                      </p:cBhvr>
                                    </p:animRot>
                                  </p:childTnLst>
                                </p:cTn>
                              </p:par>
                              <p:par>
                                <p:cTn id="45" presetID="1" presetClass="emph" presetSubtype="2" fill="hold" nodeType="withEffect">
                                  <p:stCondLst>
                                    <p:cond delay="1500"/>
                                  </p:stCondLst>
                                  <p:childTnLst>
                                    <p:animClr clrSpc="rgb" dir="cw">
                                      <p:cBhvr>
                                        <p:cTn id="46" dur="1000" fill="hold"/>
                                        <p:tgtEl>
                                          <p:spTgt spid="98"/>
                                        </p:tgtEl>
                                        <p:attrNameLst>
                                          <p:attrName>fillcolor</p:attrName>
                                        </p:attrNameLst>
                                      </p:cBhvr>
                                      <p:to>
                                        <a:srgbClr val="E88D0A"/>
                                      </p:to>
                                    </p:animClr>
                                    <p:set>
                                      <p:cBhvr>
                                        <p:cTn id="47" dur="1000" fill="hold"/>
                                        <p:tgtEl>
                                          <p:spTgt spid="98"/>
                                        </p:tgtEl>
                                        <p:attrNameLst>
                                          <p:attrName>fill.type</p:attrName>
                                        </p:attrNameLst>
                                      </p:cBhvr>
                                      <p:to>
                                        <p:strVal val="solid"/>
                                      </p:to>
                                    </p:set>
                                    <p:set>
                                      <p:cBhvr>
                                        <p:cTn id="48" dur="1000" fill="hold"/>
                                        <p:tgtEl>
                                          <p:spTgt spid="98"/>
                                        </p:tgtEl>
                                        <p:attrNameLst>
                                          <p:attrName>fill.on</p:attrName>
                                        </p:attrNameLst>
                                      </p:cBhvr>
                                      <p:to>
                                        <p:strVal val="true"/>
                                      </p:to>
                                    </p:set>
                                  </p:childTnLst>
                                </p:cTn>
                              </p:par>
                              <p:par>
                                <p:cTn id="49" presetID="1" presetClass="emph" presetSubtype="2" fill="hold" nodeType="withEffect">
                                  <p:stCondLst>
                                    <p:cond delay="3000"/>
                                  </p:stCondLst>
                                  <p:childTnLst>
                                    <p:animClr clrSpc="rgb" dir="cw">
                                      <p:cBhvr>
                                        <p:cTn id="50" dur="1000" fill="hold"/>
                                        <p:tgtEl>
                                          <p:spTgt spid="99"/>
                                        </p:tgtEl>
                                        <p:attrNameLst>
                                          <p:attrName>fillcolor</p:attrName>
                                        </p:attrNameLst>
                                      </p:cBhvr>
                                      <p:to>
                                        <a:srgbClr val="AD0B0B"/>
                                      </p:to>
                                    </p:animClr>
                                    <p:set>
                                      <p:cBhvr>
                                        <p:cTn id="51" dur="1000" fill="hold"/>
                                        <p:tgtEl>
                                          <p:spTgt spid="99"/>
                                        </p:tgtEl>
                                        <p:attrNameLst>
                                          <p:attrName>fill.type</p:attrName>
                                        </p:attrNameLst>
                                      </p:cBhvr>
                                      <p:to>
                                        <p:strVal val="solid"/>
                                      </p:to>
                                    </p:set>
                                    <p:set>
                                      <p:cBhvr>
                                        <p:cTn id="52" dur="1000" fill="hold"/>
                                        <p:tgtEl>
                                          <p:spTgt spid="99"/>
                                        </p:tgtEl>
                                        <p:attrNameLst>
                                          <p:attrName>fill.on</p:attrName>
                                        </p:attrNameLst>
                                      </p:cBhvr>
                                      <p:to>
                                        <p:strVal val="true"/>
                                      </p:to>
                                    </p:set>
                                  </p:childTnLst>
                                </p:cTn>
                              </p:par>
                              <p:par>
                                <p:cTn id="53" presetID="1" presetClass="emph" presetSubtype="2" fill="hold" nodeType="withEffect">
                                  <p:stCondLst>
                                    <p:cond delay="3000"/>
                                  </p:stCondLst>
                                  <p:childTnLst>
                                    <p:animClr clrSpc="rgb" dir="cw">
                                      <p:cBhvr>
                                        <p:cTn id="54" dur="1000" fill="hold"/>
                                        <p:tgtEl>
                                          <p:spTgt spid="98"/>
                                        </p:tgtEl>
                                        <p:attrNameLst>
                                          <p:attrName>fillcolor</p:attrName>
                                        </p:attrNameLst>
                                      </p:cBhvr>
                                      <p:to>
                                        <a:srgbClr val="3D2823"/>
                                      </p:to>
                                    </p:animClr>
                                    <p:set>
                                      <p:cBhvr>
                                        <p:cTn id="55" dur="1000" fill="hold"/>
                                        <p:tgtEl>
                                          <p:spTgt spid="98"/>
                                        </p:tgtEl>
                                        <p:attrNameLst>
                                          <p:attrName>fill.type</p:attrName>
                                        </p:attrNameLst>
                                      </p:cBhvr>
                                      <p:to>
                                        <p:strVal val="solid"/>
                                      </p:to>
                                    </p:set>
                                    <p:set>
                                      <p:cBhvr>
                                        <p:cTn id="56" dur="1000" fill="hold"/>
                                        <p:tgtEl>
                                          <p:spTgt spid="98"/>
                                        </p:tgtEl>
                                        <p:attrNameLst>
                                          <p:attrName>fill.on</p:attrName>
                                        </p:attrNameLst>
                                      </p:cBhvr>
                                      <p:to>
                                        <p:strVal val="true"/>
                                      </p:to>
                                    </p:set>
                                  </p:childTnLst>
                                </p:cTn>
                              </p:par>
                              <p:par>
                                <p:cTn id="57" presetID="1" presetClass="emph" presetSubtype="2" fill="hold" nodeType="withEffect">
                                  <p:stCondLst>
                                    <p:cond delay="4500"/>
                                  </p:stCondLst>
                                  <p:childTnLst>
                                    <p:animClr clrSpc="rgb" dir="cw">
                                      <p:cBhvr>
                                        <p:cTn id="58" dur="1000" fill="hold"/>
                                        <p:tgtEl>
                                          <p:spTgt spid="96"/>
                                        </p:tgtEl>
                                        <p:attrNameLst>
                                          <p:attrName>fillcolor</p:attrName>
                                        </p:attrNameLst>
                                      </p:cBhvr>
                                      <p:to>
                                        <a:srgbClr val="E88D0A"/>
                                      </p:to>
                                    </p:animClr>
                                    <p:set>
                                      <p:cBhvr>
                                        <p:cTn id="59" dur="1000" fill="hold"/>
                                        <p:tgtEl>
                                          <p:spTgt spid="96"/>
                                        </p:tgtEl>
                                        <p:attrNameLst>
                                          <p:attrName>fill.type</p:attrName>
                                        </p:attrNameLst>
                                      </p:cBhvr>
                                      <p:to>
                                        <p:strVal val="solid"/>
                                      </p:to>
                                    </p:set>
                                    <p:set>
                                      <p:cBhvr>
                                        <p:cTn id="60" dur="1000" fill="hold"/>
                                        <p:tgtEl>
                                          <p:spTgt spid="96"/>
                                        </p:tgtEl>
                                        <p:attrNameLst>
                                          <p:attrName>fill.on</p:attrName>
                                        </p:attrNameLst>
                                      </p:cBhvr>
                                      <p:to>
                                        <p:strVal val="true"/>
                                      </p:to>
                                    </p:set>
                                  </p:childTnLst>
                                </p:cTn>
                              </p:par>
                              <p:par>
                                <p:cTn id="61" presetID="1" presetClass="emph" presetSubtype="2" fill="hold" nodeType="withEffect">
                                  <p:stCondLst>
                                    <p:cond delay="4500"/>
                                  </p:stCondLst>
                                  <p:childTnLst>
                                    <p:animClr clrSpc="rgb" dir="cw">
                                      <p:cBhvr>
                                        <p:cTn id="62" dur="1000" fill="hold"/>
                                        <p:tgtEl>
                                          <p:spTgt spid="99"/>
                                        </p:tgtEl>
                                        <p:attrNameLst>
                                          <p:attrName>fillcolor</p:attrName>
                                        </p:attrNameLst>
                                      </p:cBhvr>
                                      <p:to>
                                        <a:srgbClr val="3D2823"/>
                                      </p:to>
                                    </p:animClr>
                                    <p:set>
                                      <p:cBhvr>
                                        <p:cTn id="63" dur="1000" fill="hold"/>
                                        <p:tgtEl>
                                          <p:spTgt spid="99"/>
                                        </p:tgtEl>
                                        <p:attrNameLst>
                                          <p:attrName>fill.type</p:attrName>
                                        </p:attrNameLst>
                                      </p:cBhvr>
                                      <p:to>
                                        <p:strVal val="solid"/>
                                      </p:to>
                                    </p:set>
                                    <p:set>
                                      <p:cBhvr>
                                        <p:cTn id="64" dur="1000" fill="hold"/>
                                        <p:tgtEl>
                                          <p:spTgt spid="99"/>
                                        </p:tgtEl>
                                        <p:attrNameLst>
                                          <p:attrName>fill.on</p:attrName>
                                        </p:attrNameLst>
                                      </p:cBhvr>
                                      <p:to>
                                        <p:strVal val="true"/>
                                      </p:to>
                                    </p:set>
                                  </p:childTnLst>
                                </p:cTn>
                              </p:par>
                              <p:par>
                                <p:cTn id="65" presetID="1" presetClass="emph" presetSubtype="2" fill="hold" nodeType="withEffect">
                                  <p:stCondLst>
                                    <p:cond delay="6000"/>
                                  </p:stCondLst>
                                  <p:childTnLst>
                                    <p:animClr clrSpc="rgb" dir="cw">
                                      <p:cBhvr>
                                        <p:cTn id="66" dur="1000" fill="hold"/>
                                        <p:tgtEl>
                                          <p:spTgt spid="97"/>
                                        </p:tgtEl>
                                        <p:attrNameLst>
                                          <p:attrName>fillcolor</p:attrName>
                                        </p:attrNameLst>
                                      </p:cBhvr>
                                      <p:to>
                                        <a:srgbClr val="AD0B0B"/>
                                      </p:to>
                                    </p:animClr>
                                    <p:set>
                                      <p:cBhvr>
                                        <p:cTn id="67" dur="1000" fill="hold"/>
                                        <p:tgtEl>
                                          <p:spTgt spid="97"/>
                                        </p:tgtEl>
                                        <p:attrNameLst>
                                          <p:attrName>fill.type</p:attrName>
                                        </p:attrNameLst>
                                      </p:cBhvr>
                                      <p:to>
                                        <p:strVal val="solid"/>
                                      </p:to>
                                    </p:set>
                                    <p:set>
                                      <p:cBhvr>
                                        <p:cTn id="68" dur="1000" fill="hold"/>
                                        <p:tgtEl>
                                          <p:spTgt spid="97"/>
                                        </p:tgtEl>
                                        <p:attrNameLst>
                                          <p:attrName>fill.on</p:attrName>
                                        </p:attrNameLst>
                                      </p:cBhvr>
                                      <p:to>
                                        <p:strVal val="true"/>
                                      </p:to>
                                    </p:set>
                                  </p:childTnLst>
                                </p:cTn>
                              </p:par>
                              <p:par>
                                <p:cTn id="69" presetID="1" presetClass="emph" presetSubtype="2" fill="hold" nodeType="withEffect">
                                  <p:stCondLst>
                                    <p:cond delay="6000"/>
                                  </p:stCondLst>
                                  <p:childTnLst>
                                    <p:animClr clrSpc="rgb" dir="cw">
                                      <p:cBhvr>
                                        <p:cTn id="70" dur="1000" fill="hold"/>
                                        <p:tgtEl>
                                          <p:spTgt spid="96"/>
                                        </p:tgtEl>
                                        <p:attrNameLst>
                                          <p:attrName>fillcolor</p:attrName>
                                        </p:attrNameLst>
                                      </p:cBhvr>
                                      <p:to>
                                        <a:srgbClr val="3D2823"/>
                                      </p:to>
                                    </p:animClr>
                                    <p:set>
                                      <p:cBhvr>
                                        <p:cTn id="71" dur="1000" fill="hold"/>
                                        <p:tgtEl>
                                          <p:spTgt spid="96"/>
                                        </p:tgtEl>
                                        <p:attrNameLst>
                                          <p:attrName>fill.type</p:attrName>
                                        </p:attrNameLst>
                                      </p:cBhvr>
                                      <p:to>
                                        <p:strVal val="solid"/>
                                      </p:to>
                                    </p:set>
                                    <p:set>
                                      <p:cBhvr>
                                        <p:cTn id="72" dur="1000" fill="hold"/>
                                        <p:tgtEl>
                                          <p:spTgt spid="96"/>
                                        </p:tgtEl>
                                        <p:attrNameLst>
                                          <p:attrName>fill.on</p:attrName>
                                        </p:attrNameLst>
                                      </p:cBhvr>
                                      <p:to>
                                        <p:strVal val="true"/>
                                      </p:to>
                                    </p:set>
                                  </p:childTnLst>
                                </p:cTn>
                              </p:par>
                            </p:childTnLst>
                          </p:cTn>
                        </p:par>
                        <p:par>
                          <p:cTn id="73" fill="hold" nodeType="afterGroup">
                            <p:stCondLst>
                              <p:cond delay="7000"/>
                            </p:stCondLst>
                            <p:childTnLst>
                              <p:par>
                                <p:cTn id="74" presetID="42"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1000"/>
                                        <p:tgtEl>
                                          <p:spTgt spid="8"/>
                                        </p:tgtEl>
                                      </p:cBhvr>
                                    </p:animEffect>
                                    <p:anim calcmode="lin" valueType="num">
                                      <p:cBhvr>
                                        <p:cTn id="77" dur="1000" fill="hold"/>
                                        <p:tgtEl>
                                          <p:spTgt spid="8"/>
                                        </p:tgtEl>
                                        <p:attrNameLst>
                                          <p:attrName>ppt_x</p:attrName>
                                        </p:attrNameLst>
                                      </p:cBhvr>
                                      <p:tavLst>
                                        <p:tav tm="0">
                                          <p:val>
                                            <p:strVal val="#ppt_x"/>
                                          </p:val>
                                        </p:tav>
                                        <p:tav tm="100000">
                                          <p:val>
                                            <p:strVal val="#ppt_x"/>
                                          </p:val>
                                        </p:tav>
                                      </p:tavLst>
                                    </p:anim>
                                    <p:anim calcmode="lin" valueType="num">
                                      <p:cBhvr>
                                        <p:cTn id="78" dur="1000" fill="hold"/>
                                        <p:tgtEl>
                                          <p:spTgt spid="8"/>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000"/>
                                        <p:tgtEl>
                                          <p:spTgt spid="12"/>
                                        </p:tgtEl>
                                      </p:cBhvr>
                                    </p:animEffect>
                                    <p:anim calcmode="lin" valueType="num">
                                      <p:cBhvr>
                                        <p:cTn id="83" dur="1000" fill="hold"/>
                                        <p:tgtEl>
                                          <p:spTgt spid="12"/>
                                        </p:tgtEl>
                                        <p:attrNameLst>
                                          <p:attrName>ppt_x</p:attrName>
                                        </p:attrNameLst>
                                      </p:cBhvr>
                                      <p:tavLst>
                                        <p:tav tm="0">
                                          <p:val>
                                            <p:strVal val="#ppt_x"/>
                                          </p:val>
                                        </p:tav>
                                        <p:tav tm="100000">
                                          <p:val>
                                            <p:strVal val="#ppt_x"/>
                                          </p:val>
                                        </p:tav>
                                      </p:tavLst>
                                    </p:anim>
                                    <p:anim calcmode="lin" valueType="num">
                                      <p:cBhvr>
                                        <p:cTn id="84" dur="1000" fill="hold"/>
                                        <p:tgtEl>
                                          <p:spTgt spid="12"/>
                                        </p:tgtEl>
                                        <p:attrNameLst>
                                          <p:attrName>ppt_y</p:attrName>
                                        </p:attrNameLst>
                                      </p:cBhvr>
                                      <p:tavLst>
                                        <p:tav tm="0">
                                          <p:val>
                                            <p:strVal val="#ppt_y+.1"/>
                                          </p:val>
                                        </p:tav>
                                        <p:tav tm="100000">
                                          <p:val>
                                            <p:strVal val="#ppt_y"/>
                                          </p:val>
                                        </p:tav>
                                      </p:tavLst>
                                    </p:anim>
                                  </p:childTnLst>
                                </p:cTn>
                              </p:par>
                            </p:childTnLst>
                          </p:cTn>
                        </p:par>
                        <p:par>
                          <p:cTn id="85" fill="hold" nodeType="afterGroup">
                            <p:stCondLst>
                              <p:cond delay="9000"/>
                            </p:stCondLst>
                            <p:childTnLst>
                              <p:par>
                                <p:cTn id="86" presetID="42"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fade">
                                      <p:cBhvr>
                                        <p:cTn id="88" dur="1000"/>
                                        <p:tgtEl>
                                          <p:spTgt spid="13"/>
                                        </p:tgtEl>
                                      </p:cBhvr>
                                    </p:animEffect>
                                    <p:anim calcmode="lin" valueType="num">
                                      <p:cBhvr>
                                        <p:cTn id="89" dur="1000" fill="hold"/>
                                        <p:tgtEl>
                                          <p:spTgt spid="13"/>
                                        </p:tgtEl>
                                        <p:attrNameLst>
                                          <p:attrName>ppt_x</p:attrName>
                                        </p:attrNameLst>
                                      </p:cBhvr>
                                      <p:tavLst>
                                        <p:tav tm="0">
                                          <p:val>
                                            <p:strVal val="#ppt_x"/>
                                          </p:val>
                                        </p:tav>
                                        <p:tav tm="100000">
                                          <p:val>
                                            <p:strVal val="#ppt_x"/>
                                          </p:val>
                                        </p:tav>
                                      </p:tavLst>
                                    </p:anim>
                                    <p:anim calcmode="lin" valueType="num">
                                      <p:cBhvr>
                                        <p:cTn id="90" dur="1000" fill="hold"/>
                                        <p:tgtEl>
                                          <p:spTgt spid="13"/>
                                        </p:tgtEl>
                                        <p:attrNameLst>
                                          <p:attrName>ppt_y</p:attrName>
                                        </p:attrNameLst>
                                      </p:cBhvr>
                                      <p:tavLst>
                                        <p:tav tm="0">
                                          <p:val>
                                            <p:strVal val="#ppt_y+.1"/>
                                          </p:val>
                                        </p:tav>
                                        <p:tav tm="100000">
                                          <p:val>
                                            <p:strVal val="#ppt_y"/>
                                          </p:val>
                                        </p:tav>
                                      </p:tavLst>
                                    </p:anim>
                                  </p:childTnLst>
                                </p:cTn>
                              </p:par>
                            </p:childTnLst>
                          </p:cTn>
                        </p:par>
                        <p:par>
                          <p:cTn id="91" fill="hold" nodeType="afterGroup">
                            <p:stCondLst>
                              <p:cond delay="10000"/>
                            </p:stCondLst>
                            <p:childTnLst>
                              <p:par>
                                <p:cTn id="92" presetID="42"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1000"/>
                                        <p:tgtEl>
                                          <p:spTgt spid="14"/>
                                        </p:tgtEl>
                                      </p:cBhvr>
                                    </p:animEffect>
                                    <p:anim calcmode="lin" valueType="num">
                                      <p:cBhvr>
                                        <p:cTn id="95" dur="1000" fill="hold"/>
                                        <p:tgtEl>
                                          <p:spTgt spid="14"/>
                                        </p:tgtEl>
                                        <p:attrNameLst>
                                          <p:attrName>ppt_x</p:attrName>
                                        </p:attrNameLst>
                                      </p:cBhvr>
                                      <p:tavLst>
                                        <p:tav tm="0">
                                          <p:val>
                                            <p:strVal val="#ppt_x"/>
                                          </p:val>
                                        </p:tav>
                                        <p:tav tm="100000">
                                          <p:val>
                                            <p:strVal val="#ppt_x"/>
                                          </p:val>
                                        </p:tav>
                                      </p:tavLst>
                                    </p:anim>
                                    <p:anim calcmode="lin" valueType="num">
                                      <p:cBhvr>
                                        <p:cTn id="9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96" grpId="2" animBg="1"/>
      <p:bldP spid="97" grpId="0" animBg="1"/>
      <p:bldP spid="97" grpId="1" animBg="1"/>
      <p:bldP spid="97" grpId="2" animBg="1"/>
      <p:bldP spid="98" grpId="0" animBg="1"/>
      <p:bldP spid="98" grpId="1" animBg="1"/>
      <p:bldP spid="98" grpId="2" animBg="1"/>
      <p:bldP spid="99" grpId="0" animBg="1"/>
      <p:bldP spid="99" grpId="1" animBg="1"/>
      <p:bldP spid="99" grpId="2" animBg="1"/>
      <p:bldP spid="8" grpId="0"/>
      <p:bldP spid="12" grpId="0"/>
      <p:bldP spid="13" grpId="0"/>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文本框 24"/>
          <p:cNvSpPr txBox="1"/>
          <p:nvPr/>
        </p:nvSpPr>
        <p:spPr>
          <a:xfrm>
            <a:off x="1900531" y="1708132"/>
            <a:ext cx="1002614" cy="923330"/>
          </a:xfrm>
          <a:prstGeom prst="rect">
            <a:avLst/>
          </a:prstGeom>
          <a:noFill/>
        </p:spPr>
        <p:txBody>
          <a:bodyPr wrap="square" rtlCol="0">
            <a:spAutoFit/>
          </a:bodyPr>
          <a:lstStyle/>
          <a:p>
            <a:r>
              <a:rPr lang="zh-CN" altLang="en-US" sz="5400">
                <a:solidFill>
                  <a:schemeClr val="bg1"/>
                </a:solidFill>
                <a:effectLst>
                  <a:outerShdw blurRad="38100" dist="38100" dir="2700000" algn="tl">
                    <a:srgbClr val="000000">
                      <a:alpha val="43137"/>
                    </a:srgbClr>
                  </a:outerShdw>
                </a:effectLst>
                <a:cs typeface="+mn-ea"/>
                <a:sym typeface="+mn-lt"/>
              </a:rPr>
              <a:t>壹</a:t>
            </a:r>
          </a:p>
        </p:txBody>
      </p:sp>
      <p:sp>
        <p:nvSpPr>
          <p:cNvPr id="26" name="文本框 25"/>
          <p:cNvSpPr txBox="1"/>
          <p:nvPr/>
        </p:nvSpPr>
        <p:spPr>
          <a:xfrm>
            <a:off x="2055357" y="2723795"/>
            <a:ext cx="553998" cy="2328214"/>
          </a:xfrm>
          <a:prstGeom prst="rect">
            <a:avLst/>
          </a:prstGeom>
          <a:noFill/>
        </p:spPr>
        <p:txBody>
          <a:bodyPr vert="eaVert" wrap="square" rtlCol="0">
            <a:spAutoFit/>
          </a:bodyPr>
          <a:lstStyle/>
          <a:p>
            <a:r>
              <a:rPr lang="zh-CN" altLang="en-US" sz="2400">
                <a:solidFill>
                  <a:schemeClr val="bg1"/>
                </a:solidFill>
                <a:effectLst>
                  <a:outerShdw blurRad="38100" dist="38100" dir="2700000" algn="tl">
                    <a:srgbClr val="000000">
                      <a:alpha val="43137"/>
                    </a:srgbClr>
                  </a:outerShdw>
                </a:effectLst>
                <a:cs typeface="+mn-ea"/>
                <a:sym typeface="+mn-lt"/>
              </a:rPr>
              <a:t>活动背景介绍</a:t>
            </a:r>
          </a:p>
        </p:txBody>
      </p:sp>
      <p:sp>
        <p:nvSpPr>
          <p:cNvPr id="27" name="文本框 26"/>
          <p:cNvSpPr txBox="1"/>
          <p:nvPr/>
        </p:nvSpPr>
        <p:spPr>
          <a:xfrm>
            <a:off x="4426352" y="1744543"/>
            <a:ext cx="1002614" cy="923330"/>
          </a:xfrm>
          <a:prstGeom prst="rect">
            <a:avLst/>
          </a:prstGeom>
          <a:noFill/>
        </p:spPr>
        <p:txBody>
          <a:bodyPr wrap="square" rtlCol="0">
            <a:spAutoFit/>
          </a:bodyPr>
          <a:lstStyle/>
          <a:p>
            <a:r>
              <a:rPr lang="zh-CN" altLang="en-US" sz="5400">
                <a:solidFill>
                  <a:schemeClr val="bg1"/>
                </a:solidFill>
                <a:effectLst>
                  <a:outerShdw blurRad="38100" dist="38100" dir="2700000" algn="tl">
                    <a:srgbClr val="000000">
                      <a:alpha val="43137"/>
                    </a:srgbClr>
                  </a:outerShdw>
                </a:effectLst>
                <a:cs typeface="+mn-ea"/>
                <a:sym typeface="+mn-lt"/>
              </a:rPr>
              <a:t>贰</a:t>
            </a:r>
          </a:p>
        </p:txBody>
      </p:sp>
      <p:sp>
        <p:nvSpPr>
          <p:cNvPr id="28" name="文本框 27"/>
          <p:cNvSpPr txBox="1"/>
          <p:nvPr/>
        </p:nvSpPr>
        <p:spPr>
          <a:xfrm>
            <a:off x="4583346" y="2723795"/>
            <a:ext cx="553998" cy="2328214"/>
          </a:xfrm>
          <a:prstGeom prst="rect">
            <a:avLst/>
          </a:prstGeom>
          <a:noFill/>
        </p:spPr>
        <p:txBody>
          <a:bodyPr vert="eaVert" wrap="square" rtlCol="0">
            <a:spAutoFit/>
          </a:bodyPr>
          <a:lstStyle/>
          <a:p>
            <a:r>
              <a:rPr lang="zh-CN" altLang="en-US" sz="2400">
                <a:solidFill>
                  <a:schemeClr val="bg1"/>
                </a:solidFill>
                <a:effectLst>
                  <a:outerShdw blurRad="38100" dist="38100" dir="2700000" algn="tl">
                    <a:srgbClr val="000000">
                      <a:alpha val="43137"/>
                    </a:srgbClr>
                  </a:outerShdw>
                </a:effectLst>
                <a:cs typeface="+mn-ea"/>
                <a:sym typeface="+mn-lt"/>
              </a:rPr>
              <a:t>活动细节安排</a:t>
            </a:r>
          </a:p>
        </p:txBody>
      </p:sp>
      <p:sp>
        <p:nvSpPr>
          <p:cNvPr id="29" name="文本框 28"/>
          <p:cNvSpPr txBox="1"/>
          <p:nvPr/>
        </p:nvSpPr>
        <p:spPr>
          <a:xfrm>
            <a:off x="6995722" y="1744543"/>
            <a:ext cx="1002614" cy="923330"/>
          </a:xfrm>
          <a:prstGeom prst="rect">
            <a:avLst/>
          </a:prstGeom>
          <a:noFill/>
        </p:spPr>
        <p:txBody>
          <a:bodyPr wrap="square" rtlCol="0">
            <a:spAutoFit/>
          </a:bodyPr>
          <a:lstStyle/>
          <a:p>
            <a:r>
              <a:rPr lang="zh-CN" altLang="en-US" sz="5400">
                <a:solidFill>
                  <a:schemeClr val="bg1"/>
                </a:solidFill>
                <a:effectLst>
                  <a:outerShdw blurRad="38100" dist="38100" dir="2700000" algn="tl">
                    <a:srgbClr val="000000">
                      <a:alpha val="43137"/>
                    </a:srgbClr>
                  </a:outerShdw>
                </a:effectLst>
                <a:cs typeface="+mn-ea"/>
                <a:sym typeface="+mn-lt"/>
              </a:rPr>
              <a:t>叁</a:t>
            </a:r>
          </a:p>
        </p:txBody>
      </p:sp>
      <p:sp>
        <p:nvSpPr>
          <p:cNvPr id="30" name="文本框 29"/>
          <p:cNvSpPr txBox="1"/>
          <p:nvPr/>
        </p:nvSpPr>
        <p:spPr>
          <a:xfrm>
            <a:off x="7170278" y="2723795"/>
            <a:ext cx="553998" cy="2328214"/>
          </a:xfrm>
          <a:prstGeom prst="rect">
            <a:avLst/>
          </a:prstGeom>
          <a:noFill/>
        </p:spPr>
        <p:txBody>
          <a:bodyPr vert="eaVert" wrap="square" rtlCol="0">
            <a:spAutoFit/>
          </a:bodyPr>
          <a:lstStyle/>
          <a:p>
            <a:r>
              <a:rPr lang="zh-CN" altLang="en-US" sz="2400">
                <a:solidFill>
                  <a:schemeClr val="bg1"/>
                </a:solidFill>
                <a:effectLst>
                  <a:outerShdw blurRad="38100" dist="38100" dir="2700000" algn="tl">
                    <a:srgbClr val="000000">
                      <a:alpha val="43137"/>
                    </a:srgbClr>
                  </a:outerShdw>
                </a:effectLst>
                <a:cs typeface="+mn-ea"/>
                <a:sym typeface="+mn-lt"/>
              </a:rPr>
              <a:t>活动预算经费</a:t>
            </a:r>
          </a:p>
        </p:txBody>
      </p:sp>
      <p:sp>
        <p:nvSpPr>
          <p:cNvPr id="31" name="文本框 30"/>
          <p:cNvSpPr txBox="1"/>
          <p:nvPr/>
        </p:nvSpPr>
        <p:spPr>
          <a:xfrm>
            <a:off x="9562953" y="1753639"/>
            <a:ext cx="1002614" cy="923330"/>
          </a:xfrm>
          <a:prstGeom prst="rect">
            <a:avLst/>
          </a:prstGeom>
          <a:noFill/>
        </p:spPr>
        <p:txBody>
          <a:bodyPr wrap="square" rtlCol="0">
            <a:spAutoFit/>
          </a:bodyPr>
          <a:lstStyle/>
          <a:p>
            <a:r>
              <a:rPr lang="zh-CN" altLang="en-US" sz="5400">
                <a:solidFill>
                  <a:schemeClr val="bg1"/>
                </a:solidFill>
                <a:effectLst>
                  <a:outerShdw blurRad="38100" dist="38100" dir="2700000" algn="tl">
                    <a:srgbClr val="000000">
                      <a:alpha val="43137"/>
                    </a:srgbClr>
                  </a:outerShdw>
                </a:effectLst>
                <a:cs typeface="+mn-ea"/>
                <a:sym typeface="+mn-lt"/>
              </a:rPr>
              <a:t>肆</a:t>
            </a:r>
          </a:p>
        </p:txBody>
      </p:sp>
      <p:sp>
        <p:nvSpPr>
          <p:cNvPr id="32" name="文本框 31"/>
          <p:cNvSpPr txBox="1"/>
          <p:nvPr/>
        </p:nvSpPr>
        <p:spPr>
          <a:xfrm>
            <a:off x="9702125" y="2723795"/>
            <a:ext cx="553998" cy="2328214"/>
          </a:xfrm>
          <a:prstGeom prst="rect">
            <a:avLst/>
          </a:prstGeom>
          <a:noFill/>
        </p:spPr>
        <p:txBody>
          <a:bodyPr vert="eaVert" wrap="square" rtlCol="0">
            <a:spAutoFit/>
          </a:bodyPr>
          <a:lstStyle/>
          <a:p>
            <a:r>
              <a:rPr lang="zh-CN" altLang="en-US" sz="2400">
                <a:solidFill>
                  <a:schemeClr val="bg1"/>
                </a:solidFill>
                <a:effectLst>
                  <a:outerShdw blurRad="38100" dist="38100" dir="2700000" algn="tl">
                    <a:srgbClr val="000000">
                      <a:alpha val="43137"/>
                    </a:srgbClr>
                  </a:outerShdw>
                </a:effectLst>
                <a:cs typeface="+mn-ea"/>
                <a:sym typeface="+mn-lt"/>
              </a:rPr>
              <a:t>活动预期效果</a:t>
            </a:r>
          </a:p>
        </p:txBody>
      </p:sp>
      <p:grpSp>
        <p:nvGrpSpPr>
          <p:cNvPr id="33" name="组合 32"/>
          <p:cNvGrpSpPr/>
          <p:nvPr/>
        </p:nvGrpSpPr>
        <p:grpSpPr>
          <a:xfrm>
            <a:off x="1842968" y="1765069"/>
            <a:ext cx="1002614" cy="2122833"/>
            <a:chOff x="1898671" y="3054859"/>
            <a:chExt cx="1002614" cy="2122833"/>
          </a:xfrm>
        </p:grpSpPr>
        <p:cxnSp>
          <p:nvCxnSpPr>
            <p:cNvPr id="34" name="直接连接符 33"/>
            <p:cNvCxnSpPr/>
            <p:nvPr/>
          </p:nvCxnSpPr>
          <p:spPr>
            <a:xfrm flipH="1">
              <a:off x="2901285" y="3054859"/>
              <a:ext cx="0" cy="2122833"/>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898671" y="3054859"/>
              <a:ext cx="0" cy="1874506"/>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898671" y="3061711"/>
              <a:ext cx="10026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4368789" y="1771921"/>
            <a:ext cx="1002614" cy="2122833"/>
            <a:chOff x="1898671" y="3054859"/>
            <a:chExt cx="1002614" cy="2122833"/>
          </a:xfrm>
        </p:grpSpPr>
        <p:cxnSp>
          <p:nvCxnSpPr>
            <p:cNvPr id="38" name="直接连接符 37"/>
            <p:cNvCxnSpPr/>
            <p:nvPr/>
          </p:nvCxnSpPr>
          <p:spPr>
            <a:xfrm flipH="1">
              <a:off x="2901285" y="3054859"/>
              <a:ext cx="0" cy="2122833"/>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898671" y="3054859"/>
              <a:ext cx="0" cy="1874506"/>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898671" y="3061711"/>
              <a:ext cx="10026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945970" y="1778773"/>
            <a:ext cx="1002614" cy="2122833"/>
            <a:chOff x="1898671" y="3054859"/>
            <a:chExt cx="1002614" cy="2122833"/>
          </a:xfrm>
        </p:grpSpPr>
        <p:cxnSp>
          <p:nvCxnSpPr>
            <p:cNvPr id="42" name="直接连接符 41"/>
            <p:cNvCxnSpPr/>
            <p:nvPr/>
          </p:nvCxnSpPr>
          <p:spPr>
            <a:xfrm flipH="1">
              <a:off x="2901285" y="3054859"/>
              <a:ext cx="0" cy="2122833"/>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898671" y="3054859"/>
              <a:ext cx="0" cy="1874506"/>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898671" y="3061711"/>
              <a:ext cx="10026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9479082" y="1785625"/>
            <a:ext cx="1002614" cy="2122833"/>
            <a:chOff x="1898671" y="3054859"/>
            <a:chExt cx="1002614" cy="2122833"/>
          </a:xfrm>
        </p:grpSpPr>
        <p:cxnSp>
          <p:nvCxnSpPr>
            <p:cNvPr id="46" name="直接连接符 45"/>
            <p:cNvCxnSpPr/>
            <p:nvPr/>
          </p:nvCxnSpPr>
          <p:spPr>
            <a:xfrm flipH="1">
              <a:off x="2901285" y="3054859"/>
              <a:ext cx="0" cy="2122833"/>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898671" y="3054859"/>
              <a:ext cx="0" cy="1874506"/>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898671" y="3061711"/>
              <a:ext cx="10026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4852745" y="398365"/>
            <a:ext cx="2486569" cy="1200329"/>
          </a:xfrm>
          <a:prstGeom prst="rect">
            <a:avLst/>
          </a:prstGeom>
          <a:noFill/>
        </p:spPr>
        <p:txBody>
          <a:bodyPr wrap="square" rtlCol="0">
            <a:spAutoFit/>
          </a:bodyPr>
          <a:lstStyle/>
          <a:p>
            <a:pPr algn="ctr"/>
            <a:r>
              <a:rPr lang="zh-CN" altLang="en-US" sz="7200" spc="-300">
                <a:ln w="22225">
                  <a:solidFill>
                    <a:srgbClr val="FFDD4E"/>
                  </a:solidFill>
                </a:ln>
                <a:solidFill>
                  <a:srgbClr val="F12330"/>
                </a:solidFill>
                <a:effectLst>
                  <a:outerShdw blurRad="38100" dist="38100" dir="2700000" algn="tl">
                    <a:srgbClr val="000000">
                      <a:alpha val="43137"/>
                    </a:srgbClr>
                  </a:outerShdw>
                </a:effectLst>
                <a:cs typeface="+mn-ea"/>
                <a:sym typeface="+mn-lt"/>
              </a:rPr>
              <a:t>目录</a:t>
            </a:r>
          </a:p>
        </p:txBody>
      </p:sp>
      <p:pic>
        <p:nvPicPr>
          <p:cNvPr id="6" name="图片 5" descr="30床粗45"/>
          <p:cNvPicPr>
            <a:picLocks noChangeAspect="1"/>
          </p:cNvPicPr>
          <p:nvPr/>
        </p:nvPicPr>
        <p:blipFill>
          <a:blip r:embed="rId2"/>
          <a:stretch>
            <a:fillRect/>
          </a:stretch>
        </p:blipFill>
        <p:spPr>
          <a:xfrm>
            <a:off x="804545" y="3653155"/>
            <a:ext cx="5922645" cy="3219450"/>
          </a:xfrm>
          <a:prstGeom prst="rect">
            <a:avLst/>
          </a:prstGeom>
        </p:spPr>
      </p:pic>
      <p:pic>
        <p:nvPicPr>
          <p:cNvPr id="5" name="图片 4" descr="30床粗45"/>
          <p:cNvPicPr>
            <a:picLocks noChangeAspect="1"/>
          </p:cNvPicPr>
          <p:nvPr/>
        </p:nvPicPr>
        <p:blipFill>
          <a:blip r:embed="rId3"/>
          <a:stretch>
            <a:fillRect/>
          </a:stretch>
        </p:blipFill>
        <p:spPr>
          <a:xfrm>
            <a:off x="6396355" y="3646805"/>
            <a:ext cx="5814060" cy="3225800"/>
          </a:xfrm>
          <a:prstGeom prst="rect">
            <a:avLst/>
          </a:prstGeom>
        </p:spPr>
      </p:pic>
      <p:pic>
        <p:nvPicPr>
          <p:cNvPr id="14" name="图片 13" descr="3方法045"/>
          <p:cNvPicPr>
            <a:picLocks noChangeAspect="1"/>
          </p:cNvPicPr>
          <p:nvPr/>
        </p:nvPicPr>
        <p:blipFill>
          <a:blip r:embed="rId4"/>
          <a:stretch>
            <a:fillRect/>
          </a:stretch>
        </p:blipFill>
        <p:spPr>
          <a:xfrm flipH="1">
            <a:off x="6075045" y="4228465"/>
            <a:ext cx="6135370" cy="2644140"/>
          </a:xfrm>
          <a:prstGeom prst="rect">
            <a:avLst/>
          </a:prstGeom>
        </p:spPr>
      </p:pic>
      <p:pic>
        <p:nvPicPr>
          <p:cNvPr id="8" name="图片 7" descr="30方法45"/>
          <p:cNvPicPr>
            <a:picLocks noChangeAspect="1"/>
          </p:cNvPicPr>
          <p:nvPr/>
        </p:nvPicPr>
        <p:blipFill>
          <a:blip r:embed="rId5"/>
          <a:stretch>
            <a:fillRect/>
          </a:stretch>
        </p:blipFill>
        <p:spPr>
          <a:xfrm>
            <a:off x="5715" y="3010535"/>
            <a:ext cx="2155825" cy="3862070"/>
          </a:xfrm>
          <a:prstGeom prst="rect">
            <a:avLst/>
          </a:prstGeom>
        </p:spPr>
      </p:pic>
      <p:pic>
        <p:nvPicPr>
          <p:cNvPr id="11" name="图片 10" descr="3方法045"/>
          <p:cNvPicPr>
            <a:picLocks noChangeAspect="1"/>
          </p:cNvPicPr>
          <p:nvPr/>
        </p:nvPicPr>
        <p:blipFill>
          <a:blip r:embed="rId6"/>
          <a:stretch>
            <a:fillRect/>
          </a:stretch>
        </p:blipFill>
        <p:spPr>
          <a:xfrm>
            <a:off x="5715" y="4196715"/>
            <a:ext cx="6209030" cy="2675890"/>
          </a:xfrm>
          <a:prstGeom prst="rect">
            <a:avLst/>
          </a:prstGeom>
        </p:spPr>
      </p:pic>
      <p:pic>
        <p:nvPicPr>
          <p:cNvPr id="3" name="图片 2" descr="30床粗45"/>
          <p:cNvPicPr>
            <a:picLocks noChangeAspect="1"/>
          </p:cNvPicPr>
          <p:nvPr/>
        </p:nvPicPr>
        <p:blipFill>
          <a:blip r:embed="rId7"/>
          <a:stretch>
            <a:fillRect/>
          </a:stretch>
        </p:blipFill>
        <p:spPr>
          <a:xfrm rot="19560000">
            <a:off x="6438900" y="4705350"/>
            <a:ext cx="1504950" cy="126111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3" name="图片 12" descr="C:\Users\HUDEYU\Desktop\网站图片\摄图网_401493382.jpg摄图网_401493382"/>
          <p:cNvPicPr>
            <a:picLocks noChangeAspect="1"/>
          </p:cNvPicPr>
          <p:nvPr/>
        </p:nvPicPr>
        <p:blipFill>
          <a:blip r:embed="rId2"/>
          <a:stretch>
            <a:fillRect/>
          </a:stretch>
        </p:blipFill>
        <p:spPr>
          <a:xfrm>
            <a:off x="1156335" y="1855470"/>
            <a:ext cx="4786630" cy="3439160"/>
          </a:xfrm>
          <a:prstGeom prst="rect">
            <a:avLst/>
          </a:prstGeom>
        </p:spPr>
      </p:pic>
      <p:sp>
        <p:nvSpPr>
          <p:cNvPr id="7" name="矩形 6"/>
          <p:cNvSpPr/>
          <p:nvPr/>
        </p:nvSpPr>
        <p:spPr>
          <a:xfrm>
            <a:off x="5123815" y="2150539"/>
            <a:ext cx="4488815" cy="1030605"/>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4" name="矩形 13"/>
          <p:cNvSpPr/>
          <p:nvPr/>
        </p:nvSpPr>
        <p:spPr>
          <a:xfrm>
            <a:off x="6061710" y="3807460"/>
            <a:ext cx="5168659" cy="1013611"/>
          </a:xfrm>
          <a:prstGeom prst="rect">
            <a:avLst/>
          </a:prstGeom>
        </p:spPr>
        <p:txBody>
          <a:bodyPr wrap="square">
            <a:spAutoFit/>
          </a:bodyPr>
          <a:lstStyle/>
          <a:p>
            <a:pPr>
              <a:lnSpc>
                <a:spcPct val="200000"/>
              </a:lnSpc>
            </a:pPr>
            <a:r>
              <a:rPr lang="zh-CN" altLang="en-US" sz="1050">
                <a:solidFill>
                  <a:schemeClr val="bg1"/>
                </a:solidFill>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p>
        </p:txBody>
      </p:sp>
      <p:sp>
        <p:nvSpPr>
          <p:cNvPr id="16" name="文本框 15"/>
          <p:cNvSpPr txBox="1"/>
          <p:nvPr/>
        </p:nvSpPr>
        <p:spPr>
          <a:xfrm>
            <a:off x="5654052" y="2404495"/>
            <a:ext cx="3112174" cy="523220"/>
          </a:xfrm>
          <a:prstGeom prst="rect">
            <a:avLst/>
          </a:prstGeom>
          <a:noFill/>
        </p:spPr>
        <p:txBody>
          <a:bodyPr wrap="square" rtlCol="0">
            <a:spAutoFit/>
          </a:bodyPr>
          <a:lstStyle/>
          <a:p>
            <a:pPr algn="dist"/>
            <a:r>
              <a:rPr lang="zh-CN" altLang="en-US" sz="2800" b="1">
                <a:solidFill>
                  <a:srgbClr val="006DAE"/>
                </a:solidFill>
                <a:cs typeface="+mn-ea"/>
                <a:sym typeface="+mn-lt"/>
              </a:rPr>
              <a:t>输入标题内容</a:t>
            </a:r>
          </a:p>
        </p:txBody>
      </p:sp>
      <p:grpSp>
        <p:nvGrpSpPr>
          <p:cNvPr id="2" name="组合 1"/>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3"/>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1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8" name="Group 14"/>
          <p:cNvGrpSpPr/>
          <p:nvPr/>
        </p:nvGrpSpPr>
        <p:grpSpPr>
          <a:xfrm>
            <a:off x="4752463" y="3779562"/>
            <a:ext cx="2930700" cy="2094344"/>
            <a:chOff x="838200" y="2256765"/>
            <a:chExt cx="2930700" cy="2094344"/>
          </a:xfrm>
        </p:grpSpPr>
        <p:sp>
          <p:nvSpPr>
            <p:cNvPr id="19" name="TextBox 15"/>
            <p:cNvSpPr txBox="1"/>
            <p:nvPr/>
          </p:nvSpPr>
          <p:spPr>
            <a:xfrm>
              <a:off x="1701311" y="2642949"/>
              <a:ext cx="2067589" cy="1708160"/>
            </a:xfrm>
            <a:prstGeom prst="rect">
              <a:avLst/>
            </a:prstGeom>
            <a:noFill/>
          </p:spPr>
          <p:txBody>
            <a:bodyPr wrap="square" rtlCol="0">
              <a:spAutoFit/>
            </a:bodyPr>
            <a:lstStyle/>
            <a:p>
              <a:pPr>
                <a:lnSpc>
                  <a:spcPct val="150000"/>
                </a:lnSpc>
              </a:pPr>
              <a:r>
                <a:rPr lang="zh-CN" altLang="en-US" sz="1000">
                  <a:solidFill>
                    <a:schemeClr val="bg1"/>
                  </a:solidFill>
                  <a:cs typeface="+mn-ea"/>
                  <a:sym typeface="+mn-lt"/>
                </a:rPr>
                <a:t>单击此处输入文本内容，单击此处输入文本内容</a:t>
              </a:r>
              <a:endParaRPr lang="en-US" altLang="zh-CN" sz="1000">
                <a:solidFill>
                  <a:schemeClr val="bg1"/>
                </a:solidFill>
                <a:cs typeface="+mn-ea"/>
                <a:sym typeface="+mn-lt"/>
              </a:endParaRPr>
            </a:p>
            <a:p>
              <a:pPr>
                <a:lnSpc>
                  <a:spcPct val="150000"/>
                </a:lnSpc>
              </a:pPr>
              <a:r>
                <a:rPr lang="zh-CN" altLang="en-US" sz="1000">
                  <a:solidFill>
                    <a:schemeClr val="bg1"/>
                  </a:solidFill>
                  <a:cs typeface="+mn-ea"/>
                  <a:sym typeface="+mn-lt"/>
                </a:rPr>
                <a:t>单击此处输入文本内容，单击此处输入文本内容，单击此处输入文本内容</a:t>
              </a: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p:txBody>
        </p:sp>
        <p:sp>
          <p:nvSpPr>
            <p:cNvPr id="20" name="Title 4"/>
            <p:cNvSpPr txBox="1"/>
            <p:nvPr/>
          </p:nvSpPr>
          <p:spPr>
            <a:xfrm>
              <a:off x="1701311" y="2256765"/>
              <a:ext cx="152285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dist"/>
              <a:r>
                <a:rPr lang="zh-CN" altLang="en-US" sz="2000">
                  <a:solidFill>
                    <a:schemeClr val="bg1"/>
                  </a:solidFill>
                  <a:latin typeface="+mn-lt"/>
                  <a:ea typeface="+mn-ea"/>
                  <a:cs typeface="+mn-ea"/>
                  <a:sym typeface="+mn-lt"/>
                </a:rPr>
                <a:t>输入标题</a:t>
              </a:r>
            </a:p>
          </p:txBody>
        </p:sp>
        <p:sp>
          <p:nvSpPr>
            <p:cNvPr id="21" name="Rectangle 17"/>
            <p:cNvSpPr/>
            <p:nvPr/>
          </p:nvSpPr>
          <p:spPr>
            <a:xfrm>
              <a:off x="838200" y="2325510"/>
              <a:ext cx="699912" cy="699912"/>
            </a:xfrm>
            <a:prstGeom prst="rect">
              <a:avLst/>
            </a:pr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cs typeface="+mn-ea"/>
                  <a:sym typeface="+mn-lt"/>
                </a:rPr>
                <a:t>02</a:t>
              </a:r>
            </a:p>
          </p:txBody>
        </p:sp>
      </p:grpSp>
      <p:grpSp>
        <p:nvGrpSpPr>
          <p:cNvPr id="22" name="Group 14"/>
          <p:cNvGrpSpPr/>
          <p:nvPr/>
        </p:nvGrpSpPr>
        <p:grpSpPr>
          <a:xfrm>
            <a:off x="1156633" y="3779562"/>
            <a:ext cx="2930700" cy="2094344"/>
            <a:chOff x="838200" y="2256765"/>
            <a:chExt cx="2930700" cy="2094344"/>
          </a:xfrm>
        </p:grpSpPr>
        <p:sp>
          <p:nvSpPr>
            <p:cNvPr id="23" name="TextBox 15"/>
            <p:cNvSpPr txBox="1"/>
            <p:nvPr/>
          </p:nvSpPr>
          <p:spPr>
            <a:xfrm>
              <a:off x="1701311" y="2642949"/>
              <a:ext cx="2067589" cy="1708160"/>
            </a:xfrm>
            <a:prstGeom prst="rect">
              <a:avLst/>
            </a:prstGeom>
            <a:noFill/>
          </p:spPr>
          <p:txBody>
            <a:bodyPr wrap="square" rtlCol="0">
              <a:spAutoFit/>
            </a:bodyPr>
            <a:lstStyle/>
            <a:p>
              <a:pPr>
                <a:lnSpc>
                  <a:spcPct val="150000"/>
                </a:lnSpc>
              </a:pPr>
              <a:r>
                <a:rPr lang="zh-CN" altLang="en-US" sz="1000">
                  <a:solidFill>
                    <a:schemeClr val="bg1"/>
                  </a:solidFill>
                  <a:cs typeface="+mn-ea"/>
                  <a:sym typeface="+mn-lt"/>
                </a:rPr>
                <a:t>单击此处输入文本内容，单击此处输入文本内容</a:t>
              </a:r>
              <a:endParaRPr lang="en-US" altLang="zh-CN" sz="1000">
                <a:solidFill>
                  <a:schemeClr val="bg1"/>
                </a:solidFill>
                <a:cs typeface="+mn-ea"/>
                <a:sym typeface="+mn-lt"/>
              </a:endParaRPr>
            </a:p>
            <a:p>
              <a:pPr>
                <a:lnSpc>
                  <a:spcPct val="150000"/>
                </a:lnSpc>
              </a:pPr>
              <a:r>
                <a:rPr lang="zh-CN" altLang="en-US" sz="1000">
                  <a:solidFill>
                    <a:schemeClr val="bg1"/>
                  </a:solidFill>
                  <a:cs typeface="+mn-ea"/>
                  <a:sym typeface="+mn-lt"/>
                </a:rPr>
                <a:t>单击此处输入文本内容，单击此处输入文本内容，单击此处输入文本内容</a:t>
              </a: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p:txBody>
        </p:sp>
        <p:sp>
          <p:nvSpPr>
            <p:cNvPr id="24" name="Title 4"/>
            <p:cNvSpPr txBox="1"/>
            <p:nvPr/>
          </p:nvSpPr>
          <p:spPr>
            <a:xfrm>
              <a:off x="1701311" y="2256765"/>
              <a:ext cx="152285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dist"/>
              <a:r>
                <a:rPr lang="zh-CN" altLang="en-US" sz="2000">
                  <a:solidFill>
                    <a:schemeClr val="bg1"/>
                  </a:solidFill>
                  <a:latin typeface="+mn-lt"/>
                  <a:ea typeface="+mn-ea"/>
                  <a:cs typeface="+mn-ea"/>
                  <a:sym typeface="+mn-lt"/>
                </a:rPr>
                <a:t>输入标题</a:t>
              </a:r>
            </a:p>
          </p:txBody>
        </p:sp>
        <p:sp>
          <p:nvSpPr>
            <p:cNvPr id="25" name="Rectangle 17"/>
            <p:cNvSpPr/>
            <p:nvPr/>
          </p:nvSpPr>
          <p:spPr>
            <a:xfrm>
              <a:off x="838200" y="2325510"/>
              <a:ext cx="699912" cy="699912"/>
            </a:xfrm>
            <a:prstGeom prst="rect">
              <a:avLst/>
            </a:pr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cs typeface="+mn-ea"/>
                  <a:sym typeface="+mn-lt"/>
                </a:rPr>
                <a:t>01</a:t>
              </a:r>
            </a:p>
          </p:txBody>
        </p:sp>
      </p:grpSp>
      <p:grpSp>
        <p:nvGrpSpPr>
          <p:cNvPr id="26" name="Group 14"/>
          <p:cNvGrpSpPr/>
          <p:nvPr/>
        </p:nvGrpSpPr>
        <p:grpSpPr>
          <a:xfrm>
            <a:off x="8243641" y="3743960"/>
            <a:ext cx="2930700" cy="2094344"/>
            <a:chOff x="838200" y="2256765"/>
            <a:chExt cx="2930700" cy="2094344"/>
          </a:xfrm>
        </p:grpSpPr>
        <p:sp>
          <p:nvSpPr>
            <p:cNvPr id="27" name="TextBox 15"/>
            <p:cNvSpPr txBox="1"/>
            <p:nvPr/>
          </p:nvSpPr>
          <p:spPr>
            <a:xfrm>
              <a:off x="1701311" y="2642949"/>
              <a:ext cx="2067589" cy="1708160"/>
            </a:xfrm>
            <a:prstGeom prst="rect">
              <a:avLst/>
            </a:prstGeom>
            <a:noFill/>
          </p:spPr>
          <p:txBody>
            <a:bodyPr wrap="square" rtlCol="0">
              <a:spAutoFit/>
            </a:bodyPr>
            <a:lstStyle/>
            <a:p>
              <a:pPr>
                <a:lnSpc>
                  <a:spcPct val="150000"/>
                </a:lnSpc>
              </a:pPr>
              <a:r>
                <a:rPr lang="zh-CN" altLang="en-US" sz="1000">
                  <a:solidFill>
                    <a:schemeClr val="bg1"/>
                  </a:solidFill>
                  <a:cs typeface="+mn-ea"/>
                  <a:sym typeface="+mn-lt"/>
                </a:rPr>
                <a:t>单击此处输入文本内容，单击此处输入文本内容</a:t>
              </a:r>
              <a:endParaRPr lang="en-US" altLang="zh-CN" sz="1000">
                <a:solidFill>
                  <a:schemeClr val="bg1"/>
                </a:solidFill>
                <a:cs typeface="+mn-ea"/>
                <a:sym typeface="+mn-lt"/>
              </a:endParaRPr>
            </a:p>
            <a:p>
              <a:pPr>
                <a:lnSpc>
                  <a:spcPct val="150000"/>
                </a:lnSpc>
              </a:pPr>
              <a:r>
                <a:rPr lang="zh-CN" altLang="en-US" sz="1000">
                  <a:solidFill>
                    <a:schemeClr val="bg1"/>
                  </a:solidFill>
                  <a:cs typeface="+mn-ea"/>
                  <a:sym typeface="+mn-lt"/>
                </a:rPr>
                <a:t>单击此处输入文本内容，单击此处输入文本内容，单击此处输入文本内容</a:t>
              </a: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a:p>
              <a:pPr>
                <a:lnSpc>
                  <a:spcPct val="150000"/>
                </a:lnSpc>
              </a:pPr>
              <a:endParaRPr lang="en-US" altLang="zh-CN" sz="1000">
                <a:solidFill>
                  <a:schemeClr val="bg1"/>
                </a:solidFill>
                <a:cs typeface="+mn-ea"/>
                <a:sym typeface="+mn-lt"/>
              </a:endParaRPr>
            </a:p>
          </p:txBody>
        </p:sp>
        <p:sp>
          <p:nvSpPr>
            <p:cNvPr id="28" name="Title 4"/>
            <p:cNvSpPr txBox="1"/>
            <p:nvPr/>
          </p:nvSpPr>
          <p:spPr>
            <a:xfrm>
              <a:off x="1701311" y="2256765"/>
              <a:ext cx="1522852"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algn="dist"/>
              <a:r>
                <a:rPr lang="zh-CN" altLang="en-US" sz="2000">
                  <a:solidFill>
                    <a:schemeClr val="bg1"/>
                  </a:solidFill>
                  <a:latin typeface="+mn-lt"/>
                  <a:ea typeface="+mn-ea"/>
                  <a:cs typeface="+mn-ea"/>
                  <a:sym typeface="+mn-lt"/>
                </a:rPr>
                <a:t>输入标题</a:t>
              </a:r>
            </a:p>
          </p:txBody>
        </p:sp>
        <p:sp>
          <p:nvSpPr>
            <p:cNvPr id="29" name="Rectangle 17"/>
            <p:cNvSpPr/>
            <p:nvPr/>
          </p:nvSpPr>
          <p:spPr>
            <a:xfrm>
              <a:off x="838200" y="2325510"/>
              <a:ext cx="699912" cy="699912"/>
            </a:xfrm>
            <a:prstGeom prst="rect">
              <a:avLst/>
            </a:pr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chemeClr val="bg1"/>
                  </a:solidFill>
                  <a:cs typeface="+mn-ea"/>
                  <a:sym typeface="+mn-lt"/>
                </a:rPr>
                <a:t>03</a:t>
              </a:r>
            </a:p>
          </p:txBody>
        </p:sp>
      </p:grpSp>
      <p:pic>
        <p:nvPicPr>
          <p:cNvPr id="30" name="图片占位符 18" descr="C:\Users\HUDEYU\Desktop\网站图片\摄图网_401083715.jpg摄图网_401083715"/>
          <p:cNvPicPr>
            <a:picLocks noChangeAspect="1"/>
          </p:cNvPicPr>
          <p:nvPr/>
        </p:nvPicPr>
        <p:blipFill>
          <a:blip r:embed="rId2"/>
          <a:stretch>
            <a:fillRect/>
          </a:stretch>
        </p:blipFill>
        <p:spPr>
          <a:xfrm>
            <a:off x="1915902" y="1908322"/>
            <a:ext cx="1400810" cy="1346275"/>
          </a:xfrm>
          <a:custGeom>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pic>
        <p:nvPicPr>
          <p:cNvPr id="31" name="图片占位符 19" descr="C:\Users\HUDEYU\Desktop\网站图片\摄图网_401619238.jpg摄图网_401619238"/>
          <p:cNvPicPr>
            <a:picLocks noChangeAspect="1"/>
          </p:cNvPicPr>
          <p:nvPr/>
        </p:nvPicPr>
        <p:blipFill>
          <a:blip r:embed="rId3"/>
          <a:stretch>
            <a:fillRect/>
          </a:stretch>
        </p:blipFill>
        <p:spPr>
          <a:xfrm>
            <a:off x="5210175" y="1908175"/>
            <a:ext cx="1520825" cy="1346835"/>
          </a:xfrm>
          <a:custGeom>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pic>
        <p:nvPicPr>
          <p:cNvPr id="32" name="图片占位符 5" descr="C:\Users\HUDEYU\Desktop\网站图片\摄图网_401619237.jpg摄图网_401619237"/>
          <p:cNvPicPr>
            <a:picLocks noChangeAspect="1"/>
          </p:cNvPicPr>
          <p:nvPr/>
        </p:nvPicPr>
        <p:blipFill>
          <a:blip r:embed="rId4"/>
          <a:stretch>
            <a:fillRect/>
          </a:stretch>
        </p:blipFill>
        <p:spPr>
          <a:xfrm>
            <a:off x="8489315" y="1908175"/>
            <a:ext cx="1520825" cy="1345565"/>
          </a:xfrm>
          <a:custGeom>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1" fmla="*/ 750822 w 3362570"/>
              <a:gd name="connsiteY0-2" fmla="*/ 19683 h 1520793"/>
              <a:gd name="connsiteX1-3" fmla="*/ 769972 w 3362570"/>
              <a:gd name="connsiteY1-4" fmla="*/ 19683 h 1520793"/>
              <a:gd name="connsiteX2-5" fmla="*/ 778210 w 3362570"/>
              <a:gd name="connsiteY2-6" fmla="*/ 20368 h 1520793"/>
              <a:gd name="connsiteX3-7" fmla="*/ 920995 w 3362570"/>
              <a:gd name="connsiteY3-8" fmla="*/ 25855 h 1520793"/>
              <a:gd name="connsiteX4-9" fmla="*/ 1093000 w 3362570"/>
              <a:gd name="connsiteY4-10" fmla="*/ 47802 h 1520793"/>
              <a:gd name="connsiteX5-11" fmla="*/ 1251204 w 3362570"/>
              <a:gd name="connsiteY5-12" fmla="*/ 92382 h 1520793"/>
              <a:gd name="connsiteX6-13" fmla="*/ 1383922 w 3362570"/>
              <a:gd name="connsiteY6-14" fmla="*/ 166385 h 1520793"/>
              <a:gd name="connsiteX7-15" fmla="*/ 1503544 w 3362570"/>
              <a:gd name="connsiteY7-16" fmla="*/ 340795 h 1520793"/>
              <a:gd name="connsiteX8-17" fmla="*/ 1518399 w 3362570"/>
              <a:gd name="connsiteY8-18" fmla="*/ 425429 h 1520793"/>
              <a:gd name="connsiteX9-19" fmla="*/ 1520793 w 3362570"/>
              <a:gd name="connsiteY9-20" fmla="*/ 443673 h 1520793"/>
              <a:gd name="connsiteX10-21" fmla="*/ 1520793 w 3362570"/>
              <a:gd name="connsiteY10-22" fmla="*/ 473027 h 1520793"/>
              <a:gd name="connsiteX11-23" fmla="*/ 1518893 w 3362570"/>
              <a:gd name="connsiteY11-24" fmla="*/ 484960 h 1520793"/>
              <a:gd name="connsiteX12-25" fmla="*/ 1497066 w 3362570"/>
              <a:gd name="connsiteY12-26" fmla="*/ 622130 h 1520793"/>
              <a:gd name="connsiteX13-27" fmla="*/ 1434544 w 3362570"/>
              <a:gd name="connsiteY13-28" fmla="*/ 800724 h 1520793"/>
              <a:gd name="connsiteX14-29" fmla="*/ 1307037 w 3362570"/>
              <a:gd name="connsiteY14-30" fmla="*/ 1044954 h 1520793"/>
              <a:gd name="connsiteX15-31" fmla="*/ 1154395 w 3362570"/>
              <a:gd name="connsiteY15-32" fmla="*/ 1263465 h 1520793"/>
              <a:gd name="connsiteX16-33" fmla="*/ 1027240 w 3362570"/>
              <a:gd name="connsiteY16-34" fmla="*/ 1391443 h 1520793"/>
              <a:gd name="connsiteX17-35" fmla="*/ 904942 w 3362570"/>
              <a:gd name="connsiteY17-36" fmla="*/ 1468259 h 1520793"/>
              <a:gd name="connsiteX18-37" fmla="*/ 790813 w 3362570"/>
              <a:gd name="connsiteY18-38" fmla="*/ 1498915 h 1520793"/>
              <a:gd name="connsiteX19-39" fmla="*/ 771240 w 3362570"/>
              <a:gd name="connsiteY19-40" fmla="*/ 1501111 h 1520793"/>
              <a:gd name="connsiteX20-41" fmla="*/ 748287 w 3362570"/>
              <a:gd name="connsiteY20-42" fmla="*/ 1501111 h 1520793"/>
              <a:gd name="connsiteX21-43" fmla="*/ 742654 w 3362570"/>
              <a:gd name="connsiteY21-44" fmla="*/ 1500081 h 1520793"/>
              <a:gd name="connsiteX22-45" fmla="*/ 709070 w 3362570"/>
              <a:gd name="connsiteY22-46" fmla="*/ 1496446 h 1520793"/>
              <a:gd name="connsiteX23-47" fmla="*/ 583605 w 3362570"/>
              <a:gd name="connsiteY23-48" fmla="*/ 1453375 h 1520793"/>
              <a:gd name="connsiteX24-49" fmla="*/ 446311 w 3362570"/>
              <a:gd name="connsiteY24-50" fmla="*/ 1351253 h 1520793"/>
              <a:gd name="connsiteX25-51" fmla="*/ 323521 w 3362570"/>
              <a:gd name="connsiteY25-52" fmla="*/ 1211340 h 1520793"/>
              <a:gd name="connsiteX26-53" fmla="*/ 103640 w 3362570"/>
              <a:gd name="connsiteY26-54" fmla="*/ 842629 h 1520793"/>
              <a:gd name="connsiteX27-55" fmla="*/ 23657 w 3362570"/>
              <a:gd name="connsiteY27-56" fmla="*/ 627068 h 1520793"/>
              <a:gd name="connsiteX28-57" fmla="*/ 1056 w 3362570"/>
              <a:gd name="connsiteY28-58" fmla="*/ 480503 h 1520793"/>
              <a:gd name="connsiteX29-59" fmla="*/ 0 w 3362570"/>
              <a:gd name="connsiteY29-60" fmla="*/ 473027 h 1520793"/>
              <a:gd name="connsiteX30-61" fmla="*/ 0 w 3362570"/>
              <a:gd name="connsiteY30-62" fmla="*/ 444976 h 1520793"/>
              <a:gd name="connsiteX31-63" fmla="*/ 1127 w 3362570"/>
              <a:gd name="connsiteY31-64" fmla="*/ 435579 h 1520793"/>
              <a:gd name="connsiteX32-65" fmla="*/ 9083 w 3362570"/>
              <a:gd name="connsiteY32-66" fmla="*/ 368572 h 1520793"/>
              <a:gd name="connsiteX33-67" fmla="*/ 100190 w 3362570"/>
              <a:gd name="connsiteY33-68" fmla="*/ 198345 h 1520793"/>
              <a:gd name="connsiteX34-69" fmla="*/ 216713 w 3362570"/>
              <a:gd name="connsiteY34-70" fmla="*/ 115633 h 1520793"/>
              <a:gd name="connsiteX35-71" fmla="*/ 379847 w 3362570"/>
              <a:gd name="connsiteY35-72" fmla="*/ 58022 h 1520793"/>
              <a:gd name="connsiteX36-73" fmla="*/ 519816 w 3362570"/>
              <a:gd name="connsiteY36-74" fmla="*/ 33537 h 1520793"/>
              <a:gd name="connsiteX37-75" fmla="*/ 632890 w 3362570"/>
              <a:gd name="connsiteY37-76" fmla="*/ 23798 h 1520793"/>
              <a:gd name="connsiteX38-77" fmla="*/ 745118 w 3362570"/>
              <a:gd name="connsiteY38-78" fmla="*/ 20368 h 1520793"/>
              <a:gd name="connsiteX39-79" fmla="*/ 750822 w 3362570"/>
              <a:gd name="connsiteY39-80" fmla="*/ 19683 h 1520793"/>
              <a:gd name="connsiteX40-81" fmla="*/ 1881142 w 3362570"/>
              <a:gd name="connsiteY40-82" fmla="*/ 1520793 h 1520793"/>
              <a:gd name="connsiteX41-83" fmla="*/ 3362570 w 3362570"/>
              <a:gd name="connsiteY41-84" fmla="*/ 0 h 1520793"/>
              <a:gd name="connsiteX42-85" fmla="*/ 3362570 w 3362570"/>
              <a:gd name="connsiteY42-86" fmla="*/ 1520793 h 1520793"/>
              <a:gd name="connsiteX43-87" fmla="*/ 1881142 w 3362570"/>
              <a:gd name="connsiteY43-88" fmla="*/ 1520793 h 1520793"/>
              <a:gd name="connsiteX0-89" fmla="*/ 750822 w 3362570"/>
              <a:gd name="connsiteY0-90" fmla="*/ 0 h 1501110"/>
              <a:gd name="connsiteX1-91" fmla="*/ 769972 w 3362570"/>
              <a:gd name="connsiteY1-92" fmla="*/ 0 h 1501110"/>
              <a:gd name="connsiteX2-93" fmla="*/ 778210 w 3362570"/>
              <a:gd name="connsiteY2-94" fmla="*/ 685 h 1501110"/>
              <a:gd name="connsiteX3-95" fmla="*/ 920995 w 3362570"/>
              <a:gd name="connsiteY3-96" fmla="*/ 6172 h 1501110"/>
              <a:gd name="connsiteX4-97" fmla="*/ 1093000 w 3362570"/>
              <a:gd name="connsiteY4-98" fmla="*/ 28119 h 1501110"/>
              <a:gd name="connsiteX5-99" fmla="*/ 1251204 w 3362570"/>
              <a:gd name="connsiteY5-100" fmla="*/ 72699 h 1501110"/>
              <a:gd name="connsiteX6-101" fmla="*/ 1383922 w 3362570"/>
              <a:gd name="connsiteY6-102" fmla="*/ 146702 h 1501110"/>
              <a:gd name="connsiteX7-103" fmla="*/ 1503544 w 3362570"/>
              <a:gd name="connsiteY7-104" fmla="*/ 321112 h 1501110"/>
              <a:gd name="connsiteX8-105" fmla="*/ 1518399 w 3362570"/>
              <a:gd name="connsiteY8-106" fmla="*/ 405746 h 1501110"/>
              <a:gd name="connsiteX9-107" fmla="*/ 1520793 w 3362570"/>
              <a:gd name="connsiteY9-108" fmla="*/ 423990 h 1501110"/>
              <a:gd name="connsiteX10-109" fmla="*/ 1520793 w 3362570"/>
              <a:gd name="connsiteY10-110" fmla="*/ 453344 h 1501110"/>
              <a:gd name="connsiteX11-111" fmla="*/ 1518893 w 3362570"/>
              <a:gd name="connsiteY11-112" fmla="*/ 465277 h 1501110"/>
              <a:gd name="connsiteX12-113" fmla="*/ 1497066 w 3362570"/>
              <a:gd name="connsiteY12-114" fmla="*/ 602447 h 1501110"/>
              <a:gd name="connsiteX13-115" fmla="*/ 1434544 w 3362570"/>
              <a:gd name="connsiteY13-116" fmla="*/ 781041 h 1501110"/>
              <a:gd name="connsiteX14-117" fmla="*/ 1307037 w 3362570"/>
              <a:gd name="connsiteY14-118" fmla="*/ 1025271 h 1501110"/>
              <a:gd name="connsiteX15-119" fmla="*/ 1154395 w 3362570"/>
              <a:gd name="connsiteY15-120" fmla="*/ 1243782 h 1501110"/>
              <a:gd name="connsiteX16-121" fmla="*/ 1027240 w 3362570"/>
              <a:gd name="connsiteY16-122" fmla="*/ 1371760 h 1501110"/>
              <a:gd name="connsiteX17-123" fmla="*/ 904942 w 3362570"/>
              <a:gd name="connsiteY17-124" fmla="*/ 1448576 h 1501110"/>
              <a:gd name="connsiteX18-125" fmla="*/ 790813 w 3362570"/>
              <a:gd name="connsiteY18-126" fmla="*/ 1479232 h 1501110"/>
              <a:gd name="connsiteX19-127" fmla="*/ 771240 w 3362570"/>
              <a:gd name="connsiteY19-128" fmla="*/ 1481428 h 1501110"/>
              <a:gd name="connsiteX20-129" fmla="*/ 748287 w 3362570"/>
              <a:gd name="connsiteY20-130" fmla="*/ 1481428 h 1501110"/>
              <a:gd name="connsiteX21-131" fmla="*/ 742654 w 3362570"/>
              <a:gd name="connsiteY21-132" fmla="*/ 1480398 h 1501110"/>
              <a:gd name="connsiteX22-133" fmla="*/ 709070 w 3362570"/>
              <a:gd name="connsiteY22-134" fmla="*/ 1476763 h 1501110"/>
              <a:gd name="connsiteX23-135" fmla="*/ 583605 w 3362570"/>
              <a:gd name="connsiteY23-136" fmla="*/ 1433692 h 1501110"/>
              <a:gd name="connsiteX24-137" fmla="*/ 446311 w 3362570"/>
              <a:gd name="connsiteY24-138" fmla="*/ 1331570 h 1501110"/>
              <a:gd name="connsiteX25-139" fmla="*/ 323521 w 3362570"/>
              <a:gd name="connsiteY25-140" fmla="*/ 1191657 h 1501110"/>
              <a:gd name="connsiteX26-141" fmla="*/ 103640 w 3362570"/>
              <a:gd name="connsiteY26-142" fmla="*/ 822946 h 1501110"/>
              <a:gd name="connsiteX27-143" fmla="*/ 23657 w 3362570"/>
              <a:gd name="connsiteY27-144" fmla="*/ 607385 h 1501110"/>
              <a:gd name="connsiteX28-145" fmla="*/ 1056 w 3362570"/>
              <a:gd name="connsiteY28-146" fmla="*/ 460820 h 1501110"/>
              <a:gd name="connsiteX29-147" fmla="*/ 0 w 3362570"/>
              <a:gd name="connsiteY29-148" fmla="*/ 453344 h 1501110"/>
              <a:gd name="connsiteX30-149" fmla="*/ 0 w 3362570"/>
              <a:gd name="connsiteY30-150" fmla="*/ 425293 h 1501110"/>
              <a:gd name="connsiteX31-151" fmla="*/ 1127 w 3362570"/>
              <a:gd name="connsiteY31-152" fmla="*/ 415896 h 1501110"/>
              <a:gd name="connsiteX32-153" fmla="*/ 9083 w 3362570"/>
              <a:gd name="connsiteY32-154" fmla="*/ 348889 h 1501110"/>
              <a:gd name="connsiteX33-155" fmla="*/ 100190 w 3362570"/>
              <a:gd name="connsiteY33-156" fmla="*/ 178662 h 1501110"/>
              <a:gd name="connsiteX34-157" fmla="*/ 216713 w 3362570"/>
              <a:gd name="connsiteY34-158" fmla="*/ 95950 h 1501110"/>
              <a:gd name="connsiteX35-159" fmla="*/ 379847 w 3362570"/>
              <a:gd name="connsiteY35-160" fmla="*/ 38339 h 1501110"/>
              <a:gd name="connsiteX36-161" fmla="*/ 519816 w 3362570"/>
              <a:gd name="connsiteY36-162" fmla="*/ 13854 h 1501110"/>
              <a:gd name="connsiteX37-163" fmla="*/ 632890 w 3362570"/>
              <a:gd name="connsiteY37-164" fmla="*/ 4115 h 1501110"/>
              <a:gd name="connsiteX38-165" fmla="*/ 745118 w 3362570"/>
              <a:gd name="connsiteY38-166" fmla="*/ 685 h 1501110"/>
              <a:gd name="connsiteX39-167" fmla="*/ 750822 w 3362570"/>
              <a:gd name="connsiteY39-168" fmla="*/ 0 h 1501110"/>
              <a:gd name="connsiteX40-169" fmla="*/ 1881142 w 3362570"/>
              <a:gd name="connsiteY40-170" fmla="*/ 1501110 h 1501110"/>
              <a:gd name="connsiteX41-171" fmla="*/ 3362570 w 3362570"/>
              <a:gd name="connsiteY41-172" fmla="*/ 1501110 h 1501110"/>
              <a:gd name="connsiteX42-173" fmla="*/ 1881142 w 3362570"/>
              <a:gd name="connsiteY42-174" fmla="*/ 1501110 h 1501110"/>
              <a:gd name="connsiteX0-175" fmla="*/ 750822 w 1520793"/>
              <a:gd name="connsiteY0-176" fmla="*/ 0 h 1481428"/>
              <a:gd name="connsiteX1-177" fmla="*/ 769972 w 1520793"/>
              <a:gd name="connsiteY1-178" fmla="*/ 0 h 1481428"/>
              <a:gd name="connsiteX2-179" fmla="*/ 778210 w 1520793"/>
              <a:gd name="connsiteY2-180" fmla="*/ 685 h 1481428"/>
              <a:gd name="connsiteX3-181" fmla="*/ 920995 w 1520793"/>
              <a:gd name="connsiteY3-182" fmla="*/ 6172 h 1481428"/>
              <a:gd name="connsiteX4-183" fmla="*/ 1093000 w 1520793"/>
              <a:gd name="connsiteY4-184" fmla="*/ 28119 h 1481428"/>
              <a:gd name="connsiteX5-185" fmla="*/ 1251204 w 1520793"/>
              <a:gd name="connsiteY5-186" fmla="*/ 72699 h 1481428"/>
              <a:gd name="connsiteX6-187" fmla="*/ 1383922 w 1520793"/>
              <a:gd name="connsiteY6-188" fmla="*/ 146702 h 1481428"/>
              <a:gd name="connsiteX7-189" fmla="*/ 1503544 w 1520793"/>
              <a:gd name="connsiteY7-190" fmla="*/ 321112 h 1481428"/>
              <a:gd name="connsiteX8-191" fmla="*/ 1518399 w 1520793"/>
              <a:gd name="connsiteY8-192" fmla="*/ 405746 h 1481428"/>
              <a:gd name="connsiteX9-193" fmla="*/ 1520793 w 1520793"/>
              <a:gd name="connsiteY9-194" fmla="*/ 423990 h 1481428"/>
              <a:gd name="connsiteX10-195" fmla="*/ 1520793 w 1520793"/>
              <a:gd name="connsiteY10-196" fmla="*/ 453344 h 1481428"/>
              <a:gd name="connsiteX11-197" fmla="*/ 1518893 w 1520793"/>
              <a:gd name="connsiteY11-198" fmla="*/ 465277 h 1481428"/>
              <a:gd name="connsiteX12-199" fmla="*/ 1497066 w 1520793"/>
              <a:gd name="connsiteY12-200" fmla="*/ 602447 h 1481428"/>
              <a:gd name="connsiteX13-201" fmla="*/ 1434544 w 1520793"/>
              <a:gd name="connsiteY13-202" fmla="*/ 781041 h 1481428"/>
              <a:gd name="connsiteX14-203" fmla="*/ 1307037 w 1520793"/>
              <a:gd name="connsiteY14-204" fmla="*/ 1025271 h 1481428"/>
              <a:gd name="connsiteX15-205" fmla="*/ 1154395 w 1520793"/>
              <a:gd name="connsiteY15-206" fmla="*/ 1243782 h 1481428"/>
              <a:gd name="connsiteX16-207" fmla="*/ 1027240 w 1520793"/>
              <a:gd name="connsiteY16-208" fmla="*/ 1371760 h 1481428"/>
              <a:gd name="connsiteX17-209" fmla="*/ 904942 w 1520793"/>
              <a:gd name="connsiteY17-210" fmla="*/ 1448576 h 1481428"/>
              <a:gd name="connsiteX18-211" fmla="*/ 790813 w 1520793"/>
              <a:gd name="connsiteY18-212" fmla="*/ 1479232 h 1481428"/>
              <a:gd name="connsiteX19-213" fmla="*/ 771240 w 1520793"/>
              <a:gd name="connsiteY19-214" fmla="*/ 1481428 h 1481428"/>
              <a:gd name="connsiteX20-215" fmla="*/ 748287 w 1520793"/>
              <a:gd name="connsiteY20-216" fmla="*/ 1481428 h 1481428"/>
              <a:gd name="connsiteX21-217" fmla="*/ 742654 w 1520793"/>
              <a:gd name="connsiteY21-218" fmla="*/ 1480398 h 1481428"/>
              <a:gd name="connsiteX22-219" fmla="*/ 709070 w 1520793"/>
              <a:gd name="connsiteY22-220" fmla="*/ 1476763 h 1481428"/>
              <a:gd name="connsiteX23-221" fmla="*/ 583605 w 1520793"/>
              <a:gd name="connsiteY23-222" fmla="*/ 1433692 h 1481428"/>
              <a:gd name="connsiteX24-223" fmla="*/ 446311 w 1520793"/>
              <a:gd name="connsiteY24-224" fmla="*/ 1331570 h 1481428"/>
              <a:gd name="connsiteX25-225" fmla="*/ 323521 w 1520793"/>
              <a:gd name="connsiteY25-226" fmla="*/ 1191657 h 1481428"/>
              <a:gd name="connsiteX26-227" fmla="*/ 103640 w 1520793"/>
              <a:gd name="connsiteY26-228" fmla="*/ 822946 h 1481428"/>
              <a:gd name="connsiteX27-229" fmla="*/ 23657 w 1520793"/>
              <a:gd name="connsiteY27-230" fmla="*/ 607385 h 1481428"/>
              <a:gd name="connsiteX28-231" fmla="*/ 1056 w 1520793"/>
              <a:gd name="connsiteY28-232" fmla="*/ 460820 h 1481428"/>
              <a:gd name="connsiteX29-233" fmla="*/ 0 w 1520793"/>
              <a:gd name="connsiteY29-234" fmla="*/ 453344 h 1481428"/>
              <a:gd name="connsiteX30-235" fmla="*/ 0 w 1520793"/>
              <a:gd name="connsiteY30-236" fmla="*/ 425293 h 1481428"/>
              <a:gd name="connsiteX31-237" fmla="*/ 1127 w 1520793"/>
              <a:gd name="connsiteY31-238" fmla="*/ 415896 h 1481428"/>
              <a:gd name="connsiteX32-239" fmla="*/ 9083 w 1520793"/>
              <a:gd name="connsiteY32-240" fmla="*/ 348889 h 1481428"/>
              <a:gd name="connsiteX33-241" fmla="*/ 100190 w 1520793"/>
              <a:gd name="connsiteY33-242" fmla="*/ 178662 h 1481428"/>
              <a:gd name="connsiteX34-243" fmla="*/ 216713 w 1520793"/>
              <a:gd name="connsiteY34-244" fmla="*/ 95950 h 1481428"/>
              <a:gd name="connsiteX35-245" fmla="*/ 379847 w 1520793"/>
              <a:gd name="connsiteY35-246" fmla="*/ 38339 h 1481428"/>
              <a:gd name="connsiteX36-247" fmla="*/ 519816 w 1520793"/>
              <a:gd name="connsiteY36-248" fmla="*/ 13854 h 1481428"/>
              <a:gd name="connsiteX37-249" fmla="*/ 632890 w 1520793"/>
              <a:gd name="connsiteY37-250" fmla="*/ 4115 h 1481428"/>
              <a:gd name="connsiteX38-251" fmla="*/ 745118 w 1520793"/>
              <a:gd name="connsiteY38-252" fmla="*/ 685 h 1481428"/>
              <a:gd name="connsiteX39-253" fmla="*/ 750822 w 1520793"/>
              <a:gd name="connsiteY39-254" fmla="*/ 0 h 1481428"/>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grpSp>
        <p:nvGrpSpPr>
          <p:cNvPr id="3" name="组合 2"/>
          <p:cNvGrpSpPr/>
          <p:nvPr/>
        </p:nvGrpSpPr>
        <p:grpSpPr>
          <a:xfrm>
            <a:off x="240665" y="245745"/>
            <a:ext cx="3654425" cy="989330"/>
            <a:chOff x="379" y="387"/>
            <a:chExt cx="5755" cy="1558"/>
          </a:xfrm>
        </p:grpSpPr>
        <p:sp>
          <p:nvSpPr>
            <p:cNvPr id="2" name="文本框 1"/>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4" name="图片 3" descr="3方法045"/>
            <p:cNvPicPr>
              <a:picLocks noChangeAspect="1"/>
            </p:cNvPicPr>
            <p:nvPr/>
          </p:nvPicPr>
          <p:blipFill>
            <a:blip r:embed="rId5"/>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500" fill="hold"/>
                                        <p:tgtEl>
                                          <p:spTgt spid="32"/>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42"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矩形 2"/>
          <p:cNvSpPr>
            <a:spLocks noChangeArrowheads="1"/>
          </p:cNvSpPr>
          <p:nvPr/>
        </p:nvSpPr>
        <p:spPr bwMode="auto">
          <a:xfrm>
            <a:off x="3068356" y="2055259"/>
            <a:ext cx="5943178" cy="3253931"/>
          </a:xfrm>
          <a:custGeom>
            <a:gdLst>
              <a:gd name="T0" fmla="*/ 1969485 w 4710881"/>
              <a:gd name="T1" fmla="*/ 567 h 2580363"/>
              <a:gd name="T2" fmla="*/ 2450263 w 4710881"/>
              <a:gd name="T3" fmla="*/ 244276 h 2580363"/>
              <a:gd name="T4" fmla="*/ 2517697 w 4710881"/>
              <a:gd name="T5" fmla="*/ 944546 h 2580363"/>
              <a:gd name="T6" fmla="*/ 2518144 w 4710881"/>
              <a:gd name="T7" fmla="*/ 945022 h 2580363"/>
              <a:gd name="T8" fmla="*/ 2605953 w 4710881"/>
              <a:gd name="T9" fmla="*/ 1290231 h 2580363"/>
              <a:gd name="T10" fmla="*/ 2945663 w 4710881"/>
              <a:gd name="T11" fmla="*/ 1399518 h 2580363"/>
              <a:gd name="T12" fmla="*/ 2946696 w 4710881"/>
              <a:gd name="T13" fmla="*/ 1400618 h 2580363"/>
              <a:gd name="T14" fmla="*/ 3572095 w 4710881"/>
              <a:gd name="T15" fmla="*/ 1491783 h 2580363"/>
              <a:gd name="T16" fmla="*/ 3572990 w 4710881"/>
              <a:gd name="T17" fmla="*/ 1491086 h 2580363"/>
              <a:gd name="T18" fmla="*/ 3791925 w 4710881"/>
              <a:gd name="T19" fmla="*/ 1456441 h 2580363"/>
              <a:gd name="T20" fmla="*/ 3878894 w 4710881"/>
              <a:gd name="T21" fmla="*/ 1252985 h 2580363"/>
              <a:gd name="T22" fmla="*/ 3880434 w 4710881"/>
              <a:gd name="T23" fmla="*/ 1251788 h 2580363"/>
              <a:gd name="T24" fmla="*/ 4078233 w 4710881"/>
              <a:gd name="T25" fmla="*/ 728256 h 2580363"/>
              <a:gd name="T26" fmla="*/ 4662571 w 4710881"/>
              <a:gd name="T27" fmla="*/ 900629 h 2580363"/>
              <a:gd name="T28" fmla="*/ 4489823 w 4710881"/>
              <a:gd name="T29" fmla="*/ 1483698 h 2580363"/>
              <a:gd name="T30" fmla="*/ 4044601 w 4710881"/>
              <a:gd name="T31" fmla="*/ 1461160 h 2580363"/>
              <a:gd name="T32" fmla="*/ 4042754 w 4710881"/>
              <a:gd name="T33" fmla="*/ 1462594 h 2580363"/>
              <a:gd name="T34" fmla="*/ 3823820 w 4710881"/>
              <a:gd name="T35" fmla="*/ 1497240 h 2580363"/>
              <a:gd name="T36" fmla="*/ 3736850 w 4710881"/>
              <a:gd name="T37" fmla="*/ 1700694 h 2580363"/>
              <a:gd name="T38" fmla="*/ 3736210 w 4710881"/>
              <a:gd name="T39" fmla="*/ 1701193 h 2580363"/>
              <a:gd name="T40" fmla="*/ 3564958 w 4710881"/>
              <a:gd name="T41" fmla="*/ 2443639 h 2580363"/>
              <a:gd name="T42" fmla="*/ 2701636 w 4710881"/>
              <a:gd name="T43" fmla="*/ 2345603 h 2580363"/>
              <a:gd name="T44" fmla="*/ 2633262 w 4710881"/>
              <a:gd name="T45" fmla="*/ 1692869 h 2580363"/>
              <a:gd name="T46" fmla="*/ 2632876 w 4710881"/>
              <a:gd name="T47" fmla="*/ 1692459 h 2580363"/>
              <a:gd name="T48" fmla="*/ 2545067 w 4710881"/>
              <a:gd name="T49" fmla="*/ 1347251 h 2580363"/>
              <a:gd name="T50" fmla="*/ 2205355 w 4710881"/>
              <a:gd name="T51" fmla="*/ 1237963 h 2580363"/>
              <a:gd name="T52" fmla="*/ 2204331 w 4710881"/>
              <a:gd name="T53" fmla="*/ 1236871 h 2580363"/>
              <a:gd name="T54" fmla="*/ 1483940 w 4710881"/>
              <a:gd name="T55" fmla="*/ 1100209 h 2580363"/>
              <a:gd name="T56" fmla="*/ 1206145 w 4710881"/>
              <a:gd name="T57" fmla="*/ 1111656 h 2580363"/>
              <a:gd name="T58" fmla="*/ 1062516 w 4710881"/>
              <a:gd name="T59" fmla="*/ 1356029 h 2580363"/>
              <a:gd name="T60" fmla="*/ 1061934 w 4710881"/>
              <a:gd name="T61" fmla="*/ 1356373 h 2580363"/>
              <a:gd name="T62" fmla="*/ 873690 w 4710881"/>
              <a:gd name="T63" fmla="*/ 1894441 h 2580363"/>
              <a:gd name="T64" fmla="*/ 117113 w 4710881"/>
              <a:gd name="T65" fmla="*/ 1808528 h 2580363"/>
              <a:gd name="T66" fmla="*/ 203215 w 4710881"/>
              <a:gd name="T67" fmla="*/ 1053600 h 2580363"/>
              <a:gd name="T68" fmla="*/ 886408 w 4710881"/>
              <a:gd name="T69" fmla="*/ 1064384 h 2580363"/>
              <a:gd name="T70" fmla="*/ 888478 w 4710881"/>
              <a:gd name="T71" fmla="*/ 1063158 h 2580363"/>
              <a:gd name="T72" fmla="*/ 1172269 w 4710881"/>
              <a:gd name="T73" fmla="*/ 1054650 h 2580363"/>
              <a:gd name="T74" fmla="*/ 1315885 w 4710881"/>
              <a:gd name="T75" fmla="*/ 810572 h 2580363"/>
              <a:gd name="T76" fmla="*/ 1538834 w 4710881"/>
              <a:gd name="T77" fmla="*/ 140776 h 2580363"/>
              <a:gd name="T78" fmla="*/ 1891599 w 4710881"/>
              <a:gd name="T79" fmla="*/ 1966 h 2580363"/>
              <a:gd name="T80" fmla="*/ 1969485 w 4710881"/>
              <a:gd name="T81" fmla="*/ 567 h 258036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710881" h="2580363">
                <a:moveTo>
                  <a:pt x="1967775" y="567"/>
                </a:moveTo>
                <a:cubicBezTo>
                  <a:pt x="2149109" y="8144"/>
                  <a:pt x="2326264" y="91426"/>
                  <a:pt x="2448133" y="244596"/>
                </a:cubicBezTo>
                <a:cubicBezTo>
                  <a:pt x="2612270" y="450891"/>
                  <a:pt x="2630341" y="726421"/>
                  <a:pt x="2515510" y="945784"/>
                </a:cubicBezTo>
                <a:lnTo>
                  <a:pt x="2515956" y="946260"/>
                </a:lnTo>
                <a:cubicBezTo>
                  <a:pt x="2470672" y="1044603"/>
                  <a:pt x="2503129" y="1184784"/>
                  <a:pt x="2603688" y="1291921"/>
                </a:cubicBezTo>
                <a:cubicBezTo>
                  <a:pt x="2704246" y="1399057"/>
                  <a:pt x="2842091" y="1440321"/>
                  <a:pt x="2943103" y="1401351"/>
                </a:cubicBezTo>
                <a:lnTo>
                  <a:pt x="2944136" y="1402453"/>
                </a:lnTo>
                <a:cubicBezTo>
                  <a:pt x="3151633" y="1313115"/>
                  <a:pt x="3394200" y="1347498"/>
                  <a:pt x="3568991" y="1493737"/>
                </a:cubicBezTo>
                <a:lnTo>
                  <a:pt x="3569885" y="1493039"/>
                </a:lnTo>
                <a:cubicBezTo>
                  <a:pt x="3628143" y="1526613"/>
                  <a:pt x="3716677" y="1514475"/>
                  <a:pt x="3788630" y="1458349"/>
                </a:cubicBezTo>
                <a:cubicBezTo>
                  <a:pt x="3860582" y="1402223"/>
                  <a:pt x="3893906" y="1319306"/>
                  <a:pt x="3875524" y="1254627"/>
                </a:cubicBezTo>
                <a:lnTo>
                  <a:pt x="3877063" y="1253428"/>
                </a:lnTo>
                <a:cubicBezTo>
                  <a:pt x="3803922" y="1057157"/>
                  <a:pt x="3885091" y="832286"/>
                  <a:pt x="4074689" y="729211"/>
                </a:cubicBezTo>
                <a:cubicBezTo>
                  <a:pt x="4283572" y="615652"/>
                  <a:pt x="4544963" y="692926"/>
                  <a:pt x="4658521" y="901809"/>
                </a:cubicBezTo>
                <a:cubicBezTo>
                  <a:pt x="4772080" y="1110691"/>
                  <a:pt x="4694806" y="1372083"/>
                  <a:pt x="4485923" y="1485641"/>
                </a:cubicBezTo>
                <a:cubicBezTo>
                  <a:pt x="4340155" y="1564888"/>
                  <a:pt x="4168816" y="1551200"/>
                  <a:pt x="4041086" y="1463074"/>
                </a:cubicBezTo>
                <a:lnTo>
                  <a:pt x="4039242" y="1464511"/>
                </a:lnTo>
                <a:cubicBezTo>
                  <a:pt x="3980984" y="1430938"/>
                  <a:pt x="3892450" y="1443076"/>
                  <a:pt x="3820498" y="1499202"/>
                </a:cubicBezTo>
                <a:cubicBezTo>
                  <a:pt x="3748544" y="1555328"/>
                  <a:pt x="3715221" y="1638245"/>
                  <a:pt x="3733604" y="1702922"/>
                </a:cubicBezTo>
                <a:lnTo>
                  <a:pt x="3732965" y="1703421"/>
                </a:lnTo>
                <a:cubicBezTo>
                  <a:pt x="3854321" y="1954967"/>
                  <a:pt x="3789762" y="2265512"/>
                  <a:pt x="3561861" y="2446841"/>
                </a:cubicBezTo>
                <a:cubicBezTo>
                  <a:pt x="3296560" y="2657926"/>
                  <a:pt x="2910374" y="2613976"/>
                  <a:pt x="2699289" y="2348676"/>
                </a:cubicBezTo>
                <a:cubicBezTo>
                  <a:pt x="2546360" y="2156468"/>
                  <a:pt x="2527295" y="1900808"/>
                  <a:pt x="2630974" y="1695087"/>
                </a:cubicBezTo>
                <a:lnTo>
                  <a:pt x="2630589" y="1694677"/>
                </a:lnTo>
                <a:cubicBezTo>
                  <a:pt x="2675872" y="1596334"/>
                  <a:pt x="2643415" y="1456153"/>
                  <a:pt x="2542857" y="1349016"/>
                </a:cubicBezTo>
                <a:cubicBezTo>
                  <a:pt x="2442299" y="1241879"/>
                  <a:pt x="2304453" y="1200615"/>
                  <a:pt x="2203440" y="1239585"/>
                </a:cubicBezTo>
                <a:lnTo>
                  <a:pt x="2202416" y="1238491"/>
                </a:lnTo>
                <a:cubicBezTo>
                  <a:pt x="1960905" y="1348370"/>
                  <a:pt x="1671509" y="1296885"/>
                  <a:pt x="1482650" y="1101651"/>
                </a:cubicBezTo>
                <a:cubicBezTo>
                  <a:pt x="1414254" y="1052562"/>
                  <a:pt x="1303066" y="1055022"/>
                  <a:pt x="1205095" y="1113113"/>
                </a:cubicBezTo>
                <a:cubicBezTo>
                  <a:pt x="1104560" y="1172724"/>
                  <a:pt x="1048749" y="1272649"/>
                  <a:pt x="1061591" y="1357806"/>
                </a:cubicBezTo>
                <a:lnTo>
                  <a:pt x="1061011" y="1358150"/>
                </a:lnTo>
                <a:cubicBezTo>
                  <a:pt x="1106662" y="1552587"/>
                  <a:pt x="1039700" y="1764232"/>
                  <a:pt x="872930" y="1896923"/>
                </a:cubicBezTo>
                <a:cubicBezTo>
                  <a:pt x="640434" y="2081908"/>
                  <a:pt x="301998" y="2043392"/>
                  <a:pt x="117013" y="1810896"/>
                </a:cubicBezTo>
                <a:cubicBezTo>
                  <a:pt x="-67972" y="1578400"/>
                  <a:pt x="-29457" y="1239964"/>
                  <a:pt x="203040" y="1054980"/>
                </a:cubicBezTo>
                <a:cubicBezTo>
                  <a:pt x="407531" y="892276"/>
                  <a:pt x="693978" y="902474"/>
                  <a:pt x="885638" y="1065779"/>
                </a:cubicBezTo>
                <a:lnTo>
                  <a:pt x="887708" y="1064551"/>
                </a:lnTo>
                <a:cubicBezTo>
                  <a:pt x="956264" y="1116673"/>
                  <a:pt x="1070715" y="1115643"/>
                  <a:pt x="1171249" y="1056032"/>
                </a:cubicBezTo>
                <a:cubicBezTo>
                  <a:pt x="1271670" y="996488"/>
                  <a:pt x="1327470" y="896721"/>
                  <a:pt x="1314740" y="811634"/>
                </a:cubicBezTo>
                <a:cubicBezTo>
                  <a:pt x="1251131" y="571369"/>
                  <a:pt x="1330485" y="305671"/>
                  <a:pt x="1537499" y="140961"/>
                </a:cubicBezTo>
                <a:cubicBezTo>
                  <a:pt x="1642529" y="57394"/>
                  <a:pt x="1765507" y="11689"/>
                  <a:pt x="1889954" y="1971"/>
                </a:cubicBezTo>
                <a:cubicBezTo>
                  <a:pt x="1915880" y="-53"/>
                  <a:pt x="1941870" y="-515"/>
                  <a:pt x="1967775" y="567"/>
                </a:cubicBezTo>
                <a:close/>
              </a:path>
            </a:pathLst>
          </a:custGeom>
          <a:noFill/>
          <a:ln w="34925">
            <a:solidFill>
              <a:schemeClr val="bg1"/>
            </a:solidFill>
            <a:miter lim="400000"/>
          </a:ln>
        </p:spPr>
        <p:txBody>
          <a:bodyPr lIns="0" tIns="0" rIns="0" bIns="0" anchor="ctr"/>
          <a:lstStyle/>
          <a:p>
            <a:pPr algn="ctr"/>
            <a:endParaRPr lang="zh-CN" altLang="en-US">
              <a:solidFill>
                <a:schemeClr val="bg1"/>
              </a:solidFill>
              <a:cs typeface="+mn-ea"/>
              <a:sym typeface="+mn-lt"/>
            </a:endParaRPr>
          </a:p>
        </p:txBody>
      </p:sp>
      <p:sp>
        <p:nvSpPr>
          <p:cNvPr id="11" name="Rectangle 42"/>
          <p:cNvSpPr>
            <a:spLocks noChangeArrowheads="1"/>
          </p:cNvSpPr>
          <p:nvPr/>
        </p:nvSpPr>
        <p:spPr bwMode="auto">
          <a:xfrm>
            <a:off x="4249783" y="2213452"/>
            <a:ext cx="400484" cy="404489"/>
          </a:xfrm>
          <a:prstGeom prst="rect">
            <a:avLst/>
          </a:prstGeom>
          <a:solidFill>
            <a:srgbClr val="FFDA4E"/>
          </a:solidFill>
          <a:ln>
            <a:noFill/>
          </a:ln>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chemeClr val="bg1"/>
                </a:solidFill>
                <a:latin typeface="+mn-lt"/>
                <a:ea typeface="+mn-ea"/>
                <a:cs typeface="+mn-ea"/>
                <a:sym typeface="+mn-lt"/>
              </a:rPr>
              <a:t>01</a:t>
            </a:r>
          </a:p>
        </p:txBody>
      </p:sp>
      <p:sp>
        <p:nvSpPr>
          <p:cNvPr id="12" name="Rectangle 42"/>
          <p:cNvSpPr>
            <a:spLocks noChangeArrowheads="1"/>
          </p:cNvSpPr>
          <p:nvPr/>
        </p:nvSpPr>
        <p:spPr bwMode="auto">
          <a:xfrm>
            <a:off x="8096429" y="4372059"/>
            <a:ext cx="400484" cy="402486"/>
          </a:xfrm>
          <a:prstGeom prst="rect">
            <a:avLst/>
          </a:prstGeom>
          <a:solidFill>
            <a:srgbClr val="FFDA4E"/>
          </a:solidFill>
          <a:ln>
            <a:noFill/>
          </a:ln>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chemeClr val="bg1"/>
                </a:solidFill>
                <a:latin typeface="+mn-lt"/>
                <a:ea typeface="+mn-ea"/>
                <a:cs typeface="+mn-ea"/>
                <a:sym typeface="+mn-lt"/>
              </a:rPr>
              <a:t>04</a:t>
            </a:r>
          </a:p>
        </p:txBody>
      </p:sp>
      <p:sp>
        <p:nvSpPr>
          <p:cNvPr id="13" name="Rectangle 42"/>
          <p:cNvSpPr>
            <a:spLocks noChangeArrowheads="1"/>
          </p:cNvSpPr>
          <p:nvPr/>
        </p:nvSpPr>
        <p:spPr bwMode="auto">
          <a:xfrm>
            <a:off x="6945039" y="1913089"/>
            <a:ext cx="402486" cy="402486"/>
          </a:xfrm>
          <a:prstGeom prst="rect">
            <a:avLst/>
          </a:prstGeom>
          <a:solidFill>
            <a:srgbClr val="FFDA4E"/>
          </a:solidFill>
          <a:ln>
            <a:noFill/>
          </a:ln>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chemeClr val="bg1"/>
                </a:solidFill>
                <a:latin typeface="+mn-lt"/>
                <a:ea typeface="+mn-ea"/>
                <a:cs typeface="+mn-ea"/>
                <a:sym typeface="+mn-lt"/>
              </a:rPr>
              <a:t>03</a:t>
            </a:r>
          </a:p>
        </p:txBody>
      </p:sp>
      <p:sp>
        <p:nvSpPr>
          <p:cNvPr id="15" name="Rectangle 42"/>
          <p:cNvSpPr>
            <a:spLocks noChangeArrowheads="1"/>
          </p:cNvSpPr>
          <p:nvPr/>
        </p:nvSpPr>
        <p:spPr bwMode="auto">
          <a:xfrm>
            <a:off x="5483273" y="4714472"/>
            <a:ext cx="400484" cy="402487"/>
          </a:xfrm>
          <a:prstGeom prst="rect">
            <a:avLst/>
          </a:prstGeom>
          <a:solidFill>
            <a:srgbClr val="FFDA4E"/>
          </a:solidFill>
          <a:ln>
            <a:noFill/>
          </a:ln>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912495"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chemeClr val="bg1"/>
                </a:solidFill>
                <a:latin typeface="+mn-lt"/>
                <a:ea typeface="+mn-ea"/>
                <a:cs typeface="+mn-ea"/>
                <a:sym typeface="+mn-lt"/>
              </a:rPr>
              <a:t>02</a:t>
            </a:r>
          </a:p>
        </p:txBody>
      </p:sp>
      <p:sp>
        <p:nvSpPr>
          <p:cNvPr id="16" name="圆角矩形 68"/>
          <p:cNvSpPr>
            <a:spLocks noChangeArrowheads="1"/>
          </p:cNvSpPr>
          <p:nvPr/>
        </p:nvSpPr>
        <p:spPr bwMode="auto">
          <a:xfrm>
            <a:off x="5196460" y="2666076"/>
            <a:ext cx="641708" cy="412342"/>
          </a:xfrm>
          <a:custGeom>
            <a:gdLst>
              <a:gd name="T0" fmla="*/ 129787 w 978088"/>
              <a:gd name="T1" fmla="*/ 0 h 630163"/>
              <a:gd name="T2" fmla="*/ 210271 w 978088"/>
              <a:gd name="T3" fmla="*/ 48888 h 630163"/>
              <a:gd name="T4" fmla="*/ 244945 w 978088"/>
              <a:gd name="T5" fmla="*/ 35237 h 630163"/>
              <a:gd name="T6" fmla="*/ 296860 w 978088"/>
              <a:gd name="T7" fmla="*/ 86466 h 630163"/>
              <a:gd name="T8" fmla="*/ 295948 w 978088"/>
              <a:gd name="T9" fmla="*/ 90927 h 630163"/>
              <a:gd name="T10" fmla="*/ 337446 w 978088"/>
              <a:gd name="T11" fmla="*/ 150502 h 630163"/>
              <a:gd name="T12" fmla="*/ 272552 w 978088"/>
              <a:gd name="T13" fmla="*/ 214539 h 630163"/>
              <a:gd name="T14" fmla="*/ 64893 w 978088"/>
              <a:gd name="T15" fmla="*/ 214539 h 630163"/>
              <a:gd name="T16" fmla="*/ 0 w 978088"/>
              <a:gd name="T17" fmla="*/ 150502 h 630163"/>
              <a:gd name="T18" fmla="*/ 39157 w 978088"/>
              <a:gd name="T19" fmla="*/ 91816 h 630163"/>
              <a:gd name="T20" fmla="*/ 38936 w 978088"/>
              <a:gd name="T21" fmla="*/ 89652 h 630163"/>
              <a:gd name="T22" fmla="*/ 129787 w 978088"/>
              <a:gd name="T23" fmla="*/ 0 h 6301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087" h="630163">
                <a:moveTo>
                  <a:pt x="376188" y="0"/>
                </a:moveTo>
                <a:cubicBezTo>
                  <a:pt x="478336" y="0"/>
                  <a:pt x="566899" y="58161"/>
                  <a:pt x="609473" y="143596"/>
                </a:cubicBezTo>
                <a:cubicBezTo>
                  <a:pt x="635404" y="118352"/>
                  <a:pt x="670955" y="103500"/>
                  <a:pt x="709975" y="103500"/>
                </a:cubicBezTo>
                <a:cubicBezTo>
                  <a:pt x="793080" y="103500"/>
                  <a:pt x="860450" y="170870"/>
                  <a:pt x="860450" y="253975"/>
                </a:cubicBezTo>
                <a:lnTo>
                  <a:pt x="857805" y="267079"/>
                </a:lnTo>
                <a:cubicBezTo>
                  <a:pt x="928258" y="293890"/>
                  <a:pt x="978088" y="362161"/>
                  <a:pt x="978088" y="442069"/>
                </a:cubicBezTo>
                <a:cubicBezTo>
                  <a:pt x="978088" y="545950"/>
                  <a:pt x="893875" y="630163"/>
                  <a:pt x="789994" y="630163"/>
                </a:cubicBezTo>
                <a:lnTo>
                  <a:pt x="188094" y="630163"/>
                </a:lnTo>
                <a:cubicBezTo>
                  <a:pt x="84213" y="630163"/>
                  <a:pt x="0" y="545950"/>
                  <a:pt x="0" y="442069"/>
                </a:cubicBezTo>
                <a:cubicBezTo>
                  <a:pt x="0" y="364739"/>
                  <a:pt x="46666" y="298309"/>
                  <a:pt x="113497" y="269689"/>
                </a:cubicBezTo>
                <a:cubicBezTo>
                  <a:pt x="112881" y="267585"/>
                  <a:pt x="112856" y="265461"/>
                  <a:pt x="112856" y="263332"/>
                </a:cubicBezTo>
                <a:cubicBezTo>
                  <a:pt x="112856" y="117898"/>
                  <a:pt x="230754" y="0"/>
                  <a:pt x="376188" y="0"/>
                </a:cubicBez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17" name="图文框 35"/>
          <p:cNvSpPr>
            <a:spLocks noChangeArrowheads="1"/>
          </p:cNvSpPr>
          <p:nvPr/>
        </p:nvSpPr>
        <p:spPr bwMode="auto">
          <a:xfrm>
            <a:off x="3540073" y="3722222"/>
            <a:ext cx="416210" cy="386572"/>
          </a:xfrm>
          <a:custGeom>
            <a:gdLst>
              <a:gd name="T0" fmla="*/ 18947 w 790121"/>
              <a:gd name="T1" fmla="*/ 59353 h 733367"/>
              <a:gd name="T2" fmla="*/ 25263 w 790121"/>
              <a:gd name="T3" fmla="*/ 65690 h 733367"/>
              <a:gd name="T4" fmla="*/ 18947 w 790121"/>
              <a:gd name="T5" fmla="*/ 72027 h 733367"/>
              <a:gd name="T6" fmla="*/ 12632 w 790121"/>
              <a:gd name="T7" fmla="*/ 65690 h 733367"/>
              <a:gd name="T8" fmla="*/ 18947 w 790121"/>
              <a:gd name="T9" fmla="*/ 59353 h 733367"/>
              <a:gd name="T10" fmla="*/ 7494 w 790121"/>
              <a:gd name="T11" fmla="*/ 54198 h 733367"/>
              <a:gd name="T12" fmla="*/ 7494 w 790121"/>
              <a:gd name="T13" fmla="*/ 77183 h 733367"/>
              <a:gd name="T14" fmla="*/ 30401 w 790121"/>
              <a:gd name="T15" fmla="*/ 77183 h 733367"/>
              <a:gd name="T16" fmla="*/ 30401 w 790121"/>
              <a:gd name="T17" fmla="*/ 54198 h 733367"/>
              <a:gd name="T18" fmla="*/ 7494 w 790121"/>
              <a:gd name="T19" fmla="*/ 54198 h 733367"/>
              <a:gd name="T20" fmla="*/ 46316 w 790121"/>
              <a:gd name="T21" fmla="*/ 46679 h 733367"/>
              <a:gd name="T22" fmla="*/ 84211 w 790121"/>
              <a:gd name="T23" fmla="*/ 46679 h 733367"/>
              <a:gd name="T24" fmla="*/ 84211 w 790121"/>
              <a:gd name="T25" fmla="*/ 84702 h 733367"/>
              <a:gd name="T26" fmla="*/ 46316 w 790121"/>
              <a:gd name="T27" fmla="*/ 84702 h 733367"/>
              <a:gd name="T28" fmla="*/ 46316 w 790121"/>
              <a:gd name="T29" fmla="*/ 46679 h 733367"/>
              <a:gd name="T30" fmla="*/ 0 w 790121"/>
              <a:gd name="T31" fmla="*/ 46679 h 733367"/>
              <a:gd name="T32" fmla="*/ 37895 w 790121"/>
              <a:gd name="T33" fmla="*/ 46679 h 733367"/>
              <a:gd name="T34" fmla="*/ 37895 w 790121"/>
              <a:gd name="T35" fmla="*/ 84702 h 733367"/>
              <a:gd name="T36" fmla="*/ 0 w 790121"/>
              <a:gd name="T37" fmla="*/ 84702 h 733367"/>
              <a:gd name="T38" fmla="*/ 0 w 790121"/>
              <a:gd name="T39" fmla="*/ 46679 h 733367"/>
              <a:gd name="T40" fmla="*/ 7494 w 790121"/>
              <a:gd name="T41" fmla="*/ 7727 h 733367"/>
              <a:gd name="T42" fmla="*/ 7494 w 790121"/>
              <a:gd name="T43" fmla="*/ 30711 h 733367"/>
              <a:gd name="T44" fmla="*/ 30401 w 790121"/>
              <a:gd name="T45" fmla="*/ 30711 h 733367"/>
              <a:gd name="T46" fmla="*/ 30401 w 790121"/>
              <a:gd name="T47" fmla="*/ 7727 h 733367"/>
              <a:gd name="T48" fmla="*/ 7494 w 790121"/>
              <a:gd name="T49" fmla="*/ 7727 h 733367"/>
              <a:gd name="T50" fmla="*/ 46316 w 790121"/>
              <a:gd name="T51" fmla="*/ 208 h 733367"/>
              <a:gd name="T52" fmla="*/ 83649 w 790121"/>
              <a:gd name="T53" fmla="*/ 208 h 733367"/>
              <a:gd name="T54" fmla="*/ 76583 w 790121"/>
              <a:gd name="T55" fmla="*/ 7728 h 733367"/>
              <a:gd name="T56" fmla="*/ 53810 w 790121"/>
              <a:gd name="T57" fmla="*/ 7728 h 733367"/>
              <a:gd name="T58" fmla="*/ 53810 w 790121"/>
              <a:gd name="T59" fmla="*/ 30712 h 733367"/>
              <a:gd name="T60" fmla="*/ 76716 w 790121"/>
              <a:gd name="T61" fmla="*/ 30712 h 733367"/>
              <a:gd name="T62" fmla="*/ 76716 w 790121"/>
              <a:gd name="T63" fmla="*/ 21754 h 733367"/>
              <a:gd name="T64" fmla="*/ 84211 w 790121"/>
              <a:gd name="T65" fmla="*/ 13780 h 733367"/>
              <a:gd name="T66" fmla="*/ 84211 w 790121"/>
              <a:gd name="T67" fmla="*/ 38230 h 733367"/>
              <a:gd name="T68" fmla="*/ 46316 w 790121"/>
              <a:gd name="T69" fmla="*/ 38230 h 733367"/>
              <a:gd name="T70" fmla="*/ 46316 w 790121"/>
              <a:gd name="T71" fmla="*/ 208 h 733367"/>
              <a:gd name="T72" fmla="*/ 0 w 790121"/>
              <a:gd name="T73" fmla="*/ 208 h 733367"/>
              <a:gd name="T74" fmla="*/ 37895 w 790121"/>
              <a:gd name="T75" fmla="*/ 208 h 733367"/>
              <a:gd name="T76" fmla="*/ 37895 w 790121"/>
              <a:gd name="T77" fmla="*/ 38230 h 733367"/>
              <a:gd name="T78" fmla="*/ 0 w 790121"/>
              <a:gd name="T79" fmla="*/ 38230 h 733367"/>
              <a:gd name="T80" fmla="*/ 0 w 790121"/>
              <a:gd name="T81" fmla="*/ 208 h 733367"/>
              <a:gd name="T82" fmla="*/ 87993 w 790121"/>
              <a:gd name="T83" fmla="*/ 0 h 733367"/>
              <a:gd name="T84" fmla="*/ 90952 w 790121"/>
              <a:gd name="T85" fmla="*/ 2969 h 733367"/>
              <a:gd name="T86" fmla="*/ 69073 w 790121"/>
              <a:gd name="T87" fmla="*/ 24920 h 733367"/>
              <a:gd name="T88" fmla="*/ 69107 w 790121"/>
              <a:gd name="T89" fmla="*/ 24954 h 733367"/>
              <a:gd name="T90" fmla="*/ 66341 w 790121"/>
              <a:gd name="T91" fmla="*/ 27730 h 733367"/>
              <a:gd name="T92" fmla="*/ 55389 w 790121"/>
              <a:gd name="T93" fmla="*/ 16742 h 733367"/>
              <a:gd name="T94" fmla="*/ 58155 w 790121"/>
              <a:gd name="T95" fmla="*/ 13966 h 733367"/>
              <a:gd name="T96" fmla="*/ 66114 w 790121"/>
              <a:gd name="T97" fmla="*/ 21952 h 733367"/>
              <a:gd name="T98" fmla="*/ 87993 w 790121"/>
              <a:gd name="T99" fmla="*/ 0 h 7333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18" name="梯形 9"/>
          <p:cNvSpPr>
            <a:spLocks noChangeArrowheads="1"/>
          </p:cNvSpPr>
          <p:nvPr/>
        </p:nvSpPr>
        <p:spPr bwMode="auto">
          <a:xfrm rot="16200000">
            <a:off x="6817620" y="4303600"/>
            <a:ext cx="523162" cy="461310"/>
          </a:xfrm>
          <a:custGeom>
            <a:gdLst>
              <a:gd name="T0" fmla="*/ 206781 w 792088"/>
              <a:gd name="T1" fmla="*/ 22700 h 698841"/>
              <a:gd name="T2" fmla="*/ 206781 w 792088"/>
              <a:gd name="T3" fmla="*/ 45400 h 698841"/>
              <a:gd name="T4" fmla="*/ 75775 w 792088"/>
              <a:gd name="T5" fmla="*/ 45400 h 698841"/>
              <a:gd name="T6" fmla="*/ 75775 w 792088"/>
              <a:gd name="T7" fmla="*/ 22700 h 698841"/>
              <a:gd name="T8" fmla="*/ 98540 w 792088"/>
              <a:gd name="T9" fmla="*/ 0 h 698841"/>
              <a:gd name="T10" fmla="*/ 184016 w 792088"/>
              <a:gd name="T11" fmla="*/ 0 h 698841"/>
              <a:gd name="T12" fmla="*/ 206781 w 792088"/>
              <a:gd name="T13" fmla="*/ 22700 h 698841"/>
              <a:gd name="T14" fmla="*/ 206978 w 792088"/>
              <a:gd name="T15" fmla="*/ 192246 h 698841"/>
              <a:gd name="T16" fmla="*/ 81335 w 792088"/>
              <a:gd name="T17" fmla="*/ 194808 h 698841"/>
              <a:gd name="T18" fmla="*/ 90833 w 792088"/>
              <a:gd name="T19" fmla="*/ 172373 h 698841"/>
              <a:gd name="T20" fmla="*/ 196566 w 792088"/>
              <a:gd name="T21" fmla="*/ 170217 h 698841"/>
              <a:gd name="T22" fmla="*/ 206978 w 792088"/>
              <a:gd name="T23" fmla="*/ 192246 h 698841"/>
              <a:gd name="T24" fmla="*/ 241406 w 792088"/>
              <a:gd name="T25" fmla="*/ 226237 h 698841"/>
              <a:gd name="T26" fmla="*/ 51659 w 792088"/>
              <a:gd name="T27" fmla="*/ 230864 h 698841"/>
              <a:gd name="T28" fmla="*/ 60151 w 792088"/>
              <a:gd name="T29" fmla="*/ 210348 h 698841"/>
              <a:gd name="T30" fmla="*/ 231918 w 792088"/>
              <a:gd name="T31" fmla="*/ 206159 h 698841"/>
              <a:gd name="T32" fmla="*/ 241406 w 792088"/>
              <a:gd name="T33" fmla="*/ 226237 h 698841"/>
              <a:gd name="T34" fmla="*/ 282556 w 792088"/>
              <a:gd name="T35" fmla="*/ 157375 h 698841"/>
              <a:gd name="T36" fmla="*/ 0 w 792088"/>
              <a:gd name="T37" fmla="*/ 157375 h 698841"/>
              <a:gd name="T38" fmla="*/ 76205 w 792088"/>
              <a:gd name="T39" fmla="*/ 57484 h 698841"/>
              <a:gd name="T40" fmla="*/ 206352 w 792088"/>
              <a:gd name="T41" fmla="*/ 57484 h 698841"/>
              <a:gd name="T42" fmla="*/ 282556 w 792088"/>
              <a:gd name="T43" fmla="*/ 157375 h 6988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92088" h="698841">
                <a:moveTo>
                  <a:pt x="579668" y="63817"/>
                </a:moveTo>
                <a:lnTo>
                  <a:pt x="579668" y="127634"/>
                </a:lnTo>
                <a:lnTo>
                  <a:pt x="212420" y="127634"/>
                </a:lnTo>
                <a:lnTo>
                  <a:pt x="212420" y="63817"/>
                </a:lnTo>
                <a:cubicBezTo>
                  <a:pt x="212420" y="28572"/>
                  <a:pt x="240992" y="0"/>
                  <a:pt x="276237" y="0"/>
                </a:cubicBezTo>
                <a:lnTo>
                  <a:pt x="515851" y="0"/>
                </a:lnTo>
                <a:cubicBezTo>
                  <a:pt x="551096" y="0"/>
                  <a:pt x="579668" y="28572"/>
                  <a:pt x="579668" y="63817"/>
                </a:cubicBezTo>
                <a:close/>
                <a:moveTo>
                  <a:pt x="580218" y="540462"/>
                </a:moveTo>
                <a:cubicBezTo>
                  <a:pt x="469169" y="592793"/>
                  <a:pt x="341100" y="595412"/>
                  <a:pt x="228004" y="547665"/>
                </a:cubicBezTo>
                <a:lnTo>
                  <a:pt x="254632" y="484593"/>
                </a:lnTo>
                <a:cubicBezTo>
                  <a:pt x="349807" y="524774"/>
                  <a:pt x="457582" y="522570"/>
                  <a:pt x="551034" y="478531"/>
                </a:cubicBezTo>
                <a:lnTo>
                  <a:pt x="580218" y="540462"/>
                </a:lnTo>
                <a:close/>
                <a:moveTo>
                  <a:pt x="676730" y="636019"/>
                </a:moveTo>
                <a:cubicBezTo>
                  <a:pt x="509150" y="714990"/>
                  <a:pt x="316056" y="719713"/>
                  <a:pt x="144815" y="649030"/>
                </a:cubicBezTo>
                <a:lnTo>
                  <a:pt x="168621" y="591354"/>
                </a:lnTo>
                <a:cubicBezTo>
                  <a:pt x="323635" y="655339"/>
                  <a:pt x="498432" y="651064"/>
                  <a:pt x="650132" y="579576"/>
                </a:cubicBezTo>
                <a:lnTo>
                  <a:pt x="676730" y="636019"/>
                </a:lnTo>
                <a:close/>
                <a:moveTo>
                  <a:pt x="792088" y="442429"/>
                </a:moveTo>
                <a:lnTo>
                  <a:pt x="0" y="442429"/>
                </a:lnTo>
                <a:lnTo>
                  <a:pt x="213623" y="161605"/>
                </a:lnTo>
                <a:lnTo>
                  <a:pt x="578465" y="161605"/>
                </a:lnTo>
                <a:lnTo>
                  <a:pt x="792088" y="442429"/>
                </a:lnTo>
                <a:close/>
              </a:path>
            </a:pathLst>
          </a:custGeom>
          <a:solidFill>
            <a:srgbClr val="FFDA4E"/>
          </a:solidFill>
          <a:ln>
            <a:noFill/>
          </a:ln>
        </p:spPr>
        <p:txBody>
          <a:bodyPr/>
          <a:lstStyle/>
          <a:p>
            <a:endParaRPr lang="zh-CN" altLang="en-US">
              <a:solidFill>
                <a:schemeClr val="bg1"/>
              </a:solidFill>
              <a:cs typeface="+mn-ea"/>
              <a:sym typeface="+mn-lt"/>
            </a:endParaRPr>
          </a:p>
        </p:txBody>
      </p:sp>
      <p:sp>
        <p:nvSpPr>
          <p:cNvPr id="19" name="矩形 60"/>
          <p:cNvSpPr>
            <a:spLocks noChangeArrowheads="1"/>
          </p:cNvSpPr>
          <p:nvPr/>
        </p:nvSpPr>
        <p:spPr bwMode="auto">
          <a:xfrm>
            <a:off x="8284613" y="3286010"/>
            <a:ext cx="368532" cy="329874"/>
          </a:xfrm>
          <a:custGeom>
            <a:gdLst>
              <a:gd name="T0" fmla="*/ 21669 w 816827"/>
              <a:gd name="T1" fmla="*/ 31671 h 729011"/>
              <a:gd name="T2" fmla="*/ 21669 w 816827"/>
              <a:gd name="T3" fmla="*/ 36124 h 729011"/>
              <a:gd name="T4" fmla="*/ 39969 w 816827"/>
              <a:gd name="T5" fmla="*/ 36124 h 729011"/>
              <a:gd name="T6" fmla="*/ 39969 w 816827"/>
              <a:gd name="T7" fmla="*/ 31671 h 729011"/>
              <a:gd name="T8" fmla="*/ 21669 w 816827"/>
              <a:gd name="T9" fmla="*/ 31671 h 729011"/>
              <a:gd name="T10" fmla="*/ 0 w 816827"/>
              <a:gd name="T11" fmla="*/ 28545 h 729011"/>
              <a:gd name="T12" fmla="*/ 43339 w 816827"/>
              <a:gd name="T13" fmla="*/ 28545 h 729011"/>
              <a:gd name="T14" fmla="*/ 43339 w 816827"/>
              <a:gd name="T15" fmla="*/ 39249 h 729011"/>
              <a:gd name="T16" fmla="*/ 0 w 816827"/>
              <a:gd name="T17" fmla="*/ 39249 h 729011"/>
              <a:gd name="T18" fmla="*/ 0 w 816827"/>
              <a:gd name="T19" fmla="*/ 28545 h 729011"/>
              <a:gd name="T20" fmla="*/ 8907 w 816827"/>
              <a:gd name="T21" fmla="*/ 17398 h 729011"/>
              <a:gd name="T22" fmla="*/ 8907 w 816827"/>
              <a:gd name="T23" fmla="*/ 21851 h 729011"/>
              <a:gd name="T24" fmla="*/ 39969 w 816827"/>
              <a:gd name="T25" fmla="*/ 21851 h 729011"/>
              <a:gd name="T26" fmla="*/ 39969 w 816827"/>
              <a:gd name="T27" fmla="*/ 17398 h 729011"/>
              <a:gd name="T28" fmla="*/ 8907 w 816827"/>
              <a:gd name="T29" fmla="*/ 17398 h 729011"/>
              <a:gd name="T30" fmla="*/ 0 w 816827"/>
              <a:gd name="T31" fmla="*/ 14272 h 729011"/>
              <a:gd name="T32" fmla="*/ 43339 w 816827"/>
              <a:gd name="T33" fmla="*/ 14272 h 729011"/>
              <a:gd name="T34" fmla="*/ 43339 w 816827"/>
              <a:gd name="T35" fmla="*/ 24977 h 729011"/>
              <a:gd name="T36" fmla="*/ 0 w 816827"/>
              <a:gd name="T37" fmla="*/ 24977 h 729011"/>
              <a:gd name="T38" fmla="*/ 0 w 816827"/>
              <a:gd name="T39" fmla="*/ 14272 h 729011"/>
              <a:gd name="T40" fmla="*/ 26485 w 816827"/>
              <a:gd name="T41" fmla="*/ 3125 h 729011"/>
              <a:gd name="T42" fmla="*/ 26485 w 816827"/>
              <a:gd name="T43" fmla="*/ 7579 h 729011"/>
              <a:gd name="T44" fmla="*/ 39969 w 816827"/>
              <a:gd name="T45" fmla="*/ 7579 h 729011"/>
              <a:gd name="T46" fmla="*/ 39969 w 816827"/>
              <a:gd name="T47" fmla="*/ 3125 h 729011"/>
              <a:gd name="T48" fmla="*/ 26485 w 816827"/>
              <a:gd name="T49" fmla="*/ 3125 h 729011"/>
              <a:gd name="T50" fmla="*/ 0 w 816827"/>
              <a:gd name="T51" fmla="*/ 0 h 729011"/>
              <a:gd name="T52" fmla="*/ 43339 w 816827"/>
              <a:gd name="T53" fmla="*/ 0 h 729011"/>
              <a:gd name="T54" fmla="*/ 43339 w 816827"/>
              <a:gd name="T55" fmla="*/ 10704 h 729011"/>
              <a:gd name="T56" fmla="*/ 0 w 816827"/>
              <a:gd name="T57" fmla="*/ 10704 h 729011"/>
              <a:gd name="T58" fmla="*/ 0 w 816827"/>
              <a:gd name="T59" fmla="*/ 0 h 72901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solidFill>
            <a:srgbClr val="FFDA4E"/>
          </a:solidFill>
          <a:ln>
            <a:noFill/>
          </a:ln>
        </p:spPr>
        <p:txBody>
          <a:bodyPr/>
          <a:lstStyle/>
          <a:p>
            <a:endParaRPr lang="zh-CN" altLang="en-US">
              <a:solidFill>
                <a:schemeClr val="bg1"/>
              </a:solidFill>
              <a:cs typeface="+mn-ea"/>
              <a:sym typeface="+mn-lt"/>
            </a:endParaRPr>
          </a:p>
        </p:txBody>
      </p:sp>
      <p:grpSp>
        <p:nvGrpSpPr>
          <p:cNvPr id="20" name="Group 5"/>
          <p:cNvGrpSpPr/>
          <p:nvPr/>
        </p:nvGrpSpPr>
        <p:grpSpPr>
          <a:xfrm>
            <a:off x="1135968" y="2132123"/>
            <a:ext cx="3081888" cy="932759"/>
            <a:chOff x="1344306" y="4908274"/>
            <a:chExt cx="3314368" cy="884485"/>
          </a:xfrm>
        </p:grpSpPr>
        <p:sp>
          <p:nvSpPr>
            <p:cNvPr id="21" name="TextBox 43"/>
            <p:cNvSpPr txBox="1"/>
            <p:nvPr/>
          </p:nvSpPr>
          <p:spPr>
            <a:xfrm>
              <a:off x="3467097" y="4908274"/>
              <a:ext cx="1191577" cy="350218"/>
            </a:xfrm>
            <a:prstGeom prst="rect">
              <a:avLst/>
            </a:prstGeom>
            <a:noFill/>
          </p:spPr>
          <p:txBody>
            <a:bodyPr wrap="none" rtlCol="0">
              <a:spAutoFit/>
            </a:bodyPr>
            <a:lstStyle/>
            <a:p>
              <a:pPr algn="r"/>
              <a:r>
                <a:rPr lang="zh-CN" altLang="en-US">
                  <a:solidFill>
                    <a:schemeClr val="bg1"/>
                  </a:solidFill>
                  <a:cs typeface="+mn-ea"/>
                  <a:sym typeface="+mn-lt"/>
                </a:rPr>
                <a:t>标题文字</a:t>
              </a:r>
            </a:p>
          </p:txBody>
        </p:sp>
        <p:sp>
          <p:nvSpPr>
            <p:cNvPr id="22" name="Rectangle 44"/>
            <p:cNvSpPr/>
            <p:nvPr/>
          </p:nvSpPr>
          <p:spPr>
            <a:xfrm>
              <a:off x="1344306" y="5166927"/>
              <a:ext cx="3314368" cy="625832"/>
            </a:xfrm>
            <a:prstGeom prst="rect">
              <a:avLst/>
            </a:prstGeom>
          </p:spPr>
          <p:txBody>
            <a:bodyPr wrap="square">
              <a:spAutoFit/>
            </a:bodyPr>
            <a:lstStyle/>
            <a:p>
              <a:pPr algn="r" fontAlgn="auto">
                <a:lnSpc>
                  <a:spcPct val="200000"/>
                </a:lnSpc>
              </a:pPr>
              <a:r>
                <a:rPr lang="zh-CN" sz="1000">
                  <a:solidFill>
                    <a:schemeClr val="bg1"/>
                  </a:solidFill>
                  <a:cs typeface="+mn-ea"/>
                  <a:sym typeface="+mn-lt"/>
                </a:rPr>
                <a:t>单击此处输入您的文本，单击此处输入您的文本，单击此处输入您的文本</a:t>
              </a:r>
              <a:endParaRPr lang="zh-CN" altLang="zh-CN" sz="1000">
                <a:solidFill>
                  <a:schemeClr val="bg1"/>
                </a:solidFill>
                <a:cs typeface="+mn-ea"/>
                <a:sym typeface="+mn-lt"/>
              </a:endParaRPr>
            </a:p>
          </p:txBody>
        </p:sp>
      </p:grpSp>
      <p:grpSp>
        <p:nvGrpSpPr>
          <p:cNvPr id="23" name="Group 5"/>
          <p:cNvGrpSpPr/>
          <p:nvPr/>
        </p:nvGrpSpPr>
        <p:grpSpPr>
          <a:xfrm>
            <a:off x="2331154" y="4692066"/>
            <a:ext cx="3081888" cy="932759"/>
            <a:chOff x="1344306" y="4908274"/>
            <a:chExt cx="3314368" cy="884485"/>
          </a:xfrm>
        </p:grpSpPr>
        <p:sp>
          <p:nvSpPr>
            <p:cNvPr id="24" name="TextBox 43"/>
            <p:cNvSpPr txBox="1"/>
            <p:nvPr/>
          </p:nvSpPr>
          <p:spPr>
            <a:xfrm>
              <a:off x="3467097" y="4908274"/>
              <a:ext cx="1191577" cy="350218"/>
            </a:xfrm>
            <a:prstGeom prst="rect">
              <a:avLst/>
            </a:prstGeom>
            <a:noFill/>
          </p:spPr>
          <p:txBody>
            <a:bodyPr wrap="none" rtlCol="0">
              <a:spAutoFit/>
            </a:bodyPr>
            <a:lstStyle/>
            <a:p>
              <a:pPr algn="r"/>
              <a:r>
                <a:rPr lang="zh-CN" altLang="en-US">
                  <a:solidFill>
                    <a:schemeClr val="bg1"/>
                  </a:solidFill>
                  <a:cs typeface="+mn-ea"/>
                  <a:sym typeface="+mn-lt"/>
                </a:rPr>
                <a:t>标题文字</a:t>
              </a:r>
            </a:p>
          </p:txBody>
        </p:sp>
        <p:sp>
          <p:nvSpPr>
            <p:cNvPr id="25" name="Rectangle 44"/>
            <p:cNvSpPr/>
            <p:nvPr/>
          </p:nvSpPr>
          <p:spPr>
            <a:xfrm>
              <a:off x="1344306" y="5166927"/>
              <a:ext cx="3314368" cy="625832"/>
            </a:xfrm>
            <a:prstGeom prst="rect">
              <a:avLst/>
            </a:prstGeom>
          </p:spPr>
          <p:txBody>
            <a:bodyPr wrap="square">
              <a:spAutoFit/>
            </a:bodyPr>
            <a:lstStyle/>
            <a:p>
              <a:pPr algn="r" fontAlgn="auto">
                <a:lnSpc>
                  <a:spcPct val="200000"/>
                </a:lnSpc>
              </a:pPr>
              <a:r>
                <a:rPr lang="zh-CN" sz="1000">
                  <a:solidFill>
                    <a:schemeClr val="bg1"/>
                  </a:solidFill>
                  <a:cs typeface="+mn-ea"/>
                  <a:sym typeface="+mn-lt"/>
                </a:rPr>
                <a:t>单击此处输入您的文本，单击此处输入您的文本，单击此处输入您的文本</a:t>
              </a:r>
              <a:endParaRPr lang="zh-CN" altLang="zh-CN" sz="1000">
                <a:solidFill>
                  <a:schemeClr val="bg1"/>
                </a:solidFill>
                <a:cs typeface="+mn-ea"/>
                <a:sym typeface="+mn-lt"/>
              </a:endParaRPr>
            </a:p>
          </p:txBody>
        </p:sp>
      </p:grpSp>
      <p:grpSp>
        <p:nvGrpSpPr>
          <p:cNvPr id="26" name="Group 5"/>
          <p:cNvGrpSpPr/>
          <p:nvPr/>
        </p:nvGrpSpPr>
        <p:grpSpPr>
          <a:xfrm>
            <a:off x="8582745" y="4309455"/>
            <a:ext cx="3081888" cy="964284"/>
            <a:chOff x="2309365" y="4908274"/>
            <a:chExt cx="3314368" cy="914380"/>
          </a:xfrm>
        </p:grpSpPr>
        <p:sp>
          <p:nvSpPr>
            <p:cNvPr id="27" name="TextBox 43"/>
            <p:cNvSpPr txBox="1"/>
            <p:nvPr/>
          </p:nvSpPr>
          <p:spPr>
            <a:xfrm>
              <a:off x="2313972" y="4908274"/>
              <a:ext cx="1191577" cy="350218"/>
            </a:xfrm>
            <a:prstGeom prst="rect">
              <a:avLst/>
            </a:prstGeom>
            <a:noFill/>
          </p:spPr>
          <p:txBody>
            <a:bodyPr wrap="none" rtlCol="0">
              <a:spAutoFit/>
            </a:bodyPr>
            <a:lstStyle/>
            <a:p>
              <a:r>
                <a:rPr lang="zh-CN" altLang="en-US">
                  <a:solidFill>
                    <a:schemeClr val="bg1"/>
                  </a:solidFill>
                  <a:cs typeface="+mn-ea"/>
                  <a:sym typeface="+mn-lt"/>
                </a:rPr>
                <a:t>标题文字</a:t>
              </a:r>
            </a:p>
          </p:txBody>
        </p:sp>
        <p:sp>
          <p:nvSpPr>
            <p:cNvPr id="28" name="Rectangle 44"/>
            <p:cNvSpPr/>
            <p:nvPr/>
          </p:nvSpPr>
          <p:spPr>
            <a:xfrm>
              <a:off x="2309365" y="5166927"/>
              <a:ext cx="3314368" cy="655727"/>
            </a:xfrm>
            <a:prstGeom prst="rect">
              <a:avLst/>
            </a:prstGeom>
          </p:spPr>
          <p:txBody>
            <a:bodyPr wrap="square">
              <a:spAutoFit/>
            </a:bodyPr>
            <a:lstStyle/>
            <a:p>
              <a:pPr lvl="0" eaLnBrk="0" fontAlgn="base" hangingPunct="0">
                <a:lnSpc>
                  <a:spcPct val="130000"/>
                </a:lnSpc>
                <a:spcBef>
                  <a:spcPct val="0"/>
                </a:spcBef>
                <a:spcAft>
                  <a:spcPct val="0"/>
                </a:spcAft>
              </a:pPr>
              <a:r>
                <a:rPr lang="zh-CN" sz="1000">
                  <a:solidFill>
                    <a:schemeClr val="bg1"/>
                  </a:solidFill>
                  <a:cs typeface="+mn-ea"/>
                  <a:sym typeface="+mn-lt"/>
                </a:rPr>
                <a:t>单击此处输入您的文本，单击此处输入您的文本，单击此处输入您的文本</a:t>
              </a:r>
              <a:endParaRPr lang="en-US" altLang="zh-CN" sz="1000">
                <a:solidFill>
                  <a:schemeClr val="bg1"/>
                </a:solidFill>
                <a:cs typeface="+mn-ea"/>
                <a:sym typeface="+mn-lt"/>
              </a:endParaRPr>
            </a:p>
            <a:p>
              <a:pPr lvl="0" eaLnBrk="0" fontAlgn="base" hangingPunct="0">
                <a:lnSpc>
                  <a:spcPct val="130000"/>
                </a:lnSpc>
                <a:spcBef>
                  <a:spcPct val="0"/>
                </a:spcBef>
                <a:spcAft>
                  <a:spcPct val="0"/>
                </a:spcAft>
              </a:pPr>
              <a:endParaRPr lang="en-US" altLang="zh-CN" sz="1000">
                <a:solidFill>
                  <a:schemeClr val="bg1"/>
                </a:solidFill>
                <a:cs typeface="+mn-ea"/>
                <a:sym typeface="+mn-lt"/>
              </a:endParaRPr>
            </a:p>
          </p:txBody>
        </p:sp>
      </p:grpSp>
      <p:grpSp>
        <p:nvGrpSpPr>
          <p:cNvPr id="29" name="Group 5"/>
          <p:cNvGrpSpPr/>
          <p:nvPr/>
        </p:nvGrpSpPr>
        <p:grpSpPr>
          <a:xfrm>
            <a:off x="7478509" y="1878012"/>
            <a:ext cx="3081888" cy="932759"/>
            <a:chOff x="2309365" y="4908274"/>
            <a:chExt cx="3314368" cy="884486"/>
          </a:xfrm>
        </p:grpSpPr>
        <p:sp>
          <p:nvSpPr>
            <p:cNvPr id="30" name="TextBox 43"/>
            <p:cNvSpPr txBox="1"/>
            <p:nvPr/>
          </p:nvSpPr>
          <p:spPr>
            <a:xfrm>
              <a:off x="2313972" y="4908274"/>
              <a:ext cx="1191577" cy="350218"/>
            </a:xfrm>
            <a:prstGeom prst="rect">
              <a:avLst/>
            </a:prstGeom>
            <a:noFill/>
          </p:spPr>
          <p:txBody>
            <a:bodyPr wrap="none" rtlCol="0">
              <a:spAutoFit/>
            </a:bodyPr>
            <a:lstStyle/>
            <a:p>
              <a:r>
                <a:rPr lang="zh-CN" altLang="en-US">
                  <a:solidFill>
                    <a:schemeClr val="bg1"/>
                  </a:solidFill>
                  <a:cs typeface="+mn-ea"/>
                  <a:sym typeface="+mn-lt"/>
                </a:rPr>
                <a:t>标题文字</a:t>
              </a:r>
            </a:p>
          </p:txBody>
        </p:sp>
        <p:sp>
          <p:nvSpPr>
            <p:cNvPr id="31" name="Rectangle 44"/>
            <p:cNvSpPr/>
            <p:nvPr/>
          </p:nvSpPr>
          <p:spPr>
            <a:xfrm>
              <a:off x="2309365" y="5166927"/>
              <a:ext cx="3314368" cy="625833"/>
            </a:xfrm>
            <a:prstGeom prst="rect">
              <a:avLst/>
            </a:prstGeom>
          </p:spPr>
          <p:txBody>
            <a:bodyPr wrap="square">
              <a:spAutoFit/>
            </a:bodyPr>
            <a:lstStyle/>
            <a:p>
              <a:pPr algn="l" fontAlgn="auto">
                <a:lnSpc>
                  <a:spcPct val="200000"/>
                </a:lnSpc>
              </a:pPr>
              <a:r>
                <a:rPr lang="zh-CN" sz="1000">
                  <a:solidFill>
                    <a:schemeClr val="bg1"/>
                  </a:solidFill>
                  <a:cs typeface="+mn-ea"/>
                  <a:sym typeface="+mn-lt"/>
                </a:rPr>
                <a:t>单击此处输入您的文本，单击此处输入您的文本，单击此处输入您的文本</a:t>
              </a:r>
              <a:endParaRPr lang="zh-CN" altLang="zh-CN" sz="1000">
                <a:solidFill>
                  <a:schemeClr val="bg1"/>
                </a:solidFill>
                <a:cs typeface="+mn-ea"/>
                <a:sym typeface="+mn-lt"/>
              </a:endParaRPr>
            </a:p>
          </p:txBody>
        </p:sp>
      </p:grpSp>
      <p:grpSp>
        <p:nvGrpSpPr>
          <p:cNvPr id="3" name="组合 2"/>
          <p:cNvGrpSpPr/>
          <p:nvPr/>
        </p:nvGrpSpPr>
        <p:grpSpPr>
          <a:xfrm>
            <a:off x="240665" y="245745"/>
            <a:ext cx="3654425" cy="989330"/>
            <a:chOff x="379" y="387"/>
            <a:chExt cx="5755" cy="1558"/>
          </a:xfrm>
        </p:grpSpPr>
        <p:sp>
          <p:nvSpPr>
            <p:cNvPr id="2" name="文本框 1"/>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5" name="图片 4" descr="3方法045"/>
            <p:cNvPicPr>
              <a:picLocks noChangeAspect="1"/>
            </p:cNvPicPr>
            <p:nvPr/>
          </p:nvPicPr>
          <p:blipFill>
            <a:blip r:embed="rId2"/>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7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75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10" presetClass="entr" presetSubtype="0" fill="hold" nodeType="withEffect">
                                  <p:stCondLst>
                                    <p:cond delay="175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2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10" presetClass="entr" presetSubtype="0" fill="hold" nodeType="withEffect">
                                  <p:stCondLst>
                                    <p:cond delay="220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nodeType="withEffect">
                                  <p:stCondLst>
                                    <p:cond delay="250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P spid="13" grpId="0" animBg="1"/>
      <p:bldP spid="15" grpId="0" animBg="1"/>
      <p:bldP spid="16" grpId="0" animBg="1"/>
      <p:bldP spid="17"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4" name="文本框 3"/>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sp>
        <p:nvSpPr>
          <p:cNvPr id="10" name="îşlïde"/>
          <p:cNvSpPr/>
          <p:nvPr/>
        </p:nvSpPr>
        <p:spPr>
          <a:xfrm>
            <a:off x="1409065" y="3199130"/>
            <a:ext cx="3204845" cy="2369185"/>
          </a:xfrm>
          <a:prstGeom prst="rect">
            <a:avLst/>
          </a:prstGeom>
          <a:blipFill rotWithShape="1">
            <a:blip r:embed="rId3"/>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800">
              <a:solidFill>
                <a:schemeClr val="bg1"/>
              </a:solidFill>
              <a:cs typeface="+mn-ea"/>
              <a:sym typeface="+mn-lt"/>
            </a:endParaRPr>
          </a:p>
        </p:txBody>
      </p:sp>
      <p:sp>
        <p:nvSpPr>
          <p:cNvPr id="15" name="矩形 14"/>
          <p:cNvSpPr/>
          <p:nvPr/>
        </p:nvSpPr>
        <p:spPr>
          <a:xfrm>
            <a:off x="4613043" y="3199180"/>
            <a:ext cx="6209070" cy="2369415"/>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26"/>
          <p:cNvSpPr txBox="1">
            <a:spLocks noChangeArrowheads="1"/>
          </p:cNvSpPr>
          <p:nvPr/>
        </p:nvSpPr>
        <p:spPr bwMode="auto">
          <a:xfrm>
            <a:off x="4942927" y="3586632"/>
            <a:ext cx="5670442" cy="61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sz="1200" kern="0">
                <a:solidFill>
                  <a:srgbClr val="006DAE"/>
                </a:solidFill>
                <a:latin typeface="+mn-lt"/>
                <a:ea typeface="+mn-ea"/>
                <a:cs typeface="+mn-ea"/>
                <a:sym typeface="+mn-lt"/>
              </a:rPr>
              <a:t>单击此处输入文本内容，单击此处输入文本内容，单击此处输入文本内容，单击此处输入文本内容</a:t>
            </a:r>
          </a:p>
        </p:txBody>
      </p:sp>
      <p:sp>
        <p:nvSpPr>
          <p:cNvPr id="20" name="文本框 19"/>
          <p:cNvSpPr txBox="1">
            <a:spLocks noChangeArrowheads="1"/>
          </p:cNvSpPr>
          <p:nvPr/>
        </p:nvSpPr>
        <p:spPr bwMode="auto">
          <a:xfrm>
            <a:off x="2553365" y="1883037"/>
            <a:ext cx="2031325" cy="118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000" kern="0">
                <a:solidFill>
                  <a:schemeClr val="bg1"/>
                </a:solidFill>
                <a:latin typeface="+mn-lt"/>
                <a:ea typeface="+mn-ea"/>
                <a:cs typeface="+mn-ea"/>
                <a:sym typeface="+mn-lt"/>
              </a:rPr>
              <a:t>请单击此处输入文本内容，单击此处输入文本内容，单击此处输入文本内容，单击此处输入文本内容。</a:t>
            </a:r>
          </a:p>
        </p:txBody>
      </p:sp>
      <p:sp>
        <p:nvSpPr>
          <p:cNvPr id="21" name="文本框 20"/>
          <p:cNvSpPr txBox="1"/>
          <p:nvPr/>
        </p:nvSpPr>
        <p:spPr>
          <a:xfrm>
            <a:off x="4598887" y="2041898"/>
            <a:ext cx="689242" cy="460375"/>
          </a:xfrm>
          <a:prstGeom prst="rect">
            <a:avLst/>
          </a:prstGeom>
          <a:noFill/>
        </p:spPr>
        <p:txBody>
          <a:bodyPr wrap="square" rtlCol="0">
            <a:spAutoFit/>
          </a:bodyPr>
          <a:lstStyle/>
          <a:p>
            <a:pPr algn="ctr"/>
            <a:r>
              <a:rPr lang="en-US" altLang="zh-CN" sz="2400" b="1">
                <a:solidFill>
                  <a:schemeClr val="bg1"/>
                </a:solidFill>
                <a:cs typeface="+mn-ea"/>
                <a:sym typeface="+mn-lt"/>
              </a:rPr>
              <a:t>01</a:t>
            </a:r>
          </a:p>
        </p:txBody>
      </p:sp>
      <p:sp>
        <p:nvSpPr>
          <p:cNvPr id="17" name="文本框 16"/>
          <p:cNvSpPr txBox="1">
            <a:spLocks noChangeArrowheads="1"/>
          </p:cNvSpPr>
          <p:nvPr/>
        </p:nvSpPr>
        <p:spPr bwMode="auto">
          <a:xfrm>
            <a:off x="7352634" y="1858100"/>
            <a:ext cx="2031325" cy="1184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000" kern="0">
                <a:solidFill>
                  <a:schemeClr val="bg1"/>
                </a:solidFill>
                <a:latin typeface="+mn-lt"/>
                <a:ea typeface="+mn-ea"/>
                <a:cs typeface="+mn-ea"/>
                <a:sym typeface="+mn-lt"/>
              </a:rPr>
              <a:t>请单击此处输入文本内容，单击此处输入文本内容，单击此处输入文本内容，单击此处输入文本内容。</a:t>
            </a:r>
          </a:p>
        </p:txBody>
      </p:sp>
      <p:sp>
        <p:nvSpPr>
          <p:cNvPr id="19" name="文本框 18"/>
          <p:cNvSpPr txBox="1"/>
          <p:nvPr/>
        </p:nvSpPr>
        <p:spPr>
          <a:xfrm>
            <a:off x="9398156" y="2016961"/>
            <a:ext cx="689242" cy="460375"/>
          </a:xfrm>
          <a:prstGeom prst="rect">
            <a:avLst/>
          </a:prstGeom>
          <a:noFill/>
        </p:spPr>
        <p:txBody>
          <a:bodyPr wrap="square" rtlCol="0">
            <a:spAutoFit/>
          </a:bodyPr>
          <a:lstStyle/>
          <a:p>
            <a:pPr algn="ctr"/>
            <a:r>
              <a:rPr lang="en-US" altLang="zh-CN" sz="2400" b="1">
                <a:solidFill>
                  <a:schemeClr val="bg1"/>
                </a:solidFill>
                <a:cs typeface="+mn-ea"/>
                <a:sym typeface="+mn-lt"/>
              </a:rPr>
              <a:t>02</a:t>
            </a:r>
          </a:p>
        </p:txBody>
      </p:sp>
      <p:sp>
        <p:nvSpPr>
          <p:cNvPr id="26" name="文本框 26"/>
          <p:cNvSpPr txBox="1">
            <a:spLocks noChangeArrowheads="1"/>
          </p:cNvSpPr>
          <p:nvPr/>
        </p:nvSpPr>
        <p:spPr bwMode="auto">
          <a:xfrm>
            <a:off x="4942927" y="4371409"/>
            <a:ext cx="5670442" cy="8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sz="1200" kern="0">
                <a:solidFill>
                  <a:srgbClr val="006DAE"/>
                </a:solidFill>
                <a:latin typeface="+mn-lt"/>
                <a:ea typeface="+mn-ea"/>
                <a:cs typeface="+mn-ea"/>
                <a:sym typeface="+mn-lt"/>
              </a:rPr>
              <a:t>单击此处输入文本内容，单击此处输入文本内容，单击此处输入文本内容，单击此处输入文本内容，单击此处输入文本内容，单击此处输入文本内容，单击此处输入文本内容，单击此处输入文本内容</a:t>
            </a:r>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iterate type="wd">
                                    <p:tmPct val="10000"/>
                                  </p:iterate>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nodeType="afterGroup">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anim calcmode="lin" valueType="num">
                                      <p:cBhvr>
                                        <p:cTn id="22" dur="500" fill="hold"/>
                                        <p:tgtEl>
                                          <p:spTgt spid="21"/>
                                        </p:tgtEl>
                                        <p:attrNameLst>
                                          <p:attrName>ppt_x</p:attrName>
                                        </p:attrNameLst>
                                      </p:cBhvr>
                                      <p:tavLst>
                                        <p:tav tm="0">
                                          <p:val>
                                            <p:strVal val="#ppt_x"/>
                                          </p:val>
                                        </p:tav>
                                        <p:tav tm="100000">
                                          <p:val>
                                            <p:strVal val="#ppt_x"/>
                                          </p:val>
                                        </p:tav>
                                      </p:tavLst>
                                    </p:anim>
                                    <p:anim calcmode="lin" valueType="num">
                                      <p:cBhvr>
                                        <p:cTn id="23" dur="500" fill="hold"/>
                                        <p:tgtEl>
                                          <p:spTgt spid="2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anim calcmode="lin" valueType="num">
                                      <p:cBhvr>
                                        <p:cTn id="34" dur="500" fill="hold"/>
                                        <p:tgtEl>
                                          <p:spTgt spid="19"/>
                                        </p:tgtEl>
                                        <p:attrNameLst>
                                          <p:attrName>ppt_x</p:attrName>
                                        </p:attrNameLst>
                                      </p:cBhvr>
                                      <p:tavLst>
                                        <p:tav tm="0">
                                          <p:val>
                                            <p:strVal val="#ppt_x"/>
                                          </p:val>
                                        </p:tav>
                                        <p:tav tm="100000">
                                          <p:val>
                                            <p:strVal val="#ppt_x"/>
                                          </p:val>
                                        </p:tav>
                                      </p:tavLst>
                                    </p:anim>
                                    <p:anim calcmode="lin" valueType="num">
                                      <p:cBhvr>
                                        <p:cTn id="35" dur="500" fill="hold"/>
                                        <p:tgtEl>
                                          <p:spTgt spid="19"/>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000"/>
                            </p:stCondLst>
                            <p:childTnLst>
                              <p:par>
                                <p:cTn id="37" presetID="22" presetClass="entr" presetSubtype="4" fill="hold" grpId="0" nodeType="afterEffect">
                                  <p:stCondLst>
                                    <p:cond delay="0"/>
                                  </p:stCondLst>
                                  <p:iterate type="wd">
                                    <p:tmPct val="10000"/>
                                  </p:iterate>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20" grpId="0"/>
      <p:bldP spid="21" grpId="0"/>
      <p:bldP spid="17" grpId="0"/>
      <p:bldP spid="19" grpId="0"/>
      <p:bldP spid="2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2652395" y="-2673350"/>
            <a:ext cx="6887210" cy="12204700"/>
          </a:xfrm>
          <a:prstGeom prst="rect">
            <a:avLst/>
          </a:prstGeom>
        </p:spPr>
      </p:pic>
      <p:pic>
        <p:nvPicPr>
          <p:cNvPr id="15" name="图片 14" descr="30实施45"/>
          <p:cNvPicPr>
            <a:picLocks noChangeAspect="1"/>
          </p:cNvPicPr>
          <p:nvPr/>
        </p:nvPicPr>
        <p:blipFill>
          <a:blip r:embed="rId3"/>
          <a:stretch>
            <a:fillRect/>
          </a:stretch>
        </p:blipFill>
        <p:spPr>
          <a:xfrm>
            <a:off x="5715" y="-14605"/>
            <a:ext cx="4117340" cy="2714625"/>
          </a:xfrm>
          <a:prstGeom prst="rect">
            <a:avLst/>
          </a:prstGeom>
        </p:spPr>
      </p:pic>
      <p:pic>
        <p:nvPicPr>
          <p:cNvPr id="6" name="图片 5" descr="30床粗45"/>
          <p:cNvPicPr>
            <a:picLocks noChangeAspect="1"/>
          </p:cNvPicPr>
          <p:nvPr/>
        </p:nvPicPr>
        <p:blipFill>
          <a:blip r:embed="rId4"/>
          <a:stretch>
            <a:fillRect/>
          </a:stretch>
        </p:blipFill>
        <p:spPr>
          <a:xfrm>
            <a:off x="5715" y="3653155"/>
            <a:ext cx="6875145" cy="3219450"/>
          </a:xfrm>
          <a:prstGeom prst="rect">
            <a:avLst/>
          </a:prstGeom>
        </p:spPr>
      </p:pic>
      <p:pic>
        <p:nvPicPr>
          <p:cNvPr id="10" name="图片 9" descr="304到达5"/>
          <p:cNvPicPr>
            <a:picLocks noChangeAspect="1"/>
          </p:cNvPicPr>
          <p:nvPr/>
        </p:nvPicPr>
        <p:blipFill>
          <a:blip r:embed="rId5"/>
          <a:stretch>
            <a:fillRect/>
          </a:stretch>
        </p:blipFill>
        <p:spPr>
          <a:xfrm>
            <a:off x="5715" y="1898015"/>
            <a:ext cx="2729230" cy="4139565"/>
          </a:xfrm>
          <a:prstGeom prst="rect">
            <a:avLst/>
          </a:prstGeom>
        </p:spPr>
      </p:pic>
      <p:pic>
        <p:nvPicPr>
          <p:cNvPr id="9" name="图片 8" descr="摄图网_401631011"/>
          <p:cNvPicPr>
            <a:picLocks noChangeAspect="1"/>
          </p:cNvPicPr>
          <p:nvPr/>
        </p:nvPicPr>
        <p:blipFill>
          <a:blip r:embed="rId6"/>
          <a:stretch>
            <a:fillRect/>
          </a:stretch>
        </p:blipFill>
        <p:spPr>
          <a:xfrm>
            <a:off x="-314960" y="624205"/>
            <a:ext cx="5980430" cy="5980430"/>
          </a:xfrm>
          <a:prstGeom prst="rect">
            <a:avLst/>
          </a:prstGeom>
          <a:effectLst>
            <a:outerShdw blurRad="241300" dist="38100" dir="2700000" sx="102000" sy="102000" algn="tl" rotWithShape="0">
              <a:prstClr val="black">
                <a:alpha val="40000"/>
              </a:prstClr>
            </a:outerShdw>
          </a:effectLst>
        </p:spPr>
      </p:pic>
      <p:pic>
        <p:nvPicPr>
          <p:cNvPr id="8" name="图片 7" descr="30方法45"/>
          <p:cNvPicPr>
            <a:picLocks noChangeAspect="1"/>
          </p:cNvPicPr>
          <p:nvPr/>
        </p:nvPicPr>
        <p:blipFill>
          <a:blip r:embed="rId7"/>
          <a:stretch>
            <a:fillRect/>
          </a:stretch>
        </p:blipFill>
        <p:spPr>
          <a:xfrm>
            <a:off x="5715" y="3010535"/>
            <a:ext cx="2155825" cy="3862070"/>
          </a:xfrm>
          <a:prstGeom prst="rect">
            <a:avLst/>
          </a:prstGeom>
        </p:spPr>
      </p:pic>
      <p:pic>
        <p:nvPicPr>
          <p:cNvPr id="11" name="图片 10" descr="3方法045"/>
          <p:cNvPicPr>
            <a:picLocks noChangeAspect="1"/>
          </p:cNvPicPr>
          <p:nvPr/>
        </p:nvPicPr>
        <p:blipFill>
          <a:blip r:embed="rId8"/>
          <a:stretch>
            <a:fillRect/>
          </a:stretch>
        </p:blipFill>
        <p:spPr>
          <a:xfrm>
            <a:off x="-6350" y="4196715"/>
            <a:ext cx="6209030" cy="2675890"/>
          </a:xfrm>
          <a:prstGeom prst="rect">
            <a:avLst/>
          </a:prstGeom>
        </p:spPr>
      </p:pic>
      <p:pic>
        <p:nvPicPr>
          <p:cNvPr id="16" name="图片 15" descr="30实施45"/>
          <p:cNvPicPr>
            <a:picLocks noChangeAspect="1"/>
          </p:cNvPicPr>
          <p:nvPr/>
        </p:nvPicPr>
        <p:blipFill>
          <a:blip r:embed="rId9"/>
          <a:stretch>
            <a:fillRect/>
          </a:stretch>
        </p:blipFill>
        <p:spPr>
          <a:xfrm>
            <a:off x="7423785" y="-14605"/>
            <a:ext cx="4786630" cy="4607560"/>
          </a:xfrm>
          <a:prstGeom prst="rect">
            <a:avLst/>
          </a:prstGeom>
        </p:spPr>
      </p:pic>
      <p:pic>
        <p:nvPicPr>
          <p:cNvPr id="17" name="图片 16" descr="30到达45"/>
          <p:cNvPicPr>
            <a:picLocks noChangeAspect="1"/>
          </p:cNvPicPr>
          <p:nvPr/>
        </p:nvPicPr>
        <p:blipFill>
          <a:blip r:embed="rId10">
            <a:lum bright="-18000"/>
          </a:blip>
          <a:stretch>
            <a:fillRect/>
          </a:stretch>
        </p:blipFill>
        <p:spPr>
          <a:xfrm rot="16200000">
            <a:off x="5930265" y="1222375"/>
            <a:ext cx="4496435" cy="3335020"/>
          </a:xfrm>
          <a:prstGeom prst="rect">
            <a:avLst/>
          </a:prstGeom>
        </p:spPr>
      </p:pic>
      <p:pic>
        <p:nvPicPr>
          <p:cNvPr id="5" name="图片 4" descr="30床粗45"/>
          <p:cNvPicPr>
            <a:picLocks noChangeAspect="1"/>
          </p:cNvPicPr>
          <p:nvPr/>
        </p:nvPicPr>
        <p:blipFill>
          <a:blip r:embed="rId11"/>
          <a:stretch>
            <a:fillRect/>
          </a:stretch>
        </p:blipFill>
        <p:spPr>
          <a:xfrm>
            <a:off x="6396355" y="3646805"/>
            <a:ext cx="5814060" cy="3225800"/>
          </a:xfrm>
          <a:prstGeom prst="rect">
            <a:avLst/>
          </a:prstGeom>
        </p:spPr>
      </p:pic>
      <p:pic>
        <p:nvPicPr>
          <p:cNvPr id="14" name="图片 13" descr="3方法045"/>
          <p:cNvPicPr>
            <a:picLocks noChangeAspect="1"/>
          </p:cNvPicPr>
          <p:nvPr/>
        </p:nvPicPr>
        <p:blipFill>
          <a:blip r:embed="rId12"/>
          <a:stretch>
            <a:fillRect/>
          </a:stretch>
        </p:blipFill>
        <p:spPr>
          <a:xfrm flipH="1">
            <a:off x="6075045" y="4212590"/>
            <a:ext cx="6135370" cy="2644140"/>
          </a:xfrm>
          <a:prstGeom prst="rect">
            <a:avLst/>
          </a:prstGeom>
        </p:spPr>
      </p:pic>
      <p:pic>
        <p:nvPicPr>
          <p:cNvPr id="19" name="图片 18" descr="30实施45"/>
          <p:cNvPicPr>
            <a:picLocks noChangeAspect="1"/>
          </p:cNvPicPr>
          <p:nvPr/>
        </p:nvPicPr>
        <p:blipFill>
          <a:blip r:embed="rId13"/>
          <a:stretch>
            <a:fillRect/>
          </a:stretch>
        </p:blipFill>
        <p:spPr>
          <a:xfrm>
            <a:off x="4123055" y="-386715"/>
            <a:ext cx="2388235" cy="1343660"/>
          </a:xfrm>
          <a:prstGeom prst="rect">
            <a:avLst/>
          </a:prstGeom>
        </p:spPr>
      </p:pic>
      <p:sp>
        <p:nvSpPr>
          <p:cNvPr id="21" name="文本框 20"/>
          <p:cNvSpPr txBox="1"/>
          <p:nvPr/>
        </p:nvSpPr>
        <p:spPr>
          <a:xfrm>
            <a:off x="3768090" y="1109980"/>
            <a:ext cx="7558405" cy="3381695"/>
          </a:xfrm>
          <a:prstGeom prst="rect">
            <a:avLst/>
          </a:prstGeom>
          <a:noFill/>
        </p:spPr>
        <p:txBody>
          <a:bodyPr wrap="square" rtlCol="0">
            <a:spAutoFit/>
          </a:bodyPr>
          <a:lstStyle/>
          <a:p>
            <a:pPr>
              <a:lnSpc>
                <a:spcPct val="70000"/>
              </a:lnSpc>
            </a:pPr>
            <a:r>
              <a:rPr lang="en-US" altLang="zh-CN" sz="15000">
                <a:ln w="34925">
                  <a:solidFill>
                    <a:srgbClr val="FFDD4E"/>
                  </a:solidFill>
                </a:ln>
                <a:solidFill>
                  <a:srgbClr val="F12330"/>
                </a:solidFill>
                <a:cs typeface="+mn-ea"/>
                <a:sym typeface="+mn-lt"/>
              </a:rPr>
              <a:t>  </a:t>
            </a:r>
            <a:r>
              <a:rPr lang="zh-CN" altLang="en-US" sz="15000">
                <a:ln w="34925">
                  <a:solidFill>
                    <a:srgbClr val="FFDD4E"/>
                  </a:solidFill>
                </a:ln>
                <a:solidFill>
                  <a:srgbClr val="F12330"/>
                </a:solidFill>
                <a:cs typeface="+mn-ea"/>
                <a:sym typeface="+mn-lt"/>
              </a:rPr>
              <a:t>谢谢</a:t>
            </a:r>
          </a:p>
          <a:p>
            <a:pPr>
              <a:lnSpc>
                <a:spcPct val="70000"/>
              </a:lnSpc>
            </a:pPr>
            <a:r>
              <a:rPr lang="zh-CN" altLang="en-US" sz="15000">
                <a:ln w="34925">
                  <a:solidFill>
                    <a:srgbClr val="FFDD4E"/>
                  </a:solidFill>
                </a:ln>
                <a:solidFill>
                  <a:srgbClr val="F12330"/>
                </a:solidFill>
                <a:cs typeface="+mn-ea"/>
                <a:sym typeface="+mn-lt"/>
              </a:rPr>
              <a:t>     观看</a:t>
            </a:r>
          </a:p>
        </p:txBody>
      </p:sp>
      <p:pic>
        <p:nvPicPr>
          <p:cNvPr id="3" name="图片 2" descr="30床粗45"/>
          <p:cNvPicPr>
            <a:picLocks noChangeAspect="1"/>
          </p:cNvPicPr>
          <p:nvPr/>
        </p:nvPicPr>
        <p:blipFill>
          <a:blip r:embed="rId14"/>
          <a:stretch>
            <a:fillRect/>
          </a:stretch>
        </p:blipFill>
        <p:spPr>
          <a:xfrm rot="19560000">
            <a:off x="6541135" y="4824095"/>
            <a:ext cx="1504950" cy="1261110"/>
          </a:xfrm>
          <a:prstGeom prst="rect">
            <a:avLst/>
          </a:prstGeom>
        </p:spPr>
      </p:pic>
      <p:pic>
        <p:nvPicPr>
          <p:cNvPr id="18" name="图片 17" descr="3方法045"/>
          <p:cNvPicPr>
            <a:picLocks noChangeAspect="1"/>
          </p:cNvPicPr>
          <p:nvPr/>
        </p:nvPicPr>
        <p:blipFill>
          <a:blip r:embed="rId15"/>
          <a:stretch>
            <a:fillRect/>
          </a:stretch>
        </p:blipFill>
        <p:spPr>
          <a:xfrm>
            <a:off x="3620135" y="3206115"/>
            <a:ext cx="4382135" cy="3002915"/>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5706745" y="-1151890"/>
            <a:ext cx="3713480" cy="9258935"/>
          </a:xfrm>
          <a:prstGeom prst="rect">
            <a:avLst/>
          </a:prstGeom>
        </p:spPr>
      </p:pic>
      <p:sp>
        <p:nvSpPr>
          <p:cNvPr id="10" name="矩形 9"/>
          <p:cNvSpPr/>
          <p:nvPr/>
        </p:nvSpPr>
        <p:spPr>
          <a:xfrm>
            <a:off x="2806699" y="1539659"/>
            <a:ext cx="9385299" cy="3898898"/>
          </a:xfrm>
          <a:prstGeom prst="rect">
            <a:avLst/>
          </a:prstGeom>
          <a:noFill/>
          <a:ln w="38100">
            <a:solidFill>
              <a:srgbClr val="FFD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4367113" y="2658111"/>
            <a:ext cx="3229562" cy="830997"/>
          </a:xfrm>
          <a:prstGeom prst="rect">
            <a:avLst/>
          </a:prstGeom>
          <a:noFill/>
        </p:spPr>
        <p:txBody>
          <a:bodyPr vert="horz" wrap="square" rtlCol="0">
            <a:spAutoFit/>
          </a:bodyPr>
          <a:lstStyle/>
          <a:p>
            <a:r>
              <a:rPr lang="zh-CN" altLang="en-US" sz="4800" b="1">
                <a:solidFill>
                  <a:schemeClr val="bg1"/>
                </a:solidFill>
                <a:cs typeface="+mn-ea"/>
                <a:sym typeface="+mn-lt"/>
              </a:rPr>
              <a:t>输入标题</a:t>
            </a:r>
          </a:p>
        </p:txBody>
      </p:sp>
      <p:sp>
        <p:nvSpPr>
          <p:cNvPr id="41" name="矩形 40"/>
          <p:cNvSpPr/>
          <p:nvPr/>
        </p:nvSpPr>
        <p:spPr>
          <a:xfrm rot="5400000">
            <a:off x="5244716" y="2869305"/>
            <a:ext cx="45719" cy="14286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Title 20"/>
          <p:cNvSpPr txBox="1"/>
          <p:nvPr/>
        </p:nvSpPr>
        <p:spPr>
          <a:xfrm>
            <a:off x="4553257" y="3941965"/>
            <a:ext cx="4130109" cy="703462"/>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50000"/>
              </a:lnSpc>
              <a:spcBef>
                <a:spcPts val="1200"/>
              </a:spcBef>
            </a:pPr>
            <a:r>
              <a:rPr lang="zh-CN" altLang="en-US" sz="1600">
                <a:solidFill>
                  <a:schemeClr val="bg1"/>
                </a:solidFill>
                <a:latin typeface="+mn-lt"/>
                <a:ea typeface="+mn-ea"/>
                <a:cs typeface="+mn-ea"/>
                <a:sym typeface="+mn-lt"/>
              </a:rPr>
              <a:t>您的内容打在这里或者通过复制您的文本后在此框中选择粘贴</a:t>
            </a:r>
            <a:r>
              <a:rPr lang="en-US" altLang="zh-CN" sz="1600">
                <a:solidFill>
                  <a:schemeClr val="bg1"/>
                </a:solidFill>
                <a:latin typeface="+mn-lt"/>
                <a:ea typeface="+mn-ea"/>
                <a:cs typeface="+mn-ea"/>
                <a:sym typeface="+mn-lt"/>
              </a:rPr>
              <a:t>.</a:t>
            </a:r>
            <a:r>
              <a:rPr lang="zh-CN" altLang="en-US" sz="1600">
                <a:solidFill>
                  <a:schemeClr val="bg1"/>
                </a:solidFill>
                <a:latin typeface="+mn-lt"/>
                <a:ea typeface="+mn-ea"/>
                <a:cs typeface="+mn-ea"/>
                <a:sym typeface="+mn-lt"/>
              </a:rPr>
              <a:t>您的内容打在这里。</a:t>
            </a:r>
          </a:p>
        </p:txBody>
      </p:sp>
      <p:pic>
        <p:nvPicPr>
          <p:cNvPr id="3" name="图片 2" descr="30实施45"/>
          <p:cNvPicPr>
            <a:picLocks noChangeAspect="1"/>
          </p:cNvPicPr>
          <p:nvPr/>
        </p:nvPicPr>
        <p:blipFill>
          <a:blip r:embed="rId3"/>
          <a:stretch>
            <a:fillRect/>
          </a:stretch>
        </p:blipFill>
        <p:spPr>
          <a:xfrm>
            <a:off x="278765" y="3749040"/>
            <a:ext cx="4615815" cy="2374900"/>
          </a:xfrm>
          <a:prstGeom prst="ellipse">
            <a:avLst/>
          </a:prstGeom>
        </p:spPr>
      </p:pic>
      <p:pic>
        <p:nvPicPr>
          <p:cNvPr id="11" name="图片 10" descr="30方法45"/>
          <p:cNvPicPr>
            <a:picLocks noChangeAspect="1"/>
          </p:cNvPicPr>
          <p:nvPr/>
        </p:nvPicPr>
        <p:blipFill>
          <a:blip r:embed="rId4"/>
          <a:stretch>
            <a:fillRect/>
          </a:stretch>
        </p:blipFill>
        <p:spPr>
          <a:xfrm>
            <a:off x="8272145" y="1963420"/>
            <a:ext cx="3919855" cy="3371215"/>
          </a:xfrm>
          <a:prstGeom prst="rect">
            <a:avLst/>
          </a:prstGeom>
        </p:spPr>
      </p:pic>
      <p:pic>
        <p:nvPicPr>
          <p:cNvPr id="8" name="图片 7" descr="摄图网_400758162"/>
          <p:cNvPicPr>
            <a:picLocks noChangeAspect="1"/>
          </p:cNvPicPr>
          <p:nvPr/>
        </p:nvPicPr>
        <p:blipFill>
          <a:blip r:embed="rId5"/>
          <a:stretch>
            <a:fillRect/>
          </a:stretch>
        </p:blipFill>
        <p:spPr>
          <a:xfrm flipH="1">
            <a:off x="7528560" y="1895475"/>
            <a:ext cx="4572000" cy="457200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nodeType="afterGroup">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组合 2"/>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2" name="图片 1" descr="3方法045"/>
            <p:cNvPicPr>
              <a:picLocks noChangeAspect="1"/>
            </p:cNvPicPr>
            <p:nvPr/>
          </p:nvPicPr>
          <p:blipFill>
            <a:blip r:embed="rId2"/>
            <a:stretch>
              <a:fillRect/>
            </a:stretch>
          </p:blipFill>
          <p:spPr>
            <a:xfrm>
              <a:off x="379" y="387"/>
              <a:ext cx="2272" cy="1558"/>
            </a:xfrm>
            <a:prstGeom prst="rect">
              <a:avLst/>
            </a:prstGeom>
          </p:spPr>
        </p:pic>
      </p:grpSp>
      <p:sp>
        <p:nvSpPr>
          <p:cNvPr id="60" name="Freeform 253"/>
          <p:cNvSpPr>
            <a:spLocks noEditPoints="1"/>
          </p:cNvSpPr>
          <p:nvPr/>
        </p:nvSpPr>
        <p:spPr bwMode="auto">
          <a:xfrm rot="9000983">
            <a:off x="4173562" y="1610159"/>
            <a:ext cx="8350588" cy="3942272"/>
          </a:xfrm>
          <a:custGeom>
            <a:gdLst>
              <a:gd name="T0" fmla="*/ 46 w 1370"/>
              <a:gd name="T1" fmla="*/ 608 h 648"/>
              <a:gd name="T2" fmla="*/ 24 w 1370"/>
              <a:gd name="T3" fmla="*/ 591 h 648"/>
              <a:gd name="T4" fmla="*/ 106 w 1370"/>
              <a:gd name="T5" fmla="*/ 564 h 648"/>
              <a:gd name="T6" fmla="*/ 141 w 1370"/>
              <a:gd name="T7" fmla="*/ 549 h 648"/>
              <a:gd name="T8" fmla="*/ 138 w 1370"/>
              <a:gd name="T9" fmla="*/ 541 h 648"/>
              <a:gd name="T10" fmla="*/ 101 w 1370"/>
              <a:gd name="T11" fmla="*/ 532 h 648"/>
              <a:gd name="T12" fmla="*/ 183 w 1370"/>
              <a:gd name="T13" fmla="*/ 500 h 648"/>
              <a:gd name="T14" fmla="*/ 288 w 1370"/>
              <a:gd name="T15" fmla="*/ 450 h 648"/>
              <a:gd name="T16" fmla="*/ 391 w 1370"/>
              <a:gd name="T17" fmla="*/ 402 h 648"/>
              <a:gd name="T18" fmla="*/ 350 w 1370"/>
              <a:gd name="T19" fmla="*/ 387 h 648"/>
              <a:gd name="T20" fmla="*/ 218 w 1370"/>
              <a:gd name="T21" fmla="*/ 438 h 648"/>
              <a:gd name="T22" fmla="*/ 119 w 1370"/>
              <a:gd name="T23" fmla="*/ 472 h 648"/>
              <a:gd name="T24" fmla="*/ 170 w 1370"/>
              <a:gd name="T25" fmla="*/ 433 h 648"/>
              <a:gd name="T26" fmla="*/ 153 w 1370"/>
              <a:gd name="T27" fmla="*/ 435 h 648"/>
              <a:gd name="T28" fmla="*/ 201 w 1370"/>
              <a:gd name="T29" fmla="*/ 392 h 648"/>
              <a:gd name="T30" fmla="*/ 178 w 1370"/>
              <a:gd name="T31" fmla="*/ 376 h 648"/>
              <a:gd name="T32" fmla="*/ 306 w 1370"/>
              <a:gd name="T33" fmla="*/ 315 h 648"/>
              <a:gd name="T34" fmla="*/ 228 w 1370"/>
              <a:gd name="T35" fmla="*/ 317 h 648"/>
              <a:gd name="T36" fmla="*/ 496 w 1370"/>
              <a:gd name="T37" fmla="*/ 197 h 648"/>
              <a:gd name="T38" fmla="*/ 872 w 1370"/>
              <a:gd name="T39" fmla="*/ 60 h 648"/>
              <a:gd name="T40" fmla="*/ 799 w 1370"/>
              <a:gd name="T41" fmla="*/ 69 h 648"/>
              <a:gd name="T42" fmla="*/ 1015 w 1370"/>
              <a:gd name="T43" fmla="*/ 5 h 648"/>
              <a:gd name="T44" fmla="*/ 1006 w 1370"/>
              <a:gd name="T45" fmla="*/ 56 h 648"/>
              <a:gd name="T46" fmla="*/ 1082 w 1370"/>
              <a:gd name="T47" fmla="*/ 27 h 648"/>
              <a:gd name="T48" fmla="*/ 1154 w 1370"/>
              <a:gd name="T49" fmla="*/ 50 h 648"/>
              <a:gd name="T50" fmla="*/ 1216 w 1370"/>
              <a:gd name="T51" fmla="*/ 45 h 648"/>
              <a:gd name="T52" fmla="*/ 1218 w 1370"/>
              <a:gd name="T53" fmla="*/ 63 h 648"/>
              <a:gd name="T54" fmla="*/ 1258 w 1370"/>
              <a:gd name="T55" fmla="*/ 97 h 648"/>
              <a:gd name="T56" fmla="*/ 1316 w 1370"/>
              <a:gd name="T57" fmla="*/ 119 h 648"/>
              <a:gd name="T58" fmla="*/ 1264 w 1370"/>
              <a:gd name="T59" fmla="*/ 170 h 648"/>
              <a:gd name="T60" fmla="*/ 1204 w 1370"/>
              <a:gd name="T61" fmla="*/ 212 h 648"/>
              <a:gd name="T62" fmla="*/ 1179 w 1370"/>
              <a:gd name="T63" fmla="*/ 240 h 648"/>
              <a:gd name="T64" fmla="*/ 1131 w 1370"/>
              <a:gd name="T65" fmla="*/ 243 h 648"/>
              <a:gd name="T66" fmla="*/ 1052 w 1370"/>
              <a:gd name="T67" fmla="*/ 258 h 648"/>
              <a:gd name="T68" fmla="*/ 1014 w 1370"/>
              <a:gd name="T69" fmla="*/ 291 h 648"/>
              <a:gd name="T70" fmla="*/ 980 w 1370"/>
              <a:gd name="T71" fmla="*/ 320 h 648"/>
              <a:gd name="T72" fmla="*/ 888 w 1370"/>
              <a:gd name="T73" fmla="*/ 360 h 648"/>
              <a:gd name="T74" fmla="*/ 957 w 1370"/>
              <a:gd name="T75" fmla="*/ 358 h 648"/>
              <a:gd name="T76" fmla="*/ 874 w 1370"/>
              <a:gd name="T77" fmla="*/ 367 h 648"/>
              <a:gd name="T78" fmla="*/ 681 w 1370"/>
              <a:gd name="T79" fmla="*/ 464 h 648"/>
              <a:gd name="T80" fmla="*/ 751 w 1370"/>
              <a:gd name="T81" fmla="*/ 407 h 648"/>
              <a:gd name="T82" fmla="*/ 574 w 1370"/>
              <a:gd name="T83" fmla="*/ 444 h 648"/>
              <a:gd name="T84" fmla="*/ 403 w 1370"/>
              <a:gd name="T85" fmla="*/ 484 h 648"/>
              <a:gd name="T86" fmla="*/ 230 w 1370"/>
              <a:gd name="T87" fmla="*/ 555 h 648"/>
              <a:gd name="T88" fmla="*/ 129 w 1370"/>
              <a:gd name="T89" fmla="*/ 600 h 648"/>
              <a:gd name="T90" fmla="*/ 177 w 1370"/>
              <a:gd name="T91" fmla="*/ 516 h 648"/>
              <a:gd name="T92" fmla="*/ 971 w 1370"/>
              <a:gd name="T93" fmla="*/ 24 h 648"/>
              <a:gd name="T94" fmla="*/ 220 w 1370"/>
              <a:gd name="T95" fmla="*/ 400 h 648"/>
              <a:gd name="T96" fmla="*/ 1102 w 1370"/>
              <a:gd name="T97" fmla="*/ 76 h 648"/>
              <a:gd name="T98" fmla="*/ 223 w 1370"/>
              <a:gd name="T99" fmla="*/ 513 h 648"/>
              <a:gd name="T100" fmla="*/ 323 w 1370"/>
              <a:gd name="T101" fmla="*/ 473 h 648"/>
              <a:gd name="T102" fmla="*/ 936 w 1370"/>
              <a:gd name="T103" fmla="*/ 327 h 648"/>
              <a:gd name="T104" fmla="*/ 377 w 1370"/>
              <a:gd name="T105" fmla="*/ 379 h 648"/>
              <a:gd name="T106" fmla="*/ 208 w 1370"/>
              <a:gd name="T107" fmla="*/ 560 h 648"/>
              <a:gd name="T108" fmla="*/ 1013 w 1370"/>
              <a:gd name="T109" fmla="*/ 12 h 648"/>
              <a:gd name="T110" fmla="*/ 172 w 1370"/>
              <a:gd name="T111" fmla="*/ 546 h 648"/>
              <a:gd name="T112" fmla="*/ 232 w 1370"/>
              <a:gd name="T113" fmla="*/ 411 h 6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0" h="648">
                <a:moveTo>
                  <a:pt x="24" y="639"/>
                </a:moveTo>
                <a:cubicBezTo>
                  <a:pt x="24" y="637"/>
                  <a:pt x="25" y="635"/>
                  <a:pt x="25" y="633"/>
                </a:cubicBezTo>
                <a:cubicBezTo>
                  <a:pt x="22" y="634"/>
                  <a:pt x="19" y="635"/>
                  <a:pt x="15" y="636"/>
                </a:cubicBezTo>
                <a:cubicBezTo>
                  <a:pt x="15" y="635"/>
                  <a:pt x="15" y="635"/>
                  <a:pt x="15" y="634"/>
                </a:cubicBezTo>
                <a:cubicBezTo>
                  <a:pt x="19" y="632"/>
                  <a:pt x="23" y="627"/>
                  <a:pt x="28" y="627"/>
                </a:cubicBezTo>
                <a:cubicBezTo>
                  <a:pt x="35" y="626"/>
                  <a:pt x="35" y="620"/>
                  <a:pt x="38" y="616"/>
                </a:cubicBezTo>
                <a:cubicBezTo>
                  <a:pt x="45" y="614"/>
                  <a:pt x="53" y="611"/>
                  <a:pt x="59" y="607"/>
                </a:cubicBezTo>
                <a:cubicBezTo>
                  <a:pt x="59" y="606"/>
                  <a:pt x="59" y="605"/>
                  <a:pt x="58" y="605"/>
                </a:cubicBezTo>
                <a:cubicBezTo>
                  <a:pt x="53" y="607"/>
                  <a:pt x="47" y="609"/>
                  <a:pt x="41" y="612"/>
                </a:cubicBezTo>
                <a:cubicBezTo>
                  <a:pt x="42" y="611"/>
                  <a:pt x="45" y="610"/>
                  <a:pt x="46" y="608"/>
                </a:cubicBezTo>
                <a:cubicBezTo>
                  <a:pt x="47" y="606"/>
                  <a:pt x="48" y="603"/>
                  <a:pt x="49" y="600"/>
                </a:cubicBezTo>
                <a:cubicBezTo>
                  <a:pt x="46" y="600"/>
                  <a:pt x="43" y="599"/>
                  <a:pt x="40" y="599"/>
                </a:cubicBezTo>
                <a:cubicBezTo>
                  <a:pt x="37" y="599"/>
                  <a:pt x="35" y="600"/>
                  <a:pt x="33" y="601"/>
                </a:cubicBezTo>
                <a:cubicBezTo>
                  <a:pt x="30" y="602"/>
                  <a:pt x="28" y="605"/>
                  <a:pt x="25" y="605"/>
                </a:cubicBezTo>
                <a:cubicBezTo>
                  <a:pt x="16" y="608"/>
                  <a:pt x="9" y="614"/>
                  <a:pt x="0" y="618"/>
                </a:cubicBezTo>
                <a:cubicBezTo>
                  <a:pt x="1" y="614"/>
                  <a:pt x="2" y="611"/>
                  <a:pt x="3" y="608"/>
                </a:cubicBezTo>
                <a:cubicBezTo>
                  <a:pt x="3" y="608"/>
                  <a:pt x="2" y="607"/>
                  <a:pt x="2" y="607"/>
                </a:cubicBezTo>
                <a:cubicBezTo>
                  <a:pt x="5" y="605"/>
                  <a:pt x="9" y="603"/>
                  <a:pt x="12" y="601"/>
                </a:cubicBezTo>
                <a:cubicBezTo>
                  <a:pt x="14" y="600"/>
                  <a:pt x="16" y="599"/>
                  <a:pt x="16" y="597"/>
                </a:cubicBezTo>
                <a:cubicBezTo>
                  <a:pt x="17" y="592"/>
                  <a:pt x="21" y="591"/>
                  <a:pt x="24" y="591"/>
                </a:cubicBezTo>
                <a:cubicBezTo>
                  <a:pt x="37" y="589"/>
                  <a:pt x="44" y="581"/>
                  <a:pt x="51" y="572"/>
                </a:cubicBezTo>
                <a:cubicBezTo>
                  <a:pt x="52" y="571"/>
                  <a:pt x="53" y="569"/>
                  <a:pt x="54" y="569"/>
                </a:cubicBezTo>
                <a:cubicBezTo>
                  <a:pt x="66" y="569"/>
                  <a:pt x="75" y="560"/>
                  <a:pt x="87" y="557"/>
                </a:cubicBezTo>
                <a:cubicBezTo>
                  <a:pt x="86" y="560"/>
                  <a:pt x="85" y="564"/>
                  <a:pt x="84" y="567"/>
                </a:cubicBezTo>
                <a:cubicBezTo>
                  <a:pt x="83" y="565"/>
                  <a:pt x="82" y="563"/>
                  <a:pt x="82" y="563"/>
                </a:cubicBezTo>
                <a:cubicBezTo>
                  <a:pt x="78" y="564"/>
                  <a:pt x="75" y="566"/>
                  <a:pt x="71" y="568"/>
                </a:cubicBezTo>
                <a:cubicBezTo>
                  <a:pt x="69" y="569"/>
                  <a:pt x="68" y="571"/>
                  <a:pt x="66" y="574"/>
                </a:cubicBezTo>
                <a:cubicBezTo>
                  <a:pt x="74" y="574"/>
                  <a:pt x="79" y="570"/>
                  <a:pt x="84" y="568"/>
                </a:cubicBezTo>
                <a:cubicBezTo>
                  <a:pt x="88" y="568"/>
                  <a:pt x="93" y="567"/>
                  <a:pt x="97" y="566"/>
                </a:cubicBezTo>
                <a:cubicBezTo>
                  <a:pt x="100" y="566"/>
                  <a:pt x="103" y="564"/>
                  <a:pt x="106" y="564"/>
                </a:cubicBezTo>
                <a:cubicBezTo>
                  <a:pt x="114" y="563"/>
                  <a:pt x="117" y="565"/>
                  <a:pt x="120" y="572"/>
                </a:cubicBezTo>
                <a:cubicBezTo>
                  <a:pt x="123" y="573"/>
                  <a:pt x="125" y="573"/>
                  <a:pt x="128" y="574"/>
                </a:cubicBezTo>
                <a:cubicBezTo>
                  <a:pt x="138" y="572"/>
                  <a:pt x="143" y="564"/>
                  <a:pt x="149" y="557"/>
                </a:cubicBezTo>
                <a:cubicBezTo>
                  <a:pt x="149" y="557"/>
                  <a:pt x="149" y="557"/>
                  <a:pt x="149" y="557"/>
                </a:cubicBezTo>
                <a:cubicBezTo>
                  <a:pt x="153" y="555"/>
                  <a:pt x="159" y="556"/>
                  <a:pt x="160" y="549"/>
                </a:cubicBezTo>
                <a:cubicBezTo>
                  <a:pt x="156" y="551"/>
                  <a:pt x="153" y="553"/>
                  <a:pt x="149" y="555"/>
                </a:cubicBezTo>
                <a:cubicBezTo>
                  <a:pt x="149" y="555"/>
                  <a:pt x="149" y="555"/>
                  <a:pt x="149" y="555"/>
                </a:cubicBezTo>
                <a:cubicBezTo>
                  <a:pt x="149" y="553"/>
                  <a:pt x="149" y="551"/>
                  <a:pt x="149" y="550"/>
                </a:cubicBezTo>
                <a:cubicBezTo>
                  <a:pt x="151" y="548"/>
                  <a:pt x="154" y="547"/>
                  <a:pt x="157" y="544"/>
                </a:cubicBezTo>
                <a:cubicBezTo>
                  <a:pt x="150" y="544"/>
                  <a:pt x="145" y="547"/>
                  <a:pt x="141" y="549"/>
                </a:cubicBezTo>
                <a:cubicBezTo>
                  <a:pt x="133" y="553"/>
                  <a:pt x="117" y="554"/>
                  <a:pt x="109" y="551"/>
                </a:cubicBezTo>
                <a:cubicBezTo>
                  <a:pt x="108" y="550"/>
                  <a:pt x="106" y="551"/>
                  <a:pt x="104" y="551"/>
                </a:cubicBezTo>
                <a:cubicBezTo>
                  <a:pt x="103" y="551"/>
                  <a:pt x="102" y="552"/>
                  <a:pt x="100" y="552"/>
                </a:cubicBezTo>
                <a:cubicBezTo>
                  <a:pt x="99" y="552"/>
                  <a:pt x="98" y="551"/>
                  <a:pt x="98" y="550"/>
                </a:cubicBezTo>
                <a:cubicBezTo>
                  <a:pt x="106" y="547"/>
                  <a:pt x="113" y="543"/>
                  <a:pt x="120" y="539"/>
                </a:cubicBezTo>
                <a:cubicBezTo>
                  <a:pt x="125" y="538"/>
                  <a:pt x="130" y="538"/>
                  <a:pt x="130" y="531"/>
                </a:cubicBezTo>
                <a:cubicBezTo>
                  <a:pt x="130" y="531"/>
                  <a:pt x="133" y="530"/>
                  <a:pt x="136" y="530"/>
                </a:cubicBezTo>
                <a:cubicBezTo>
                  <a:pt x="134" y="532"/>
                  <a:pt x="133" y="534"/>
                  <a:pt x="131" y="537"/>
                </a:cubicBezTo>
                <a:cubicBezTo>
                  <a:pt x="139" y="531"/>
                  <a:pt x="139" y="531"/>
                  <a:pt x="144" y="536"/>
                </a:cubicBezTo>
                <a:cubicBezTo>
                  <a:pt x="142" y="537"/>
                  <a:pt x="140" y="539"/>
                  <a:pt x="138" y="541"/>
                </a:cubicBezTo>
                <a:cubicBezTo>
                  <a:pt x="145" y="543"/>
                  <a:pt x="146" y="543"/>
                  <a:pt x="148" y="538"/>
                </a:cubicBezTo>
                <a:cubicBezTo>
                  <a:pt x="150" y="532"/>
                  <a:pt x="154" y="529"/>
                  <a:pt x="158" y="526"/>
                </a:cubicBezTo>
                <a:cubicBezTo>
                  <a:pt x="161" y="525"/>
                  <a:pt x="164" y="524"/>
                  <a:pt x="166" y="523"/>
                </a:cubicBezTo>
                <a:cubicBezTo>
                  <a:pt x="160" y="519"/>
                  <a:pt x="156" y="524"/>
                  <a:pt x="151" y="527"/>
                </a:cubicBezTo>
                <a:cubicBezTo>
                  <a:pt x="152" y="519"/>
                  <a:pt x="161" y="521"/>
                  <a:pt x="163" y="514"/>
                </a:cubicBezTo>
                <a:cubicBezTo>
                  <a:pt x="153" y="518"/>
                  <a:pt x="144" y="523"/>
                  <a:pt x="136" y="526"/>
                </a:cubicBezTo>
                <a:cubicBezTo>
                  <a:pt x="129" y="528"/>
                  <a:pt x="127" y="534"/>
                  <a:pt x="121" y="536"/>
                </a:cubicBezTo>
                <a:cubicBezTo>
                  <a:pt x="121" y="536"/>
                  <a:pt x="121" y="538"/>
                  <a:pt x="121" y="540"/>
                </a:cubicBezTo>
                <a:cubicBezTo>
                  <a:pt x="118" y="537"/>
                  <a:pt x="116" y="534"/>
                  <a:pt x="112" y="535"/>
                </a:cubicBezTo>
                <a:cubicBezTo>
                  <a:pt x="109" y="536"/>
                  <a:pt x="105" y="534"/>
                  <a:pt x="101" y="532"/>
                </a:cubicBezTo>
                <a:cubicBezTo>
                  <a:pt x="104" y="531"/>
                  <a:pt x="108" y="530"/>
                  <a:pt x="111" y="528"/>
                </a:cubicBezTo>
                <a:cubicBezTo>
                  <a:pt x="114" y="526"/>
                  <a:pt x="117" y="523"/>
                  <a:pt x="120" y="522"/>
                </a:cubicBezTo>
                <a:cubicBezTo>
                  <a:pt x="127" y="519"/>
                  <a:pt x="133" y="518"/>
                  <a:pt x="140" y="516"/>
                </a:cubicBezTo>
                <a:cubicBezTo>
                  <a:pt x="144" y="514"/>
                  <a:pt x="147" y="509"/>
                  <a:pt x="152" y="509"/>
                </a:cubicBezTo>
                <a:cubicBezTo>
                  <a:pt x="153" y="509"/>
                  <a:pt x="154" y="508"/>
                  <a:pt x="155" y="507"/>
                </a:cubicBezTo>
                <a:cubicBezTo>
                  <a:pt x="162" y="507"/>
                  <a:pt x="166" y="504"/>
                  <a:pt x="164" y="496"/>
                </a:cubicBezTo>
                <a:cubicBezTo>
                  <a:pt x="163" y="495"/>
                  <a:pt x="165" y="493"/>
                  <a:pt x="168" y="491"/>
                </a:cubicBezTo>
                <a:cubicBezTo>
                  <a:pt x="167" y="495"/>
                  <a:pt x="167" y="498"/>
                  <a:pt x="166" y="503"/>
                </a:cubicBezTo>
                <a:cubicBezTo>
                  <a:pt x="170" y="502"/>
                  <a:pt x="173" y="500"/>
                  <a:pt x="176" y="500"/>
                </a:cubicBezTo>
                <a:cubicBezTo>
                  <a:pt x="178" y="500"/>
                  <a:pt x="181" y="494"/>
                  <a:pt x="183" y="500"/>
                </a:cubicBezTo>
                <a:cubicBezTo>
                  <a:pt x="186" y="499"/>
                  <a:pt x="189" y="497"/>
                  <a:pt x="192" y="496"/>
                </a:cubicBezTo>
                <a:cubicBezTo>
                  <a:pt x="194" y="494"/>
                  <a:pt x="196" y="492"/>
                  <a:pt x="197" y="491"/>
                </a:cubicBezTo>
                <a:cubicBezTo>
                  <a:pt x="201" y="491"/>
                  <a:pt x="201" y="491"/>
                  <a:pt x="205" y="487"/>
                </a:cubicBezTo>
                <a:cubicBezTo>
                  <a:pt x="202" y="488"/>
                  <a:pt x="199" y="489"/>
                  <a:pt x="197" y="490"/>
                </a:cubicBezTo>
                <a:cubicBezTo>
                  <a:pt x="197" y="489"/>
                  <a:pt x="197" y="487"/>
                  <a:pt x="197" y="486"/>
                </a:cubicBezTo>
                <a:cubicBezTo>
                  <a:pt x="207" y="485"/>
                  <a:pt x="216" y="480"/>
                  <a:pt x="224" y="474"/>
                </a:cubicBezTo>
                <a:cubicBezTo>
                  <a:pt x="229" y="472"/>
                  <a:pt x="233" y="468"/>
                  <a:pt x="237" y="466"/>
                </a:cubicBezTo>
                <a:cubicBezTo>
                  <a:pt x="239" y="464"/>
                  <a:pt x="239" y="464"/>
                  <a:pt x="242" y="467"/>
                </a:cubicBezTo>
                <a:cubicBezTo>
                  <a:pt x="246" y="465"/>
                  <a:pt x="250" y="464"/>
                  <a:pt x="254" y="462"/>
                </a:cubicBezTo>
                <a:cubicBezTo>
                  <a:pt x="266" y="458"/>
                  <a:pt x="277" y="453"/>
                  <a:pt x="288" y="450"/>
                </a:cubicBezTo>
                <a:cubicBezTo>
                  <a:pt x="293" y="448"/>
                  <a:pt x="292" y="445"/>
                  <a:pt x="291" y="441"/>
                </a:cubicBezTo>
                <a:cubicBezTo>
                  <a:pt x="293" y="443"/>
                  <a:pt x="295" y="445"/>
                  <a:pt x="297" y="445"/>
                </a:cubicBezTo>
                <a:cubicBezTo>
                  <a:pt x="298" y="445"/>
                  <a:pt x="299" y="443"/>
                  <a:pt x="301" y="442"/>
                </a:cubicBezTo>
                <a:cubicBezTo>
                  <a:pt x="304" y="442"/>
                  <a:pt x="307" y="442"/>
                  <a:pt x="310" y="441"/>
                </a:cubicBezTo>
                <a:cubicBezTo>
                  <a:pt x="314" y="441"/>
                  <a:pt x="319" y="442"/>
                  <a:pt x="320" y="436"/>
                </a:cubicBezTo>
                <a:cubicBezTo>
                  <a:pt x="320" y="436"/>
                  <a:pt x="321" y="435"/>
                  <a:pt x="321" y="435"/>
                </a:cubicBezTo>
                <a:cubicBezTo>
                  <a:pt x="330" y="431"/>
                  <a:pt x="339" y="427"/>
                  <a:pt x="347" y="422"/>
                </a:cubicBezTo>
                <a:cubicBezTo>
                  <a:pt x="356" y="417"/>
                  <a:pt x="366" y="414"/>
                  <a:pt x="376" y="410"/>
                </a:cubicBezTo>
                <a:cubicBezTo>
                  <a:pt x="378" y="405"/>
                  <a:pt x="382" y="406"/>
                  <a:pt x="386" y="407"/>
                </a:cubicBezTo>
                <a:cubicBezTo>
                  <a:pt x="386" y="403"/>
                  <a:pt x="387" y="402"/>
                  <a:pt x="391" y="402"/>
                </a:cubicBezTo>
                <a:cubicBezTo>
                  <a:pt x="393" y="402"/>
                  <a:pt x="395" y="398"/>
                  <a:pt x="396" y="396"/>
                </a:cubicBezTo>
                <a:cubicBezTo>
                  <a:pt x="400" y="395"/>
                  <a:pt x="404" y="399"/>
                  <a:pt x="407" y="394"/>
                </a:cubicBezTo>
                <a:cubicBezTo>
                  <a:pt x="410" y="390"/>
                  <a:pt x="416" y="390"/>
                  <a:pt x="418" y="385"/>
                </a:cubicBezTo>
                <a:cubicBezTo>
                  <a:pt x="408" y="383"/>
                  <a:pt x="407" y="385"/>
                  <a:pt x="407" y="394"/>
                </a:cubicBezTo>
                <a:cubicBezTo>
                  <a:pt x="402" y="388"/>
                  <a:pt x="395" y="393"/>
                  <a:pt x="388" y="392"/>
                </a:cubicBezTo>
                <a:cubicBezTo>
                  <a:pt x="390" y="391"/>
                  <a:pt x="392" y="390"/>
                  <a:pt x="393" y="389"/>
                </a:cubicBezTo>
                <a:cubicBezTo>
                  <a:pt x="390" y="385"/>
                  <a:pt x="386" y="388"/>
                  <a:pt x="383" y="389"/>
                </a:cubicBezTo>
                <a:cubicBezTo>
                  <a:pt x="377" y="390"/>
                  <a:pt x="372" y="393"/>
                  <a:pt x="366" y="390"/>
                </a:cubicBezTo>
                <a:cubicBezTo>
                  <a:pt x="366" y="390"/>
                  <a:pt x="365" y="390"/>
                  <a:pt x="365" y="390"/>
                </a:cubicBezTo>
                <a:cubicBezTo>
                  <a:pt x="361" y="385"/>
                  <a:pt x="356" y="384"/>
                  <a:pt x="350" y="387"/>
                </a:cubicBezTo>
                <a:cubicBezTo>
                  <a:pt x="342" y="391"/>
                  <a:pt x="333" y="394"/>
                  <a:pt x="324" y="394"/>
                </a:cubicBezTo>
                <a:cubicBezTo>
                  <a:pt x="323" y="394"/>
                  <a:pt x="321" y="393"/>
                  <a:pt x="320" y="394"/>
                </a:cubicBezTo>
                <a:cubicBezTo>
                  <a:pt x="316" y="402"/>
                  <a:pt x="306" y="399"/>
                  <a:pt x="300" y="403"/>
                </a:cubicBezTo>
                <a:cubicBezTo>
                  <a:pt x="293" y="396"/>
                  <a:pt x="288" y="401"/>
                  <a:pt x="282" y="404"/>
                </a:cubicBezTo>
                <a:cubicBezTo>
                  <a:pt x="283" y="408"/>
                  <a:pt x="284" y="412"/>
                  <a:pt x="285" y="418"/>
                </a:cubicBezTo>
                <a:cubicBezTo>
                  <a:pt x="282" y="415"/>
                  <a:pt x="281" y="413"/>
                  <a:pt x="281" y="413"/>
                </a:cubicBezTo>
                <a:cubicBezTo>
                  <a:pt x="272" y="412"/>
                  <a:pt x="265" y="418"/>
                  <a:pt x="256" y="420"/>
                </a:cubicBezTo>
                <a:cubicBezTo>
                  <a:pt x="251" y="421"/>
                  <a:pt x="247" y="425"/>
                  <a:pt x="242" y="429"/>
                </a:cubicBezTo>
                <a:cubicBezTo>
                  <a:pt x="239" y="432"/>
                  <a:pt x="237" y="433"/>
                  <a:pt x="232" y="434"/>
                </a:cubicBezTo>
                <a:cubicBezTo>
                  <a:pt x="228" y="434"/>
                  <a:pt x="223" y="436"/>
                  <a:pt x="218" y="438"/>
                </a:cubicBezTo>
                <a:cubicBezTo>
                  <a:pt x="215" y="438"/>
                  <a:pt x="211" y="439"/>
                  <a:pt x="208" y="440"/>
                </a:cubicBezTo>
                <a:cubicBezTo>
                  <a:pt x="204" y="442"/>
                  <a:pt x="199" y="444"/>
                  <a:pt x="194" y="447"/>
                </a:cubicBezTo>
                <a:cubicBezTo>
                  <a:pt x="183" y="454"/>
                  <a:pt x="171" y="459"/>
                  <a:pt x="157" y="463"/>
                </a:cubicBezTo>
                <a:cubicBezTo>
                  <a:pt x="155" y="463"/>
                  <a:pt x="152" y="466"/>
                  <a:pt x="150" y="468"/>
                </a:cubicBezTo>
                <a:cubicBezTo>
                  <a:pt x="150" y="466"/>
                  <a:pt x="149" y="464"/>
                  <a:pt x="149" y="460"/>
                </a:cubicBezTo>
                <a:cubicBezTo>
                  <a:pt x="146" y="463"/>
                  <a:pt x="145" y="465"/>
                  <a:pt x="144" y="466"/>
                </a:cubicBezTo>
                <a:cubicBezTo>
                  <a:pt x="142" y="466"/>
                  <a:pt x="139" y="466"/>
                  <a:pt x="137" y="466"/>
                </a:cubicBezTo>
                <a:cubicBezTo>
                  <a:pt x="137" y="467"/>
                  <a:pt x="138" y="468"/>
                  <a:pt x="138" y="468"/>
                </a:cubicBezTo>
                <a:cubicBezTo>
                  <a:pt x="138" y="469"/>
                  <a:pt x="139" y="469"/>
                  <a:pt x="140" y="471"/>
                </a:cubicBezTo>
                <a:cubicBezTo>
                  <a:pt x="132" y="471"/>
                  <a:pt x="125" y="471"/>
                  <a:pt x="119" y="472"/>
                </a:cubicBezTo>
                <a:cubicBezTo>
                  <a:pt x="119" y="471"/>
                  <a:pt x="119" y="471"/>
                  <a:pt x="119" y="470"/>
                </a:cubicBezTo>
                <a:cubicBezTo>
                  <a:pt x="119" y="469"/>
                  <a:pt x="119" y="467"/>
                  <a:pt x="119" y="467"/>
                </a:cubicBezTo>
                <a:cubicBezTo>
                  <a:pt x="126" y="463"/>
                  <a:pt x="132" y="457"/>
                  <a:pt x="140" y="455"/>
                </a:cubicBezTo>
                <a:cubicBezTo>
                  <a:pt x="148" y="453"/>
                  <a:pt x="155" y="448"/>
                  <a:pt x="163" y="445"/>
                </a:cubicBezTo>
                <a:cubicBezTo>
                  <a:pt x="171" y="441"/>
                  <a:pt x="178" y="438"/>
                  <a:pt x="186" y="435"/>
                </a:cubicBezTo>
                <a:cubicBezTo>
                  <a:pt x="192" y="432"/>
                  <a:pt x="198" y="430"/>
                  <a:pt x="204" y="427"/>
                </a:cubicBezTo>
                <a:cubicBezTo>
                  <a:pt x="209" y="425"/>
                  <a:pt x="213" y="422"/>
                  <a:pt x="217" y="418"/>
                </a:cubicBezTo>
                <a:cubicBezTo>
                  <a:pt x="216" y="418"/>
                  <a:pt x="216" y="417"/>
                  <a:pt x="216" y="416"/>
                </a:cubicBezTo>
                <a:cubicBezTo>
                  <a:pt x="211" y="417"/>
                  <a:pt x="207" y="417"/>
                  <a:pt x="202" y="418"/>
                </a:cubicBezTo>
                <a:cubicBezTo>
                  <a:pt x="191" y="422"/>
                  <a:pt x="180" y="427"/>
                  <a:pt x="170" y="433"/>
                </a:cubicBezTo>
                <a:cubicBezTo>
                  <a:pt x="163" y="436"/>
                  <a:pt x="156" y="438"/>
                  <a:pt x="149" y="441"/>
                </a:cubicBezTo>
                <a:cubicBezTo>
                  <a:pt x="146" y="441"/>
                  <a:pt x="144" y="443"/>
                  <a:pt x="142" y="444"/>
                </a:cubicBezTo>
                <a:cubicBezTo>
                  <a:pt x="129" y="450"/>
                  <a:pt x="116" y="456"/>
                  <a:pt x="102" y="462"/>
                </a:cubicBezTo>
                <a:cubicBezTo>
                  <a:pt x="102" y="462"/>
                  <a:pt x="101" y="462"/>
                  <a:pt x="100" y="462"/>
                </a:cubicBezTo>
                <a:cubicBezTo>
                  <a:pt x="101" y="460"/>
                  <a:pt x="102" y="459"/>
                  <a:pt x="103" y="459"/>
                </a:cubicBezTo>
                <a:cubicBezTo>
                  <a:pt x="112" y="454"/>
                  <a:pt x="122" y="450"/>
                  <a:pt x="131" y="445"/>
                </a:cubicBezTo>
                <a:cubicBezTo>
                  <a:pt x="132" y="444"/>
                  <a:pt x="133" y="443"/>
                  <a:pt x="134" y="442"/>
                </a:cubicBezTo>
                <a:cubicBezTo>
                  <a:pt x="135" y="439"/>
                  <a:pt x="137" y="438"/>
                  <a:pt x="140" y="438"/>
                </a:cubicBezTo>
                <a:cubicBezTo>
                  <a:pt x="143" y="438"/>
                  <a:pt x="145" y="435"/>
                  <a:pt x="147" y="434"/>
                </a:cubicBezTo>
                <a:cubicBezTo>
                  <a:pt x="148" y="437"/>
                  <a:pt x="151" y="436"/>
                  <a:pt x="153" y="435"/>
                </a:cubicBezTo>
                <a:cubicBezTo>
                  <a:pt x="156" y="433"/>
                  <a:pt x="160" y="432"/>
                  <a:pt x="164" y="430"/>
                </a:cubicBezTo>
                <a:cubicBezTo>
                  <a:pt x="174" y="424"/>
                  <a:pt x="184" y="418"/>
                  <a:pt x="195" y="412"/>
                </a:cubicBezTo>
                <a:cubicBezTo>
                  <a:pt x="194" y="411"/>
                  <a:pt x="193" y="410"/>
                  <a:pt x="191" y="409"/>
                </a:cubicBezTo>
                <a:cubicBezTo>
                  <a:pt x="192" y="409"/>
                  <a:pt x="192" y="409"/>
                  <a:pt x="192" y="409"/>
                </a:cubicBezTo>
                <a:cubicBezTo>
                  <a:pt x="191" y="408"/>
                  <a:pt x="191" y="407"/>
                  <a:pt x="191" y="406"/>
                </a:cubicBezTo>
                <a:cubicBezTo>
                  <a:pt x="193" y="406"/>
                  <a:pt x="195" y="407"/>
                  <a:pt x="198" y="408"/>
                </a:cubicBezTo>
                <a:cubicBezTo>
                  <a:pt x="198" y="405"/>
                  <a:pt x="198" y="403"/>
                  <a:pt x="198" y="400"/>
                </a:cubicBezTo>
                <a:cubicBezTo>
                  <a:pt x="195" y="400"/>
                  <a:pt x="193" y="401"/>
                  <a:pt x="190" y="401"/>
                </a:cubicBezTo>
                <a:cubicBezTo>
                  <a:pt x="190" y="401"/>
                  <a:pt x="190" y="400"/>
                  <a:pt x="190" y="400"/>
                </a:cubicBezTo>
                <a:cubicBezTo>
                  <a:pt x="193" y="397"/>
                  <a:pt x="197" y="395"/>
                  <a:pt x="201" y="392"/>
                </a:cubicBezTo>
                <a:cubicBezTo>
                  <a:pt x="192" y="390"/>
                  <a:pt x="186" y="395"/>
                  <a:pt x="177" y="396"/>
                </a:cubicBezTo>
                <a:cubicBezTo>
                  <a:pt x="181" y="393"/>
                  <a:pt x="183" y="392"/>
                  <a:pt x="187" y="389"/>
                </a:cubicBezTo>
                <a:cubicBezTo>
                  <a:pt x="178" y="388"/>
                  <a:pt x="172" y="390"/>
                  <a:pt x="167" y="394"/>
                </a:cubicBezTo>
                <a:cubicBezTo>
                  <a:pt x="160" y="399"/>
                  <a:pt x="153" y="398"/>
                  <a:pt x="146" y="396"/>
                </a:cubicBezTo>
                <a:cubicBezTo>
                  <a:pt x="142" y="402"/>
                  <a:pt x="137" y="405"/>
                  <a:pt x="130" y="405"/>
                </a:cubicBezTo>
                <a:cubicBezTo>
                  <a:pt x="124" y="405"/>
                  <a:pt x="119" y="407"/>
                  <a:pt x="115" y="413"/>
                </a:cubicBezTo>
                <a:cubicBezTo>
                  <a:pt x="113" y="412"/>
                  <a:pt x="110" y="411"/>
                  <a:pt x="107" y="410"/>
                </a:cubicBezTo>
                <a:cubicBezTo>
                  <a:pt x="111" y="407"/>
                  <a:pt x="113" y="405"/>
                  <a:pt x="116" y="404"/>
                </a:cubicBezTo>
                <a:cubicBezTo>
                  <a:pt x="125" y="400"/>
                  <a:pt x="133" y="397"/>
                  <a:pt x="141" y="394"/>
                </a:cubicBezTo>
                <a:cubicBezTo>
                  <a:pt x="155" y="390"/>
                  <a:pt x="165" y="381"/>
                  <a:pt x="178" y="376"/>
                </a:cubicBezTo>
                <a:cubicBezTo>
                  <a:pt x="181" y="374"/>
                  <a:pt x="184" y="371"/>
                  <a:pt x="188" y="371"/>
                </a:cubicBezTo>
                <a:cubicBezTo>
                  <a:pt x="191" y="372"/>
                  <a:pt x="194" y="368"/>
                  <a:pt x="197" y="366"/>
                </a:cubicBezTo>
                <a:cubicBezTo>
                  <a:pt x="200" y="364"/>
                  <a:pt x="204" y="360"/>
                  <a:pt x="209" y="365"/>
                </a:cubicBezTo>
                <a:cubicBezTo>
                  <a:pt x="211" y="363"/>
                  <a:pt x="212" y="361"/>
                  <a:pt x="214" y="360"/>
                </a:cubicBezTo>
                <a:cubicBezTo>
                  <a:pt x="223" y="356"/>
                  <a:pt x="231" y="351"/>
                  <a:pt x="240" y="347"/>
                </a:cubicBezTo>
                <a:cubicBezTo>
                  <a:pt x="249" y="343"/>
                  <a:pt x="259" y="339"/>
                  <a:pt x="268" y="335"/>
                </a:cubicBezTo>
                <a:cubicBezTo>
                  <a:pt x="271" y="333"/>
                  <a:pt x="274" y="331"/>
                  <a:pt x="278" y="329"/>
                </a:cubicBezTo>
                <a:cubicBezTo>
                  <a:pt x="279" y="328"/>
                  <a:pt x="281" y="327"/>
                  <a:pt x="283" y="326"/>
                </a:cubicBezTo>
                <a:cubicBezTo>
                  <a:pt x="287" y="325"/>
                  <a:pt x="291" y="324"/>
                  <a:pt x="294" y="320"/>
                </a:cubicBezTo>
                <a:cubicBezTo>
                  <a:pt x="296" y="317"/>
                  <a:pt x="302" y="316"/>
                  <a:pt x="306" y="315"/>
                </a:cubicBezTo>
                <a:cubicBezTo>
                  <a:pt x="306" y="314"/>
                  <a:pt x="306" y="313"/>
                  <a:pt x="306" y="313"/>
                </a:cubicBezTo>
                <a:cubicBezTo>
                  <a:pt x="300" y="314"/>
                  <a:pt x="294" y="316"/>
                  <a:pt x="288" y="317"/>
                </a:cubicBezTo>
                <a:cubicBezTo>
                  <a:pt x="289" y="316"/>
                  <a:pt x="291" y="314"/>
                  <a:pt x="294" y="312"/>
                </a:cubicBezTo>
                <a:cubicBezTo>
                  <a:pt x="292" y="311"/>
                  <a:pt x="290" y="309"/>
                  <a:pt x="289" y="310"/>
                </a:cubicBezTo>
                <a:cubicBezTo>
                  <a:pt x="278" y="313"/>
                  <a:pt x="266" y="315"/>
                  <a:pt x="255" y="319"/>
                </a:cubicBezTo>
                <a:cubicBezTo>
                  <a:pt x="245" y="322"/>
                  <a:pt x="235" y="329"/>
                  <a:pt x="225" y="331"/>
                </a:cubicBezTo>
                <a:cubicBezTo>
                  <a:pt x="216" y="333"/>
                  <a:pt x="209" y="341"/>
                  <a:pt x="199" y="338"/>
                </a:cubicBezTo>
                <a:cubicBezTo>
                  <a:pt x="197" y="338"/>
                  <a:pt x="195" y="339"/>
                  <a:pt x="193" y="339"/>
                </a:cubicBezTo>
                <a:cubicBezTo>
                  <a:pt x="199" y="335"/>
                  <a:pt x="206" y="331"/>
                  <a:pt x="212" y="327"/>
                </a:cubicBezTo>
                <a:cubicBezTo>
                  <a:pt x="218" y="324"/>
                  <a:pt x="222" y="319"/>
                  <a:pt x="228" y="317"/>
                </a:cubicBezTo>
                <a:cubicBezTo>
                  <a:pt x="240" y="311"/>
                  <a:pt x="252" y="306"/>
                  <a:pt x="264" y="301"/>
                </a:cubicBezTo>
                <a:cubicBezTo>
                  <a:pt x="271" y="299"/>
                  <a:pt x="277" y="297"/>
                  <a:pt x="283" y="294"/>
                </a:cubicBezTo>
                <a:cubicBezTo>
                  <a:pt x="288" y="292"/>
                  <a:pt x="293" y="290"/>
                  <a:pt x="298" y="288"/>
                </a:cubicBezTo>
                <a:cubicBezTo>
                  <a:pt x="300" y="287"/>
                  <a:pt x="302" y="287"/>
                  <a:pt x="303" y="286"/>
                </a:cubicBezTo>
                <a:cubicBezTo>
                  <a:pt x="307" y="283"/>
                  <a:pt x="311" y="280"/>
                  <a:pt x="315" y="278"/>
                </a:cubicBezTo>
                <a:cubicBezTo>
                  <a:pt x="317" y="276"/>
                  <a:pt x="320" y="276"/>
                  <a:pt x="321" y="274"/>
                </a:cubicBezTo>
                <a:cubicBezTo>
                  <a:pt x="326" y="267"/>
                  <a:pt x="333" y="265"/>
                  <a:pt x="340" y="262"/>
                </a:cubicBezTo>
                <a:cubicBezTo>
                  <a:pt x="353" y="257"/>
                  <a:pt x="366" y="251"/>
                  <a:pt x="379" y="245"/>
                </a:cubicBezTo>
                <a:cubicBezTo>
                  <a:pt x="409" y="233"/>
                  <a:pt x="440" y="221"/>
                  <a:pt x="470" y="208"/>
                </a:cubicBezTo>
                <a:cubicBezTo>
                  <a:pt x="479" y="205"/>
                  <a:pt x="487" y="201"/>
                  <a:pt x="496" y="197"/>
                </a:cubicBezTo>
                <a:cubicBezTo>
                  <a:pt x="503" y="195"/>
                  <a:pt x="511" y="193"/>
                  <a:pt x="518" y="190"/>
                </a:cubicBezTo>
                <a:cubicBezTo>
                  <a:pt x="528" y="186"/>
                  <a:pt x="537" y="182"/>
                  <a:pt x="547" y="178"/>
                </a:cubicBezTo>
                <a:cubicBezTo>
                  <a:pt x="552" y="176"/>
                  <a:pt x="557" y="175"/>
                  <a:pt x="561" y="173"/>
                </a:cubicBezTo>
                <a:cubicBezTo>
                  <a:pt x="573" y="169"/>
                  <a:pt x="584" y="163"/>
                  <a:pt x="595" y="160"/>
                </a:cubicBezTo>
                <a:cubicBezTo>
                  <a:pt x="608" y="158"/>
                  <a:pt x="621" y="153"/>
                  <a:pt x="633" y="148"/>
                </a:cubicBezTo>
                <a:cubicBezTo>
                  <a:pt x="650" y="141"/>
                  <a:pt x="667" y="134"/>
                  <a:pt x="684" y="127"/>
                </a:cubicBezTo>
                <a:cubicBezTo>
                  <a:pt x="694" y="123"/>
                  <a:pt x="704" y="119"/>
                  <a:pt x="714" y="115"/>
                </a:cubicBezTo>
                <a:cubicBezTo>
                  <a:pt x="736" y="107"/>
                  <a:pt x="758" y="99"/>
                  <a:pt x="778" y="89"/>
                </a:cubicBezTo>
                <a:cubicBezTo>
                  <a:pt x="784" y="86"/>
                  <a:pt x="791" y="84"/>
                  <a:pt x="797" y="83"/>
                </a:cubicBezTo>
                <a:cubicBezTo>
                  <a:pt x="822" y="75"/>
                  <a:pt x="847" y="68"/>
                  <a:pt x="872" y="60"/>
                </a:cubicBezTo>
                <a:cubicBezTo>
                  <a:pt x="876" y="59"/>
                  <a:pt x="880" y="58"/>
                  <a:pt x="883" y="56"/>
                </a:cubicBezTo>
                <a:cubicBezTo>
                  <a:pt x="885" y="54"/>
                  <a:pt x="884" y="51"/>
                  <a:pt x="888" y="50"/>
                </a:cubicBezTo>
                <a:cubicBezTo>
                  <a:pt x="891" y="49"/>
                  <a:pt x="894" y="47"/>
                  <a:pt x="897" y="46"/>
                </a:cubicBezTo>
                <a:cubicBezTo>
                  <a:pt x="900" y="45"/>
                  <a:pt x="903" y="43"/>
                  <a:pt x="906" y="40"/>
                </a:cubicBezTo>
                <a:cubicBezTo>
                  <a:pt x="899" y="42"/>
                  <a:pt x="893" y="44"/>
                  <a:pt x="887" y="46"/>
                </a:cubicBezTo>
                <a:cubicBezTo>
                  <a:pt x="873" y="48"/>
                  <a:pt x="862" y="57"/>
                  <a:pt x="848" y="58"/>
                </a:cubicBezTo>
                <a:cubicBezTo>
                  <a:pt x="846" y="58"/>
                  <a:pt x="843" y="60"/>
                  <a:pt x="841" y="61"/>
                </a:cubicBezTo>
                <a:cubicBezTo>
                  <a:pt x="827" y="66"/>
                  <a:pt x="814" y="71"/>
                  <a:pt x="801" y="76"/>
                </a:cubicBezTo>
                <a:cubicBezTo>
                  <a:pt x="797" y="78"/>
                  <a:pt x="792" y="79"/>
                  <a:pt x="787" y="80"/>
                </a:cubicBezTo>
                <a:cubicBezTo>
                  <a:pt x="795" y="70"/>
                  <a:pt x="794" y="70"/>
                  <a:pt x="799" y="69"/>
                </a:cubicBezTo>
                <a:cubicBezTo>
                  <a:pt x="805" y="68"/>
                  <a:pt x="811" y="66"/>
                  <a:pt x="817" y="65"/>
                </a:cubicBezTo>
                <a:cubicBezTo>
                  <a:pt x="819" y="64"/>
                  <a:pt x="822" y="64"/>
                  <a:pt x="823" y="63"/>
                </a:cubicBezTo>
                <a:cubicBezTo>
                  <a:pt x="826" y="58"/>
                  <a:pt x="832" y="57"/>
                  <a:pt x="837" y="55"/>
                </a:cubicBezTo>
                <a:cubicBezTo>
                  <a:pt x="855" y="48"/>
                  <a:pt x="874" y="43"/>
                  <a:pt x="891" y="35"/>
                </a:cubicBezTo>
                <a:cubicBezTo>
                  <a:pt x="902" y="30"/>
                  <a:pt x="914" y="26"/>
                  <a:pt x="926" y="22"/>
                </a:cubicBezTo>
                <a:cubicBezTo>
                  <a:pt x="932" y="20"/>
                  <a:pt x="938" y="18"/>
                  <a:pt x="945" y="17"/>
                </a:cubicBezTo>
                <a:cubicBezTo>
                  <a:pt x="954" y="16"/>
                  <a:pt x="961" y="12"/>
                  <a:pt x="969" y="9"/>
                </a:cubicBezTo>
                <a:cubicBezTo>
                  <a:pt x="979" y="4"/>
                  <a:pt x="989" y="1"/>
                  <a:pt x="1000" y="2"/>
                </a:cubicBezTo>
                <a:cubicBezTo>
                  <a:pt x="1005" y="2"/>
                  <a:pt x="1009" y="1"/>
                  <a:pt x="1015" y="0"/>
                </a:cubicBezTo>
                <a:cubicBezTo>
                  <a:pt x="1015" y="2"/>
                  <a:pt x="1015" y="3"/>
                  <a:pt x="1015" y="5"/>
                </a:cubicBezTo>
                <a:cubicBezTo>
                  <a:pt x="1016" y="6"/>
                  <a:pt x="1018" y="6"/>
                  <a:pt x="1020" y="7"/>
                </a:cubicBezTo>
                <a:cubicBezTo>
                  <a:pt x="1021" y="10"/>
                  <a:pt x="1022" y="13"/>
                  <a:pt x="1023" y="17"/>
                </a:cubicBezTo>
                <a:cubicBezTo>
                  <a:pt x="1018" y="20"/>
                  <a:pt x="1012" y="23"/>
                  <a:pt x="1006" y="27"/>
                </a:cubicBezTo>
                <a:cubicBezTo>
                  <a:pt x="1010" y="32"/>
                  <a:pt x="1015" y="26"/>
                  <a:pt x="1019" y="26"/>
                </a:cubicBezTo>
                <a:cubicBezTo>
                  <a:pt x="1023" y="26"/>
                  <a:pt x="1030" y="26"/>
                  <a:pt x="1030" y="18"/>
                </a:cubicBezTo>
                <a:cubicBezTo>
                  <a:pt x="1034" y="21"/>
                  <a:pt x="1036" y="23"/>
                  <a:pt x="1040" y="25"/>
                </a:cubicBezTo>
                <a:cubicBezTo>
                  <a:pt x="1034" y="27"/>
                  <a:pt x="1031" y="31"/>
                  <a:pt x="1028" y="34"/>
                </a:cubicBezTo>
                <a:cubicBezTo>
                  <a:pt x="1025" y="38"/>
                  <a:pt x="1019" y="39"/>
                  <a:pt x="1015" y="42"/>
                </a:cubicBezTo>
                <a:cubicBezTo>
                  <a:pt x="1011" y="45"/>
                  <a:pt x="1008" y="49"/>
                  <a:pt x="1004" y="52"/>
                </a:cubicBezTo>
                <a:cubicBezTo>
                  <a:pt x="1004" y="53"/>
                  <a:pt x="1005" y="55"/>
                  <a:pt x="1006" y="56"/>
                </a:cubicBezTo>
                <a:cubicBezTo>
                  <a:pt x="1003" y="58"/>
                  <a:pt x="999" y="51"/>
                  <a:pt x="996" y="58"/>
                </a:cubicBezTo>
                <a:cubicBezTo>
                  <a:pt x="1000" y="57"/>
                  <a:pt x="1003" y="56"/>
                  <a:pt x="1006" y="56"/>
                </a:cubicBezTo>
                <a:cubicBezTo>
                  <a:pt x="1011" y="62"/>
                  <a:pt x="1011" y="61"/>
                  <a:pt x="1018" y="59"/>
                </a:cubicBezTo>
                <a:cubicBezTo>
                  <a:pt x="1032" y="54"/>
                  <a:pt x="1044" y="44"/>
                  <a:pt x="1059" y="42"/>
                </a:cubicBezTo>
                <a:cubicBezTo>
                  <a:pt x="1062" y="41"/>
                  <a:pt x="1065" y="39"/>
                  <a:pt x="1068" y="37"/>
                </a:cubicBezTo>
                <a:cubicBezTo>
                  <a:pt x="1066" y="36"/>
                  <a:pt x="1065" y="35"/>
                  <a:pt x="1063" y="34"/>
                </a:cubicBezTo>
                <a:cubicBezTo>
                  <a:pt x="1064" y="34"/>
                  <a:pt x="1064" y="33"/>
                  <a:pt x="1065" y="33"/>
                </a:cubicBezTo>
                <a:cubicBezTo>
                  <a:pt x="1067" y="33"/>
                  <a:pt x="1069" y="32"/>
                  <a:pt x="1071" y="33"/>
                </a:cubicBezTo>
                <a:cubicBezTo>
                  <a:pt x="1077" y="36"/>
                  <a:pt x="1082" y="34"/>
                  <a:pt x="1087" y="30"/>
                </a:cubicBezTo>
                <a:cubicBezTo>
                  <a:pt x="1085" y="29"/>
                  <a:pt x="1084" y="29"/>
                  <a:pt x="1082" y="27"/>
                </a:cubicBezTo>
                <a:cubicBezTo>
                  <a:pt x="1092" y="23"/>
                  <a:pt x="1102" y="19"/>
                  <a:pt x="1112" y="23"/>
                </a:cubicBezTo>
                <a:cubicBezTo>
                  <a:pt x="1111" y="26"/>
                  <a:pt x="1110" y="29"/>
                  <a:pt x="1108" y="32"/>
                </a:cubicBezTo>
                <a:cubicBezTo>
                  <a:pt x="1107" y="32"/>
                  <a:pt x="1105" y="33"/>
                  <a:pt x="1101" y="34"/>
                </a:cubicBezTo>
                <a:cubicBezTo>
                  <a:pt x="1104" y="37"/>
                  <a:pt x="1106" y="40"/>
                  <a:pt x="1108" y="41"/>
                </a:cubicBezTo>
                <a:cubicBezTo>
                  <a:pt x="1110" y="42"/>
                  <a:pt x="1113" y="40"/>
                  <a:pt x="1115" y="40"/>
                </a:cubicBezTo>
                <a:cubicBezTo>
                  <a:pt x="1124" y="37"/>
                  <a:pt x="1132" y="35"/>
                  <a:pt x="1141" y="32"/>
                </a:cubicBezTo>
                <a:cubicBezTo>
                  <a:pt x="1144" y="40"/>
                  <a:pt x="1138" y="44"/>
                  <a:pt x="1135" y="49"/>
                </a:cubicBezTo>
                <a:cubicBezTo>
                  <a:pt x="1137" y="50"/>
                  <a:pt x="1139" y="50"/>
                  <a:pt x="1141" y="51"/>
                </a:cubicBezTo>
                <a:cubicBezTo>
                  <a:pt x="1144" y="54"/>
                  <a:pt x="1147" y="55"/>
                  <a:pt x="1149" y="51"/>
                </a:cubicBezTo>
                <a:cubicBezTo>
                  <a:pt x="1150" y="50"/>
                  <a:pt x="1153" y="50"/>
                  <a:pt x="1154" y="50"/>
                </a:cubicBezTo>
                <a:cubicBezTo>
                  <a:pt x="1155" y="51"/>
                  <a:pt x="1156" y="52"/>
                  <a:pt x="1155" y="53"/>
                </a:cubicBezTo>
                <a:cubicBezTo>
                  <a:pt x="1154" y="54"/>
                  <a:pt x="1153" y="56"/>
                  <a:pt x="1152" y="56"/>
                </a:cubicBezTo>
                <a:cubicBezTo>
                  <a:pt x="1147" y="58"/>
                  <a:pt x="1142" y="59"/>
                  <a:pt x="1138" y="61"/>
                </a:cubicBezTo>
                <a:cubicBezTo>
                  <a:pt x="1137" y="62"/>
                  <a:pt x="1136" y="66"/>
                  <a:pt x="1135" y="68"/>
                </a:cubicBezTo>
                <a:cubicBezTo>
                  <a:pt x="1143" y="66"/>
                  <a:pt x="1151" y="65"/>
                  <a:pt x="1158" y="62"/>
                </a:cubicBezTo>
                <a:cubicBezTo>
                  <a:pt x="1164" y="60"/>
                  <a:pt x="1169" y="56"/>
                  <a:pt x="1175" y="52"/>
                </a:cubicBezTo>
                <a:cubicBezTo>
                  <a:pt x="1176" y="52"/>
                  <a:pt x="1178" y="52"/>
                  <a:pt x="1180" y="52"/>
                </a:cubicBezTo>
                <a:cubicBezTo>
                  <a:pt x="1179" y="53"/>
                  <a:pt x="1179" y="55"/>
                  <a:pt x="1179" y="57"/>
                </a:cubicBezTo>
                <a:cubicBezTo>
                  <a:pt x="1190" y="53"/>
                  <a:pt x="1200" y="49"/>
                  <a:pt x="1210" y="45"/>
                </a:cubicBezTo>
                <a:cubicBezTo>
                  <a:pt x="1212" y="44"/>
                  <a:pt x="1215" y="44"/>
                  <a:pt x="1216" y="45"/>
                </a:cubicBezTo>
                <a:cubicBezTo>
                  <a:pt x="1217" y="48"/>
                  <a:pt x="1219" y="49"/>
                  <a:pt x="1221" y="47"/>
                </a:cubicBezTo>
                <a:cubicBezTo>
                  <a:pt x="1223" y="45"/>
                  <a:pt x="1224" y="42"/>
                  <a:pt x="1225" y="38"/>
                </a:cubicBezTo>
                <a:cubicBezTo>
                  <a:pt x="1231" y="37"/>
                  <a:pt x="1239" y="35"/>
                  <a:pt x="1246" y="33"/>
                </a:cubicBezTo>
                <a:cubicBezTo>
                  <a:pt x="1255" y="39"/>
                  <a:pt x="1268" y="34"/>
                  <a:pt x="1275" y="46"/>
                </a:cubicBezTo>
                <a:cubicBezTo>
                  <a:pt x="1267" y="48"/>
                  <a:pt x="1260" y="55"/>
                  <a:pt x="1251" y="51"/>
                </a:cubicBezTo>
                <a:cubicBezTo>
                  <a:pt x="1248" y="50"/>
                  <a:pt x="1245" y="49"/>
                  <a:pt x="1241" y="52"/>
                </a:cubicBezTo>
                <a:cubicBezTo>
                  <a:pt x="1239" y="54"/>
                  <a:pt x="1235" y="54"/>
                  <a:pt x="1232" y="54"/>
                </a:cubicBezTo>
                <a:cubicBezTo>
                  <a:pt x="1226" y="51"/>
                  <a:pt x="1226" y="51"/>
                  <a:pt x="1222" y="53"/>
                </a:cubicBezTo>
                <a:cubicBezTo>
                  <a:pt x="1225" y="56"/>
                  <a:pt x="1225" y="56"/>
                  <a:pt x="1232" y="56"/>
                </a:cubicBezTo>
                <a:cubicBezTo>
                  <a:pt x="1227" y="58"/>
                  <a:pt x="1223" y="60"/>
                  <a:pt x="1218" y="63"/>
                </a:cubicBezTo>
                <a:cubicBezTo>
                  <a:pt x="1218" y="65"/>
                  <a:pt x="1219" y="67"/>
                  <a:pt x="1220" y="70"/>
                </a:cubicBezTo>
                <a:cubicBezTo>
                  <a:pt x="1228" y="68"/>
                  <a:pt x="1235" y="67"/>
                  <a:pt x="1243" y="65"/>
                </a:cubicBezTo>
                <a:cubicBezTo>
                  <a:pt x="1246" y="64"/>
                  <a:pt x="1248" y="63"/>
                  <a:pt x="1251" y="61"/>
                </a:cubicBezTo>
                <a:cubicBezTo>
                  <a:pt x="1252" y="62"/>
                  <a:pt x="1255" y="63"/>
                  <a:pt x="1257" y="64"/>
                </a:cubicBezTo>
                <a:cubicBezTo>
                  <a:pt x="1257" y="68"/>
                  <a:pt x="1256" y="71"/>
                  <a:pt x="1256" y="74"/>
                </a:cubicBezTo>
                <a:cubicBezTo>
                  <a:pt x="1248" y="79"/>
                  <a:pt x="1238" y="77"/>
                  <a:pt x="1230" y="83"/>
                </a:cubicBezTo>
                <a:cubicBezTo>
                  <a:pt x="1235" y="85"/>
                  <a:pt x="1238" y="86"/>
                  <a:pt x="1243" y="87"/>
                </a:cubicBezTo>
                <a:cubicBezTo>
                  <a:pt x="1239" y="89"/>
                  <a:pt x="1236" y="91"/>
                  <a:pt x="1231" y="94"/>
                </a:cubicBezTo>
                <a:cubicBezTo>
                  <a:pt x="1235" y="95"/>
                  <a:pt x="1237" y="96"/>
                  <a:pt x="1239" y="96"/>
                </a:cubicBezTo>
                <a:cubicBezTo>
                  <a:pt x="1245" y="96"/>
                  <a:pt x="1252" y="94"/>
                  <a:pt x="1258" y="97"/>
                </a:cubicBezTo>
                <a:cubicBezTo>
                  <a:pt x="1260" y="98"/>
                  <a:pt x="1263" y="97"/>
                  <a:pt x="1265" y="96"/>
                </a:cubicBezTo>
                <a:cubicBezTo>
                  <a:pt x="1272" y="94"/>
                  <a:pt x="1278" y="94"/>
                  <a:pt x="1286" y="97"/>
                </a:cubicBezTo>
                <a:cubicBezTo>
                  <a:pt x="1284" y="100"/>
                  <a:pt x="1283" y="103"/>
                  <a:pt x="1281" y="107"/>
                </a:cubicBezTo>
                <a:cubicBezTo>
                  <a:pt x="1287" y="108"/>
                  <a:pt x="1294" y="105"/>
                  <a:pt x="1296" y="100"/>
                </a:cubicBezTo>
                <a:cubicBezTo>
                  <a:pt x="1299" y="97"/>
                  <a:pt x="1301" y="97"/>
                  <a:pt x="1303" y="97"/>
                </a:cubicBezTo>
                <a:cubicBezTo>
                  <a:pt x="1319" y="98"/>
                  <a:pt x="1334" y="92"/>
                  <a:pt x="1349" y="93"/>
                </a:cubicBezTo>
                <a:cubicBezTo>
                  <a:pt x="1354" y="93"/>
                  <a:pt x="1358" y="92"/>
                  <a:pt x="1362" y="93"/>
                </a:cubicBezTo>
                <a:cubicBezTo>
                  <a:pt x="1369" y="95"/>
                  <a:pt x="1370" y="99"/>
                  <a:pt x="1366" y="107"/>
                </a:cubicBezTo>
                <a:cubicBezTo>
                  <a:pt x="1359" y="106"/>
                  <a:pt x="1352" y="108"/>
                  <a:pt x="1345" y="111"/>
                </a:cubicBezTo>
                <a:cubicBezTo>
                  <a:pt x="1336" y="115"/>
                  <a:pt x="1326" y="116"/>
                  <a:pt x="1316" y="119"/>
                </a:cubicBezTo>
                <a:cubicBezTo>
                  <a:pt x="1305" y="123"/>
                  <a:pt x="1294" y="126"/>
                  <a:pt x="1283" y="130"/>
                </a:cubicBezTo>
                <a:cubicBezTo>
                  <a:pt x="1285" y="127"/>
                  <a:pt x="1288" y="125"/>
                  <a:pt x="1290" y="122"/>
                </a:cubicBezTo>
                <a:cubicBezTo>
                  <a:pt x="1285" y="115"/>
                  <a:pt x="1280" y="114"/>
                  <a:pt x="1273" y="116"/>
                </a:cubicBezTo>
                <a:cubicBezTo>
                  <a:pt x="1275" y="117"/>
                  <a:pt x="1277" y="119"/>
                  <a:pt x="1279" y="121"/>
                </a:cubicBezTo>
                <a:cubicBezTo>
                  <a:pt x="1277" y="122"/>
                  <a:pt x="1275" y="124"/>
                  <a:pt x="1273" y="125"/>
                </a:cubicBezTo>
                <a:cubicBezTo>
                  <a:pt x="1274" y="127"/>
                  <a:pt x="1275" y="129"/>
                  <a:pt x="1276" y="132"/>
                </a:cubicBezTo>
                <a:cubicBezTo>
                  <a:pt x="1273" y="137"/>
                  <a:pt x="1270" y="143"/>
                  <a:pt x="1266" y="148"/>
                </a:cubicBezTo>
                <a:cubicBezTo>
                  <a:pt x="1280" y="153"/>
                  <a:pt x="1272" y="161"/>
                  <a:pt x="1271" y="169"/>
                </a:cubicBezTo>
                <a:cubicBezTo>
                  <a:pt x="1269" y="168"/>
                  <a:pt x="1268" y="167"/>
                  <a:pt x="1267" y="167"/>
                </a:cubicBezTo>
                <a:cubicBezTo>
                  <a:pt x="1266" y="167"/>
                  <a:pt x="1265" y="169"/>
                  <a:pt x="1264" y="170"/>
                </a:cubicBezTo>
                <a:cubicBezTo>
                  <a:pt x="1268" y="171"/>
                  <a:pt x="1263" y="178"/>
                  <a:pt x="1269" y="177"/>
                </a:cubicBezTo>
                <a:cubicBezTo>
                  <a:pt x="1269" y="181"/>
                  <a:pt x="1270" y="185"/>
                  <a:pt x="1269" y="189"/>
                </a:cubicBezTo>
                <a:cubicBezTo>
                  <a:pt x="1269" y="192"/>
                  <a:pt x="1267" y="195"/>
                  <a:pt x="1266" y="199"/>
                </a:cubicBezTo>
                <a:cubicBezTo>
                  <a:pt x="1261" y="198"/>
                  <a:pt x="1260" y="191"/>
                  <a:pt x="1254" y="188"/>
                </a:cubicBezTo>
                <a:cubicBezTo>
                  <a:pt x="1252" y="191"/>
                  <a:pt x="1249" y="193"/>
                  <a:pt x="1247" y="196"/>
                </a:cubicBezTo>
                <a:cubicBezTo>
                  <a:pt x="1239" y="203"/>
                  <a:pt x="1229" y="205"/>
                  <a:pt x="1220" y="199"/>
                </a:cubicBezTo>
                <a:cubicBezTo>
                  <a:pt x="1217" y="203"/>
                  <a:pt x="1217" y="208"/>
                  <a:pt x="1220" y="210"/>
                </a:cubicBezTo>
                <a:cubicBezTo>
                  <a:pt x="1214" y="219"/>
                  <a:pt x="1206" y="224"/>
                  <a:pt x="1196" y="225"/>
                </a:cubicBezTo>
                <a:cubicBezTo>
                  <a:pt x="1190" y="223"/>
                  <a:pt x="1192" y="218"/>
                  <a:pt x="1191" y="213"/>
                </a:cubicBezTo>
                <a:cubicBezTo>
                  <a:pt x="1195" y="213"/>
                  <a:pt x="1200" y="212"/>
                  <a:pt x="1204" y="212"/>
                </a:cubicBezTo>
                <a:cubicBezTo>
                  <a:pt x="1204" y="211"/>
                  <a:pt x="1204" y="210"/>
                  <a:pt x="1204" y="209"/>
                </a:cubicBezTo>
                <a:cubicBezTo>
                  <a:pt x="1195" y="208"/>
                  <a:pt x="1185" y="207"/>
                  <a:pt x="1175" y="206"/>
                </a:cubicBezTo>
                <a:cubicBezTo>
                  <a:pt x="1174" y="207"/>
                  <a:pt x="1173" y="209"/>
                  <a:pt x="1172" y="212"/>
                </a:cubicBezTo>
                <a:cubicBezTo>
                  <a:pt x="1173" y="212"/>
                  <a:pt x="1172" y="212"/>
                  <a:pt x="1171" y="212"/>
                </a:cubicBezTo>
                <a:cubicBezTo>
                  <a:pt x="1169" y="212"/>
                  <a:pt x="1166" y="212"/>
                  <a:pt x="1164" y="213"/>
                </a:cubicBezTo>
                <a:cubicBezTo>
                  <a:pt x="1159" y="218"/>
                  <a:pt x="1154" y="223"/>
                  <a:pt x="1149" y="227"/>
                </a:cubicBezTo>
                <a:cubicBezTo>
                  <a:pt x="1148" y="228"/>
                  <a:pt x="1147" y="229"/>
                  <a:pt x="1146" y="229"/>
                </a:cubicBezTo>
                <a:cubicBezTo>
                  <a:pt x="1148" y="233"/>
                  <a:pt x="1154" y="229"/>
                  <a:pt x="1155" y="235"/>
                </a:cubicBezTo>
                <a:cubicBezTo>
                  <a:pt x="1155" y="236"/>
                  <a:pt x="1168" y="236"/>
                  <a:pt x="1170" y="235"/>
                </a:cubicBezTo>
                <a:cubicBezTo>
                  <a:pt x="1174" y="233"/>
                  <a:pt x="1176" y="234"/>
                  <a:pt x="1179" y="240"/>
                </a:cubicBezTo>
                <a:cubicBezTo>
                  <a:pt x="1173" y="241"/>
                  <a:pt x="1169" y="242"/>
                  <a:pt x="1162" y="243"/>
                </a:cubicBezTo>
                <a:cubicBezTo>
                  <a:pt x="1167" y="245"/>
                  <a:pt x="1170" y="246"/>
                  <a:pt x="1173" y="247"/>
                </a:cubicBezTo>
                <a:cubicBezTo>
                  <a:pt x="1175" y="246"/>
                  <a:pt x="1176" y="244"/>
                  <a:pt x="1179" y="242"/>
                </a:cubicBezTo>
                <a:cubicBezTo>
                  <a:pt x="1179" y="245"/>
                  <a:pt x="1180" y="248"/>
                  <a:pt x="1180" y="250"/>
                </a:cubicBezTo>
                <a:cubicBezTo>
                  <a:pt x="1177" y="254"/>
                  <a:pt x="1173" y="257"/>
                  <a:pt x="1167" y="254"/>
                </a:cubicBezTo>
                <a:cubicBezTo>
                  <a:pt x="1163" y="253"/>
                  <a:pt x="1159" y="253"/>
                  <a:pt x="1154" y="253"/>
                </a:cubicBezTo>
                <a:cubicBezTo>
                  <a:pt x="1154" y="251"/>
                  <a:pt x="1149" y="246"/>
                  <a:pt x="1145" y="244"/>
                </a:cubicBezTo>
                <a:cubicBezTo>
                  <a:pt x="1145" y="242"/>
                  <a:pt x="1146" y="241"/>
                  <a:pt x="1147" y="239"/>
                </a:cubicBezTo>
                <a:cubicBezTo>
                  <a:pt x="1146" y="239"/>
                  <a:pt x="1146" y="239"/>
                  <a:pt x="1145" y="239"/>
                </a:cubicBezTo>
                <a:cubicBezTo>
                  <a:pt x="1140" y="240"/>
                  <a:pt x="1136" y="242"/>
                  <a:pt x="1131" y="243"/>
                </a:cubicBezTo>
                <a:cubicBezTo>
                  <a:pt x="1129" y="243"/>
                  <a:pt x="1128" y="243"/>
                  <a:pt x="1126" y="243"/>
                </a:cubicBezTo>
                <a:cubicBezTo>
                  <a:pt x="1126" y="243"/>
                  <a:pt x="1126" y="243"/>
                  <a:pt x="1126" y="243"/>
                </a:cubicBezTo>
                <a:cubicBezTo>
                  <a:pt x="1123" y="238"/>
                  <a:pt x="1129" y="238"/>
                  <a:pt x="1131" y="236"/>
                </a:cubicBezTo>
                <a:cubicBezTo>
                  <a:pt x="1126" y="235"/>
                  <a:pt x="1122" y="235"/>
                  <a:pt x="1117" y="234"/>
                </a:cubicBezTo>
                <a:cubicBezTo>
                  <a:pt x="1116" y="234"/>
                  <a:pt x="1115" y="234"/>
                  <a:pt x="1114" y="234"/>
                </a:cubicBezTo>
                <a:cubicBezTo>
                  <a:pt x="1108" y="241"/>
                  <a:pt x="1095" y="242"/>
                  <a:pt x="1095" y="256"/>
                </a:cubicBezTo>
                <a:cubicBezTo>
                  <a:pt x="1093" y="253"/>
                  <a:pt x="1092" y="252"/>
                  <a:pt x="1091" y="250"/>
                </a:cubicBezTo>
                <a:cubicBezTo>
                  <a:pt x="1088" y="245"/>
                  <a:pt x="1084" y="243"/>
                  <a:pt x="1079" y="244"/>
                </a:cubicBezTo>
                <a:cubicBezTo>
                  <a:pt x="1072" y="246"/>
                  <a:pt x="1065" y="248"/>
                  <a:pt x="1059" y="251"/>
                </a:cubicBezTo>
                <a:cubicBezTo>
                  <a:pt x="1056" y="252"/>
                  <a:pt x="1053" y="255"/>
                  <a:pt x="1052" y="258"/>
                </a:cubicBezTo>
                <a:cubicBezTo>
                  <a:pt x="1050" y="265"/>
                  <a:pt x="1046" y="267"/>
                  <a:pt x="1041" y="269"/>
                </a:cubicBezTo>
                <a:cubicBezTo>
                  <a:pt x="1038" y="269"/>
                  <a:pt x="1036" y="271"/>
                  <a:pt x="1032" y="272"/>
                </a:cubicBezTo>
                <a:cubicBezTo>
                  <a:pt x="1037" y="277"/>
                  <a:pt x="1041" y="274"/>
                  <a:pt x="1045" y="273"/>
                </a:cubicBezTo>
                <a:cubicBezTo>
                  <a:pt x="1049" y="271"/>
                  <a:pt x="1052" y="270"/>
                  <a:pt x="1057" y="268"/>
                </a:cubicBezTo>
                <a:cubicBezTo>
                  <a:pt x="1056" y="282"/>
                  <a:pt x="1056" y="282"/>
                  <a:pt x="1049" y="286"/>
                </a:cubicBezTo>
                <a:cubicBezTo>
                  <a:pt x="1050" y="289"/>
                  <a:pt x="1052" y="292"/>
                  <a:pt x="1047" y="293"/>
                </a:cubicBezTo>
                <a:cubicBezTo>
                  <a:pt x="1044" y="293"/>
                  <a:pt x="1041" y="293"/>
                  <a:pt x="1040" y="292"/>
                </a:cubicBezTo>
                <a:cubicBezTo>
                  <a:pt x="1037" y="289"/>
                  <a:pt x="1035" y="290"/>
                  <a:pt x="1033" y="290"/>
                </a:cubicBezTo>
                <a:cubicBezTo>
                  <a:pt x="1029" y="290"/>
                  <a:pt x="1025" y="290"/>
                  <a:pt x="1022" y="290"/>
                </a:cubicBezTo>
                <a:cubicBezTo>
                  <a:pt x="1019" y="291"/>
                  <a:pt x="1017" y="291"/>
                  <a:pt x="1014" y="291"/>
                </a:cubicBezTo>
                <a:cubicBezTo>
                  <a:pt x="1008" y="292"/>
                  <a:pt x="1002" y="292"/>
                  <a:pt x="995" y="293"/>
                </a:cubicBezTo>
                <a:cubicBezTo>
                  <a:pt x="986" y="294"/>
                  <a:pt x="976" y="296"/>
                  <a:pt x="967" y="297"/>
                </a:cubicBezTo>
                <a:cubicBezTo>
                  <a:pt x="965" y="298"/>
                  <a:pt x="963" y="299"/>
                  <a:pt x="960" y="301"/>
                </a:cubicBezTo>
                <a:cubicBezTo>
                  <a:pt x="962" y="302"/>
                  <a:pt x="964" y="304"/>
                  <a:pt x="965" y="305"/>
                </a:cubicBezTo>
                <a:cubicBezTo>
                  <a:pt x="962" y="311"/>
                  <a:pt x="962" y="311"/>
                  <a:pt x="968" y="312"/>
                </a:cubicBezTo>
                <a:cubicBezTo>
                  <a:pt x="967" y="310"/>
                  <a:pt x="965" y="306"/>
                  <a:pt x="970" y="307"/>
                </a:cubicBezTo>
                <a:cubicBezTo>
                  <a:pt x="975" y="308"/>
                  <a:pt x="980" y="310"/>
                  <a:pt x="985" y="313"/>
                </a:cubicBezTo>
                <a:cubicBezTo>
                  <a:pt x="990" y="311"/>
                  <a:pt x="994" y="309"/>
                  <a:pt x="999" y="308"/>
                </a:cubicBezTo>
                <a:cubicBezTo>
                  <a:pt x="996" y="312"/>
                  <a:pt x="993" y="315"/>
                  <a:pt x="988" y="316"/>
                </a:cubicBezTo>
                <a:cubicBezTo>
                  <a:pt x="985" y="316"/>
                  <a:pt x="983" y="319"/>
                  <a:pt x="980" y="320"/>
                </a:cubicBezTo>
                <a:cubicBezTo>
                  <a:pt x="975" y="320"/>
                  <a:pt x="970" y="326"/>
                  <a:pt x="965" y="321"/>
                </a:cubicBezTo>
                <a:cubicBezTo>
                  <a:pt x="962" y="323"/>
                  <a:pt x="960" y="324"/>
                  <a:pt x="957" y="326"/>
                </a:cubicBezTo>
                <a:cubicBezTo>
                  <a:pt x="955" y="328"/>
                  <a:pt x="952" y="329"/>
                  <a:pt x="950" y="332"/>
                </a:cubicBezTo>
                <a:cubicBezTo>
                  <a:pt x="944" y="338"/>
                  <a:pt x="937" y="340"/>
                  <a:pt x="929" y="340"/>
                </a:cubicBezTo>
                <a:cubicBezTo>
                  <a:pt x="930" y="340"/>
                  <a:pt x="930" y="339"/>
                  <a:pt x="932" y="336"/>
                </a:cubicBezTo>
                <a:cubicBezTo>
                  <a:pt x="921" y="340"/>
                  <a:pt x="913" y="343"/>
                  <a:pt x="903" y="347"/>
                </a:cubicBezTo>
                <a:cubicBezTo>
                  <a:pt x="905" y="349"/>
                  <a:pt x="906" y="350"/>
                  <a:pt x="908" y="351"/>
                </a:cubicBezTo>
                <a:cubicBezTo>
                  <a:pt x="901" y="351"/>
                  <a:pt x="894" y="355"/>
                  <a:pt x="888" y="356"/>
                </a:cubicBezTo>
                <a:cubicBezTo>
                  <a:pt x="886" y="357"/>
                  <a:pt x="885" y="359"/>
                  <a:pt x="884" y="360"/>
                </a:cubicBezTo>
                <a:cubicBezTo>
                  <a:pt x="886" y="361"/>
                  <a:pt x="888" y="361"/>
                  <a:pt x="888" y="360"/>
                </a:cubicBezTo>
                <a:cubicBezTo>
                  <a:pt x="888" y="359"/>
                  <a:pt x="888" y="357"/>
                  <a:pt x="887" y="356"/>
                </a:cubicBezTo>
                <a:cubicBezTo>
                  <a:pt x="895" y="361"/>
                  <a:pt x="901" y="355"/>
                  <a:pt x="908" y="354"/>
                </a:cubicBezTo>
                <a:cubicBezTo>
                  <a:pt x="908" y="354"/>
                  <a:pt x="908" y="352"/>
                  <a:pt x="907" y="351"/>
                </a:cubicBezTo>
                <a:cubicBezTo>
                  <a:pt x="910" y="350"/>
                  <a:pt x="913" y="349"/>
                  <a:pt x="916" y="349"/>
                </a:cubicBezTo>
                <a:cubicBezTo>
                  <a:pt x="917" y="348"/>
                  <a:pt x="920" y="347"/>
                  <a:pt x="921" y="348"/>
                </a:cubicBezTo>
                <a:cubicBezTo>
                  <a:pt x="929" y="352"/>
                  <a:pt x="936" y="348"/>
                  <a:pt x="943" y="346"/>
                </a:cubicBezTo>
                <a:cubicBezTo>
                  <a:pt x="945" y="345"/>
                  <a:pt x="947" y="344"/>
                  <a:pt x="949" y="344"/>
                </a:cubicBezTo>
                <a:cubicBezTo>
                  <a:pt x="951" y="344"/>
                  <a:pt x="953" y="346"/>
                  <a:pt x="956" y="347"/>
                </a:cubicBezTo>
                <a:cubicBezTo>
                  <a:pt x="958" y="345"/>
                  <a:pt x="961" y="344"/>
                  <a:pt x="964" y="342"/>
                </a:cubicBezTo>
                <a:cubicBezTo>
                  <a:pt x="966" y="348"/>
                  <a:pt x="962" y="357"/>
                  <a:pt x="957" y="358"/>
                </a:cubicBezTo>
                <a:cubicBezTo>
                  <a:pt x="945" y="361"/>
                  <a:pt x="933" y="364"/>
                  <a:pt x="920" y="367"/>
                </a:cubicBezTo>
                <a:cubicBezTo>
                  <a:pt x="918" y="368"/>
                  <a:pt x="916" y="369"/>
                  <a:pt x="914" y="369"/>
                </a:cubicBezTo>
                <a:cubicBezTo>
                  <a:pt x="913" y="370"/>
                  <a:pt x="911" y="372"/>
                  <a:pt x="910" y="371"/>
                </a:cubicBezTo>
                <a:cubicBezTo>
                  <a:pt x="903" y="369"/>
                  <a:pt x="897" y="371"/>
                  <a:pt x="892" y="375"/>
                </a:cubicBezTo>
                <a:cubicBezTo>
                  <a:pt x="889" y="377"/>
                  <a:pt x="884" y="378"/>
                  <a:pt x="882" y="376"/>
                </a:cubicBezTo>
                <a:cubicBezTo>
                  <a:pt x="876" y="372"/>
                  <a:pt x="871" y="375"/>
                  <a:pt x="866" y="377"/>
                </a:cubicBezTo>
                <a:cubicBezTo>
                  <a:pt x="862" y="378"/>
                  <a:pt x="859" y="379"/>
                  <a:pt x="856" y="380"/>
                </a:cubicBezTo>
                <a:cubicBezTo>
                  <a:pt x="856" y="379"/>
                  <a:pt x="856" y="379"/>
                  <a:pt x="855" y="378"/>
                </a:cubicBezTo>
                <a:cubicBezTo>
                  <a:pt x="861" y="376"/>
                  <a:pt x="866" y="373"/>
                  <a:pt x="872" y="371"/>
                </a:cubicBezTo>
                <a:cubicBezTo>
                  <a:pt x="874" y="370"/>
                  <a:pt x="875" y="369"/>
                  <a:pt x="874" y="367"/>
                </a:cubicBezTo>
                <a:cubicBezTo>
                  <a:pt x="877" y="368"/>
                  <a:pt x="879" y="371"/>
                  <a:pt x="884" y="367"/>
                </a:cubicBezTo>
                <a:cubicBezTo>
                  <a:pt x="880" y="367"/>
                  <a:pt x="877" y="367"/>
                  <a:pt x="874" y="367"/>
                </a:cubicBezTo>
                <a:cubicBezTo>
                  <a:pt x="869" y="371"/>
                  <a:pt x="862" y="371"/>
                  <a:pt x="856" y="374"/>
                </a:cubicBezTo>
                <a:cubicBezTo>
                  <a:pt x="850" y="377"/>
                  <a:pt x="846" y="381"/>
                  <a:pt x="843" y="386"/>
                </a:cubicBezTo>
                <a:cubicBezTo>
                  <a:pt x="838" y="393"/>
                  <a:pt x="833" y="399"/>
                  <a:pt x="825" y="403"/>
                </a:cubicBezTo>
                <a:cubicBezTo>
                  <a:pt x="822" y="404"/>
                  <a:pt x="820" y="406"/>
                  <a:pt x="817" y="408"/>
                </a:cubicBezTo>
                <a:cubicBezTo>
                  <a:pt x="808" y="415"/>
                  <a:pt x="800" y="422"/>
                  <a:pt x="791" y="428"/>
                </a:cubicBezTo>
                <a:cubicBezTo>
                  <a:pt x="786" y="432"/>
                  <a:pt x="780" y="433"/>
                  <a:pt x="774" y="436"/>
                </a:cubicBezTo>
                <a:cubicBezTo>
                  <a:pt x="754" y="444"/>
                  <a:pt x="733" y="452"/>
                  <a:pt x="711" y="456"/>
                </a:cubicBezTo>
                <a:cubicBezTo>
                  <a:pt x="701" y="458"/>
                  <a:pt x="691" y="461"/>
                  <a:pt x="681" y="464"/>
                </a:cubicBezTo>
                <a:cubicBezTo>
                  <a:pt x="673" y="466"/>
                  <a:pt x="664" y="467"/>
                  <a:pt x="656" y="469"/>
                </a:cubicBezTo>
                <a:cubicBezTo>
                  <a:pt x="651" y="470"/>
                  <a:pt x="646" y="471"/>
                  <a:pt x="642" y="472"/>
                </a:cubicBezTo>
                <a:cubicBezTo>
                  <a:pt x="633" y="475"/>
                  <a:pt x="624" y="475"/>
                  <a:pt x="616" y="471"/>
                </a:cubicBezTo>
                <a:cubicBezTo>
                  <a:pt x="616" y="471"/>
                  <a:pt x="616" y="471"/>
                  <a:pt x="616" y="470"/>
                </a:cubicBezTo>
                <a:cubicBezTo>
                  <a:pt x="634" y="463"/>
                  <a:pt x="649" y="452"/>
                  <a:pt x="667" y="446"/>
                </a:cubicBezTo>
                <a:cubicBezTo>
                  <a:pt x="679" y="443"/>
                  <a:pt x="691" y="439"/>
                  <a:pt x="703" y="434"/>
                </a:cubicBezTo>
                <a:cubicBezTo>
                  <a:pt x="715" y="430"/>
                  <a:pt x="727" y="424"/>
                  <a:pt x="740" y="419"/>
                </a:cubicBezTo>
                <a:cubicBezTo>
                  <a:pt x="739" y="416"/>
                  <a:pt x="739" y="415"/>
                  <a:pt x="739" y="413"/>
                </a:cubicBezTo>
                <a:cubicBezTo>
                  <a:pt x="743" y="412"/>
                  <a:pt x="747" y="410"/>
                  <a:pt x="751" y="408"/>
                </a:cubicBezTo>
                <a:cubicBezTo>
                  <a:pt x="751" y="408"/>
                  <a:pt x="751" y="407"/>
                  <a:pt x="751" y="407"/>
                </a:cubicBezTo>
                <a:cubicBezTo>
                  <a:pt x="748" y="407"/>
                  <a:pt x="746" y="408"/>
                  <a:pt x="743" y="409"/>
                </a:cubicBezTo>
                <a:cubicBezTo>
                  <a:pt x="719" y="417"/>
                  <a:pt x="694" y="422"/>
                  <a:pt x="670" y="428"/>
                </a:cubicBezTo>
                <a:cubicBezTo>
                  <a:pt x="662" y="430"/>
                  <a:pt x="653" y="431"/>
                  <a:pt x="645" y="434"/>
                </a:cubicBezTo>
                <a:cubicBezTo>
                  <a:pt x="644" y="434"/>
                  <a:pt x="641" y="435"/>
                  <a:pt x="641" y="434"/>
                </a:cubicBezTo>
                <a:cubicBezTo>
                  <a:pt x="637" y="431"/>
                  <a:pt x="634" y="431"/>
                  <a:pt x="630" y="433"/>
                </a:cubicBezTo>
                <a:cubicBezTo>
                  <a:pt x="627" y="434"/>
                  <a:pt x="624" y="430"/>
                  <a:pt x="620" y="431"/>
                </a:cubicBezTo>
                <a:cubicBezTo>
                  <a:pt x="615" y="433"/>
                  <a:pt x="609" y="432"/>
                  <a:pt x="604" y="432"/>
                </a:cubicBezTo>
                <a:cubicBezTo>
                  <a:pt x="603" y="432"/>
                  <a:pt x="601" y="433"/>
                  <a:pt x="600" y="433"/>
                </a:cubicBezTo>
                <a:cubicBezTo>
                  <a:pt x="596" y="439"/>
                  <a:pt x="589" y="440"/>
                  <a:pt x="582" y="441"/>
                </a:cubicBezTo>
                <a:cubicBezTo>
                  <a:pt x="579" y="442"/>
                  <a:pt x="577" y="443"/>
                  <a:pt x="574" y="444"/>
                </a:cubicBezTo>
                <a:cubicBezTo>
                  <a:pt x="574" y="444"/>
                  <a:pt x="573" y="445"/>
                  <a:pt x="573" y="445"/>
                </a:cubicBezTo>
                <a:cubicBezTo>
                  <a:pt x="561" y="442"/>
                  <a:pt x="551" y="449"/>
                  <a:pt x="540" y="452"/>
                </a:cubicBezTo>
                <a:cubicBezTo>
                  <a:pt x="520" y="457"/>
                  <a:pt x="501" y="463"/>
                  <a:pt x="482" y="469"/>
                </a:cubicBezTo>
                <a:cubicBezTo>
                  <a:pt x="480" y="469"/>
                  <a:pt x="479" y="469"/>
                  <a:pt x="477" y="469"/>
                </a:cubicBezTo>
                <a:cubicBezTo>
                  <a:pt x="476" y="468"/>
                  <a:pt x="473" y="468"/>
                  <a:pt x="473" y="468"/>
                </a:cubicBezTo>
                <a:cubicBezTo>
                  <a:pt x="470" y="475"/>
                  <a:pt x="465" y="469"/>
                  <a:pt x="460" y="472"/>
                </a:cubicBezTo>
                <a:cubicBezTo>
                  <a:pt x="456" y="474"/>
                  <a:pt x="451" y="474"/>
                  <a:pt x="446" y="475"/>
                </a:cubicBezTo>
                <a:cubicBezTo>
                  <a:pt x="439" y="478"/>
                  <a:pt x="433" y="480"/>
                  <a:pt x="426" y="483"/>
                </a:cubicBezTo>
                <a:cubicBezTo>
                  <a:pt x="425" y="483"/>
                  <a:pt x="424" y="483"/>
                  <a:pt x="423" y="483"/>
                </a:cubicBezTo>
                <a:cubicBezTo>
                  <a:pt x="416" y="477"/>
                  <a:pt x="409" y="482"/>
                  <a:pt x="403" y="484"/>
                </a:cubicBezTo>
                <a:cubicBezTo>
                  <a:pt x="396" y="486"/>
                  <a:pt x="389" y="490"/>
                  <a:pt x="382" y="494"/>
                </a:cubicBezTo>
                <a:cubicBezTo>
                  <a:pt x="384" y="494"/>
                  <a:pt x="385" y="495"/>
                  <a:pt x="387" y="495"/>
                </a:cubicBezTo>
                <a:cubicBezTo>
                  <a:pt x="387" y="495"/>
                  <a:pt x="387" y="496"/>
                  <a:pt x="387" y="496"/>
                </a:cubicBezTo>
                <a:cubicBezTo>
                  <a:pt x="382" y="498"/>
                  <a:pt x="377" y="500"/>
                  <a:pt x="370" y="503"/>
                </a:cubicBezTo>
                <a:cubicBezTo>
                  <a:pt x="371" y="500"/>
                  <a:pt x="372" y="499"/>
                  <a:pt x="373" y="497"/>
                </a:cubicBezTo>
                <a:cubicBezTo>
                  <a:pt x="368" y="498"/>
                  <a:pt x="364" y="499"/>
                  <a:pt x="360" y="501"/>
                </a:cubicBezTo>
                <a:cubicBezTo>
                  <a:pt x="349" y="504"/>
                  <a:pt x="338" y="508"/>
                  <a:pt x="328" y="512"/>
                </a:cubicBezTo>
                <a:cubicBezTo>
                  <a:pt x="313" y="518"/>
                  <a:pt x="298" y="524"/>
                  <a:pt x="284" y="530"/>
                </a:cubicBezTo>
                <a:cubicBezTo>
                  <a:pt x="270" y="535"/>
                  <a:pt x="256" y="540"/>
                  <a:pt x="242" y="546"/>
                </a:cubicBezTo>
                <a:cubicBezTo>
                  <a:pt x="237" y="548"/>
                  <a:pt x="234" y="551"/>
                  <a:pt x="230" y="555"/>
                </a:cubicBezTo>
                <a:cubicBezTo>
                  <a:pt x="236" y="554"/>
                  <a:pt x="241" y="553"/>
                  <a:pt x="248" y="552"/>
                </a:cubicBezTo>
                <a:cubicBezTo>
                  <a:pt x="240" y="556"/>
                  <a:pt x="233" y="560"/>
                  <a:pt x="225" y="564"/>
                </a:cubicBezTo>
                <a:cubicBezTo>
                  <a:pt x="222" y="566"/>
                  <a:pt x="217" y="563"/>
                  <a:pt x="213" y="566"/>
                </a:cubicBezTo>
                <a:cubicBezTo>
                  <a:pt x="211" y="567"/>
                  <a:pt x="209" y="568"/>
                  <a:pt x="207" y="570"/>
                </a:cubicBezTo>
                <a:cubicBezTo>
                  <a:pt x="205" y="571"/>
                  <a:pt x="204" y="573"/>
                  <a:pt x="203" y="573"/>
                </a:cubicBezTo>
                <a:cubicBezTo>
                  <a:pt x="197" y="575"/>
                  <a:pt x="191" y="574"/>
                  <a:pt x="187" y="577"/>
                </a:cubicBezTo>
                <a:cubicBezTo>
                  <a:pt x="183" y="581"/>
                  <a:pt x="178" y="582"/>
                  <a:pt x="173" y="584"/>
                </a:cubicBezTo>
                <a:cubicBezTo>
                  <a:pt x="166" y="587"/>
                  <a:pt x="158" y="589"/>
                  <a:pt x="150" y="591"/>
                </a:cubicBezTo>
                <a:cubicBezTo>
                  <a:pt x="145" y="592"/>
                  <a:pt x="141" y="593"/>
                  <a:pt x="137" y="597"/>
                </a:cubicBezTo>
                <a:cubicBezTo>
                  <a:pt x="136" y="599"/>
                  <a:pt x="132" y="600"/>
                  <a:pt x="129" y="600"/>
                </a:cubicBezTo>
                <a:cubicBezTo>
                  <a:pt x="121" y="600"/>
                  <a:pt x="115" y="604"/>
                  <a:pt x="110" y="609"/>
                </a:cubicBezTo>
                <a:cubicBezTo>
                  <a:pt x="108" y="610"/>
                  <a:pt x="107" y="612"/>
                  <a:pt x="105" y="612"/>
                </a:cubicBezTo>
                <a:cubicBezTo>
                  <a:pt x="93" y="613"/>
                  <a:pt x="85" y="625"/>
                  <a:pt x="72" y="623"/>
                </a:cubicBezTo>
                <a:cubicBezTo>
                  <a:pt x="71" y="623"/>
                  <a:pt x="70" y="623"/>
                  <a:pt x="70" y="624"/>
                </a:cubicBezTo>
                <a:cubicBezTo>
                  <a:pt x="61" y="634"/>
                  <a:pt x="47" y="636"/>
                  <a:pt x="36" y="643"/>
                </a:cubicBezTo>
                <a:cubicBezTo>
                  <a:pt x="31" y="646"/>
                  <a:pt x="26" y="648"/>
                  <a:pt x="21" y="645"/>
                </a:cubicBezTo>
                <a:cubicBezTo>
                  <a:pt x="21" y="645"/>
                  <a:pt x="21" y="645"/>
                  <a:pt x="21" y="645"/>
                </a:cubicBezTo>
                <a:cubicBezTo>
                  <a:pt x="24" y="643"/>
                  <a:pt x="27" y="641"/>
                  <a:pt x="32" y="637"/>
                </a:cubicBezTo>
                <a:cubicBezTo>
                  <a:pt x="28" y="638"/>
                  <a:pt x="26" y="638"/>
                  <a:pt x="24" y="639"/>
                </a:cubicBezTo>
                <a:close/>
                <a:moveTo>
                  <a:pt x="177" y="516"/>
                </a:moveTo>
                <a:cubicBezTo>
                  <a:pt x="175" y="518"/>
                  <a:pt x="173" y="521"/>
                  <a:pt x="171" y="524"/>
                </a:cubicBezTo>
                <a:cubicBezTo>
                  <a:pt x="176" y="521"/>
                  <a:pt x="179" y="519"/>
                  <a:pt x="184" y="517"/>
                </a:cubicBezTo>
                <a:cubicBezTo>
                  <a:pt x="181" y="516"/>
                  <a:pt x="180" y="515"/>
                  <a:pt x="178" y="514"/>
                </a:cubicBezTo>
                <a:cubicBezTo>
                  <a:pt x="178" y="509"/>
                  <a:pt x="175" y="511"/>
                  <a:pt x="172" y="513"/>
                </a:cubicBezTo>
                <a:cubicBezTo>
                  <a:pt x="173" y="514"/>
                  <a:pt x="175" y="515"/>
                  <a:pt x="177" y="516"/>
                </a:cubicBezTo>
                <a:close/>
                <a:moveTo>
                  <a:pt x="982" y="26"/>
                </a:moveTo>
                <a:cubicBezTo>
                  <a:pt x="984" y="23"/>
                  <a:pt x="991" y="24"/>
                  <a:pt x="988" y="17"/>
                </a:cubicBezTo>
                <a:cubicBezTo>
                  <a:pt x="985" y="19"/>
                  <a:pt x="983" y="20"/>
                  <a:pt x="980" y="22"/>
                </a:cubicBezTo>
                <a:cubicBezTo>
                  <a:pt x="981" y="24"/>
                  <a:pt x="981" y="25"/>
                  <a:pt x="982" y="26"/>
                </a:cubicBezTo>
                <a:cubicBezTo>
                  <a:pt x="979" y="25"/>
                  <a:pt x="975" y="25"/>
                  <a:pt x="971" y="24"/>
                </a:cubicBezTo>
                <a:cubicBezTo>
                  <a:pt x="975" y="33"/>
                  <a:pt x="979" y="26"/>
                  <a:pt x="982" y="26"/>
                </a:cubicBezTo>
                <a:close/>
                <a:moveTo>
                  <a:pt x="245" y="406"/>
                </a:moveTo>
                <a:cubicBezTo>
                  <a:pt x="252" y="405"/>
                  <a:pt x="260" y="407"/>
                  <a:pt x="267" y="399"/>
                </a:cubicBezTo>
                <a:cubicBezTo>
                  <a:pt x="258" y="397"/>
                  <a:pt x="251" y="400"/>
                  <a:pt x="245" y="405"/>
                </a:cubicBezTo>
                <a:cubicBezTo>
                  <a:pt x="243" y="405"/>
                  <a:pt x="241" y="406"/>
                  <a:pt x="239" y="406"/>
                </a:cubicBezTo>
                <a:cubicBezTo>
                  <a:pt x="240" y="408"/>
                  <a:pt x="241" y="409"/>
                  <a:pt x="242" y="411"/>
                </a:cubicBezTo>
                <a:cubicBezTo>
                  <a:pt x="243" y="409"/>
                  <a:pt x="244" y="408"/>
                  <a:pt x="245" y="406"/>
                </a:cubicBezTo>
                <a:close/>
                <a:moveTo>
                  <a:pt x="217" y="394"/>
                </a:moveTo>
                <a:cubicBezTo>
                  <a:pt x="215" y="395"/>
                  <a:pt x="213" y="396"/>
                  <a:pt x="210" y="398"/>
                </a:cubicBezTo>
                <a:cubicBezTo>
                  <a:pt x="214" y="399"/>
                  <a:pt x="217" y="400"/>
                  <a:pt x="220" y="400"/>
                </a:cubicBezTo>
                <a:cubicBezTo>
                  <a:pt x="219" y="401"/>
                  <a:pt x="218" y="402"/>
                  <a:pt x="217" y="403"/>
                </a:cubicBezTo>
                <a:cubicBezTo>
                  <a:pt x="217" y="403"/>
                  <a:pt x="217" y="403"/>
                  <a:pt x="217" y="404"/>
                </a:cubicBezTo>
                <a:cubicBezTo>
                  <a:pt x="222" y="402"/>
                  <a:pt x="226" y="400"/>
                  <a:pt x="232" y="398"/>
                </a:cubicBezTo>
                <a:cubicBezTo>
                  <a:pt x="230" y="396"/>
                  <a:pt x="229" y="396"/>
                  <a:pt x="228" y="395"/>
                </a:cubicBezTo>
                <a:cubicBezTo>
                  <a:pt x="229" y="394"/>
                  <a:pt x="230" y="391"/>
                  <a:pt x="227" y="391"/>
                </a:cubicBezTo>
                <a:cubicBezTo>
                  <a:pt x="223" y="392"/>
                  <a:pt x="220" y="393"/>
                  <a:pt x="217" y="394"/>
                </a:cubicBezTo>
                <a:close/>
                <a:moveTo>
                  <a:pt x="1102" y="62"/>
                </a:moveTo>
                <a:cubicBezTo>
                  <a:pt x="1098" y="65"/>
                  <a:pt x="1092" y="66"/>
                  <a:pt x="1090" y="72"/>
                </a:cubicBezTo>
                <a:cubicBezTo>
                  <a:pt x="1093" y="74"/>
                  <a:pt x="1094" y="76"/>
                  <a:pt x="1097" y="78"/>
                </a:cubicBezTo>
                <a:cubicBezTo>
                  <a:pt x="1099" y="80"/>
                  <a:pt x="1102" y="78"/>
                  <a:pt x="1102" y="76"/>
                </a:cubicBezTo>
                <a:cubicBezTo>
                  <a:pt x="1103" y="72"/>
                  <a:pt x="1103" y="72"/>
                  <a:pt x="1105" y="72"/>
                </a:cubicBezTo>
                <a:cubicBezTo>
                  <a:pt x="1110" y="72"/>
                  <a:pt x="1112" y="70"/>
                  <a:pt x="1110" y="66"/>
                </a:cubicBezTo>
                <a:cubicBezTo>
                  <a:pt x="1107" y="65"/>
                  <a:pt x="1105" y="63"/>
                  <a:pt x="1102" y="62"/>
                </a:cubicBezTo>
                <a:cubicBezTo>
                  <a:pt x="1106" y="64"/>
                  <a:pt x="1110" y="64"/>
                  <a:pt x="1114" y="61"/>
                </a:cubicBezTo>
                <a:cubicBezTo>
                  <a:pt x="1110" y="61"/>
                  <a:pt x="1106" y="62"/>
                  <a:pt x="1102" y="62"/>
                </a:cubicBezTo>
                <a:close/>
                <a:moveTo>
                  <a:pt x="270" y="493"/>
                </a:moveTo>
                <a:cubicBezTo>
                  <a:pt x="263" y="496"/>
                  <a:pt x="255" y="497"/>
                  <a:pt x="248" y="501"/>
                </a:cubicBezTo>
                <a:cubicBezTo>
                  <a:pt x="245" y="502"/>
                  <a:pt x="240" y="501"/>
                  <a:pt x="239" y="502"/>
                </a:cubicBezTo>
                <a:cubicBezTo>
                  <a:pt x="237" y="507"/>
                  <a:pt x="232" y="507"/>
                  <a:pt x="228" y="509"/>
                </a:cubicBezTo>
                <a:cubicBezTo>
                  <a:pt x="226" y="510"/>
                  <a:pt x="225" y="512"/>
                  <a:pt x="223" y="513"/>
                </a:cubicBezTo>
                <a:cubicBezTo>
                  <a:pt x="224" y="513"/>
                  <a:pt x="224" y="514"/>
                  <a:pt x="224" y="515"/>
                </a:cubicBezTo>
                <a:cubicBezTo>
                  <a:pt x="226" y="514"/>
                  <a:pt x="228" y="512"/>
                  <a:pt x="230" y="512"/>
                </a:cubicBezTo>
                <a:cubicBezTo>
                  <a:pt x="232" y="512"/>
                  <a:pt x="234" y="512"/>
                  <a:pt x="236" y="512"/>
                </a:cubicBezTo>
                <a:cubicBezTo>
                  <a:pt x="236" y="514"/>
                  <a:pt x="236" y="515"/>
                  <a:pt x="236" y="516"/>
                </a:cubicBezTo>
                <a:cubicBezTo>
                  <a:pt x="252" y="511"/>
                  <a:pt x="268" y="505"/>
                  <a:pt x="284" y="499"/>
                </a:cubicBezTo>
                <a:cubicBezTo>
                  <a:pt x="298" y="494"/>
                  <a:pt x="312" y="489"/>
                  <a:pt x="325" y="482"/>
                </a:cubicBezTo>
                <a:cubicBezTo>
                  <a:pt x="336" y="477"/>
                  <a:pt x="345" y="469"/>
                  <a:pt x="355" y="462"/>
                </a:cubicBezTo>
                <a:cubicBezTo>
                  <a:pt x="365" y="462"/>
                  <a:pt x="367" y="461"/>
                  <a:pt x="371" y="455"/>
                </a:cubicBezTo>
                <a:cubicBezTo>
                  <a:pt x="365" y="458"/>
                  <a:pt x="360" y="460"/>
                  <a:pt x="355" y="463"/>
                </a:cubicBezTo>
                <a:cubicBezTo>
                  <a:pt x="344" y="466"/>
                  <a:pt x="333" y="470"/>
                  <a:pt x="323" y="473"/>
                </a:cubicBezTo>
                <a:cubicBezTo>
                  <a:pt x="322" y="474"/>
                  <a:pt x="322" y="476"/>
                  <a:pt x="322" y="477"/>
                </a:cubicBezTo>
                <a:cubicBezTo>
                  <a:pt x="318" y="477"/>
                  <a:pt x="315" y="477"/>
                  <a:pt x="312" y="478"/>
                </a:cubicBezTo>
                <a:cubicBezTo>
                  <a:pt x="304" y="481"/>
                  <a:pt x="296" y="484"/>
                  <a:pt x="289" y="487"/>
                </a:cubicBezTo>
                <a:cubicBezTo>
                  <a:pt x="280" y="490"/>
                  <a:pt x="280" y="490"/>
                  <a:pt x="274" y="495"/>
                </a:cubicBezTo>
                <a:cubicBezTo>
                  <a:pt x="273" y="495"/>
                  <a:pt x="271" y="494"/>
                  <a:pt x="270" y="493"/>
                </a:cubicBezTo>
                <a:close/>
                <a:moveTo>
                  <a:pt x="961" y="320"/>
                </a:moveTo>
                <a:cubicBezTo>
                  <a:pt x="951" y="314"/>
                  <a:pt x="951" y="314"/>
                  <a:pt x="941" y="317"/>
                </a:cubicBezTo>
                <a:cubicBezTo>
                  <a:pt x="939" y="318"/>
                  <a:pt x="937" y="318"/>
                  <a:pt x="935" y="319"/>
                </a:cubicBezTo>
                <a:cubicBezTo>
                  <a:pt x="931" y="321"/>
                  <a:pt x="928" y="323"/>
                  <a:pt x="927" y="327"/>
                </a:cubicBezTo>
                <a:cubicBezTo>
                  <a:pt x="930" y="327"/>
                  <a:pt x="934" y="329"/>
                  <a:pt x="936" y="327"/>
                </a:cubicBezTo>
                <a:cubicBezTo>
                  <a:pt x="942" y="322"/>
                  <a:pt x="950" y="321"/>
                  <a:pt x="961" y="320"/>
                </a:cubicBezTo>
                <a:close/>
                <a:moveTo>
                  <a:pt x="1223" y="129"/>
                </a:moveTo>
                <a:cubicBezTo>
                  <a:pt x="1213" y="124"/>
                  <a:pt x="1206" y="130"/>
                  <a:pt x="1197" y="132"/>
                </a:cubicBezTo>
                <a:cubicBezTo>
                  <a:pt x="1203" y="138"/>
                  <a:pt x="1207" y="137"/>
                  <a:pt x="1223" y="129"/>
                </a:cubicBezTo>
                <a:close/>
                <a:moveTo>
                  <a:pt x="1246" y="121"/>
                </a:moveTo>
                <a:cubicBezTo>
                  <a:pt x="1237" y="116"/>
                  <a:pt x="1228" y="118"/>
                  <a:pt x="1222" y="125"/>
                </a:cubicBezTo>
                <a:cubicBezTo>
                  <a:pt x="1230" y="128"/>
                  <a:pt x="1237" y="123"/>
                  <a:pt x="1246" y="121"/>
                </a:cubicBezTo>
                <a:close/>
                <a:moveTo>
                  <a:pt x="386" y="385"/>
                </a:moveTo>
                <a:cubicBezTo>
                  <a:pt x="386" y="385"/>
                  <a:pt x="386" y="384"/>
                  <a:pt x="387" y="383"/>
                </a:cubicBezTo>
                <a:cubicBezTo>
                  <a:pt x="384" y="382"/>
                  <a:pt x="380" y="381"/>
                  <a:pt x="377" y="379"/>
                </a:cubicBezTo>
                <a:cubicBezTo>
                  <a:pt x="376" y="381"/>
                  <a:pt x="374" y="384"/>
                  <a:pt x="371" y="388"/>
                </a:cubicBezTo>
                <a:cubicBezTo>
                  <a:pt x="378" y="387"/>
                  <a:pt x="382" y="386"/>
                  <a:pt x="386" y="385"/>
                </a:cubicBezTo>
                <a:close/>
                <a:moveTo>
                  <a:pt x="251" y="397"/>
                </a:moveTo>
                <a:cubicBezTo>
                  <a:pt x="247" y="394"/>
                  <a:pt x="243" y="391"/>
                  <a:pt x="241" y="397"/>
                </a:cubicBezTo>
                <a:cubicBezTo>
                  <a:pt x="240" y="401"/>
                  <a:pt x="233" y="398"/>
                  <a:pt x="235" y="405"/>
                </a:cubicBezTo>
                <a:cubicBezTo>
                  <a:pt x="240" y="402"/>
                  <a:pt x="245" y="400"/>
                  <a:pt x="251" y="397"/>
                </a:cubicBezTo>
                <a:close/>
                <a:moveTo>
                  <a:pt x="121" y="581"/>
                </a:moveTo>
                <a:cubicBezTo>
                  <a:pt x="113" y="582"/>
                  <a:pt x="107" y="584"/>
                  <a:pt x="102" y="589"/>
                </a:cubicBezTo>
                <a:cubicBezTo>
                  <a:pt x="108" y="586"/>
                  <a:pt x="116" y="590"/>
                  <a:pt x="121" y="581"/>
                </a:cubicBezTo>
                <a:close/>
                <a:moveTo>
                  <a:pt x="208" y="560"/>
                </a:moveTo>
                <a:cubicBezTo>
                  <a:pt x="214" y="564"/>
                  <a:pt x="218" y="559"/>
                  <a:pt x="223" y="559"/>
                </a:cubicBezTo>
                <a:cubicBezTo>
                  <a:pt x="222" y="558"/>
                  <a:pt x="222" y="557"/>
                  <a:pt x="222" y="556"/>
                </a:cubicBezTo>
                <a:cubicBezTo>
                  <a:pt x="217" y="558"/>
                  <a:pt x="213" y="559"/>
                  <a:pt x="208" y="560"/>
                </a:cubicBezTo>
                <a:close/>
                <a:moveTo>
                  <a:pt x="1258" y="125"/>
                </a:moveTo>
                <a:cubicBezTo>
                  <a:pt x="1255" y="119"/>
                  <a:pt x="1255" y="119"/>
                  <a:pt x="1250" y="122"/>
                </a:cubicBezTo>
                <a:cubicBezTo>
                  <a:pt x="1253" y="123"/>
                  <a:pt x="1256" y="124"/>
                  <a:pt x="1258" y="125"/>
                </a:cubicBezTo>
                <a:close/>
                <a:moveTo>
                  <a:pt x="215" y="414"/>
                </a:moveTo>
                <a:cubicBezTo>
                  <a:pt x="218" y="415"/>
                  <a:pt x="222" y="416"/>
                  <a:pt x="227" y="417"/>
                </a:cubicBezTo>
                <a:cubicBezTo>
                  <a:pt x="223" y="411"/>
                  <a:pt x="218" y="414"/>
                  <a:pt x="215" y="414"/>
                </a:cubicBezTo>
                <a:close/>
                <a:moveTo>
                  <a:pt x="1013" y="12"/>
                </a:moveTo>
                <a:cubicBezTo>
                  <a:pt x="1009" y="11"/>
                  <a:pt x="1007" y="13"/>
                  <a:pt x="1004" y="15"/>
                </a:cubicBezTo>
                <a:cubicBezTo>
                  <a:pt x="1008" y="17"/>
                  <a:pt x="1012" y="19"/>
                  <a:pt x="1013" y="12"/>
                </a:cubicBezTo>
                <a:close/>
                <a:moveTo>
                  <a:pt x="53" y="578"/>
                </a:moveTo>
                <a:cubicBezTo>
                  <a:pt x="53" y="579"/>
                  <a:pt x="54" y="579"/>
                  <a:pt x="54" y="580"/>
                </a:cubicBezTo>
                <a:cubicBezTo>
                  <a:pt x="57" y="578"/>
                  <a:pt x="60" y="577"/>
                  <a:pt x="63" y="576"/>
                </a:cubicBezTo>
                <a:cubicBezTo>
                  <a:pt x="58" y="572"/>
                  <a:pt x="56" y="575"/>
                  <a:pt x="53" y="578"/>
                </a:cubicBezTo>
                <a:close/>
                <a:moveTo>
                  <a:pt x="163" y="551"/>
                </a:moveTo>
                <a:cubicBezTo>
                  <a:pt x="163" y="552"/>
                  <a:pt x="164" y="552"/>
                  <a:pt x="164" y="553"/>
                </a:cubicBezTo>
                <a:cubicBezTo>
                  <a:pt x="167" y="552"/>
                  <a:pt x="170" y="550"/>
                  <a:pt x="173" y="549"/>
                </a:cubicBezTo>
                <a:cubicBezTo>
                  <a:pt x="173" y="548"/>
                  <a:pt x="173" y="547"/>
                  <a:pt x="172" y="546"/>
                </a:cubicBezTo>
                <a:cubicBezTo>
                  <a:pt x="169" y="548"/>
                  <a:pt x="166" y="549"/>
                  <a:pt x="163" y="551"/>
                </a:cubicBezTo>
                <a:close/>
                <a:moveTo>
                  <a:pt x="193" y="569"/>
                </a:moveTo>
                <a:cubicBezTo>
                  <a:pt x="193" y="570"/>
                  <a:pt x="193" y="570"/>
                  <a:pt x="194" y="571"/>
                </a:cubicBezTo>
                <a:cubicBezTo>
                  <a:pt x="196" y="573"/>
                  <a:pt x="198" y="573"/>
                  <a:pt x="201" y="569"/>
                </a:cubicBezTo>
                <a:cubicBezTo>
                  <a:pt x="198" y="569"/>
                  <a:pt x="196" y="569"/>
                  <a:pt x="193" y="569"/>
                </a:cubicBezTo>
                <a:close/>
                <a:moveTo>
                  <a:pt x="949" y="307"/>
                </a:moveTo>
                <a:cubicBezTo>
                  <a:pt x="951" y="313"/>
                  <a:pt x="951" y="313"/>
                  <a:pt x="955" y="310"/>
                </a:cubicBezTo>
                <a:cubicBezTo>
                  <a:pt x="953" y="309"/>
                  <a:pt x="951" y="308"/>
                  <a:pt x="949" y="307"/>
                </a:cubicBezTo>
                <a:close/>
                <a:moveTo>
                  <a:pt x="233" y="413"/>
                </a:moveTo>
                <a:cubicBezTo>
                  <a:pt x="232" y="412"/>
                  <a:pt x="232" y="411"/>
                  <a:pt x="232" y="411"/>
                </a:cubicBezTo>
                <a:cubicBezTo>
                  <a:pt x="231" y="411"/>
                  <a:pt x="229" y="412"/>
                  <a:pt x="228" y="413"/>
                </a:cubicBezTo>
                <a:cubicBezTo>
                  <a:pt x="228" y="413"/>
                  <a:pt x="229" y="414"/>
                  <a:pt x="229" y="415"/>
                </a:cubicBezTo>
                <a:cubicBezTo>
                  <a:pt x="230" y="414"/>
                  <a:pt x="231" y="413"/>
                  <a:pt x="233" y="413"/>
                </a:cubicBezTo>
                <a:close/>
                <a:moveTo>
                  <a:pt x="319" y="390"/>
                </a:moveTo>
                <a:cubicBezTo>
                  <a:pt x="319" y="391"/>
                  <a:pt x="319" y="391"/>
                  <a:pt x="319" y="392"/>
                </a:cubicBezTo>
                <a:cubicBezTo>
                  <a:pt x="321" y="391"/>
                  <a:pt x="323" y="390"/>
                  <a:pt x="326" y="390"/>
                </a:cubicBezTo>
                <a:cubicBezTo>
                  <a:pt x="325" y="389"/>
                  <a:pt x="325" y="388"/>
                  <a:pt x="325" y="388"/>
                </a:cubicBezTo>
                <a:cubicBezTo>
                  <a:pt x="323" y="389"/>
                  <a:pt x="321" y="389"/>
                  <a:pt x="319" y="390"/>
                </a:cubicBez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26"/>
          <p:cNvSpPr/>
          <p:nvPr/>
        </p:nvSpPr>
        <p:spPr bwMode="auto">
          <a:xfrm>
            <a:off x="1104805" y="2398475"/>
            <a:ext cx="1181744" cy="1324034"/>
          </a:xfrm>
          <a:custGeom>
            <a:gdLst>
              <a:gd name="T0" fmla="*/ 207 w 257"/>
              <a:gd name="T1" fmla="*/ 107 h 288"/>
              <a:gd name="T2" fmla="*/ 213 w 257"/>
              <a:gd name="T3" fmla="*/ 89 h 288"/>
              <a:gd name="T4" fmla="*/ 161 w 257"/>
              <a:gd name="T5" fmla="*/ 150 h 288"/>
              <a:gd name="T6" fmla="*/ 160 w 257"/>
              <a:gd name="T7" fmla="*/ 148 h 288"/>
              <a:gd name="T8" fmla="*/ 4 w 257"/>
              <a:gd name="T9" fmla="*/ 288 h 288"/>
              <a:gd name="T10" fmla="*/ 0 w 257"/>
              <a:gd name="T11" fmla="*/ 286 h 288"/>
              <a:gd name="T12" fmla="*/ 111 w 257"/>
              <a:gd name="T13" fmla="*/ 109 h 288"/>
              <a:gd name="T14" fmla="*/ 73 w 257"/>
              <a:gd name="T15" fmla="*/ 49 h 288"/>
              <a:gd name="T16" fmla="*/ 94 w 257"/>
              <a:gd name="T17" fmla="*/ 51 h 288"/>
              <a:gd name="T18" fmla="*/ 118 w 257"/>
              <a:gd name="T19" fmla="*/ 55 h 288"/>
              <a:gd name="T20" fmla="*/ 150 w 257"/>
              <a:gd name="T21" fmla="*/ 22 h 288"/>
              <a:gd name="T22" fmla="*/ 180 w 257"/>
              <a:gd name="T23" fmla="*/ 2 h 288"/>
              <a:gd name="T24" fmla="*/ 236 w 257"/>
              <a:gd name="T25" fmla="*/ 14 h 288"/>
              <a:gd name="T26" fmla="*/ 249 w 257"/>
              <a:gd name="T27" fmla="*/ 48 h 288"/>
              <a:gd name="T28" fmla="*/ 212 w 257"/>
              <a:gd name="T29" fmla="*/ 108 h 288"/>
              <a:gd name="T30" fmla="*/ 207 w 257"/>
              <a:gd name="T31" fmla="*/ 107 h 2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88">
                <a:moveTo>
                  <a:pt x="207" y="107"/>
                </a:moveTo>
                <a:cubicBezTo>
                  <a:pt x="209" y="103"/>
                  <a:pt x="210" y="99"/>
                  <a:pt x="213" y="89"/>
                </a:cubicBezTo>
                <a:cubicBezTo>
                  <a:pt x="193" y="112"/>
                  <a:pt x="177" y="131"/>
                  <a:pt x="161" y="150"/>
                </a:cubicBezTo>
                <a:cubicBezTo>
                  <a:pt x="161" y="149"/>
                  <a:pt x="160" y="148"/>
                  <a:pt x="160" y="148"/>
                </a:cubicBezTo>
                <a:cubicBezTo>
                  <a:pt x="108" y="194"/>
                  <a:pt x="56" y="241"/>
                  <a:pt x="4" y="288"/>
                </a:cubicBezTo>
                <a:cubicBezTo>
                  <a:pt x="2" y="287"/>
                  <a:pt x="1" y="287"/>
                  <a:pt x="0" y="286"/>
                </a:cubicBezTo>
                <a:cubicBezTo>
                  <a:pt x="38" y="226"/>
                  <a:pt x="75" y="167"/>
                  <a:pt x="111" y="109"/>
                </a:cubicBezTo>
                <a:cubicBezTo>
                  <a:pt x="99" y="90"/>
                  <a:pt x="87" y="72"/>
                  <a:pt x="73" y="49"/>
                </a:cubicBezTo>
                <a:cubicBezTo>
                  <a:pt x="84" y="50"/>
                  <a:pt x="89" y="50"/>
                  <a:pt x="94" y="51"/>
                </a:cubicBezTo>
                <a:cubicBezTo>
                  <a:pt x="102" y="52"/>
                  <a:pt x="113" y="58"/>
                  <a:pt x="118" y="55"/>
                </a:cubicBezTo>
                <a:cubicBezTo>
                  <a:pt x="130" y="46"/>
                  <a:pt x="142" y="35"/>
                  <a:pt x="150" y="22"/>
                </a:cubicBezTo>
                <a:cubicBezTo>
                  <a:pt x="157" y="8"/>
                  <a:pt x="165" y="0"/>
                  <a:pt x="180" y="2"/>
                </a:cubicBezTo>
                <a:cubicBezTo>
                  <a:pt x="199" y="5"/>
                  <a:pt x="218" y="9"/>
                  <a:pt x="236" y="14"/>
                </a:cubicBezTo>
                <a:cubicBezTo>
                  <a:pt x="254" y="20"/>
                  <a:pt x="257" y="34"/>
                  <a:pt x="249" y="48"/>
                </a:cubicBezTo>
                <a:cubicBezTo>
                  <a:pt x="238" y="69"/>
                  <a:pt x="224" y="88"/>
                  <a:pt x="212" y="108"/>
                </a:cubicBezTo>
                <a:cubicBezTo>
                  <a:pt x="210" y="108"/>
                  <a:pt x="209" y="107"/>
                  <a:pt x="207" y="107"/>
                </a:cubicBezTo>
                <a:close/>
              </a:path>
            </a:pathLst>
          </a:custGeom>
          <a:solidFill>
            <a:srgbClr val="FFDA4E"/>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2" name="PA_库_文本框 3"/>
          <p:cNvSpPr txBox="1"/>
          <p:nvPr>
            <p:custDataLst>
              <p:tags r:id="rId3"/>
            </p:custDataLst>
          </p:nvPr>
        </p:nvSpPr>
        <p:spPr>
          <a:xfrm>
            <a:off x="1696073" y="2655693"/>
            <a:ext cx="2583505" cy="499111"/>
          </a:xfrm>
          <a:prstGeom prst="rect">
            <a:avLst/>
          </a:prstGeom>
          <a:noFill/>
        </p:spPr>
        <p:txBody>
          <a:bodyPr wrap="square" rtlCol="0">
            <a:spAutoFit/>
          </a:bodyPr>
          <a:lstStyle/>
          <a:p>
            <a:pPr lvl="0">
              <a:lnSpc>
                <a:spcPct val="120000"/>
              </a:lnSpc>
              <a:spcBef>
                <a:spcPts val="600"/>
              </a:spcBef>
            </a:pPr>
            <a:r>
              <a:rPr lang="zh-CN" altLang="en-US" sz="2400" b="1">
                <a:solidFill>
                  <a:schemeClr val="bg1"/>
                </a:solidFill>
                <a:cs typeface="+mn-ea"/>
                <a:sym typeface="+mn-lt"/>
              </a:rPr>
              <a:t>请输入标题</a:t>
            </a:r>
          </a:p>
        </p:txBody>
      </p:sp>
      <p:cxnSp>
        <p:nvCxnSpPr>
          <p:cNvPr id="63" name="PA_库_直接连接符 4"/>
          <p:cNvCxnSpPr/>
          <p:nvPr>
            <p:custDataLst>
              <p:tags r:id="rId4"/>
            </p:custDataLst>
          </p:nvPr>
        </p:nvCxnSpPr>
        <p:spPr>
          <a:xfrm>
            <a:off x="1728186" y="3154494"/>
            <a:ext cx="3719025" cy="0"/>
          </a:xfrm>
          <a:prstGeom prst="line">
            <a:avLst/>
          </a:prstGeom>
          <a:ln>
            <a:solidFill>
              <a:srgbClr val="FFDA4E"/>
            </a:solidFill>
          </a:ln>
        </p:spPr>
        <p:style>
          <a:lnRef idx="1">
            <a:schemeClr val="accent1"/>
          </a:lnRef>
          <a:fillRef idx="0">
            <a:schemeClr val="accent1"/>
          </a:fillRef>
          <a:effectRef idx="0">
            <a:schemeClr val="accent1"/>
          </a:effectRef>
          <a:fontRef idx="minor">
            <a:schemeClr val="tx1"/>
          </a:fontRef>
        </p:style>
      </p:cxnSp>
      <p:sp>
        <p:nvSpPr>
          <p:cNvPr id="64" name="PA_库_矩形 5"/>
          <p:cNvSpPr/>
          <p:nvPr>
            <p:custDataLst>
              <p:tags r:id="rId5"/>
            </p:custDataLst>
          </p:nvPr>
        </p:nvSpPr>
        <p:spPr>
          <a:xfrm>
            <a:off x="1728185" y="3343340"/>
            <a:ext cx="4042875" cy="1327286"/>
          </a:xfrm>
          <a:prstGeom prst="rect">
            <a:avLst/>
          </a:prstGeom>
        </p:spPr>
        <p:txBody>
          <a:bodyPr wrap="square">
            <a:spAutoFit/>
          </a:bodyPr>
          <a:lstStyle/>
          <a:p>
            <a:pPr>
              <a:lnSpc>
                <a:spcPct val="210000"/>
              </a:lnSpc>
              <a:spcBef>
                <a:spcPts val="600"/>
              </a:spcBef>
            </a:pPr>
            <a:r>
              <a:rPr lang="zh-CN" altLang="en-US" sz="1000" kern="0">
                <a:solidFill>
                  <a:schemeClr val="bg1"/>
                </a:solidFill>
                <a:cs typeface="+mn-ea"/>
                <a:sym typeface="+mn-lt"/>
              </a:rPr>
              <a:t>点击输入本栏的具体文字，简明扼要的说明分项内容点击输入本栏的具体文字点击输入本栏的具体文字，简明扼要的说明分项内容点击输入本栏的具体文字点击输入本栏的具体文字，简明扼要的说明分项内容点击输入本栏的具体文字</a:t>
            </a:r>
            <a:endParaRPr lang="zh-TW" altLang="en-US" sz="1000" spc="200">
              <a:solidFill>
                <a:schemeClr val="bg1">
                  <a:lumMod val="75000"/>
                </a:schemeClr>
              </a:solidFill>
              <a:cs typeface="+mn-ea"/>
              <a:sym typeface="+mn-lt"/>
            </a:endParaRPr>
          </a:p>
        </p:txBody>
      </p:sp>
      <p:pic>
        <p:nvPicPr>
          <p:cNvPr id="65" name="图片 64"/>
          <p:cNvPicPr>
            <a:picLocks noChangeAspect="1"/>
          </p:cNvPicPr>
          <p:nvPr/>
        </p:nvPicPr>
        <p:blipFill>
          <a:blip r:embed="rId6"/>
          <a:stretch>
            <a:fillRect/>
          </a:stretch>
        </p:blipFill>
        <p:spPr>
          <a:xfrm>
            <a:off x="5120406" y="1124873"/>
            <a:ext cx="6958730" cy="4609524"/>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00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300"/>
                                        <p:tgtEl>
                                          <p:spTgt spid="6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62"/>
                                        </p:tgtEl>
                                        <p:attrNameLst>
                                          <p:attrName>style.visibility</p:attrName>
                                        </p:attrNameLst>
                                      </p:cBhvr>
                                      <p:to>
                                        <p:strVal val="visible"/>
                                      </p:to>
                                    </p:set>
                                    <p:animEffect transition="in" filter="wipe(left)">
                                      <p:cBhvr>
                                        <p:cTn id="10" dur="1000"/>
                                        <p:tgtEl>
                                          <p:spTgt spid="62"/>
                                        </p:tgtEl>
                                      </p:cBhvr>
                                    </p:animEffect>
                                  </p:childTnLst>
                                </p:cTn>
                              </p:par>
                              <p:par>
                                <p:cTn id="11" presetID="22" presetClass="entr" presetSubtype="8" fill="hold" nodeType="withEffect">
                                  <p:stCondLst>
                                    <p:cond delay="25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1000"/>
                                        <p:tgtEl>
                                          <p:spTgt spid="63"/>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64"/>
                                        </p:tgtEl>
                                        <p:attrNameLst>
                                          <p:attrName>style.visibility</p:attrName>
                                        </p:attrNameLst>
                                      </p:cBhvr>
                                      <p:to>
                                        <p:strVal val="visible"/>
                                      </p:to>
                                    </p:set>
                                    <p:animEffect transition="in" filter="wipe(left)">
                                      <p:cBhvr>
                                        <p:cTn id="16"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2" grpId="0"/>
      <p:bldP spid="6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26" name="Picture 2"/>
          <p:cNvPicPr>
            <a:picLocks noChangeAspect="1" noChangeArrowheads="1"/>
          </p:cNvPicPr>
          <p:nvPr/>
        </p:nvPicPr>
        <p:blipFill>
          <a:blip r:embed="rId2"/>
          <a:stretch>
            <a:fillRect/>
          </a:stretch>
        </p:blipFill>
        <p:spPr bwMode="auto">
          <a:xfrm>
            <a:off x="1719491" y="3540413"/>
            <a:ext cx="2125456" cy="212545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p:cNvPicPr>
            <a:picLocks noChangeAspect="1" noChangeArrowheads="1"/>
          </p:cNvPicPr>
          <p:nvPr/>
        </p:nvPicPr>
        <p:blipFill>
          <a:blip r:embed="rId2"/>
          <a:stretch>
            <a:fillRect/>
          </a:stretch>
        </p:blipFill>
        <p:spPr bwMode="auto">
          <a:xfrm>
            <a:off x="4974555" y="2074057"/>
            <a:ext cx="2125456" cy="21254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2"/>
          <a:stretch>
            <a:fillRect/>
          </a:stretch>
        </p:blipFill>
        <p:spPr bwMode="auto">
          <a:xfrm>
            <a:off x="8229621" y="3540413"/>
            <a:ext cx="2125456" cy="2125456"/>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组合 25"/>
          <p:cNvGrpSpPr/>
          <p:nvPr/>
        </p:nvGrpSpPr>
        <p:grpSpPr>
          <a:xfrm>
            <a:off x="3175" y="3120073"/>
            <a:ext cx="12185375" cy="1394944"/>
            <a:chOff x="0" y="3344048"/>
            <a:chExt cx="12185375" cy="1394944"/>
          </a:xfrm>
        </p:grpSpPr>
        <p:sp>
          <p:nvSpPr>
            <p:cNvPr id="27" name="任意多边形: 形状 3"/>
            <p:cNvSpPr/>
            <p:nvPr/>
          </p:nvSpPr>
          <p:spPr>
            <a:xfrm>
              <a:off x="9938" y="3367060"/>
              <a:ext cx="12175435" cy="1294393"/>
            </a:xfrm>
            <a:custGeom>
              <a:gdLst>
                <a:gd name="connsiteX0" fmla="*/ 0 w 12185374"/>
                <a:gd name="connsiteY0" fmla="*/ 942791 h 2403846"/>
                <a:gd name="connsiteX1" fmla="*/ 2643809 w 12185374"/>
                <a:gd name="connsiteY1" fmla="*/ 58208 h 2403846"/>
                <a:gd name="connsiteX2" fmla="*/ 6042991 w 12185374"/>
                <a:gd name="connsiteY2" fmla="*/ 2403843 h 2403846"/>
                <a:gd name="connsiteX3" fmla="*/ 9243391 w 12185374"/>
                <a:gd name="connsiteY3" fmla="*/ 38330 h 2403846"/>
                <a:gd name="connsiteX4" fmla="*/ 12185374 w 12185374"/>
                <a:gd name="connsiteY4" fmla="*/ 1191269 h 2403846"/>
                <a:gd name="connsiteX0-1" fmla="*/ 0 w 12185374"/>
                <a:gd name="connsiteY0-2" fmla="*/ 942791 h 2403846"/>
                <a:gd name="connsiteX1-3" fmla="*/ 2643809 w 12185374"/>
                <a:gd name="connsiteY1-4" fmla="*/ 58208 h 2403846"/>
                <a:gd name="connsiteX2-5" fmla="*/ 5983356 w 12185374"/>
                <a:gd name="connsiteY2-6" fmla="*/ 2403843 h 2403846"/>
                <a:gd name="connsiteX3-7" fmla="*/ 9243391 w 12185374"/>
                <a:gd name="connsiteY3-8" fmla="*/ 38330 h 2403846"/>
                <a:gd name="connsiteX4-9" fmla="*/ 12185374 w 12185374"/>
                <a:gd name="connsiteY4-10" fmla="*/ 1191269 h 2403846"/>
                <a:gd name="connsiteX0-11" fmla="*/ 0 w 12185374"/>
                <a:gd name="connsiteY0-12" fmla="*/ 942791 h 2403858"/>
                <a:gd name="connsiteX1-13" fmla="*/ 2643809 w 12185374"/>
                <a:gd name="connsiteY1-14" fmla="*/ 58208 h 2403858"/>
                <a:gd name="connsiteX2-15" fmla="*/ 5983356 w 12185374"/>
                <a:gd name="connsiteY2-16" fmla="*/ 2403843 h 2403858"/>
                <a:gd name="connsiteX3-17" fmla="*/ 9243391 w 12185374"/>
                <a:gd name="connsiteY3-18" fmla="*/ 38330 h 2403858"/>
                <a:gd name="connsiteX4-19" fmla="*/ 12185374 w 12185374"/>
                <a:gd name="connsiteY4-20" fmla="*/ 1191269 h 2403858"/>
                <a:gd name="connsiteX0-21" fmla="*/ 0 w 12185374"/>
                <a:gd name="connsiteY0-22" fmla="*/ 942791 h 2403858"/>
                <a:gd name="connsiteX1-23" fmla="*/ 2643809 w 12185374"/>
                <a:gd name="connsiteY1-24" fmla="*/ 58208 h 2403858"/>
                <a:gd name="connsiteX2-25" fmla="*/ 6013173 w 12185374"/>
                <a:gd name="connsiteY2-26" fmla="*/ 2403843 h 2403858"/>
                <a:gd name="connsiteX3-27" fmla="*/ 9243391 w 12185374"/>
                <a:gd name="connsiteY3-28" fmla="*/ 38330 h 2403858"/>
                <a:gd name="connsiteX4-29" fmla="*/ 12185374 w 12185374"/>
                <a:gd name="connsiteY4-30" fmla="*/ 1191269 h 2403858"/>
                <a:gd name="connsiteX0-31" fmla="*/ 0 w 12185374"/>
                <a:gd name="connsiteY0-32" fmla="*/ 942791 h 2403846"/>
                <a:gd name="connsiteX1-33" fmla="*/ 2683566 w 12185374"/>
                <a:gd name="connsiteY1-34" fmla="*/ 58208 h 2403846"/>
                <a:gd name="connsiteX2-35" fmla="*/ 6013173 w 12185374"/>
                <a:gd name="connsiteY2-36" fmla="*/ 2403843 h 2403846"/>
                <a:gd name="connsiteX3-37" fmla="*/ 9243391 w 12185374"/>
                <a:gd name="connsiteY3-38" fmla="*/ 38330 h 2403846"/>
                <a:gd name="connsiteX4-39" fmla="*/ 12185374 w 12185374"/>
                <a:gd name="connsiteY4-40" fmla="*/ 1191269 h 2403846"/>
                <a:gd name="connsiteX0-41" fmla="*/ 0 w 12185374"/>
                <a:gd name="connsiteY0-42" fmla="*/ 942791 h 2403846"/>
                <a:gd name="connsiteX1-43" fmla="*/ 2683566 w 12185374"/>
                <a:gd name="connsiteY1-44" fmla="*/ 58208 h 2403846"/>
                <a:gd name="connsiteX2-45" fmla="*/ 6013173 w 12185374"/>
                <a:gd name="connsiteY2-46" fmla="*/ 2403843 h 2403846"/>
                <a:gd name="connsiteX3-47" fmla="*/ 9273208 w 12185374"/>
                <a:gd name="connsiteY3-48" fmla="*/ 38330 h 2403846"/>
                <a:gd name="connsiteX4-49" fmla="*/ 12185374 w 12185374"/>
                <a:gd name="connsiteY4-50" fmla="*/ 1191269 h 2403846"/>
                <a:gd name="connsiteX0-51" fmla="*/ 0 w 12175435"/>
                <a:gd name="connsiteY0-52" fmla="*/ 955012 h 2416067"/>
                <a:gd name="connsiteX1-53" fmla="*/ 2683566 w 12175435"/>
                <a:gd name="connsiteY1-54" fmla="*/ 70429 h 2416067"/>
                <a:gd name="connsiteX2-55" fmla="*/ 6013173 w 12175435"/>
                <a:gd name="connsiteY2-56" fmla="*/ 2416064 h 2416067"/>
                <a:gd name="connsiteX3-57" fmla="*/ 9273208 w 12175435"/>
                <a:gd name="connsiteY3-58" fmla="*/ 50551 h 2416067"/>
                <a:gd name="connsiteX4-59" fmla="*/ 12175435 w 12175435"/>
                <a:gd name="connsiteY4-60" fmla="*/ 1064342 h 2416067"/>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75435" h="2416067">
                  <a:moveTo>
                    <a:pt x="0" y="955012"/>
                  </a:moveTo>
                  <a:cubicBezTo>
                    <a:pt x="818322" y="390966"/>
                    <a:pt x="1681371" y="-173080"/>
                    <a:pt x="2683566" y="70429"/>
                  </a:cubicBezTo>
                  <a:cubicBezTo>
                    <a:pt x="3685761" y="313938"/>
                    <a:pt x="4914899" y="2419377"/>
                    <a:pt x="6013173" y="2416064"/>
                  </a:cubicBezTo>
                  <a:cubicBezTo>
                    <a:pt x="7111447" y="2412751"/>
                    <a:pt x="8246164" y="275838"/>
                    <a:pt x="9273208" y="50551"/>
                  </a:cubicBezTo>
                  <a:cubicBezTo>
                    <a:pt x="10300252" y="-174736"/>
                    <a:pt x="11216308" y="386824"/>
                    <a:pt x="12175435" y="1064342"/>
                  </a:cubicBezTo>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8" name="任意多边形: 形状 7"/>
            <p:cNvSpPr/>
            <p:nvPr/>
          </p:nvSpPr>
          <p:spPr>
            <a:xfrm>
              <a:off x="0" y="3344048"/>
              <a:ext cx="12185375" cy="1394944"/>
            </a:xfrm>
            <a:custGeom>
              <a:gdLst>
                <a:gd name="connsiteX0" fmla="*/ 0 w 12185374"/>
                <a:gd name="connsiteY0" fmla="*/ 942791 h 2403846"/>
                <a:gd name="connsiteX1" fmla="*/ 2643809 w 12185374"/>
                <a:gd name="connsiteY1" fmla="*/ 58208 h 2403846"/>
                <a:gd name="connsiteX2" fmla="*/ 6042991 w 12185374"/>
                <a:gd name="connsiteY2" fmla="*/ 2403843 h 2403846"/>
                <a:gd name="connsiteX3" fmla="*/ 9243391 w 12185374"/>
                <a:gd name="connsiteY3" fmla="*/ 38330 h 2403846"/>
                <a:gd name="connsiteX4" fmla="*/ 12185374 w 12185374"/>
                <a:gd name="connsiteY4" fmla="*/ 1191269 h 2403846"/>
                <a:gd name="connsiteX0-1" fmla="*/ 0 w 12185374"/>
                <a:gd name="connsiteY0-2" fmla="*/ 942791 h 2403846"/>
                <a:gd name="connsiteX1-3" fmla="*/ 2643809 w 12185374"/>
                <a:gd name="connsiteY1-4" fmla="*/ 58208 h 2403846"/>
                <a:gd name="connsiteX2-5" fmla="*/ 5983356 w 12185374"/>
                <a:gd name="connsiteY2-6" fmla="*/ 2403843 h 2403846"/>
                <a:gd name="connsiteX3-7" fmla="*/ 9243391 w 12185374"/>
                <a:gd name="connsiteY3-8" fmla="*/ 38330 h 2403846"/>
                <a:gd name="connsiteX4-9" fmla="*/ 12185374 w 12185374"/>
                <a:gd name="connsiteY4-10" fmla="*/ 1191269 h 2403846"/>
                <a:gd name="connsiteX0-11" fmla="*/ 0 w 12185374"/>
                <a:gd name="connsiteY0-12" fmla="*/ 942791 h 2403858"/>
                <a:gd name="connsiteX1-13" fmla="*/ 2643809 w 12185374"/>
                <a:gd name="connsiteY1-14" fmla="*/ 58208 h 2403858"/>
                <a:gd name="connsiteX2-15" fmla="*/ 5983356 w 12185374"/>
                <a:gd name="connsiteY2-16" fmla="*/ 2403843 h 2403858"/>
                <a:gd name="connsiteX3-17" fmla="*/ 9243391 w 12185374"/>
                <a:gd name="connsiteY3-18" fmla="*/ 38330 h 2403858"/>
                <a:gd name="connsiteX4-19" fmla="*/ 12185374 w 12185374"/>
                <a:gd name="connsiteY4-20" fmla="*/ 1191269 h 2403858"/>
                <a:gd name="connsiteX0-21" fmla="*/ 0 w 12185374"/>
                <a:gd name="connsiteY0-22" fmla="*/ 942791 h 2403858"/>
                <a:gd name="connsiteX1-23" fmla="*/ 2643809 w 12185374"/>
                <a:gd name="connsiteY1-24" fmla="*/ 58208 h 2403858"/>
                <a:gd name="connsiteX2-25" fmla="*/ 6013173 w 12185374"/>
                <a:gd name="connsiteY2-26" fmla="*/ 2403843 h 2403858"/>
                <a:gd name="connsiteX3-27" fmla="*/ 9243391 w 12185374"/>
                <a:gd name="connsiteY3-28" fmla="*/ 38330 h 2403858"/>
                <a:gd name="connsiteX4-29" fmla="*/ 12185374 w 12185374"/>
                <a:gd name="connsiteY4-30" fmla="*/ 1191269 h 2403858"/>
                <a:gd name="connsiteX0-31" fmla="*/ 0 w 12185374"/>
                <a:gd name="connsiteY0-32" fmla="*/ 942791 h 2403846"/>
                <a:gd name="connsiteX1-33" fmla="*/ 2683566 w 12185374"/>
                <a:gd name="connsiteY1-34" fmla="*/ 58208 h 2403846"/>
                <a:gd name="connsiteX2-35" fmla="*/ 6013173 w 12185374"/>
                <a:gd name="connsiteY2-36" fmla="*/ 2403843 h 2403846"/>
                <a:gd name="connsiteX3-37" fmla="*/ 9243391 w 12185374"/>
                <a:gd name="connsiteY3-38" fmla="*/ 38330 h 2403846"/>
                <a:gd name="connsiteX4-39" fmla="*/ 12185374 w 12185374"/>
                <a:gd name="connsiteY4-40" fmla="*/ 1191269 h 2403846"/>
                <a:gd name="connsiteX0-41" fmla="*/ 0 w 12185374"/>
                <a:gd name="connsiteY0-42" fmla="*/ 942791 h 2403846"/>
                <a:gd name="connsiteX1-43" fmla="*/ 2683566 w 12185374"/>
                <a:gd name="connsiteY1-44" fmla="*/ 58208 h 2403846"/>
                <a:gd name="connsiteX2-45" fmla="*/ 6013173 w 12185374"/>
                <a:gd name="connsiteY2-46" fmla="*/ 2403843 h 2403846"/>
                <a:gd name="connsiteX3-47" fmla="*/ 9273208 w 12185374"/>
                <a:gd name="connsiteY3-48" fmla="*/ 38330 h 2403846"/>
                <a:gd name="connsiteX4-49" fmla="*/ 12185374 w 12185374"/>
                <a:gd name="connsiteY4-50" fmla="*/ 1191269 h 2403846"/>
                <a:gd name="connsiteX0-51" fmla="*/ 0 w 12175435"/>
                <a:gd name="connsiteY0-52" fmla="*/ 955012 h 2416067"/>
                <a:gd name="connsiteX1-53" fmla="*/ 2683566 w 12175435"/>
                <a:gd name="connsiteY1-54" fmla="*/ 70429 h 2416067"/>
                <a:gd name="connsiteX2-55" fmla="*/ 6013173 w 12175435"/>
                <a:gd name="connsiteY2-56" fmla="*/ 2416064 h 2416067"/>
                <a:gd name="connsiteX3-57" fmla="*/ 9273208 w 12175435"/>
                <a:gd name="connsiteY3-58" fmla="*/ 50551 h 2416067"/>
                <a:gd name="connsiteX4-59" fmla="*/ 12175435 w 12175435"/>
                <a:gd name="connsiteY4-60" fmla="*/ 1064342 h 2416067"/>
                <a:gd name="connsiteX0-61" fmla="*/ 0 w 12175435"/>
                <a:gd name="connsiteY0-62" fmla="*/ 1341080 h 2803602"/>
                <a:gd name="connsiteX1-63" fmla="*/ 2703444 w 12175435"/>
                <a:gd name="connsiteY1-64" fmla="*/ 38072 h 2803602"/>
                <a:gd name="connsiteX2-65" fmla="*/ 6013173 w 12175435"/>
                <a:gd name="connsiteY2-66" fmla="*/ 2802132 h 2803602"/>
                <a:gd name="connsiteX3-67" fmla="*/ 9273208 w 12175435"/>
                <a:gd name="connsiteY3-68" fmla="*/ 436619 h 2803602"/>
                <a:gd name="connsiteX4-69" fmla="*/ 12175435 w 12175435"/>
                <a:gd name="connsiteY4-70" fmla="*/ 1450410 h 2803602"/>
                <a:gd name="connsiteX0-71" fmla="*/ 0 w 12175435"/>
                <a:gd name="connsiteY0-72" fmla="*/ 1185059 h 2646639"/>
                <a:gd name="connsiteX1-73" fmla="*/ 2892288 w 12175435"/>
                <a:gd name="connsiteY1-74" fmla="*/ 44023 h 2646639"/>
                <a:gd name="connsiteX2-75" fmla="*/ 6013173 w 12175435"/>
                <a:gd name="connsiteY2-76" fmla="*/ 2646111 h 2646639"/>
                <a:gd name="connsiteX3-77" fmla="*/ 9273208 w 12175435"/>
                <a:gd name="connsiteY3-78" fmla="*/ 280598 h 2646639"/>
                <a:gd name="connsiteX4-79" fmla="*/ 12175435 w 12175435"/>
                <a:gd name="connsiteY4-80" fmla="*/ 1294389 h 2646639"/>
                <a:gd name="connsiteX0-81" fmla="*/ 0 w 12175435"/>
                <a:gd name="connsiteY0-82" fmla="*/ 1199048 h 2660102"/>
                <a:gd name="connsiteX1-83" fmla="*/ 2892288 w 12175435"/>
                <a:gd name="connsiteY1-84" fmla="*/ 58012 h 2660102"/>
                <a:gd name="connsiteX2-85" fmla="*/ 6013173 w 12175435"/>
                <a:gd name="connsiteY2-86" fmla="*/ 2660100 h 2660102"/>
                <a:gd name="connsiteX3-87" fmla="*/ 8935278 w 12175435"/>
                <a:gd name="connsiteY3-88" fmla="*/ 38132 h 2660102"/>
                <a:gd name="connsiteX4-89" fmla="*/ 12175435 w 12175435"/>
                <a:gd name="connsiteY4-90" fmla="*/ 1308378 h 2660102"/>
                <a:gd name="connsiteX0-91" fmla="*/ 0 w 12175435"/>
                <a:gd name="connsiteY0-92" fmla="*/ 1202757 h 2744798"/>
                <a:gd name="connsiteX1-93" fmla="*/ 2892288 w 12175435"/>
                <a:gd name="connsiteY1-94" fmla="*/ 61721 h 2744798"/>
                <a:gd name="connsiteX2-95" fmla="*/ 6202017 w 12175435"/>
                <a:gd name="connsiteY2-96" fmla="*/ 2744795 h 2744798"/>
                <a:gd name="connsiteX3-97" fmla="*/ 8935278 w 12175435"/>
                <a:gd name="connsiteY3-98" fmla="*/ 41841 h 2744798"/>
                <a:gd name="connsiteX4-99" fmla="*/ 12175435 w 12175435"/>
                <a:gd name="connsiteY4-100" fmla="*/ 1312087 h 2744798"/>
                <a:gd name="connsiteX0-101" fmla="*/ 0 w 12175435"/>
                <a:gd name="connsiteY0-102" fmla="*/ 1197231 h 2617793"/>
                <a:gd name="connsiteX1-103" fmla="*/ 2892288 w 12175435"/>
                <a:gd name="connsiteY1-104" fmla="*/ 56195 h 2617793"/>
                <a:gd name="connsiteX2-105" fmla="*/ 6311347 w 12175435"/>
                <a:gd name="connsiteY2-106" fmla="*/ 2617790 h 2617793"/>
                <a:gd name="connsiteX3-107" fmla="*/ 8935278 w 12175435"/>
                <a:gd name="connsiteY3-108" fmla="*/ 36315 h 2617793"/>
                <a:gd name="connsiteX4-109" fmla="*/ 12175435 w 12175435"/>
                <a:gd name="connsiteY4-110" fmla="*/ 1306561 h 2617793"/>
                <a:gd name="connsiteX0-111" fmla="*/ 0 w 12175435"/>
                <a:gd name="connsiteY0-112" fmla="*/ 1184222 h 2604782"/>
                <a:gd name="connsiteX1-113" fmla="*/ 2892288 w 12175435"/>
                <a:gd name="connsiteY1-114" fmla="*/ 43186 h 2604782"/>
                <a:gd name="connsiteX2-115" fmla="*/ 6311347 w 12175435"/>
                <a:gd name="connsiteY2-116" fmla="*/ 2604781 h 2604782"/>
                <a:gd name="connsiteX3-117" fmla="*/ 9054547 w 12175435"/>
                <a:gd name="connsiteY3-118" fmla="*/ 36803 h 2604782"/>
                <a:gd name="connsiteX4-119" fmla="*/ 12175435 w 12175435"/>
                <a:gd name="connsiteY4-120" fmla="*/ 1293552 h 2604782"/>
                <a:gd name="connsiteX0-121" fmla="*/ 0 w 12185375"/>
                <a:gd name="connsiteY0-122" fmla="*/ 1183144 h 2603702"/>
                <a:gd name="connsiteX1-123" fmla="*/ 2892288 w 12185375"/>
                <a:gd name="connsiteY1-124" fmla="*/ 42108 h 2603702"/>
                <a:gd name="connsiteX2-125" fmla="*/ 6311347 w 12185375"/>
                <a:gd name="connsiteY2-126" fmla="*/ 2603703 h 2603702"/>
                <a:gd name="connsiteX3-127" fmla="*/ 9054547 w 12185375"/>
                <a:gd name="connsiteY3-128" fmla="*/ 35725 h 2603702"/>
                <a:gd name="connsiteX4-129" fmla="*/ 12185375 w 12185375"/>
                <a:gd name="connsiteY4-130" fmla="*/ 1386957 h 2603702"/>
                <a:gd name="connsiteX0-131" fmla="*/ 0 w 12185375"/>
                <a:gd name="connsiteY0-132" fmla="*/ 1184780 h 2605340"/>
                <a:gd name="connsiteX1-133" fmla="*/ 2892288 w 12185375"/>
                <a:gd name="connsiteY1-134" fmla="*/ 43744 h 2605340"/>
                <a:gd name="connsiteX2-135" fmla="*/ 6311347 w 12185375"/>
                <a:gd name="connsiteY2-136" fmla="*/ 2605339 h 2605340"/>
                <a:gd name="connsiteX3-137" fmla="*/ 9054547 w 12185375"/>
                <a:gd name="connsiteY3-138" fmla="*/ 37361 h 2605340"/>
                <a:gd name="connsiteX4-139" fmla="*/ 12185375 w 12185375"/>
                <a:gd name="connsiteY4-140" fmla="*/ 1388593 h 2605340"/>
                <a:gd name="connsiteX0-141" fmla="*/ 0 w 12185375"/>
                <a:gd name="connsiteY0-142" fmla="*/ 1183192 h 2603751"/>
                <a:gd name="connsiteX1-143" fmla="*/ 2892288 w 12185375"/>
                <a:gd name="connsiteY1-144" fmla="*/ 42156 h 2603751"/>
                <a:gd name="connsiteX2-145" fmla="*/ 6311347 w 12185375"/>
                <a:gd name="connsiteY2-146" fmla="*/ 2603751 h 2603751"/>
                <a:gd name="connsiteX3-147" fmla="*/ 9054547 w 12185375"/>
                <a:gd name="connsiteY3-148" fmla="*/ 35773 h 2603751"/>
                <a:gd name="connsiteX4-149" fmla="*/ 12185375 w 12185375"/>
                <a:gd name="connsiteY4-150" fmla="*/ 1387005 h 2603751"/>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85375" h="2603751">
                  <a:moveTo>
                    <a:pt x="0" y="1183192"/>
                  </a:moveTo>
                  <a:cubicBezTo>
                    <a:pt x="818322" y="619146"/>
                    <a:pt x="1840397" y="-194604"/>
                    <a:pt x="2892288" y="42156"/>
                  </a:cubicBezTo>
                  <a:cubicBezTo>
                    <a:pt x="3944179" y="278916"/>
                    <a:pt x="5284304" y="2604815"/>
                    <a:pt x="6311347" y="2603751"/>
                  </a:cubicBezTo>
                  <a:cubicBezTo>
                    <a:pt x="7338390" y="2602687"/>
                    <a:pt x="8075542" y="238564"/>
                    <a:pt x="9054547" y="35773"/>
                  </a:cubicBezTo>
                  <a:cubicBezTo>
                    <a:pt x="10033552" y="-167018"/>
                    <a:pt x="11226248" y="520522"/>
                    <a:pt x="12185375" y="1387005"/>
                  </a:cubicBezTo>
                </a:path>
              </a:pathLst>
            </a:custGeom>
            <a:noFill/>
            <a:ln>
              <a:solidFill>
                <a:srgbClr val="FFDA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29" name="文本框 28"/>
          <p:cNvSpPr txBox="1"/>
          <p:nvPr/>
        </p:nvSpPr>
        <p:spPr>
          <a:xfrm>
            <a:off x="1304889" y="1675774"/>
            <a:ext cx="2954655" cy="1157240"/>
          </a:xfrm>
          <a:prstGeom prst="rect">
            <a:avLst/>
          </a:prstGeom>
          <a:noFill/>
        </p:spPr>
        <p:txBody>
          <a:bodyPr wrap="square" rtlCol="0">
            <a:spAutoFit/>
          </a:bodyPr>
          <a:lstStyle/>
          <a:p>
            <a:pPr>
              <a:lnSpc>
                <a:spcPct val="150000"/>
              </a:lnSpc>
            </a:pPr>
            <a:r>
              <a:rPr lang="zh-CN" altLang="en-US" sz="1600">
                <a:solidFill>
                  <a:schemeClr val="bg1"/>
                </a:solidFill>
                <a:cs typeface="+mn-ea"/>
                <a:sym typeface="+mn-lt"/>
              </a:rPr>
              <a:t>在这里输入你的内容在这里输入你的内容在这里输入你的内容在这里输入你的内容在这里</a:t>
            </a:r>
          </a:p>
        </p:txBody>
      </p:sp>
      <p:sp>
        <p:nvSpPr>
          <p:cNvPr id="30" name="文本框 29"/>
          <p:cNvSpPr txBox="1"/>
          <p:nvPr/>
        </p:nvSpPr>
        <p:spPr>
          <a:xfrm>
            <a:off x="7815021" y="1675774"/>
            <a:ext cx="2954655" cy="1157240"/>
          </a:xfrm>
          <a:prstGeom prst="rect">
            <a:avLst/>
          </a:prstGeom>
          <a:noFill/>
        </p:spPr>
        <p:txBody>
          <a:bodyPr wrap="square" rtlCol="0">
            <a:spAutoFit/>
          </a:bodyPr>
          <a:lstStyle/>
          <a:p>
            <a:pPr>
              <a:lnSpc>
                <a:spcPct val="150000"/>
              </a:lnSpc>
            </a:pPr>
            <a:r>
              <a:rPr lang="zh-CN" altLang="en-US" sz="1600">
                <a:solidFill>
                  <a:schemeClr val="bg1"/>
                </a:solidFill>
                <a:cs typeface="+mn-ea"/>
                <a:sym typeface="+mn-lt"/>
              </a:rPr>
              <a:t>在这里输入你的内容在这里输入你的内容在这里输入你的内容在这里输入你的内容在这里</a:t>
            </a:r>
          </a:p>
        </p:txBody>
      </p:sp>
      <p:sp>
        <p:nvSpPr>
          <p:cNvPr id="31" name="文本框 30"/>
          <p:cNvSpPr txBox="1"/>
          <p:nvPr/>
        </p:nvSpPr>
        <p:spPr>
          <a:xfrm>
            <a:off x="4618534" y="4664923"/>
            <a:ext cx="2954655" cy="1157240"/>
          </a:xfrm>
          <a:prstGeom prst="rect">
            <a:avLst/>
          </a:prstGeom>
          <a:noFill/>
        </p:spPr>
        <p:txBody>
          <a:bodyPr wrap="square" rtlCol="0">
            <a:spAutoFit/>
          </a:bodyPr>
          <a:lstStyle/>
          <a:p>
            <a:pPr>
              <a:lnSpc>
                <a:spcPct val="150000"/>
              </a:lnSpc>
            </a:pPr>
            <a:r>
              <a:rPr lang="zh-CN" altLang="en-US" sz="1600">
                <a:solidFill>
                  <a:schemeClr val="bg1"/>
                </a:solidFill>
                <a:cs typeface="+mn-ea"/>
                <a:sym typeface="+mn-lt"/>
              </a:rPr>
              <a:t>在这里输入你的内容在这里输入你的内容在这里输入你的内容在这里输入你的内容在这里</a:t>
            </a:r>
          </a:p>
        </p:txBody>
      </p:sp>
      <p:grpSp>
        <p:nvGrpSpPr>
          <p:cNvPr id="4" name="组合 3"/>
          <p:cNvGrpSpPr/>
          <p:nvPr/>
        </p:nvGrpSpPr>
        <p:grpSpPr>
          <a:xfrm>
            <a:off x="240665" y="245745"/>
            <a:ext cx="3654425" cy="989330"/>
            <a:chOff x="379" y="387"/>
            <a:chExt cx="5755" cy="1558"/>
          </a:xfrm>
        </p:grpSpPr>
        <p:sp>
          <p:nvSpPr>
            <p:cNvPr id="5" name="文本框 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3"/>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par>
                          <p:cTn id="8" fill="hold" nodeType="afterGroup">
                            <p:stCondLst>
                              <p:cond delay="1000"/>
                            </p:stCondLst>
                            <p:childTnLst>
                              <p:par>
                                <p:cTn id="9" presetID="31"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ppt_w</p:attrName>
                                        </p:attrNameLst>
                                      </p:cBhvr>
                                      <p:tavLst>
                                        <p:tav tm="0">
                                          <p:val>
                                            <p:fltVal val="0"/>
                                          </p:val>
                                        </p:tav>
                                        <p:tav tm="100000">
                                          <p:val>
                                            <p:strVal val="#ppt_w"/>
                                          </p:val>
                                        </p:tav>
                                      </p:tavLst>
                                    </p:anim>
                                    <p:anim calcmode="lin" valueType="num">
                                      <p:cBhvr>
                                        <p:cTn id="12" dur="1000" fill="hold"/>
                                        <p:tgtEl>
                                          <p:spTgt spid="1026"/>
                                        </p:tgtEl>
                                        <p:attrNameLst>
                                          <p:attrName>ppt_h</p:attrName>
                                        </p:attrNameLst>
                                      </p:cBhvr>
                                      <p:tavLst>
                                        <p:tav tm="0">
                                          <p:val>
                                            <p:fltVal val="0"/>
                                          </p:val>
                                        </p:tav>
                                        <p:tav tm="100000">
                                          <p:val>
                                            <p:strVal val="#ppt_h"/>
                                          </p:val>
                                        </p:tav>
                                      </p:tavLst>
                                    </p:anim>
                                    <p:anim calcmode="lin" valueType="num">
                                      <p:cBhvr>
                                        <p:cTn id="13" dur="1000" fill="hold"/>
                                        <p:tgtEl>
                                          <p:spTgt spid="1026"/>
                                        </p:tgtEl>
                                        <p:attrNameLst>
                                          <p:attrName>style.rotation</p:attrName>
                                        </p:attrNameLst>
                                      </p:cBhvr>
                                      <p:tavLst>
                                        <p:tav tm="0">
                                          <p:val>
                                            <p:fltVal val="90"/>
                                          </p:val>
                                        </p:tav>
                                        <p:tav tm="100000">
                                          <p:val>
                                            <p:fltVal val="0"/>
                                          </p:val>
                                        </p:tav>
                                      </p:tavLst>
                                    </p:anim>
                                    <p:animEffect transition="in" filter="fade">
                                      <p:cBhvr>
                                        <p:cTn id="14" dur="1000"/>
                                        <p:tgtEl>
                                          <p:spTgt spid="1026"/>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000"/>
                            </p:stCondLst>
                            <p:childTnLst>
                              <p:par>
                                <p:cTn id="21" presetID="31"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1000" fill="hold"/>
                                        <p:tgtEl>
                                          <p:spTgt spid="24"/>
                                        </p:tgtEl>
                                        <p:attrNameLst>
                                          <p:attrName>ppt_w</p:attrName>
                                        </p:attrNameLst>
                                      </p:cBhvr>
                                      <p:tavLst>
                                        <p:tav tm="0">
                                          <p:val>
                                            <p:fltVal val="0"/>
                                          </p:val>
                                        </p:tav>
                                        <p:tav tm="100000">
                                          <p:val>
                                            <p:strVal val="#ppt_w"/>
                                          </p:val>
                                        </p:tav>
                                      </p:tavLst>
                                    </p:anim>
                                    <p:anim calcmode="lin" valueType="num">
                                      <p:cBhvr>
                                        <p:cTn id="24" dur="1000" fill="hold"/>
                                        <p:tgtEl>
                                          <p:spTgt spid="24"/>
                                        </p:tgtEl>
                                        <p:attrNameLst>
                                          <p:attrName>ppt_h</p:attrName>
                                        </p:attrNameLst>
                                      </p:cBhvr>
                                      <p:tavLst>
                                        <p:tav tm="0">
                                          <p:val>
                                            <p:fltVal val="0"/>
                                          </p:val>
                                        </p:tav>
                                        <p:tav tm="100000">
                                          <p:val>
                                            <p:strVal val="#ppt_h"/>
                                          </p:val>
                                        </p:tav>
                                      </p:tavLst>
                                    </p:anim>
                                    <p:anim calcmode="lin" valueType="num">
                                      <p:cBhvr>
                                        <p:cTn id="25" dur="1000" fill="hold"/>
                                        <p:tgtEl>
                                          <p:spTgt spid="24"/>
                                        </p:tgtEl>
                                        <p:attrNameLst>
                                          <p:attrName>style.rotation</p:attrName>
                                        </p:attrNameLst>
                                      </p:cBhvr>
                                      <p:tavLst>
                                        <p:tav tm="0">
                                          <p:val>
                                            <p:fltVal val="90"/>
                                          </p:val>
                                        </p:tav>
                                        <p:tav tm="100000">
                                          <p:val>
                                            <p:fltVal val="0"/>
                                          </p:val>
                                        </p:tav>
                                      </p:tavLst>
                                    </p:anim>
                                    <p:animEffect transition="in" filter="fade">
                                      <p:cBhvr>
                                        <p:cTn id="26" dur="1000"/>
                                        <p:tgtEl>
                                          <p:spTgt spid="2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31"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ppt_w</p:attrName>
                                        </p:attrNameLst>
                                      </p:cBhvr>
                                      <p:tavLst>
                                        <p:tav tm="0">
                                          <p:val>
                                            <p:fltVal val="0"/>
                                          </p:val>
                                        </p:tav>
                                        <p:tav tm="100000">
                                          <p:val>
                                            <p:strVal val="#ppt_w"/>
                                          </p:val>
                                        </p:tav>
                                      </p:tavLst>
                                    </p:anim>
                                    <p:anim calcmode="lin" valueType="num">
                                      <p:cBhvr>
                                        <p:cTn id="36" dur="1000" fill="hold"/>
                                        <p:tgtEl>
                                          <p:spTgt spid="25"/>
                                        </p:tgtEl>
                                        <p:attrNameLst>
                                          <p:attrName>ppt_h</p:attrName>
                                        </p:attrNameLst>
                                      </p:cBhvr>
                                      <p:tavLst>
                                        <p:tav tm="0">
                                          <p:val>
                                            <p:fltVal val="0"/>
                                          </p:val>
                                        </p:tav>
                                        <p:tav tm="100000">
                                          <p:val>
                                            <p:strVal val="#ppt_h"/>
                                          </p:val>
                                        </p:tav>
                                      </p:tavLst>
                                    </p:anim>
                                    <p:anim calcmode="lin" valueType="num">
                                      <p:cBhvr>
                                        <p:cTn id="37" dur="1000" fill="hold"/>
                                        <p:tgtEl>
                                          <p:spTgt spid="25"/>
                                        </p:tgtEl>
                                        <p:attrNameLst>
                                          <p:attrName>style.rotation</p:attrName>
                                        </p:attrNameLst>
                                      </p:cBhvr>
                                      <p:tavLst>
                                        <p:tav tm="0">
                                          <p:val>
                                            <p:fltVal val="90"/>
                                          </p:val>
                                        </p:tav>
                                        <p:tav tm="100000">
                                          <p:val>
                                            <p:fltVal val="0"/>
                                          </p:val>
                                        </p:tav>
                                      </p:tavLst>
                                    </p:anim>
                                    <p:animEffect transition="in" filter="fade">
                                      <p:cBhvr>
                                        <p:cTn id="38" dur="1000"/>
                                        <p:tgtEl>
                                          <p:spTgt spid="25"/>
                                        </p:tgtEl>
                                      </p:cBhvr>
                                    </p:animEffect>
                                  </p:childTnLst>
                                </p:cTn>
                              </p:par>
                              <p:par>
                                <p:cTn id="39" presetID="47"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p:cNvGrpSpPr/>
          <p:nvPr/>
        </p:nvGrpSpPr>
        <p:grpSpPr>
          <a:xfrm>
            <a:off x="240665" y="245745"/>
            <a:ext cx="3654425" cy="989330"/>
            <a:chOff x="379" y="387"/>
            <a:chExt cx="5755" cy="1558"/>
          </a:xfrm>
        </p:grpSpPr>
        <p:sp>
          <p:nvSpPr>
            <p:cNvPr id="8" name="文本框 7"/>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9" name="图片 8" descr="3方法045"/>
            <p:cNvPicPr>
              <a:picLocks noChangeAspect="1"/>
            </p:cNvPicPr>
            <p:nvPr/>
          </p:nvPicPr>
          <p:blipFill>
            <a:blip r:embed="rId2"/>
            <a:stretch>
              <a:fillRect/>
            </a:stretch>
          </p:blipFill>
          <p:spPr>
            <a:xfrm>
              <a:off x="379" y="387"/>
              <a:ext cx="2272" cy="1558"/>
            </a:xfrm>
            <a:prstGeom prst="rect">
              <a:avLst/>
            </a:prstGeom>
          </p:spPr>
        </p:pic>
      </p:grpSp>
      <p:sp>
        <p:nvSpPr>
          <p:cNvPr id="20" name="Freeform 1390"/>
          <p:cNvSpPr>
            <a:spLocks noEditPoints="1"/>
          </p:cNvSpPr>
          <p:nvPr/>
        </p:nvSpPr>
        <p:spPr bwMode="auto">
          <a:xfrm>
            <a:off x="2596917" y="1538127"/>
            <a:ext cx="1119187" cy="1068857"/>
          </a:xfrm>
          <a:custGeom>
            <a:gdLst>
              <a:gd name="T0" fmla="*/ 2024 w 2514"/>
              <a:gd name="T1" fmla="*/ 1830 h 2405"/>
              <a:gd name="T2" fmla="*/ 2046 w 2514"/>
              <a:gd name="T3" fmla="*/ 1853 h 2405"/>
              <a:gd name="T4" fmla="*/ 1944 w 2514"/>
              <a:gd name="T5" fmla="*/ 2065 h 2405"/>
              <a:gd name="T6" fmla="*/ 1871 w 2514"/>
              <a:gd name="T7" fmla="*/ 2175 h 2405"/>
              <a:gd name="T8" fmla="*/ 1797 w 2514"/>
              <a:gd name="T9" fmla="*/ 2240 h 2405"/>
              <a:gd name="T10" fmla="*/ 1775 w 2514"/>
              <a:gd name="T11" fmla="*/ 2223 h 2405"/>
              <a:gd name="T12" fmla="*/ 1614 w 2514"/>
              <a:gd name="T13" fmla="*/ 2325 h 2405"/>
              <a:gd name="T14" fmla="*/ 1534 w 2514"/>
              <a:gd name="T15" fmla="*/ 2342 h 2405"/>
              <a:gd name="T16" fmla="*/ 1271 w 2514"/>
              <a:gd name="T17" fmla="*/ 2370 h 2405"/>
              <a:gd name="T18" fmla="*/ 1133 w 2514"/>
              <a:gd name="T19" fmla="*/ 2356 h 2405"/>
              <a:gd name="T20" fmla="*/ 1116 w 2514"/>
              <a:gd name="T21" fmla="*/ 2376 h 2405"/>
              <a:gd name="T22" fmla="*/ 994 w 2514"/>
              <a:gd name="T23" fmla="*/ 2373 h 2405"/>
              <a:gd name="T24" fmla="*/ 969 w 2514"/>
              <a:gd name="T25" fmla="*/ 2373 h 2405"/>
              <a:gd name="T26" fmla="*/ 669 w 2514"/>
              <a:gd name="T27" fmla="*/ 2204 h 2405"/>
              <a:gd name="T28" fmla="*/ 550 w 2514"/>
              <a:gd name="T29" fmla="*/ 2068 h 2405"/>
              <a:gd name="T30" fmla="*/ 519 w 2514"/>
              <a:gd name="T31" fmla="*/ 2037 h 2405"/>
              <a:gd name="T32" fmla="*/ 338 w 2514"/>
              <a:gd name="T33" fmla="*/ 1813 h 2405"/>
              <a:gd name="T34" fmla="*/ 172 w 2514"/>
              <a:gd name="T35" fmla="*/ 1590 h 2405"/>
              <a:gd name="T36" fmla="*/ 70 w 2514"/>
              <a:gd name="T37" fmla="*/ 1494 h 2405"/>
              <a:gd name="T38" fmla="*/ 5 w 2514"/>
              <a:gd name="T39" fmla="*/ 1386 h 2405"/>
              <a:gd name="T40" fmla="*/ 27 w 2514"/>
              <a:gd name="T41" fmla="*/ 1211 h 2405"/>
              <a:gd name="T42" fmla="*/ 42 w 2514"/>
              <a:gd name="T43" fmla="*/ 1140 h 2405"/>
              <a:gd name="T44" fmla="*/ 42 w 2514"/>
              <a:gd name="T45" fmla="*/ 1030 h 2405"/>
              <a:gd name="T46" fmla="*/ 47 w 2514"/>
              <a:gd name="T47" fmla="*/ 943 h 2405"/>
              <a:gd name="T48" fmla="*/ 143 w 2514"/>
              <a:gd name="T49" fmla="*/ 637 h 2405"/>
              <a:gd name="T50" fmla="*/ 155 w 2514"/>
              <a:gd name="T51" fmla="*/ 592 h 2405"/>
              <a:gd name="T52" fmla="*/ 350 w 2514"/>
              <a:gd name="T53" fmla="*/ 380 h 2405"/>
              <a:gd name="T54" fmla="*/ 488 w 2514"/>
              <a:gd name="T55" fmla="*/ 295 h 2405"/>
              <a:gd name="T56" fmla="*/ 969 w 2514"/>
              <a:gd name="T57" fmla="*/ 21 h 2405"/>
              <a:gd name="T58" fmla="*/ 1444 w 2514"/>
              <a:gd name="T59" fmla="*/ 15 h 2405"/>
              <a:gd name="T60" fmla="*/ 1823 w 2514"/>
              <a:gd name="T61" fmla="*/ 173 h 2405"/>
              <a:gd name="T62" fmla="*/ 1961 w 2514"/>
              <a:gd name="T63" fmla="*/ 326 h 2405"/>
              <a:gd name="T64" fmla="*/ 2284 w 2514"/>
              <a:gd name="T65" fmla="*/ 671 h 2405"/>
              <a:gd name="T66" fmla="*/ 2354 w 2514"/>
              <a:gd name="T67" fmla="*/ 810 h 2405"/>
              <a:gd name="T68" fmla="*/ 2383 w 2514"/>
              <a:gd name="T69" fmla="*/ 880 h 2405"/>
              <a:gd name="T70" fmla="*/ 2493 w 2514"/>
              <a:gd name="T71" fmla="*/ 1123 h 2405"/>
              <a:gd name="T72" fmla="*/ 2456 w 2514"/>
              <a:gd name="T73" fmla="*/ 1477 h 2405"/>
              <a:gd name="T74" fmla="*/ 2349 w 2514"/>
              <a:gd name="T75" fmla="*/ 1601 h 2405"/>
              <a:gd name="T76" fmla="*/ 2329 w 2514"/>
              <a:gd name="T77" fmla="*/ 1610 h 2405"/>
              <a:gd name="T78" fmla="*/ 2318 w 2514"/>
              <a:gd name="T79" fmla="*/ 1638 h 2405"/>
              <a:gd name="T80" fmla="*/ 2318 w 2514"/>
              <a:gd name="T81" fmla="*/ 1593 h 2405"/>
              <a:gd name="T82" fmla="*/ 2306 w 2514"/>
              <a:gd name="T83" fmla="*/ 1573 h 2405"/>
              <a:gd name="T84" fmla="*/ 2193 w 2514"/>
              <a:gd name="T85" fmla="*/ 1695 h 2405"/>
              <a:gd name="T86" fmla="*/ 2185 w 2514"/>
              <a:gd name="T87" fmla="*/ 1689 h 2405"/>
              <a:gd name="T88" fmla="*/ 2148 w 2514"/>
              <a:gd name="T89" fmla="*/ 1700 h 2405"/>
              <a:gd name="T90" fmla="*/ 2060 w 2514"/>
              <a:gd name="T91" fmla="*/ 1774 h 2405"/>
              <a:gd name="T92" fmla="*/ 2074 w 2514"/>
              <a:gd name="T93" fmla="*/ 1754 h 2405"/>
              <a:gd name="T94" fmla="*/ 1905 w 2514"/>
              <a:gd name="T95" fmla="*/ 1989 h 2405"/>
              <a:gd name="T96" fmla="*/ 1885 w 2514"/>
              <a:gd name="T97" fmla="*/ 2023 h 2405"/>
              <a:gd name="T98" fmla="*/ 1888 w 2514"/>
              <a:gd name="T99" fmla="*/ 2054 h 2405"/>
              <a:gd name="T100" fmla="*/ 1936 w 2514"/>
              <a:gd name="T101" fmla="*/ 1943 h 24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405">
                <a:moveTo>
                  <a:pt x="2074" y="1754"/>
                </a:moveTo>
                <a:cubicBezTo>
                  <a:pt x="2078" y="1788"/>
                  <a:pt x="2037" y="1804"/>
                  <a:pt x="2024" y="1830"/>
                </a:cubicBezTo>
                <a:cubicBezTo>
                  <a:pt x="2021" y="1842"/>
                  <a:pt x="2029" y="1849"/>
                  <a:pt x="2021" y="1859"/>
                </a:cubicBezTo>
                <a:cubicBezTo>
                  <a:pt x="2024" y="1862"/>
                  <a:pt x="2036" y="1851"/>
                  <a:pt x="2046" y="1853"/>
                </a:cubicBezTo>
                <a:cubicBezTo>
                  <a:pt x="2018" y="1881"/>
                  <a:pt x="2018" y="1937"/>
                  <a:pt x="1987" y="1963"/>
                </a:cubicBezTo>
                <a:cubicBezTo>
                  <a:pt x="1993" y="2007"/>
                  <a:pt x="1978" y="2051"/>
                  <a:pt x="1944" y="2065"/>
                </a:cubicBezTo>
                <a:cubicBezTo>
                  <a:pt x="1944" y="2090"/>
                  <a:pt x="1929" y="2100"/>
                  <a:pt x="1930" y="2127"/>
                </a:cubicBezTo>
                <a:cubicBezTo>
                  <a:pt x="1910" y="2141"/>
                  <a:pt x="1895" y="2162"/>
                  <a:pt x="1871" y="2175"/>
                </a:cubicBezTo>
                <a:cubicBezTo>
                  <a:pt x="1861" y="2181"/>
                  <a:pt x="1843" y="2179"/>
                  <a:pt x="1837" y="2184"/>
                </a:cubicBezTo>
                <a:cubicBezTo>
                  <a:pt x="1818" y="2198"/>
                  <a:pt x="1819" y="2228"/>
                  <a:pt x="1797" y="2240"/>
                </a:cubicBezTo>
                <a:cubicBezTo>
                  <a:pt x="1786" y="2240"/>
                  <a:pt x="1784" y="2231"/>
                  <a:pt x="1775" y="2240"/>
                </a:cubicBezTo>
                <a:cubicBezTo>
                  <a:pt x="1767" y="2238"/>
                  <a:pt x="1779" y="2231"/>
                  <a:pt x="1775" y="2223"/>
                </a:cubicBezTo>
                <a:cubicBezTo>
                  <a:pt x="1735" y="2216"/>
                  <a:pt x="1701" y="2255"/>
                  <a:pt x="1679" y="2283"/>
                </a:cubicBezTo>
                <a:cubicBezTo>
                  <a:pt x="1647" y="2293"/>
                  <a:pt x="1632" y="2305"/>
                  <a:pt x="1614" y="2325"/>
                </a:cubicBezTo>
                <a:cubicBezTo>
                  <a:pt x="1596" y="2323"/>
                  <a:pt x="1591" y="2333"/>
                  <a:pt x="1582" y="2339"/>
                </a:cubicBezTo>
                <a:cubicBezTo>
                  <a:pt x="1567" y="2334"/>
                  <a:pt x="1552" y="2341"/>
                  <a:pt x="1534" y="2342"/>
                </a:cubicBezTo>
                <a:cubicBezTo>
                  <a:pt x="1472" y="2362"/>
                  <a:pt x="1357" y="2349"/>
                  <a:pt x="1274" y="2362"/>
                </a:cubicBezTo>
                <a:cubicBezTo>
                  <a:pt x="1265" y="2361"/>
                  <a:pt x="1281" y="2370"/>
                  <a:pt x="1271" y="2370"/>
                </a:cubicBezTo>
                <a:cubicBezTo>
                  <a:pt x="1244" y="2372"/>
                  <a:pt x="1219" y="2354"/>
                  <a:pt x="1192" y="2373"/>
                </a:cubicBezTo>
                <a:cubicBezTo>
                  <a:pt x="1177" y="2357"/>
                  <a:pt x="1154" y="2366"/>
                  <a:pt x="1133" y="2356"/>
                </a:cubicBezTo>
                <a:cubicBezTo>
                  <a:pt x="1123" y="2362"/>
                  <a:pt x="1138" y="2366"/>
                  <a:pt x="1136" y="2373"/>
                </a:cubicBezTo>
                <a:cubicBezTo>
                  <a:pt x="1128" y="2373"/>
                  <a:pt x="1120" y="2372"/>
                  <a:pt x="1116" y="2376"/>
                </a:cubicBezTo>
                <a:cubicBezTo>
                  <a:pt x="1112" y="2388"/>
                  <a:pt x="1118" y="2388"/>
                  <a:pt x="1113" y="2401"/>
                </a:cubicBezTo>
                <a:cubicBezTo>
                  <a:pt x="1072" y="2405"/>
                  <a:pt x="1033" y="2382"/>
                  <a:pt x="994" y="2373"/>
                </a:cubicBezTo>
                <a:cubicBezTo>
                  <a:pt x="978" y="2373"/>
                  <a:pt x="992" y="2387"/>
                  <a:pt x="977" y="2387"/>
                </a:cubicBezTo>
                <a:cubicBezTo>
                  <a:pt x="974" y="2383"/>
                  <a:pt x="968" y="2381"/>
                  <a:pt x="969" y="2373"/>
                </a:cubicBezTo>
                <a:cubicBezTo>
                  <a:pt x="873" y="2319"/>
                  <a:pt x="773" y="2270"/>
                  <a:pt x="689" y="2204"/>
                </a:cubicBezTo>
                <a:cubicBezTo>
                  <a:pt x="684" y="2197"/>
                  <a:pt x="675" y="2210"/>
                  <a:pt x="669" y="2204"/>
                </a:cubicBezTo>
                <a:cubicBezTo>
                  <a:pt x="661" y="2194"/>
                  <a:pt x="670" y="2195"/>
                  <a:pt x="666" y="2187"/>
                </a:cubicBezTo>
                <a:cubicBezTo>
                  <a:pt x="621" y="2155"/>
                  <a:pt x="592" y="2100"/>
                  <a:pt x="550" y="2068"/>
                </a:cubicBezTo>
                <a:cubicBezTo>
                  <a:pt x="542" y="2061"/>
                  <a:pt x="532" y="2062"/>
                  <a:pt x="525" y="2054"/>
                </a:cubicBezTo>
                <a:cubicBezTo>
                  <a:pt x="522" y="2050"/>
                  <a:pt x="522" y="2041"/>
                  <a:pt x="519" y="2037"/>
                </a:cubicBezTo>
                <a:cubicBezTo>
                  <a:pt x="509" y="2020"/>
                  <a:pt x="493" y="2007"/>
                  <a:pt x="477" y="1997"/>
                </a:cubicBezTo>
                <a:cubicBezTo>
                  <a:pt x="434" y="1933"/>
                  <a:pt x="381" y="1878"/>
                  <a:pt x="338" y="1813"/>
                </a:cubicBezTo>
                <a:cubicBezTo>
                  <a:pt x="308" y="1779"/>
                  <a:pt x="274" y="1737"/>
                  <a:pt x="242" y="1697"/>
                </a:cubicBezTo>
                <a:cubicBezTo>
                  <a:pt x="215" y="1664"/>
                  <a:pt x="198" y="1624"/>
                  <a:pt x="172" y="1590"/>
                </a:cubicBezTo>
                <a:cubicBezTo>
                  <a:pt x="147" y="1558"/>
                  <a:pt x="100" y="1543"/>
                  <a:pt x="70" y="1505"/>
                </a:cubicBezTo>
                <a:cubicBezTo>
                  <a:pt x="68" y="1503"/>
                  <a:pt x="72" y="1496"/>
                  <a:pt x="70" y="1494"/>
                </a:cubicBezTo>
                <a:cubicBezTo>
                  <a:pt x="46" y="1466"/>
                  <a:pt x="20" y="1439"/>
                  <a:pt x="13" y="1395"/>
                </a:cubicBezTo>
                <a:cubicBezTo>
                  <a:pt x="14" y="1388"/>
                  <a:pt x="0" y="1396"/>
                  <a:pt x="5" y="1386"/>
                </a:cubicBezTo>
                <a:cubicBezTo>
                  <a:pt x="9" y="1386"/>
                  <a:pt x="10" y="1389"/>
                  <a:pt x="13" y="1389"/>
                </a:cubicBezTo>
                <a:cubicBezTo>
                  <a:pt x="0" y="1322"/>
                  <a:pt x="22" y="1269"/>
                  <a:pt x="27" y="1211"/>
                </a:cubicBezTo>
                <a:cubicBezTo>
                  <a:pt x="29" y="1196"/>
                  <a:pt x="25" y="1180"/>
                  <a:pt x="27" y="1166"/>
                </a:cubicBezTo>
                <a:cubicBezTo>
                  <a:pt x="29" y="1156"/>
                  <a:pt x="39" y="1150"/>
                  <a:pt x="42" y="1140"/>
                </a:cubicBezTo>
                <a:cubicBezTo>
                  <a:pt x="53" y="1102"/>
                  <a:pt x="48" y="1056"/>
                  <a:pt x="53" y="1016"/>
                </a:cubicBezTo>
                <a:cubicBezTo>
                  <a:pt x="42" y="1013"/>
                  <a:pt x="44" y="1024"/>
                  <a:pt x="42" y="1030"/>
                </a:cubicBezTo>
                <a:cubicBezTo>
                  <a:pt x="28" y="994"/>
                  <a:pt x="42" y="946"/>
                  <a:pt x="42" y="911"/>
                </a:cubicBezTo>
                <a:cubicBezTo>
                  <a:pt x="54" y="918"/>
                  <a:pt x="39" y="934"/>
                  <a:pt x="47" y="943"/>
                </a:cubicBezTo>
                <a:cubicBezTo>
                  <a:pt x="72" y="935"/>
                  <a:pt x="59" y="899"/>
                  <a:pt x="73" y="886"/>
                </a:cubicBezTo>
                <a:cubicBezTo>
                  <a:pt x="72" y="788"/>
                  <a:pt x="113" y="721"/>
                  <a:pt x="143" y="637"/>
                </a:cubicBezTo>
                <a:cubicBezTo>
                  <a:pt x="150" y="630"/>
                  <a:pt x="160" y="626"/>
                  <a:pt x="163" y="615"/>
                </a:cubicBezTo>
                <a:cubicBezTo>
                  <a:pt x="163" y="605"/>
                  <a:pt x="155" y="602"/>
                  <a:pt x="155" y="592"/>
                </a:cubicBezTo>
                <a:cubicBezTo>
                  <a:pt x="167" y="550"/>
                  <a:pt x="218" y="533"/>
                  <a:pt x="228" y="499"/>
                </a:cubicBezTo>
                <a:cubicBezTo>
                  <a:pt x="265" y="455"/>
                  <a:pt x="305" y="415"/>
                  <a:pt x="350" y="380"/>
                </a:cubicBezTo>
                <a:cubicBezTo>
                  <a:pt x="367" y="376"/>
                  <a:pt x="384" y="370"/>
                  <a:pt x="392" y="357"/>
                </a:cubicBezTo>
                <a:cubicBezTo>
                  <a:pt x="429" y="342"/>
                  <a:pt x="471" y="330"/>
                  <a:pt x="488" y="295"/>
                </a:cubicBezTo>
                <a:cubicBezTo>
                  <a:pt x="518" y="283"/>
                  <a:pt x="529" y="253"/>
                  <a:pt x="559" y="241"/>
                </a:cubicBezTo>
                <a:cubicBezTo>
                  <a:pt x="648" y="120"/>
                  <a:pt x="813" y="76"/>
                  <a:pt x="969" y="21"/>
                </a:cubicBezTo>
                <a:cubicBezTo>
                  <a:pt x="1034" y="14"/>
                  <a:pt x="1128" y="2"/>
                  <a:pt x="1192" y="1"/>
                </a:cubicBezTo>
                <a:cubicBezTo>
                  <a:pt x="1287" y="0"/>
                  <a:pt x="1366" y="1"/>
                  <a:pt x="1444" y="15"/>
                </a:cubicBezTo>
                <a:cubicBezTo>
                  <a:pt x="1584" y="40"/>
                  <a:pt x="1704" y="102"/>
                  <a:pt x="1812" y="179"/>
                </a:cubicBezTo>
                <a:cubicBezTo>
                  <a:pt x="1818" y="180"/>
                  <a:pt x="1822" y="178"/>
                  <a:pt x="1823" y="173"/>
                </a:cubicBezTo>
                <a:cubicBezTo>
                  <a:pt x="1831" y="176"/>
                  <a:pt x="1819" y="181"/>
                  <a:pt x="1823" y="188"/>
                </a:cubicBezTo>
                <a:cubicBezTo>
                  <a:pt x="1870" y="233"/>
                  <a:pt x="1925" y="270"/>
                  <a:pt x="1961" y="326"/>
                </a:cubicBezTo>
                <a:cubicBezTo>
                  <a:pt x="2011" y="356"/>
                  <a:pt x="2066" y="381"/>
                  <a:pt x="2097" y="431"/>
                </a:cubicBezTo>
                <a:cubicBezTo>
                  <a:pt x="2154" y="471"/>
                  <a:pt x="2232" y="588"/>
                  <a:pt x="2284" y="671"/>
                </a:cubicBezTo>
                <a:cubicBezTo>
                  <a:pt x="2290" y="696"/>
                  <a:pt x="2299" y="718"/>
                  <a:pt x="2318" y="730"/>
                </a:cubicBezTo>
                <a:cubicBezTo>
                  <a:pt x="2326" y="768"/>
                  <a:pt x="2344" y="788"/>
                  <a:pt x="2354" y="810"/>
                </a:cubicBezTo>
                <a:cubicBezTo>
                  <a:pt x="2356" y="814"/>
                  <a:pt x="2358" y="809"/>
                  <a:pt x="2363" y="810"/>
                </a:cubicBezTo>
                <a:cubicBezTo>
                  <a:pt x="2351" y="830"/>
                  <a:pt x="2385" y="851"/>
                  <a:pt x="2383" y="880"/>
                </a:cubicBezTo>
                <a:cubicBezTo>
                  <a:pt x="2412" y="926"/>
                  <a:pt x="2447" y="980"/>
                  <a:pt x="2459" y="1047"/>
                </a:cubicBezTo>
                <a:cubicBezTo>
                  <a:pt x="2464" y="1074"/>
                  <a:pt x="2484" y="1097"/>
                  <a:pt x="2493" y="1123"/>
                </a:cubicBezTo>
                <a:cubicBezTo>
                  <a:pt x="2514" y="1186"/>
                  <a:pt x="2506" y="1265"/>
                  <a:pt x="2510" y="1333"/>
                </a:cubicBezTo>
                <a:cubicBezTo>
                  <a:pt x="2486" y="1375"/>
                  <a:pt x="2479" y="1442"/>
                  <a:pt x="2456" y="1477"/>
                </a:cubicBezTo>
                <a:cubicBezTo>
                  <a:pt x="2450" y="1477"/>
                  <a:pt x="2447" y="1475"/>
                  <a:pt x="2448" y="1468"/>
                </a:cubicBezTo>
                <a:cubicBezTo>
                  <a:pt x="2419" y="1517"/>
                  <a:pt x="2390" y="1565"/>
                  <a:pt x="2349" y="1601"/>
                </a:cubicBezTo>
                <a:cubicBezTo>
                  <a:pt x="2340" y="1599"/>
                  <a:pt x="2350" y="1592"/>
                  <a:pt x="2349" y="1587"/>
                </a:cubicBezTo>
                <a:cubicBezTo>
                  <a:pt x="2337" y="1590"/>
                  <a:pt x="2334" y="1600"/>
                  <a:pt x="2329" y="1610"/>
                </a:cubicBezTo>
                <a:cubicBezTo>
                  <a:pt x="2338" y="1613"/>
                  <a:pt x="2331" y="1601"/>
                  <a:pt x="2340" y="1604"/>
                </a:cubicBezTo>
                <a:cubicBezTo>
                  <a:pt x="2338" y="1621"/>
                  <a:pt x="2326" y="1628"/>
                  <a:pt x="2318" y="1638"/>
                </a:cubicBezTo>
                <a:cubicBezTo>
                  <a:pt x="2326" y="1619"/>
                  <a:pt x="2327" y="1604"/>
                  <a:pt x="2337" y="1579"/>
                </a:cubicBezTo>
                <a:cubicBezTo>
                  <a:pt x="2327" y="1580"/>
                  <a:pt x="2330" y="1594"/>
                  <a:pt x="2318" y="1593"/>
                </a:cubicBezTo>
                <a:cubicBezTo>
                  <a:pt x="2322" y="1586"/>
                  <a:pt x="2308" y="1585"/>
                  <a:pt x="2309" y="1590"/>
                </a:cubicBezTo>
                <a:cubicBezTo>
                  <a:pt x="2300" y="1586"/>
                  <a:pt x="2314" y="1577"/>
                  <a:pt x="2306" y="1573"/>
                </a:cubicBezTo>
                <a:cubicBezTo>
                  <a:pt x="2273" y="1582"/>
                  <a:pt x="2245" y="1624"/>
                  <a:pt x="2233" y="1652"/>
                </a:cubicBezTo>
                <a:cubicBezTo>
                  <a:pt x="2213" y="1660"/>
                  <a:pt x="2202" y="1676"/>
                  <a:pt x="2193" y="1695"/>
                </a:cubicBezTo>
                <a:cubicBezTo>
                  <a:pt x="2185" y="1691"/>
                  <a:pt x="2194" y="1681"/>
                  <a:pt x="2196" y="1678"/>
                </a:cubicBezTo>
                <a:cubicBezTo>
                  <a:pt x="2187" y="1676"/>
                  <a:pt x="2188" y="1685"/>
                  <a:pt x="2185" y="1689"/>
                </a:cubicBezTo>
                <a:cubicBezTo>
                  <a:pt x="2192" y="1666"/>
                  <a:pt x="2219" y="1639"/>
                  <a:pt x="2233" y="1613"/>
                </a:cubicBezTo>
                <a:cubicBezTo>
                  <a:pt x="2204" y="1630"/>
                  <a:pt x="2178" y="1675"/>
                  <a:pt x="2148" y="1700"/>
                </a:cubicBezTo>
                <a:cubicBezTo>
                  <a:pt x="2137" y="1689"/>
                  <a:pt x="2151" y="1673"/>
                  <a:pt x="2142" y="1658"/>
                </a:cubicBezTo>
                <a:cubicBezTo>
                  <a:pt x="2117" y="1697"/>
                  <a:pt x="2080" y="1737"/>
                  <a:pt x="2060" y="1774"/>
                </a:cubicBezTo>
                <a:cubicBezTo>
                  <a:pt x="2070" y="1768"/>
                  <a:pt x="2060" y="1775"/>
                  <a:pt x="2066" y="1777"/>
                </a:cubicBezTo>
                <a:cubicBezTo>
                  <a:pt x="2070" y="1770"/>
                  <a:pt x="2071" y="1761"/>
                  <a:pt x="2074" y="1754"/>
                </a:cubicBezTo>
                <a:close/>
                <a:moveTo>
                  <a:pt x="1936" y="1943"/>
                </a:moveTo>
                <a:cubicBezTo>
                  <a:pt x="1918" y="1951"/>
                  <a:pt x="1912" y="1970"/>
                  <a:pt x="1905" y="1989"/>
                </a:cubicBezTo>
                <a:cubicBezTo>
                  <a:pt x="1907" y="1989"/>
                  <a:pt x="1910" y="1989"/>
                  <a:pt x="1910" y="1992"/>
                </a:cubicBezTo>
                <a:cubicBezTo>
                  <a:pt x="1904" y="2004"/>
                  <a:pt x="1898" y="2017"/>
                  <a:pt x="1885" y="2023"/>
                </a:cubicBezTo>
                <a:cubicBezTo>
                  <a:pt x="1879" y="2054"/>
                  <a:pt x="1851" y="2062"/>
                  <a:pt x="1843" y="2090"/>
                </a:cubicBezTo>
                <a:cubicBezTo>
                  <a:pt x="1867" y="2099"/>
                  <a:pt x="1887" y="2070"/>
                  <a:pt x="1888" y="2054"/>
                </a:cubicBezTo>
                <a:cubicBezTo>
                  <a:pt x="1899" y="2056"/>
                  <a:pt x="1897" y="2045"/>
                  <a:pt x="1905" y="2045"/>
                </a:cubicBezTo>
                <a:cubicBezTo>
                  <a:pt x="1896" y="2016"/>
                  <a:pt x="1957" y="1985"/>
                  <a:pt x="1936" y="1943"/>
                </a:cubicBezTo>
                <a:close/>
              </a:path>
            </a:pathLst>
          </a:custGeom>
          <a:solidFill>
            <a:srgbClr val="FFDA4E"/>
          </a:solidFill>
          <a:ln>
            <a:no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21" name="文本框 20"/>
          <p:cNvSpPr txBox="1"/>
          <p:nvPr/>
        </p:nvSpPr>
        <p:spPr>
          <a:xfrm>
            <a:off x="2773436" y="1714162"/>
            <a:ext cx="8001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006DAE"/>
                </a:solidFill>
                <a:effectLst/>
                <a:uLnTx/>
                <a:uFillTx/>
                <a:cs typeface="+mn-ea"/>
                <a:sym typeface="+mn-lt"/>
              </a:rPr>
              <a:t>壹</a:t>
            </a:r>
            <a:endParaRPr kumimoji="0" lang="zh-CN" altLang="en-US" sz="3600" b="0" i="0" u="none" strike="noStrike" kern="1200" cap="none" spc="0" normalizeH="0" baseline="0" noProof="0">
              <a:ln>
                <a:noFill/>
              </a:ln>
              <a:solidFill>
                <a:srgbClr val="006DAE"/>
              </a:solidFill>
              <a:effectLst/>
              <a:uLnTx/>
              <a:uFillTx/>
              <a:cs typeface="+mn-ea"/>
              <a:sym typeface="+mn-lt"/>
            </a:endParaRPr>
          </a:p>
        </p:txBody>
      </p:sp>
      <p:sp>
        <p:nvSpPr>
          <p:cNvPr id="27" name="文本框 26"/>
          <p:cNvSpPr txBox="1"/>
          <p:nvPr/>
        </p:nvSpPr>
        <p:spPr>
          <a:xfrm>
            <a:off x="1655275" y="2915598"/>
            <a:ext cx="2400657" cy="433165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千古回首杏雨西湖边</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纸伞朦胧间洒下阴影一片</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眉眼低垂微敛</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风声掠过指尖</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p:txBody>
      </p:sp>
      <p:sp>
        <p:nvSpPr>
          <p:cNvPr id="23" name="Freeform 1390"/>
          <p:cNvSpPr>
            <a:spLocks noEditPoints="1"/>
          </p:cNvSpPr>
          <p:nvPr/>
        </p:nvSpPr>
        <p:spPr bwMode="auto">
          <a:xfrm>
            <a:off x="8327472" y="1538127"/>
            <a:ext cx="1119187" cy="1068857"/>
          </a:xfrm>
          <a:custGeom>
            <a:gdLst>
              <a:gd name="T0" fmla="*/ 2024 w 2514"/>
              <a:gd name="T1" fmla="*/ 1830 h 2405"/>
              <a:gd name="T2" fmla="*/ 2046 w 2514"/>
              <a:gd name="T3" fmla="*/ 1853 h 2405"/>
              <a:gd name="T4" fmla="*/ 1944 w 2514"/>
              <a:gd name="T5" fmla="*/ 2065 h 2405"/>
              <a:gd name="T6" fmla="*/ 1871 w 2514"/>
              <a:gd name="T7" fmla="*/ 2175 h 2405"/>
              <a:gd name="T8" fmla="*/ 1797 w 2514"/>
              <a:gd name="T9" fmla="*/ 2240 h 2405"/>
              <a:gd name="T10" fmla="*/ 1775 w 2514"/>
              <a:gd name="T11" fmla="*/ 2223 h 2405"/>
              <a:gd name="T12" fmla="*/ 1614 w 2514"/>
              <a:gd name="T13" fmla="*/ 2325 h 2405"/>
              <a:gd name="T14" fmla="*/ 1534 w 2514"/>
              <a:gd name="T15" fmla="*/ 2342 h 2405"/>
              <a:gd name="T16" fmla="*/ 1271 w 2514"/>
              <a:gd name="T17" fmla="*/ 2370 h 2405"/>
              <a:gd name="T18" fmla="*/ 1133 w 2514"/>
              <a:gd name="T19" fmla="*/ 2356 h 2405"/>
              <a:gd name="T20" fmla="*/ 1116 w 2514"/>
              <a:gd name="T21" fmla="*/ 2376 h 2405"/>
              <a:gd name="T22" fmla="*/ 994 w 2514"/>
              <a:gd name="T23" fmla="*/ 2373 h 2405"/>
              <a:gd name="T24" fmla="*/ 969 w 2514"/>
              <a:gd name="T25" fmla="*/ 2373 h 2405"/>
              <a:gd name="T26" fmla="*/ 669 w 2514"/>
              <a:gd name="T27" fmla="*/ 2204 h 2405"/>
              <a:gd name="T28" fmla="*/ 550 w 2514"/>
              <a:gd name="T29" fmla="*/ 2068 h 2405"/>
              <a:gd name="T30" fmla="*/ 519 w 2514"/>
              <a:gd name="T31" fmla="*/ 2037 h 2405"/>
              <a:gd name="T32" fmla="*/ 338 w 2514"/>
              <a:gd name="T33" fmla="*/ 1813 h 2405"/>
              <a:gd name="T34" fmla="*/ 172 w 2514"/>
              <a:gd name="T35" fmla="*/ 1590 h 2405"/>
              <a:gd name="T36" fmla="*/ 70 w 2514"/>
              <a:gd name="T37" fmla="*/ 1494 h 2405"/>
              <a:gd name="T38" fmla="*/ 5 w 2514"/>
              <a:gd name="T39" fmla="*/ 1386 h 2405"/>
              <a:gd name="T40" fmla="*/ 27 w 2514"/>
              <a:gd name="T41" fmla="*/ 1211 h 2405"/>
              <a:gd name="T42" fmla="*/ 42 w 2514"/>
              <a:gd name="T43" fmla="*/ 1140 h 2405"/>
              <a:gd name="T44" fmla="*/ 42 w 2514"/>
              <a:gd name="T45" fmla="*/ 1030 h 2405"/>
              <a:gd name="T46" fmla="*/ 47 w 2514"/>
              <a:gd name="T47" fmla="*/ 943 h 2405"/>
              <a:gd name="T48" fmla="*/ 143 w 2514"/>
              <a:gd name="T49" fmla="*/ 637 h 2405"/>
              <a:gd name="T50" fmla="*/ 155 w 2514"/>
              <a:gd name="T51" fmla="*/ 592 h 2405"/>
              <a:gd name="T52" fmla="*/ 350 w 2514"/>
              <a:gd name="T53" fmla="*/ 380 h 2405"/>
              <a:gd name="T54" fmla="*/ 488 w 2514"/>
              <a:gd name="T55" fmla="*/ 295 h 2405"/>
              <a:gd name="T56" fmla="*/ 969 w 2514"/>
              <a:gd name="T57" fmla="*/ 21 h 2405"/>
              <a:gd name="T58" fmla="*/ 1444 w 2514"/>
              <a:gd name="T59" fmla="*/ 15 h 2405"/>
              <a:gd name="T60" fmla="*/ 1823 w 2514"/>
              <a:gd name="T61" fmla="*/ 173 h 2405"/>
              <a:gd name="T62" fmla="*/ 1961 w 2514"/>
              <a:gd name="T63" fmla="*/ 326 h 2405"/>
              <a:gd name="T64" fmla="*/ 2284 w 2514"/>
              <a:gd name="T65" fmla="*/ 671 h 2405"/>
              <a:gd name="T66" fmla="*/ 2354 w 2514"/>
              <a:gd name="T67" fmla="*/ 810 h 2405"/>
              <a:gd name="T68" fmla="*/ 2383 w 2514"/>
              <a:gd name="T69" fmla="*/ 880 h 2405"/>
              <a:gd name="T70" fmla="*/ 2493 w 2514"/>
              <a:gd name="T71" fmla="*/ 1123 h 2405"/>
              <a:gd name="T72" fmla="*/ 2456 w 2514"/>
              <a:gd name="T73" fmla="*/ 1477 h 2405"/>
              <a:gd name="T74" fmla="*/ 2349 w 2514"/>
              <a:gd name="T75" fmla="*/ 1601 h 2405"/>
              <a:gd name="T76" fmla="*/ 2329 w 2514"/>
              <a:gd name="T77" fmla="*/ 1610 h 2405"/>
              <a:gd name="T78" fmla="*/ 2318 w 2514"/>
              <a:gd name="T79" fmla="*/ 1638 h 2405"/>
              <a:gd name="T80" fmla="*/ 2318 w 2514"/>
              <a:gd name="T81" fmla="*/ 1593 h 2405"/>
              <a:gd name="T82" fmla="*/ 2306 w 2514"/>
              <a:gd name="T83" fmla="*/ 1573 h 2405"/>
              <a:gd name="T84" fmla="*/ 2193 w 2514"/>
              <a:gd name="T85" fmla="*/ 1695 h 2405"/>
              <a:gd name="T86" fmla="*/ 2185 w 2514"/>
              <a:gd name="T87" fmla="*/ 1689 h 2405"/>
              <a:gd name="T88" fmla="*/ 2148 w 2514"/>
              <a:gd name="T89" fmla="*/ 1700 h 2405"/>
              <a:gd name="T90" fmla="*/ 2060 w 2514"/>
              <a:gd name="T91" fmla="*/ 1774 h 2405"/>
              <a:gd name="T92" fmla="*/ 2074 w 2514"/>
              <a:gd name="T93" fmla="*/ 1754 h 2405"/>
              <a:gd name="T94" fmla="*/ 1905 w 2514"/>
              <a:gd name="T95" fmla="*/ 1989 h 2405"/>
              <a:gd name="T96" fmla="*/ 1885 w 2514"/>
              <a:gd name="T97" fmla="*/ 2023 h 2405"/>
              <a:gd name="T98" fmla="*/ 1888 w 2514"/>
              <a:gd name="T99" fmla="*/ 2054 h 2405"/>
              <a:gd name="T100" fmla="*/ 1936 w 2514"/>
              <a:gd name="T101" fmla="*/ 1943 h 24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405">
                <a:moveTo>
                  <a:pt x="2074" y="1754"/>
                </a:moveTo>
                <a:cubicBezTo>
                  <a:pt x="2078" y="1788"/>
                  <a:pt x="2037" y="1804"/>
                  <a:pt x="2024" y="1830"/>
                </a:cubicBezTo>
                <a:cubicBezTo>
                  <a:pt x="2021" y="1842"/>
                  <a:pt x="2029" y="1849"/>
                  <a:pt x="2021" y="1859"/>
                </a:cubicBezTo>
                <a:cubicBezTo>
                  <a:pt x="2024" y="1862"/>
                  <a:pt x="2036" y="1851"/>
                  <a:pt x="2046" y="1853"/>
                </a:cubicBezTo>
                <a:cubicBezTo>
                  <a:pt x="2018" y="1881"/>
                  <a:pt x="2018" y="1937"/>
                  <a:pt x="1987" y="1963"/>
                </a:cubicBezTo>
                <a:cubicBezTo>
                  <a:pt x="1993" y="2007"/>
                  <a:pt x="1978" y="2051"/>
                  <a:pt x="1944" y="2065"/>
                </a:cubicBezTo>
                <a:cubicBezTo>
                  <a:pt x="1944" y="2090"/>
                  <a:pt x="1929" y="2100"/>
                  <a:pt x="1930" y="2127"/>
                </a:cubicBezTo>
                <a:cubicBezTo>
                  <a:pt x="1910" y="2141"/>
                  <a:pt x="1895" y="2162"/>
                  <a:pt x="1871" y="2175"/>
                </a:cubicBezTo>
                <a:cubicBezTo>
                  <a:pt x="1861" y="2181"/>
                  <a:pt x="1843" y="2179"/>
                  <a:pt x="1837" y="2184"/>
                </a:cubicBezTo>
                <a:cubicBezTo>
                  <a:pt x="1818" y="2198"/>
                  <a:pt x="1819" y="2228"/>
                  <a:pt x="1797" y="2240"/>
                </a:cubicBezTo>
                <a:cubicBezTo>
                  <a:pt x="1786" y="2240"/>
                  <a:pt x="1784" y="2231"/>
                  <a:pt x="1775" y="2240"/>
                </a:cubicBezTo>
                <a:cubicBezTo>
                  <a:pt x="1767" y="2238"/>
                  <a:pt x="1779" y="2231"/>
                  <a:pt x="1775" y="2223"/>
                </a:cubicBezTo>
                <a:cubicBezTo>
                  <a:pt x="1735" y="2216"/>
                  <a:pt x="1701" y="2255"/>
                  <a:pt x="1679" y="2283"/>
                </a:cubicBezTo>
                <a:cubicBezTo>
                  <a:pt x="1647" y="2293"/>
                  <a:pt x="1632" y="2305"/>
                  <a:pt x="1614" y="2325"/>
                </a:cubicBezTo>
                <a:cubicBezTo>
                  <a:pt x="1596" y="2323"/>
                  <a:pt x="1591" y="2333"/>
                  <a:pt x="1582" y="2339"/>
                </a:cubicBezTo>
                <a:cubicBezTo>
                  <a:pt x="1567" y="2334"/>
                  <a:pt x="1552" y="2341"/>
                  <a:pt x="1534" y="2342"/>
                </a:cubicBezTo>
                <a:cubicBezTo>
                  <a:pt x="1472" y="2362"/>
                  <a:pt x="1357" y="2349"/>
                  <a:pt x="1274" y="2362"/>
                </a:cubicBezTo>
                <a:cubicBezTo>
                  <a:pt x="1265" y="2361"/>
                  <a:pt x="1281" y="2370"/>
                  <a:pt x="1271" y="2370"/>
                </a:cubicBezTo>
                <a:cubicBezTo>
                  <a:pt x="1244" y="2372"/>
                  <a:pt x="1219" y="2354"/>
                  <a:pt x="1192" y="2373"/>
                </a:cubicBezTo>
                <a:cubicBezTo>
                  <a:pt x="1177" y="2357"/>
                  <a:pt x="1154" y="2366"/>
                  <a:pt x="1133" y="2356"/>
                </a:cubicBezTo>
                <a:cubicBezTo>
                  <a:pt x="1123" y="2362"/>
                  <a:pt x="1138" y="2366"/>
                  <a:pt x="1136" y="2373"/>
                </a:cubicBezTo>
                <a:cubicBezTo>
                  <a:pt x="1128" y="2373"/>
                  <a:pt x="1120" y="2372"/>
                  <a:pt x="1116" y="2376"/>
                </a:cubicBezTo>
                <a:cubicBezTo>
                  <a:pt x="1112" y="2388"/>
                  <a:pt x="1118" y="2388"/>
                  <a:pt x="1113" y="2401"/>
                </a:cubicBezTo>
                <a:cubicBezTo>
                  <a:pt x="1072" y="2405"/>
                  <a:pt x="1033" y="2382"/>
                  <a:pt x="994" y="2373"/>
                </a:cubicBezTo>
                <a:cubicBezTo>
                  <a:pt x="978" y="2373"/>
                  <a:pt x="992" y="2387"/>
                  <a:pt x="977" y="2387"/>
                </a:cubicBezTo>
                <a:cubicBezTo>
                  <a:pt x="974" y="2383"/>
                  <a:pt x="968" y="2381"/>
                  <a:pt x="969" y="2373"/>
                </a:cubicBezTo>
                <a:cubicBezTo>
                  <a:pt x="873" y="2319"/>
                  <a:pt x="773" y="2270"/>
                  <a:pt x="689" y="2204"/>
                </a:cubicBezTo>
                <a:cubicBezTo>
                  <a:pt x="684" y="2197"/>
                  <a:pt x="675" y="2210"/>
                  <a:pt x="669" y="2204"/>
                </a:cubicBezTo>
                <a:cubicBezTo>
                  <a:pt x="661" y="2194"/>
                  <a:pt x="670" y="2195"/>
                  <a:pt x="666" y="2187"/>
                </a:cubicBezTo>
                <a:cubicBezTo>
                  <a:pt x="621" y="2155"/>
                  <a:pt x="592" y="2100"/>
                  <a:pt x="550" y="2068"/>
                </a:cubicBezTo>
                <a:cubicBezTo>
                  <a:pt x="542" y="2061"/>
                  <a:pt x="532" y="2062"/>
                  <a:pt x="525" y="2054"/>
                </a:cubicBezTo>
                <a:cubicBezTo>
                  <a:pt x="522" y="2050"/>
                  <a:pt x="522" y="2041"/>
                  <a:pt x="519" y="2037"/>
                </a:cubicBezTo>
                <a:cubicBezTo>
                  <a:pt x="509" y="2020"/>
                  <a:pt x="493" y="2007"/>
                  <a:pt x="477" y="1997"/>
                </a:cubicBezTo>
                <a:cubicBezTo>
                  <a:pt x="434" y="1933"/>
                  <a:pt x="381" y="1878"/>
                  <a:pt x="338" y="1813"/>
                </a:cubicBezTo>
                <a:cubicBezTo>
                  <a:pt x="308" y="1779"/>
                  <a:pt x="274" y="1737"/>
                  <a:pt x="242" y="1697"/>
                </a:cubicBezTo>
                <a:cubicBezTo>
                  <a:pt x="215" y="1664"/>
                  <a:pt x="198" y="1624"/>
                  <a:pt x="172" y="1590"/>
                </a:cubicBezTo>
                <a:cubicBezTo>
                  <a:pt x="147" y="1558"/>
                  <a:pt x="100" y="1543"/>
                  <a:pt x="70" y="1505"/>
                </a:cubicBezTo>
                <a:cubicBezTo>
                  <a:pt x="68" y="1503"/>
                  <a:pt x="72" y="1496"/>
                  <a:pt x="70" y="1494"/>
                </a:cubicBezTo>
                <a:cubicBezTo>
                  <a:pt x="46" y="1466"/>
                  <a:pt x="20" y="1439"/>
                  <a:pt x="13" y="1395"/>
                </a:cubicBezTo>
                <a:cubicBezTo>
                  <a:pt x="14" y="1388"/>
                  <a:pt x="0" y="1396"/>
                  <a:pt x="5" y="1386"/>
                </a:cubicBezTo>
                <a:cubicBezTo>
                  <a:pt x="9" y="1386"/>
                  <a:pt x="10" y="1389"/>
                  <a:pt x="13" y="1389"/>
                </a:cubicBezTo>
                <a:cubicBezTo>
                  <a:pt x="0" y="1322"/>
                  <a:pt x="22" y="1269"/>
                  <a:pt x="27" y="1211"/>
                </a:cubicBezTo>
                <a:cubicBezTo>
                  <a:pt x="29" y="1196"/>
                  <a:pt x="25" y="1180"/>
                  <a:pt x="27" y="1166"/>
                </a:cubicBezTo>
                <a:cubicBezTo>
                  <a:pt x="29" y="1156"/>
                  <a:pt x="39" y="1150"/>
                  <a:pt x="42" y="1140"/>
                </a:cubicBezTo>
                <a:cubicBezTo>
                  <a:pt x="53" y="1102"/>
                  <a:pt x="48" y="1056"/>
                  <a:pt x="53" y="1016"/>
                </a:cubicBezTo>
                <a:cubicBezTo>
                  <a:pt x="42" y="1013"/>
                  <a:pt x="44" y="1024"/>
                  <a:pt x="42" y="1030"/>
                </a:cubicBezTo>
                <a:cubicBezTo>
                  <a:pt x="28" y="994"/>
                  <a:pt x="42" y="946"/>
                  <a:pt x="42" y="911"/>
                </a:cubicBezTo>
                <a:cubicBezTo>
                  <a:pt x="54" y="918"/>
                  <a:pt x="39" y="934"/>
                  <a:pt x="47" y="943"/>
                </a:cubicBezTo>
                <a:cubicBezTo>
                  <a:pt x="72" y="935"/>
                  <a:pt x="59" y="899"/>
                  <a:pt x="73" y="886"/>
                </a:cubicBezTo>
                <a:cubicBezTo>
                  <a:pt x="72" y="788"/>
                  <a:pt x="113" y="721"/>
                  <a:pt x="143" y="637"/>
                </a:cubicBezTo>
                <a:cubicBezTo>
                  <a:pt x="150" y="630"/>
                  <a:pt x="160" y="626"/>
                  <a:pt x="163" y="615"/>
                </a:cubicBezTo>
                <a:cubicBezTo>
                  <a:pt x="163" y="605"/>
                  <a:pt x="155" y="602"/>
                  <a:pt x="155" y="592"/>
                </a:cubicBezTo>
                <a:cubicBezTo>
                  <a:pt x="167" y="550"/>
                  <a:pt x="218" y="533"/>
                  <a:pt x="228" y="499"/>
                </a:cubicBezTo>
                <a:cubicBezTo>
                  <a:pt x="265" y="455"/>
                  <a:pt x="305" y="415"/>
                  <a:pt x="350" y="380"/>
                </a:cubicBezTo>
                <a:cubicBezTo>
                  <a:pt x="367" y="376"/>
                  <a:pt x="384" y="370"/>
                  <a:pt x="392" y="357"/>
                </a:cubicBezTo>
                <a:cubicBezTo>
                  <a:pt x="429" y="342"/>
                  <a:pt x="471" y="330"/>
                  <a:pt x="488" y="295"/>
                </a:cubicBezTo>
                <a:cubicBezTo>
                  <a:pt x="518" y="283"/>
                  <a:pt x="529" y="253"/>
                  <a:pt x="559" y="241"/>
                </a:cubicBezTo>
                <a:cubicBezTo>
                  <a:pt x="648" y="120"/>
                  <a:pt x="813" y="76"/>
                  <a:pt x="969" y="21"/>
                </a:cubicBezTo>
                <a:cubicBezTo>
                  <a:pt x="1034" y="14"/>
                  <a:pt x="1128" y="2"/>
                  <a:pt x="1192" y="1"/>
                </a:cubicBezTo>
                <a:cubicBezTo>
                  <a:pt x="1287" y="0"/>
                  <a:pt x="1366" y="1"/>
                  <a:pt x="1444" y="15"/>
                </a:cubicBezTo>
                <a:cubicBezTo>
                  <a:pt x="1584" y="40"/>
                  <a:pt x="1704" y="102"/>
                  <a:pt x="1812" y="179"/>
                </a:cubicBezTo>
                <a:cubicBezTo>
                  <a:pt x="1818" y="180"/>
                  <a:pt x="1822" y="178"/>
                  <a:pt x="1823" y="173"/>
                </a:cubicBezTo>
                <a:cubicBezTo>
                  <a:pt x="1831" y="176"/>
                  <a:pt x="1819" y="181"/>
                  <a:pt x="1823" y="188"/>
                </a:cubicBezTo>
                <a:cubicBezTo>
                  <a:pt x="1870" y="233"/>
                  <a:pt x="1925" y="270"/>
                  <a:pt x="1961" y="326"/>
                </a:cubicBezTo>
                <a:cubicBezTo>
                  <a:pt x="2011" y="356"/>
                  <a:pt x="2066" y="381"/>
                  <a:pt x="2097" y="431"/>
                </a:cubicBezTo>
                <a:cubicBezTo>
                  <a:pt x="2154" y="471"/>
                  <a:pt x="2232" y="588"/>
                  <a:pt x="2284" y="671"/>
                </a:cubicBezTo>
                <a:cubicBezTo>
                  <a:pt x="2290" y="696"/>
                  <a:pt x="2299" y="718"/>
                  <a:pt x="2318" y="730"/>
                </a:cubicBezTo>
                <a:cubicBezTo>
                  <a:pt x="2326" y="768"/>
                  <a:pt x="2344" y="788"/>
                  <a:pt x="2354" y="810"/>
                </a:cubicBezTo>
                <a:cubicBezTo>
                  <a:pt x="2356" y="814"/>
                  <a:pt x="2358" y="809"/>
                  <a:pt x="2363" y="810"/>
                </a:cubicBezTo>
                <a:cubicBezTo>
                  <a:pt x="2351" y="830"/>
                  <a:pt x="2385" y="851"/>
                  <a:pt x="2383" y="880"/>
                </a:cubicBezTo>
                <a:cubicBezTo>
                  <a:pt x="2412" y="926"/>
                  <a:pt x="2447" y="980"/>
                  <a:pt x="2459" y="1047"/>
                </a:cubicBezTo>
                <a:cubicBezTo>
                  <a:pt x="2464" y="1074"/>
                  <a:pt x="2484" y="1097"/>
                  <a:pt x="2493" y="1123"/>
                </a:cubicBezTo>
                <a:cubicBezTo>
                  <a:pt x="2514" y="1186"/>
                  <a:pt x="2506" y="1265"/>
                  <a:pt x="2510" y="1333"/>
                </a:cubicBezTo>
                <a:cubicBezTo>
                  <a:pt x="2486" y="1375"/>
                  <a:pt x="2479" y="1442"/>
                  <a:pt x="2456" y="1477"/>
                </a:cubicBezTo>
                <a:cubicBezTo>
                  <a:pt x="2450" y="1477"/>
                  <a:pt x="2447" y="1475"/>
                  <a:pt x="2448" y="1468"/>
                </a:cubicBezTo>
                <a:cubicBezTo>
                  <a:pt x="2419" y="1517"/>
                  <a:pt x="2390" y="1565"/>
                  <a:pt x="2349" y="1601"/>
                </a:cubicBezTo>
                <a:cubicBezTo>
                  <a:pt x="2340" y="1599"/>
                  <a:pt x="2350" y="1592"/>
                  <a:pt x="2349" y="1587"/>
                </a:cubicBezTo>
                <a:cubicBezTo>
                  <a:pt x="2337" y="1590"/>
                  <a:pt x="2334" y="1600"/>
                  <a:pt x="2329" y="1610"/>
                </a:cubicBezTo>
                <a:cubicBezTo>
                  <a:pt x="2338" y="1613"/>
                  <a:pt x="2331" y="1601"/>
                  <a:pt x="2340" y="1604"/>
                </a:cubicBezTo>
                <a:cubicBezTo>
                  <a:pt x="2338" y="1621"/>
                  <a:pt x="2326" y="1628"/>
                  <a:pt x="2318" y="1638"/>
                </a:cubicBezTo>
                <a:cubicBezTo>
                  <a:pt x="2326" y="1619"/>
                  <a:pt x="2327" y="1604"/>
                  <a:pt x="2337" y="1579"/>
                </a:cubicBezTo>
                <a:cubicBezTo>
                  <a:pt x="2327" y="1580"/>
                  <a:pt x="2330" y="1594"/>
                  <a:pt x="2318" y="1593"/>
                </a:cubicBezTo>
                <a:cubicBezTo>
                  <a:pt x="2322" y="1586"/>
                  <a:pt x="2308" y="1585"/>
                  <a:pt x="2309" y="1590"/>
                </a:cubicBezTo>
                <a:cubicBezTo>
                  <a:pt x="2300" y="1586"/>
                  <a:pt x="2314" y="1577"/>
                  <a:pt x="2306" y="1573"/>
                </a:cubicBezTo>
                <a:cubicBezTo>
                  <a:pt x="2273" y="1582"/>
                  <a:pt x="2245" y="1624"/>
                  <a:pt x="2233" y="1652"/>
                </a:cubicBezTo>
                <a:cubicBezTo>
                  <a:pt x="2213" y="1660"/>
                  <a:pt x="2202" y="1676"/>
                  <a:pt x="2193" y="1695"/>
                </a:cubicBezTo>
                <a:cubicBezTo>
                  <a:pt x="2185" y="1691"/>
                  <a:pt x="2194" y="1681"/>
                  <a:pt x="2196" y="1678"/>
                </a:cubicBezTo>
                <a:cubicBezTo>
                  <a:pt x="2187" y="1676"/>
                  <a:pt x="2188" y="1685"/>
                  <a:pt x="2185" y="1689"/>
                </a:cubicBezTo>
                <a:cubicBezTo>
                  <a:pt x="2192" y="1666"/>
                  <a:pt x="2219" y="1639"/>
                  <a:pt x="2233" y="1613"/>
                </a:cubicBezTo>
                <a:cubicBezTo>
                  <a:pt x="2204" y="1630"/>
                  <a:pt x="2178" y="1675"/>
                  <a:pt x="2148" y="1700"/>
                </a:cubicBezTo>
                <a:cubicBezTo>
                  <a:pt x="2137" y="1689"/>
                  <a:pt x="2151" y="1673"/>
                  <a:pt x="2142" y="1658"/>
                </a:cubicBezTo>
                <a:cubicBezTo>
                  <a:pt x="2117" y="1697"/>
                  <a:pt x="2080" y="1737"/>
                  <a:pt x="2060" y="1774"/>
                </a:cubicBezTo>
                <a:cubicBezTo>
                  <a:pt x="2070" y="1768"/>
                  <a:pt x="2060" y="1775"/>
                  <a:pt x="2066" y="1777"/>
                </a:cubicBezTo>
                <a:cubicBezTo>
                  <a:pt x="2070" y="1770"/>
                  <a:pt x="2071" y="1761"/>
                  <a:pt x="2074" y="1754"/>
                </a:cubicBezTo>
                <a:close/>
                <a:moveTo>
                  <a:pt x="1936" y="1943"/>
                </a:moveTo>
                <a:cubicBezTo>
                  <a:pt x="1918" y="1951"/>
                  <a:pt x="1912" y="1970"/>
                  <a:pt x="1905" y="1989"/>
                </a:cubicBezTo>
                <a:cubicBezTo>
                  <a:pt x="1907" y="1989"/>
                  <a:pt x="1910" y="1989"/>
                  <a:pt x="1910" y="1992"/>
                </a:cubicBezTo>
                <a:cubicBezTo>
                  <a:pt x="1904" y="2004"/>
                  <a:pt x="1898" y="2017"/>
                  <a:pt x="1885" y="2023"/>
                </a:cubicBezTo>
                <a:cubicBezTo>
                  <a:pt x="1879" y="2054"/>
                  <a:pt x="1851" y="2062"/>
                  <a:pt x="1843" y="2090"/>
                </a:cubicBezTo>
                <a:cubicBezTo>
                  <a:pt x="1867" y="2099"/>
                  <a:pt x="1887" y="2070"/>
                  <a:pt x="1888" y="2054"/>
                </a:cubicBezTo>
                <a:cubicBezTo>
                  <a:pt x="1899" y="2056"/>
                  <a:pt x="1897" y="2045"/>
                  <a:pt x="1905" y="2045"/>
                </a:cubicBezTo>
                <a:cubicBezTo>
                  <a:pt x="1896" y="2016"/>
                  <a:pt x="1957" y="1985"/>
                  <a:pt x="1936" y="1943"/>
                </a:cubicBezTo>
                <a:close/>
              </a:path>
            </a:pathLst>
          </a:custGeom>
          <a:solidFill>
            <a:srgbClr val="FFDA4E"/>
          </a:solidFill>
          <a:ln>
            <a:noFill/>
          </a:ln>
        </p:spPr>
        <p:txBody>
          <a:bodyPr vert="horz" wrap="square" lIns="91440" tIns="45720" rIns="91440" bIns="45720" numCol="1" anchor="t" anchorCtr="0" compatLnSpc="1"/>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sp>
        <p:nvSpPr>
          <p:cNvPr id="24" name="文本框 23"/>
          <p:cNvSpPr txBox="1"/>
          <p:nvPr/>
        </p:nvSpPr>
        <p:spPr>
          <a:xfrm>
            <a:off x="8503991" y="1714162"/>
            <a:ext cx="800100"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srgbClr val="006DAE"/>
                </a:solidFill>
                <a:effectLst/>
                <a:uLnTx/>
                <a:uFillTx/>
                <a:cs typeface="+mn-ea"/>
                <a:sym typeface="+mn-lt"/>
              </a:rPr>
              <a:t>贰</a:t>
            </a:r>
            <a:endParaRPr kumimoji="0" lang="zh-CN" altLang="en-US" sz="3600" b="0" i="0" u="none" strike="noStrike" kern="1200" cap="none" spc="0" normalizeH="0" baseline="0" noProof="0">
              <a:ln>
                <a:noFill/>
              </a:ln>
              <a:solidFill>
                <a:srgbClr val="006DAE"/>
              </a:solidFill>
              <a:effectLst/>
              <a:uLnTx/>
              <a:uFillTx/>
              <a:cs typeface="+mn-ea"/>
              <a:sym typeface="+mn-lt"/>
            </a:endParaRPr>
          </a:p>
        </p:txBody>
      </p:sp>
      <p:sp>
        <p:nvSpPr>
          <p:cNvPr id="30" name="文本框 29"/>
          <p:cNvSpPr txBox="1"/>
          <p:nvPr/>
        </p:nvSpPr>
        <p:spPr>
          <a:xfrm>
            <a:off x="7385830" y="2915598"/>
            <a:ext cx="2400657" cy="433165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千古回首杏雨西湖边</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纸伞朦胧间洒下阴影一片</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眉眼低垂微敛</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600" normalizeH="0" baseline="0" noProof="0">
                <a:ln>
                  <a:noFill/>
                </a:ln>
                <a:solidFill>
                  <a:schemeClr val="bg1"/>
                </a:solidFill>
                <a:effectLst/>
                <a:uLnTx/>
                <a:uFillTx/>
                <a:cs typeface="+mn-ea"/>
                <a:sym typeface="+mn-lt"/>
              </a:rPr>
              <a:t>风声掠过指尖</a:t>
            </a:r>
            <a:endParaRPr kumimoji="0" lang="en-US" altLang="zh-CN"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a:p>
            <a:pPr marL="0" marR="0" lvl="0" indent="0" algn="l" defTabSz="457200" rtl="0" eaLnBrk="1" fontAlgn="auto" latinLnBrk="0" hangingPunct="1">
              <a:lnSpc>
                <a:spcPct val="100000"/>
              </a:lnSpc>
              <a:spcBef>
                <a:spcPct val="0"/>
              </a:spcBef>
              <a:spcAft>
                <a:spcPct val="0"/>
              </a:spcAft>
              <a:buClrTx/>
              <a:buSzTx/>
              <a:buFontTx/>
              <a:buNone/>
              <a:defRPr/>
            </a:pPr>
            <a:endParaRPr kumimoji="0" lang="zh-CN" altLang="en-US" sz="1600" b="0" i="0" u="none" strike="noStrike" kern="1200" cap="none" spc="600" normalizeH="0" baseline="0" noProof="0">
              <a:ln>
                <a:noFill/>
              </a:ln>
              <a:solidFill>
                <a:schemeClr val="bg1"/>
              </a:solidFill>
              <a:effectLst/>
              <a:uLnTx/>
              <a:uFillTx/>
              <a:cs typeface="+mn-ea"/>
              <a:sym typeface="+mn-lt"/>
            </a:endParaRPr>
          </a:p>
        </p:txBody>
      </p:sp>
      <p:sp>
        <p:nvSpPr>
          <p:cNvPr id="35" name="矩形: 圆角 9"/>
          <p:cNvSpPr/>
          <p:nvPr/>
        </p:nvSpPr>
        <p:spPr>
          <a:xfrm>
            <a:off x="5028565" y="1847215"/>
            <a:ext cx="2090420" cy="3849370"/>
          </a:xfrm>
          <a:prstGeom prst="round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pic>
        <p:nvPicPr>
          <p:cNvPr id="36" name="图片 35"/>
          <p:cNvPicPr>
            <a:picLocks noChangeAspect="1"/>
          </p:cNvPicPr>
          <p:nvPr/>
        </p:nvPicPr>
        <p:blipFill>
          <a:blip r:embed="rId3">
            <a:lum bright="-14000" contrast="-70000"/>
          </a:blip>
          <a:stretch>
            <a:fillRect/>
          </a:stretch>
        </p:blipFill>
        <p:spPr>
          <a:xfrm>
            <a:off x="4979670" y="2245995"/>
            <a:ext cx="2084070" cy="3586480"/>
          </a:xfrm>
          <a:prstGeom prst="rect">
            <a:avLst/>
          </a:prstGeom>
        </p:spPr>
      </p:pic>
      <p:sp>
        <p:nvSpPr>
          <p:cNvPr id="37" name="文本框 36"/>
          <p:cNvSpPr txBox="1"/>
          <p:nvPr/>
        </p:nvSpPr>
        <p:spPr>
          <a:xfrm>
            <a:off x="1256300" y="2915598"/>
            <a:ext cx="553998" cy="2045584"/>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bg1"/>
                </a:solidFill>
                <a:effectLst/>
                <a:uLnTx/>
                <a:uFillTx/>
                <a:cs typeface="+mn-ea"/>
                <a:sym typeface="+mn-lt"/>
              </a:rPr>
              <a:t>标题文本预设</a:t>
            </a:r>
          </a:p>
        </p:txBody>
      </p:sp>
      <p:sp>
        <p:nvSpPr>
          <p:cNvPr id="38" name="文本框 37"/>
          <p:cNvSpPr txBox="1"/>
          <p:nvPr/>
        </p:nvSpPr>
        <p:spPr>
          <a:xfrm>
            <a:off x="10304670" y="2915598"/>
            <a:ext cx="553998" cy="2045584"/>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bg1"/>
                </a:solidFill>
                <a:effectLst/>
                <a:uLnTx/>
                <a:uFillTx/>
                <a:cs typeface="+mn-ea"/>
                <a:sym typeface="+mn-lt"/>
              </a:rPr>
              <a:t>标题文本预设</a:t>
            </a:r>
          </a:p>
        </p:txBody>
      </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2000"/>
                                        <p:tgtEl>
                                          <p:spTgt spid="27"/>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22" presetClass="entr" presetSubtype="2" fill="hold" grpId="0"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right)">
                                      <p:cBhvr>
                                        <p:cTn id="36"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7" grpId="0"/>
      <p:bldP spid="23" grpId="0" animBg="1"/>
      <p:bldP spid="24" grpId="0"/>
      <p:bldP spid="3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Picture 2" descr="C:\Users\HUDEYU\Desktop\网站图片\摄图网_401619240.jpg摄图网_401619240"/>
          <p:cNvPicPr>
            <a:picLocks noChangeAspect="1" noChangeArrowheads="1"/>
          </p:cNvPicPr>
          <p:nvPr/>
        </p:nvPicPr>
        <p:blipFill>
          <a:blip r:embed="rId2"/>
          <a:srcRect t="-551"/>
          <a:stretch>
            <a:fillRect/>
          </a:stretch>
        </p:blipFill>
        <p:spPr bwMode="auto">
          <a:xfrm>
            <a:off x="7914640" y="1581150"/>
            <a:ext cx="3255645" cy="4171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HUDEYU\Desktop\网站图片\摄图网_401619240.jpg摄图网_401619240"/>
          <p:cNvPicPr>
            <a:picLocks noChangeAspect="1" noChangeArrowheads="1"/>
          </p:cNvPicPr>
          <p:nvPr/>
        </p:nvPicPr>
        <p:blipFill>
          <a:blip r:embed="rId3"/>
          <a:stretch>
            <a:fillRect/>
          </a:stretch>
        </p:blipFill>
        <p:spPr bwMode="auto">
          <a:xfrm>
            <a:off x="993140" y="1581150"/>
            <a:ext cx="3255645" cy="4171950"/>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rot="5400000">
            <a:off x="5668962" y="2934017"/>
            <a:ext cx="2562219" cy="523875"/>
          </a:xfrm>
          <a:prstGeom prst="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6719238" y="1995626"/>
            <a:ext cx="461665" cy="2400657"/>
          </a:xfrm>
          <a:prstGeom prst="rect">
            <a:avLst/>
          </a:prstGeom>
          <a:ln>
            <a:noFill/>
          </a:ln>
        </p:spPr>
        <p:txBody>
          <a:bodyPr vert="eaVert" wrap="none">
            <a:spAutoFit/>
          </a:bodyPr>
          <a:lstStyle/>
          <a:p>
            <a:r>
              <a:rPr lang="zh-CN" altLang="en-US">
                <a:solidFill>
                  <a:srgbClr val="006DAE"/>
                </a:solidFill>
                <a:cs typeface="+mn-ea"/>
                <a:sym typeface="+mn-lt"/>
              </a:rPr>
              <a:t>点击此处添加文本信息</a:t>
            </a:r>
          </a:p>
        </p:txBody>
      </p:sp>
      <p:cxnSp>
        <p:nvCxnSpPr>
          <p:cNvPr id="39" name="直接连接符 38"/>
          <p:cNvCxnSpPr/>
          <p:nvPr/>
        </p:nvCxnSpPr>
        <p:spPr>
          <a:xfrm flipH="1">
            <a:off x="6405251" y="2214880"/>
            <a:ext cx="0" cy="3267075"/>
          </a:xfrm>
          <a:prstGeom prst="line">
            <a:avLst/>
          </a:prstGeom>
          <a:ln>
            <a:solidFill>
              <a:srgbClr val="FFDA4E"/>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676111" y="2814777"/>
            <a:ext cx="1304973" cy="2553802"/>
          </a:xfrm>
          <a:prstGeom prst="rect">
            <a:avLst/>
          </a:prstGeom>
          <a:ln>
            <a:noFill/>
          </a:ln>
        </p:spPr>
        <p:txBody>
          <a:bodyPr vert="eaVert" wrap="square">
            <a:spAutoFit/>
          </a:bodyPr>
          <a:lstStyle/>
          <a:p>
            <a:pPr>
              <a:lnSpc>
                <a:spcPct val="130000"/>
              </a:lnSpc>
            </a:pPr>
            <a:r>
              <a:rPr lang="zh-CN" altLang="en-US" sz="1400">
                <a:solidFill>
                  <a:schemeClr val="bg1"/>
                </a:solidFill>
                <a:cs typeface="+mn-ea"/>
                <a:sym typeface="+mn-lt"/>
              </a:rPr>
              <a:t>点击此处添加文本信息。标题数字等都可以通过点击和重新输入进行更改，顶部“开始”面板中可以对字体</a:t>
            </a:r>
          </a:p>
        </p:txBody>
      </p:sp>
      <p:grpSp>
        <p:nvGrpSpPr>
          <p:cNvPr id="4" name="组合 3"/>
          <p:cNvGrpSpPr/>
          <p:nvPr/>
        </p:nvGrpSpPr>
        <p:grpSpPr>
          <a:xfrm>
            <a:off x="240665" y="245745"/>
            <a:ext cx="3654425" cy="989330"/>
            <a:chOff x="379" y="387"/>
            <a:chExt cx="5755" cy="1558"/>
          </a:xfrm>
        </p:grpSpPr>
        <p:sp>
          <p:nvSpPr>
            <p:cNvPr id="25" name="文本框 24"/>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4"/>
            <a:stretch>
              <a:fillRect/>
            </a:stretch>
          </p:blipFill>
          <p:spPr>
            <a:xfrm>
              <a:off x="379" y="387"/>
              <a:ext cx="2272" cy="1558"/>
            </a:xfrm>
            <a:prstGeom prst="rect">
              <a:avLst/>
            </a:prstGeom>
          </p:spPr>
        </p:pic>
      </p:grpSp>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down)">
                                      <p:cBhvr>
                                        <p:cTn id="10" dur="500"/>
                                        <p:tgtEl>
                                          <p:spTgt spid="38"/>
                                        </p:tgtEl>
                                      </p:cBhvr>
                                    </p:animEffect>
                                  </p:childTnLst>
                                </p:cTn>
                              </p:par>
                              <p:par>
                                <p:cTn id="11" presetID="22" presetClass="entr" presetSubtype="4"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500"/>
                                        <p:tgtEl>
                                          <p:spTgt spid="3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4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3" name="734eaa9a-89ae-40c9-a2e0-e9212d13106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p:cNvGrpSpPr>
            <a:grpSpLocks noChangeAspect="1"/>
          </p:cNvGrpSpPr>
          <p:nvPr/>
        </p:nvGrpSpPr>
        <p:grpSpPr>
          <a:xfrm>
            <a:off x="1195705" y="2060575"/>
            <a:ext cx="10141585" cy="3079115"/>
            <a:chOff x="669925" y="1991543"/>
            <a:chExt cx="10850563" cy="3294014"/>
          </a:xfrm>
        </p:grpSpPr>
        <p:sp>
          <p:nvSpPr>
            <p:cNvPr id="24" name="ïšḷiďê"/>
            <p:cNvSpPr/>
            <p:nvPr/>
          </p:nvSpPr>
          <p:spPr>
            <a:xfrm>
              <a:off x="6107833" y="2019284"/>
              <a:ext cx="1607434" cy="1607432"/>
            </a:xfrm>
            <a:custGeom>
              <a:gdLst>
                <a:gd name="connsiteX0" fmla="*/ 0 w 1863126"/>
                <a:gd name="connsiteY0" fmla="*/ 0 h 1863124"/>
                <a:gd name="connsiteX1" fmla="*/ 178252 w 1863126"/>
                <a:gd name="connsiteY1" fmla="*/ 9000 h 1863124"/>
                <a:gd name="connsiteX2" fmla="*/ 1854125 w 1863126"/>
                <a:gd name="connsiteY2" fmla="*/ 1684873 h 1863124"/>
                <a:gd name="connsiteX3" fmla="*/ 1863126 w 1863126"/>
                <a:gd name="connsiteY3" fmla="*/ 1863124 h 1863124"/>
                <a:gd name="connsiteX4" fmla="*/ 1406884 w 1863126"/>
                <a:gd name="connsiteY4" fmla="*/ 1863124 h 1863124"/>
                <a:gd name="connsiteX5" fmla="*/ 1400238 w 1863126"/>
                <a:gd name="connsiteY5" fmla="*/ 1731521 h 1863124"/>
                <a:gd name="connsiteX6" fmla="*/ 131603 w 1863126"/>
                <a:gd name="connsiteY6" fmla="*/ 462886 h 1863124"/>
                <a:gd name="connsiteX7" fmla="*/ 0 w 1863126"/>
                <a:gd name="connsiteY7" fmla="*/ 456241 h 1863124"/>
                <a:gd name="connsiteX8" fmla="*/ 0 w 1863126"/>
                <a:gd name="connsiteY8" fmla="*/ 0 h 18631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126" h="1863124">
                  <a:moveTo>
                    <a:pt x="0" y="0"/>
                  </a:moveTo>
                  <a:lnTo>
                    <a:pt x="178252" y="9000"/>
                  </a:lnTo>
                  <a:cubicBezTo>
                    <a:pt x="1061892" y="98739"/>
                    <a:pt x="1764386" y="801233"/>
                    <a:pt x="1854125" y="1684873"/>
                  </a:cubicBezTo>
                  <a:lnTo>
                    <a:pt x="1863126" y="1863124"/>
                  </a:lnTo>
                  <a:lnTo>
                    <a:pt x="1406884" y="1863124"/>
                  </a:lnTo>
                  <a:lnTo>
                    <a:pt x="1400238" y="1731521"/>
                  </a:lnTo>
                  <a:cubicBezTo>
                    <a:pt x="1332306" y="1062606"/>
                    <a:pt x="800519" y="530818"/>
                    <a:pt x="131603" y="462886"/>
                  </a:cubicBezTo>
                  <a:lnTo>
                    <a:pt x="0" y="456241"/>
                  </a:lnTo>
                  <a:lnTo>
                    <a:pt x="0" y="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5" name="ïṩļídê"/>
            <p:cNvSpPr/>
            <p:nvPr/>
          </p:nvSpPr>
          <p:spPr>
            <a:xfrm>
              <a:off x="4476734" y="2019284"/>
              <a:ext cx="1607432" cy="1607432"/>
            </a:xfrm>
            <a:custGeom>
              <a:gdLst>
                <a:gd name="connsiteX0" fmla="*/ 1863124 w 1863124"/>
                <a:gd name="connsiteY0" fmla="*/ 0 h 1863124"/>
                <a:gd name="connsiteX1" fmla="*/ 1863124 w 1863124"/>
                <a:gd name="connsiteY1" fmla="*/ 456241 h 1863124"/>
                <a:gd name="connsiteX2" fmla="*/ 1731521 w 1863124"/>
                <a:gd name="connsiteY2" fmla="*/ 462886 h 1863124"/>
                <a:gd name="connsiteX3" fmla="*/ 462886 w 1863124"/>
                <a:gd name="connsiteY3" fmla="*/ 1731521 h 1863124"/>
                <a:gd name="connsiteX4" fmla="*/ 456240 w 1863124"/>
                <a:gd name="connsiteY4" fmla="*/ 1863124 h 1863124"/>
                <a:gd name="connsiteX5" fmla="*/ 0 w 1863124"/>
                <a:gd name="connsiteY5" fmla="*/ 1863124 h 1863124"/>
                <a:gd name="connsiteX6" fmla="*/ 9001 w 1863124"/>
                <a:gd name="connsiteY6" fmla="*/ 1684873 h 1863124"/>
                <a:gd name="connsiteX7" fmla="*/ 1684874 w 1863124"/>
                <a:gd name="connsiteY7" fmla="*/ 9000 h 1863124"/>
                <a:gd name="connsiteX8" fmla="*/ 1863124 w 1863124"/>
                <a:gd name="connsiteY8" fmla="*/ 0 h 186312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124" h="1863124">
                  <a:moveTo>
                    <a:pt x="1863124" y="0"/>
                  </a:moveTo>
                  <a:lnTo>
                    <a:pt x="1863124" y="456241"/>
                  </a:lnTo>
                  <a:lnTo>
                    <a:pt x="1731521" y="462886"/>
                  </a:lnTo>
                  <a:cubicBezTo>
                    <a:pt x="1062605" y="530818"/>
                    <a:pt x="530818" y="1062606"/>
                    <a:pt x="462886" y="1731521"/>
                  </a:cubicBezTo>
                  <a:lnTo>
                    <a:pt x="456240" y="1863124"/>
                  </a:lnTo>
                  <a:lnTo>
                    <a:pt x="0" y="1863124"/>
                  </a:lnTo>
                  <a:lnTo>
                    <a:pt x="9001" y="1684873"/>
                  </a:lnTo>
                  <a:cubicBezTo>
                    <a:pt x="98740" y="801233"/>
                    <a:pt x="801234" y="98739"/>
                    <a:pt x="1684874" y="9000"/>
                  </a:cubicBezTo>
                  <a:lnTo>
                    <a:pt x="1863124" y="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6" name="iṧḷîḋé"/>
            <p:cNvSpPr/>
            <p:nvPr/>
          </p:nvSpPr>
          <p:spPr>
            <a:xfrm>
              <a:off x="4476734" y="3650384"/>
              <a:ext cx="1607432" cy="1607432"/>
            </a:xfrm>
            <a:custGeom>
              <a:gdLst>
                <a:gd name="connsiteX0" fmla="*/ 0 w 1863124"/>
                <a:gd name="connsiteY0" fmla="*/ 0 h 1863125"/>
                <a:gd name="connsiteX1" fmla="*/ 456240 w 1863124"/>
                <a:gd name="connsiteY1" fmla="*/ 0 h 1863125"/>
                <a:gd name="connsiteX2" fmla="*/ 462886 w 1863124"/>
                <a:gd name="connsiteY2" fmla="*/ 131603 h 1863125"/>
                <a:gd name="connsiteX3" fmla="*/ 1731521 w 1863124"/>
                <a:gd name="connsiteY3" fmla="*/ 1400238 h 1863125"/>
                <a:gd name="connsiteX4" fmla="*/ 1863124 w 1863124"/>
                <a:gd name="connsiteY4" fmla="*/ 1406884 h 1863125"/>
                <a:gd name="connsiteX5" fmla="*/ 1863124 w 1863124"/>
                <a:gd name="connsiteY5" fmla="*/ 1863125 h 1863125"/>
                <a:gd name="connsiteX6" fmla="*/ 1684874 w 1863124"/>
                <a:gd name="connsiteY6" fmla="*/ 1854124 h 1863125"/>
                <a:gd name="connsiteX7" fmla="*/ 9001 w 1863124"/>
                <a:gd name="connsiteY7" fmla="*/ 178251 h 1863125"/>
                <a:gd name="connsiteX8" fmla="*/ 0 w 1863124"/>
                <a:gd name="connsiteY8" fmla="*/ 0 h 18631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124" h="1863125">
                  <a:moveTo>
                    <a:pt x="0" y="0"/>
                  </a:moveTo>
                  <a:lnTo>
                    <a:pt x="456240" y="0"/>
                  </a:lnTo>
                  <a:lnTo>
                    <a:pt x="462886" y="131603"/>
                  </a:lnTo>
                  <a:cubicBezTo>
                    <a:pt x="530818" y="800519"/>
                    <a:pt x="1062605" y="1332306"/>
                    <a:pt x="1731521" y="1400238"/>
                  </a:cubicBezTo>
                  <a:lnTo>
                    <a:pt x="1863124" y="1406884"/>
                  </a:lnTo>
                  <a:lnTo>
                    <a:pt x="1863124" y="1863125"/>
                  </a:lnTo>
                  <a:lnTo>
                    <a:pt x="1684874" y="1854124"/>
                  </a:lnTo>
                  <a:cubicBezTo>
                    <a:pt x="801234" y="1764385"/>
                    <a:pt x="98740" y="1061891"/>
                    <a:pt x="9001" y="178251"/>
                  </a:cubicBezTo>
                  <a:lnTo>
                    <a:pt x="0" y="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7" name="íṩľiďê"/>
            <p:cNvSpPr/>
            <p:nvPr/>
          </p:nvSpPr>
          <p:spPr>
            <a:xfrm>
              <a:off x="6107833" y="3650384"/>
              <a:ext cx="1607434" cy="1607432"/>
            </a:xfrm>
            <a:custGeom>
              <a:gdLst>
                <a:gd name="connsiteX0" fmla="*/ 1406884 w 1863126"/>
                <a:gd name="connsiteY0" fmla="*/ 0 h 1863125"/>
                <a:gd name="connsiteX1" fmla="*/ 1863126 w 1863126"/>
                <a:gd name="connsiteY1" fmla="*/ 0 h 1863125"/>
                <a:gd name="connsiteX2" fmla="*/ 1854125 w 1863126"/>
                <a:gd name="connsiteY2" fmla="*/ 178251 h 1863125"/>
                <a:gd name="connsiteX3" fmla="*/ 178252 w 1863126"/>
                <a:gd name="connsiteY3" fmla="*/ 1854124 h 1863125"/>
                <a:gd name="connsiteX4" fmla="*/ 0 w 1863126"/>
                <a:gd name="connsiteY4" fmla="*/ 1863125 h 1863125"/>
                <a:gd name="connsiteX5" fmla="*/ 0 w 1863126"/>
                <a:gd name="connsiteY5" fmla="*/ 1406884 h 1863125"/>
                <a:gd name="connsiteX6" fmla="*/ 131603 w 1863126"/>
                <a:gd name="connsiteY6" fmla="*/ 1400238 h 1863125"/>
                <a:gd name="connsiteX7" fmla="*/ 1400238 w 1863126"/>
                <a:gd name="connsiteY7" fmla="*/ 131603 h 1863125"/>
                <a:gd name="connsiteX8" fmla="*/ 1406884 w 1863126"/>
                <a:gd name="connsiteY8" fmla="*/ 0 h 18631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3126" h="1863125">
                  <a:moveTo>
                    <a:pt x="1406884" y="0"/>
                  </a:moveTo>
                  <a:lnTo>
                    <a:pt x="1863126" y="0"/>
                  </a:lnTo>
                  <a:lnTo>
                    <a:pt x="1854125" y="178251"/>
                  </a:lnTo>
                  <a:cubicBezTo>
                    <a:pt x="1764386" y="1061891"/>
                    <a:pt x="1061892" y="1764385"/>
                    <a:pt x="178252" y="1854124"/>
                  </a:cubicBezTo>
                  <a:lnTo>
                    <a:pt x="0" y="1863125"/>
                  </a:lnTo>
                  <a:lnTo>
                    <a:pt x="0" y="1406884"/>
                  </a:lnTo>
                  <a:lnTo>
                    <a:pt x="131603" y="1400238"/>
                  </a:lnTo>
                  <a:cubicBezTo>
                    <a:pt x="800519" y="1332306"/>
                    <a:pt x="1332306" y="800519"/>
                    <a:pt x="1400238" y="131603"/>
                  </a:cubicBezTo>
                  <a:lnTo>
                    <a:pt x="1406884" y="0"/>
                  </a:ln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cs typeface="+mn-ea"/>
                <a:sym typeface="+mn-lt"/>
              </a:endParaRPr>
            </a:p>
          </p:txBody>
        </p:sp>
        <p:sp>
          <p:nvSpPr>
            <p:cNvPr id="29" name="îSḷîḋê"/>
            <p:cNvSpPr/>
            <p:nvPr/>
          </p:nvSpPr>
          <p:spPr>
            <a:xfrm>
              <a:off x="7475910" y="2980102"/>
              <a:ext cx="646614" cy="646614"/>
            </a:xfrm>
            <a:prstGeom prst="round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bg1"/>
                </a:solidFill>
                <a:cs typeface="+mn-ea"/>
                <a:sym typeface="+mn-lt"/>
              </a:endParaRPr>
            </a:p>
          </p:txBody>
        </p:sp>
        <p:sp>
          <p:nvSpPr>
            <p:cNvPr id="30" name="îšļïďè"/>
            <p:cNvSpPr/>
            <p:nvPr/>
          </p:nvSpPr>
          <p:spPr>
            <a:xfrm>
              <a:off x="7488959" y="3650384"/>
              <a:ext cx="646614" cy="646614"/>
            </a:xfrm>
            <a:prstGeom prst="round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bg1"/>
                </a:solidFill>
                <a:cs typeface="+mn-ea"/>
                <a:sym typeface="+mn-lt"/>
              </a:endParaRPr>
            </a:p>
          </p:txBody>
        </p:sp>
        <p:sp>
          <p:nvSpPr>
            <p:cNvPr id="31" name="iŝ1îḋê"/>
            <p:cNvSpPr/>
            <p:nvPr/>
          </p:nvSpPr>
          <p:spPr>
            <a:xfrm>
              <a:off x="4056427" y="3650384"/>
              <a:ext cx="646614" cy="646614"/>
            </a:xfrm>
            <a:prstGeom prst="round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cs typeface="+mn-ea"/>
                <a:sym typeface="+mn-lt"/>
              </a:endParaRPr>
            </a:p>
          </p:txBody>
        </p:sp>
        <p:sp>
          <p:nvSpPr>
            <p:cNvPr id="32" name="ïŝľíďê"/>
            <p:cNvSpPr/>
            <p:nvPr/>
          </p:nvSpPr>
          <p:spPr>
            <a:xfrm>
              <a:off x="4056427" y="2980102"/>
              <a:ext cx="646614" cy="646614"/>
            </a:xfrm>
            <a:prstGeom prst="roundRect">
              <a:avLst/>
            </a:prstGeom>
            <a:solidFill>
              <a:srgbClr val="FFDA4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400">
                <a:solidFill>
                  <a:schemeClr val="bg1"/>
                </a:solidFill>
                <a:cs typeface="+mn-ea"/>
                <a:sym typeface="+mn-lt"/>
              </a:endParaRPr>
            </a:p>
          </p:txBody>
        </p:sp>
        <p:grpSp>
          <p:nvGrpSpPr>
            <p:cNvPr id="33" name="íṡ1iḑe"/>
            <p:cNvGrpSpPr/>
            <p:nvPr/>
          </p:nvGrpSpPr>
          <p:grpSpPr>
            <a:xfrm>
              <a:off x="8489335" y="4173668"/>
              <a:ext cx="3031153" cy="1111889"/>
              <a:chOff x="673100" y="1237334"/>
              <a:chExt cx="3228944" cy="1111889"/>
            </a:xfrm>
          </p:grpSpPr>
          <p:sp>
            <p:nvSpPr>
              <p:cNvPr id="34" name="ïŝ1îḋé"/>
              <p:cNvSpPr/>
              <p:nvPr/>
            </p:nvSpPr>
            <p:spPr bwMode="auto">
              <a:xfrm>
                <a:off x="673100" y="1624932"/>
                <a:ext cx="3228944"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100">
                    <a:solidFill>
                      <a:schemeClr val="bg1"/>
                    </a:solidFill>
                    <a:cs typeface="+mn-ea"/>
                    <a:sym typeface="+mn-lt"/>
                  </a:rPr>
                  <a:t>单击此处输入文本内容，单击此处输入文本内容，单击此处输入文本内容，单击此处输入文本内容，</a:t>
                </a:r>
                <a:endParaRPr lang="en-US" altLang="zh-CN" sz="1100">
                  <a:solidFill>
                    <a:schemeClr val="bg1"/>
                  </a:solidFill>
                  <a:cs typeface="+mn-ea"/>
                  <a:sym typeface="+mn-lt"/>
                </a:endParaRPr>
              </a:p>
            </p:txBody>
          </p:sp>
          <p:sp>
            <p:nvSpPr>
              <p:cNvPr id="35" name="îş1ïḑê"/>
              <p:cNvSpPr txBox="1"/>
              <p:nvPr/>
            </p:nvSpPr>
            <p:spPr bwMode="auto">
              <a:xfrm>
                <a:off x="673100" y="1237334"/>
                <a:ext cx="322894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a:solidFill>
                      <a:schemeClr val="bg1"/>
                    </a:solidFill>
                    <a:cs typeface="+mn-ea"/>
                    <a:sym typeface="+mn-lt"/>
                  </a:rPr>
                  <a:t>更换标题</a:t>
                </a:r>
                <a:endParaRPr lang="en-US" altLang="zh-CN" sz="2000" b="1">
                  <a:solidFill>
                    <a:schemeClr val="bg1"/>
                  </a:solidFill>
                  <a:cs typeface="+mn-ea"/>
                  <a:sym typeface="+mn-lt"/>
                </a:endParaRPr>
              </a:p>
            </p:txBody>
          </p:sp>
        </p:grpSp>
        <p:grpSp>
          <p:nvGrpSpPr>
            <p:cNvPr id="36" name="íṥľîḍe"/>
            <p:cNvGrpSpPr/>
            <p:nvPr/>
          </p:nvGrpSpPr>
          <p:grpSpPr>
            <a:xfrm>
              <a:off x="8489335" y="1991543"/>
              <a:ext cx="3031153" cy="1111889"/>
              <a:chOff x="673100" y="1237334"/>
              <a:chExt cx="3228944" cy="1111889"/>
            </a:xfrm>
          </p:grpSpPr>
          <p:sp>
            <p:nvSpPr>
              <p:cNvPr id="37" name="islîḓè"/>
              <p:cNvSpPr/>
              <p:nvPr/>
            </p:nvSpPr>
            <p:spPr bwMode="auto">
              <a:xfrm>
                <a:off x="673100" y="1624932"/>
                <a:ext cx="3228944"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100">
                    <a:solidFill>
                      <a:schemeClr val="bg1"/>
                    </a:solidFill>
                    <a:cs typeface="+mn-ea"/>
                    <a:sym typeface="+mn-lt"/>
                  </a:rPr>
                  <a:t>单击此处输入文本内容，单击此处输入文本内容，单击此处输入文本内容，单击此处输入文本内容，</a:t>
                </a:r>
                <a:endParaRPr lang="en-US" altLang="zh-CN" sz="1100">
                  <a:solidFill>
                    <a:schemeClr val="bg1"/>
                  </a:solidFill>
                  <a:cs typeface="+mn-ea"/>
                  <a:sym typeface="+mn-lt"/>
                </a:endParaRPr>
              </a:p>
            </p:txBody>
          </p:sp>
          <p:sp>
            <p:nvSpPr>
              <p:cNvPr id="38" name="íśḻíḑé"/>
              <p:cNvSpPr txBox="1"/>
              <p:nvPr/>
            </p:nvSpPr>
            <p:spPr bwMode="auto">
              <a:xfrm>
                <a:off x="673100" y="1237334"/>
                <a:ext cx="322894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a:solidFill>
                      <a:schemeClr val="bg1"/>
                    </a:solidFill>
                    <a:cs typeface="+mn-ea"/>
                    <a:sym typeface="+mn-lt"/>
                  </a:rPr>
                  <a:t>更换标题</a:t>
                </a:r>
                <a:endParaRPr lang="en-US" altLang="zh-CN" sz="2000" b="1">
                  <a:solidFill>
                    <a:schemeClr val="bg1"/>
                  </a:solidFill>
                  <a:cs typeface="+mn-ea"/>
                  <a:sym typeface="+mn-lt"/>
                </a:endParaRPr>
              </a:p>
            </p:txBody>
          </p:sp>
        </p:grpSp>
        <p:grpSp>
          <p:nvGrpSpPr>
            <p:cNvPr id="39" name="íšľíḑé"/>
            <p:cNvGrpSpPr/>
            <p:nvPr/>
          </p:nvGrpSpPr>
          <p:grpSpPr>
            <a:xfrm>
              <a:off x="673100" y="4173668"/>
              <a:ext cx="3031153" cy="1111889"/>
              <a:chOff x="673100" y="1237334"/>
              <a:chExt cx="3228944" cy="1111889"/>
            </a:xfrm>
          </p:grpSpPr>
          <p:sp>
            <p:nvSpPr>
              <p:cNvPr id="40" name="îšlîḋe"/>
              <p:cNvSpPr/>
              <p:nvPr/>
            </p:nvSpPr>
            <p:spPr bwMode="auto">
              <a:xfrm>
                <a:off x="673100" y="1624932"/>
                <a:ext cx="3228944"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100">
                    <a:solidFill>
                      <a:schemeClr val="bg1"/>
                    </a:solidFill>
                    <a:cs typeface="+mn-ea"/>
                    <a:sym typeface="+mn-lt"/>
                  </a:rPr>
                  <a:t>单击此处输入文本内容，单击此处输入文本内容，单击此处输入文本内容，单击此处输入文本内容，</a:t>
                </a:r>
                <a:endParaRPr lang="en-US" altLang="zh-CN" sz="1100">
                  <a:solidFill>
                    <a:schemeClr val="bg1"/>
                  </a:solidFill>
                  <a:cs typeface="+mn-ea"/>
                  <a:sym typeface="+mn-lt"/>
                </a:endParaRPr>
              </a:p>
            </p:txBody>
          </p:sp>
          <p:sp>
            <p:nvSpPr>
              <p:cNvPr id="41" name="ís1ïḑè"/>
              <p:cNvSpPr txBox="1"/>
              <p:nvPr/>
            </p:nvSpPr>
            <p:spPr bwMode="auto">
              <a:xfrm>
                <a:off x="673100" y="1237334"/>
                <a:ext cx="322894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a:solidFill>
                      <a:schemeClr val="bg1"/>
                    </a:solidFill>
                    <a:cs typeface="+mn-ea"/>
                    <a:sym typeface="+mn-lt"/>
                  </a:rPr>
                  <a:t>更换标题</a:t>
                </a:r>
                <a:endParaRPr lang="en-US" altLang="zh-CN" sz="2000" b="1">
                  <a:solidFill>
                    <a:schemeClr val="bg1"/>
                  </a:solidFill>
                  <a:cs typeface="+mn-ea"/>
                  <a:sym typeface="+mn-lt"/>
                </a:endParaRPr>
              </a:p>
            </p:txBody>
          </p:sp>
        </p:grpSp>
        <p:grpSp>
          <p:nvGrpSpPr>
            <p:cNvPr id="42" name="îşḷîdé"/>
            <p:cNvGrpSpPr/>
            <p:nvPr/>
          </p:nvGrpSpPr>
          <p:grpSpPr>
            <a:xfrm>
              <a:off x="673100" y="1991543"/>
              <a:ext cx="3031153" cy="1111889"/>
              <a:chOff x="673100" y="1237334"/>
              <a:chExt cx="3228944" cy="1111889"/>
            </a:xfrm>
          </p:grpSpPr>
          <p:sp>
            <p:nvSpPr>
              <p:cNvPr id="43" name="ïSļïḋê"/>
              <p:cNvSpPr/>
              <p:nvPr/>
            </p:nvSpPr>
            <p:spPr bwMode="auto">
              <a:xfrm>
                <a:off x="673100" y="1624932"/>
                <a:ext cx="3228944" cy="72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800">
                    <a:solidFill>
                      <a:schemeClr val="bg1"/>
                    </a:solidFill>
                    <a:cs typeface="+mn-ea"/>
                    <a:sym typeface="+mn-lt"/>
                  </a:rPr>
                  <a:t>单击此处输入文本内容，单击此处输入文本内容，单击此处输入文本内容，单击此处输入文本内容，</a:t>
                </a:r>
              </a:p>
            </p:txBody>
          </p:sp>
          <p:sp>
            <p:nvSpPr>
              <p:cNvPr id="44" name="íS1iḋe"/>
              <p:cNvSpPr txBox="1"/>
              <p:nvPr/>
            </p:nvSpPr>
            <p:spPr bwMode="auto">
              <a:xfrm>
                <a:off x="673100" y="1237334"/>
                <a:ext cx="322894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fontScale="875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a:solidFill>
                      <a:schemeClr val="bg1"/>
                    </a:solidFill>
                    <a:cs typeface="+mn-ea"/>
                    <a:sym typeface="+mn-lt"/>
                  </a:rPr>
                  <a:t>更换标题</a:t>
                </a:r>
              </a:p>
            </p:txBody>
          </p:sp>
        </p:grpSp>
        <p:cxnSp>
          <p:nvCxnSpPr>
            <p:cNvPr id="45" name="直接连接符 44"/>
            <p:cNvCxnSpPr/>
            <p:nvPr/>
          </p:nvCxnSpPr>
          <p:spPr>
            <a:xfrm>
              <a:off x="669925" y="3638550"/>
              <a:ext cx="319722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321675" y="3638550"/>
              <a:ext cx="319722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ïśļïḓé"/>
            <p:cNvSpPr/>
            <p:nvPr/>
          </p:nvSpPr>
          <p:spPr bwMode="auto">
            <a:xfrm>
              <a:off x="7596651" y="3108536"/>
              <a:ext cx="405132" cy="389746"/>
            </a:xfrm>
            <a:custGeom>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rgbClr val="006DA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48" name="îṡ1ïďé"/>
            <p:cNvSpPr/>
            <p:nvPr/>
          </p:nvSpPr>
          <p:spPr bwMode="auto">
            <a:xfrm>
              <a:off x="4191125" y="3785435"/>
              <a:ext cx="377218" cy="376512"/>
            </a:xfrm>
            <a:custGeom>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rgbClr val="006DAE"/>
            </a:solidFill>
            <a:ln>
              <a:noFill/>
            </a:ln>
          </p:spPr>
          <p:txBody>
            <a:bodyPr wrap="square" lIns="91440" tIns="45720" rIns="91440" bIns="45720">
              <a:normAutofit fontScale="9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49" name="íśļíḓe"/>
            <p:cNvSpPr/>
            <p:nvPr/>
          </p:nvSpPr>
          <p:spPr bwMode="auto">
            <a:xfrm>
              <a:off x="7592489" y="3747647"/>
              <a:ext cx="439554" cy="452088"/>
            </a:xfrm>
            <a:custGeom>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rgbClr val="006DAE"/>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50" name="is1íde"/>
            <p:cNvSpPr/>
            <p:nvPr/>
          </p:nvSpPr>
          <p:spPr bwMode="auto">
            <a:xfrm>
              <a:off x="4194916" y="3125666"/>
              <a:ext cx="369636" cy="355486"/>
            </a:xfrm>
            <a:custGeom>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rgbClr val="006DA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grpSp>
        <p:nvGrpSpPr>
          <p:cNvPr id="3" name="组合 2"/>
          <p:cNvGrpSpPr/>
          <p:nvPr/>
        </p:nvGrpSpPr>
        <p:grpSpPr>
          <a:xfrm>
            <a:off x="240665" y="245745"/>
            <a:ext cx="3654425" cy="989330"/>
            <a:chOff x="379" y="387"/>
            <a:chExt cx="5755" cy="1558"/>
          </a:xfrm>
        </p:grpSpPr>
        <p:sp>
          <p:nvSpPr>
            <p:cNvPr id="2" name="文本框 1"/>
            <p:cNvSpPr txBox="1"/>
            <p:nvPr/>
          </p:nvSpPr>
          <p:spPr>
            <a:xfrm>
              <a:off x="2451" y="803"/>
              <a:ext cx="3683" cy="727"/>
            </a:xfrm>
            <a:prstGeom prst="rect">
              <a:avLst/>
            </a:prstGeom>
            <a:noFill/>
          </p:spPr>
          <p:txBody>
            <a:bodyPr wrap="none" rtlCol="0">
              <a:spAutoFit/>
            </a:bodyPr>
            <a:lstStyle/>
            <a:p>
              <a:r>
                <a:rPr kumimoji="1" lang="zh-CN" altLang="en-US" sz="2400">
                  <a:solidFill>
                    <a:schemeClr val="bg1"/>
                  </a:solidFill>
                  <a:cs typeface="+mn-ea"/>
                  <a:sym typeface="+mn-lt"/>
                </a:rPr>
                <a:t>请输入标题内容</a:t>
              </a:r>
              <a:endParaRPr kumimoji="1" lang="en-US" altLang="zh-CN" sz="2400">
                <a:solidFill>
                  <a:schemeClr val="bg1"/>
                </a:solidFill>
                <a:cs typeface="+mn-ea"/>
                <a:sym typeface="+mn-lt"/>
              </a:endParaRPr>
            </a:p>
          </p:txBody>
        </p:sp>
        <p:pic>
          <p:nvPicPr>
            <p:cNvPr id="18" name="图片 17" descr="3方法045"/>
            <p:cNvPicPr>
              <a:picLocks noChangeAspect="1"/>
            </p:cNvPicPr>
            <p:nvPr/>
          </p:nvPicPr>
          <p:blipFill>
            <a:blip r:embed="rId2"/>
            <a:stretch>
              <a:fillRect/>
            </a:stretch>
          </p:blipFill>
          <p:spPr>
            <a:xfrm>
              <a:off x="379" y="387"/>
              <a:ext cx="2272" cy="1558"/>
            </a:xfrm>
            <a:prstGeom prst="rect">
              <a:avLst/>
            </a:prstGeom>
          </p:spPr>
        </p:pic>
      </p:grpSp>
      <p:pic>
        <p:nvPicPr>
          <p:cNvPr id="4" name="图片 3" descr="401135724"/>
          <p:cNvPicPr>
            <a:picLocks noChangeAspect="1"/>
          </p:cNvPicPr>
          <p:nvPr/>
        </p:nvPicPr>
        <p:blipFill>
          <a:blip r:embed="rId3"/>
          <a:stretch>
            <a:fillRect/>
          </a:stretch>
        </p:blipFill>
        <p:spPr>
          <a:xfrm rot="7920000" flipV="1">
            <a:off x="5074920" y="2628900"/>
            <a:ext cx="2207895" cy="2025015"/>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30到达45"/>
          <p:cNvPicPr>
            <a:picLocks noChangeAspect="1"/>
          </p:cNvPicPr>
          <p:nvPr/>
        </p:nvPicPr>
        <p:blipFill>
          <a:blip r:embed="rId2">
            <a:lum bright="-18000"/>
          </a:blip>
          <a:stretch>
            <a:fillRect/>
          </a:stretch>
        </p:blipFill>
        <p:spPr>
          <a:xfrm rot="16200000">
            <a:off x="5706745" y="-1151890"/>
            <a:ext cx="3713480" cy="9258935"/>
          </a:xfrm>
          <a:prstGeom prst="rect">
            <a:avLst/>
          </a:prstGeom>
        </p:spPr>
      </p:pic>
      <p:sp>
        <p:nvSpPr>
          <p:cNvPr id="10" name="矩形 9"/>
          <p:cNvSpPr/>
          <p:nvPr/>
        </p:nvSpPr>
        <p:spPr>
          <a:xfrm>
            <a:off x="2806699" y="1539659"/>
            <a:ext cx="9385299" cy="3898898"/>
          </a:xfrm>
          <a:prstGeom prst="rect">
            <a:avLst/>
          </a:prstGeom>
          <a:noFill/>
          <a:ln w="38100">
            <a:solidFill>
              <a:srgbClr val="FFDD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4367113" y="2658111"/>
            <a:ext cx="3229562" cy="830997"/>
          </a:xfrm>
          <a:prstGeom prst="rect">
            <a:avLst/>
          </a:prstGeom>
          <a:noFill/>
        </p:spPr>
        <p:txBody>
          <a:bodyPr vert="horz" wrap="square" rtlCol="0">
            <a:spAutoFit/>
          </a:bodyPr>
          <a:lstStyle/>
          <a:p>
            <a:r>
              <a:rPr lang="zh-CN" altLang="en-US" sz="4800" b="1">
                <a:solidFill>
                  <a:schemeClr val="bg1"/>
                </a:solidFill>
                <a:cs typeface="+mn-ea"/>
                <a:sym typeface="+mn-lt"/>
              </a:rPr>
              <a:t>输入标题</a:t>
            </a:r>
          </a:p>
        </p:txBody>
      </p:sp>
      <p:sp>
        <p:nvSpPr>
          <p:cNvPr id="41" name="矩形 40"/>
          <p:cNvSpPr/>
          <p:nvPr/>
        </p:nvSpPr>
        <p:spPr>
          <a:xfrm rot="5400000">
            <a:off x="5244716" y="2869305"/>
            <a:ext cx="45719" cy="14286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Title 20"/>
          <p:cNvSpPr txBox="1"/>
          <p:nvPr/>
        </p:nvSpPr>
        <p:spPr>
          <a:xfrm>
            <a:off x="4553257" y="3941965"/>
            <a:ext cx="4130109" cy="703462"/>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50000"/>
              </a:lnSpc>
              <a:spcBef>
                <a:spcPts val="1200"/>
              </a:spcBef>
            </a:pPr>
            <a:r>
              <a:rPr lang="zh-CN" altLang="en-US" sz="1600">
                <a:solidFill>
                  <a:schemeClr val="bg1"/>
                </a:solidFill>
                <a:latin typeface="+mn-lt"/>
                <a:ea typeface="+mn-ea"/>
                <a:cs typeface="+mn-ea"/>
                <a:sym typeface="+mn-lt"/>
              </a:rPr>
              <a:t>您的内容打在这里或者通过复制您的文本后在此框中选择粘贴</a:t>
            </a:r>
            <a:r>
              <a:rPr lang="en-US" altLang="zh-CN" sz="1600">
                <a:solidFill>
                  <a:schemeClr val="bg1"/>
                </a:solidFill>
                <a:latin typeface="+mn-lt"/>
                <a:ea typeface="+mn-ea"/>
                <a:cs typeface="+mn-ea"/>
                <a:sym typeface="+mn-lt"/>
              </a:rPr>
              <a:t>.</a:t>
            </a:r>
            <a:r>
              <a:rPr lang="zh-CN" altLang="en-US" sz="1600">
                <a:solidFill>
                  <a:schemeClr val="bg1"/>
                </a:solidFill>
                <a:latin typeface="+mn-lt"/>
                <a:ea typeface="+mn-ea"/>
                <a:cs typeface="+mn-ea"/>
                <a:sym typeface="+mn-lt"/>
              </a:rPr>
              <a:t>您的内容打在这里。</a:t>
            </a:r>
          </a:p>
        </p:txBody>
      </p:sp>
      <p:pic>
        <p:nvPicPr>
          <p:cNvPr id="3" name="图片 2" descr="30实施45"/>
          <p:cNvPicPr>
            <a:picLocks noChangeAspect="1"/>
          </p:cNvPicPr>
          <p:nvPr/>
        </p:nvPicPr>
        <p:blipFill>
          <a:blip r:embed="rId3"/>
          <a:stretch>
            <a:fillRect/>
          </a:stretch>
        </p:blipFill>
        <p:spPr>
          <a:xfrm>
            <a:off x="278765" y="3749040"/>
            <a:ext cx="4615815" cy="2374900"/>
          </a:xfrm>
          <a:prstGeom prst="ellipse">
            <a:avLst/>
          </a:prstGeom>
        </p:spPr>
      </p:pic>
      <p:pic>
        <p:nvPicPr>
          <p:cNvPr id="11" name="图片 10" descr="30方法45"/>
          <p:cNvPicPr>
            <a:picLocks noChangeAspect="1"/>
          </p:cNvPicPr>
          <p:nvPr/>
        </p:nvPicPr>
        <p:blipFill>
          <a:blip r:embed="rId4"/>
          <a:stretch>
            <a:fillRect/>
          </a:stretch>
        </p:blipFill>
        <p:spPr>
          <a:xfrm>
            <a:off x="8272145" y="1963420"/>
            <a:ext cx="3919855" cy="3371215"/>
          </a:xfrm>
          <a:prstGeom prst="rect">
            <a:avLst/>
          </a:prstGeom>
        </p:spPr>
      </p:pic>
      <p:pic>
        <p:nvPicPr>
          <p:cNvPr id="8" name="图片 7" descr="摄图网_400758162"/>
          <p:cNvPicPr>
            <a:picLocks noChangeAspect="1"/>
          </p:cNvPicPr>
          <p:nvPr/>
        </p:nvPicPr>
        <p:blipFill>
          <a:blip r:embed="rId5"/>
          <a:stretch>
            <a:fillRect/>
          </a:stretch>
        </p:blipFill>
        <p:spPr>
          <a:xfrm flipH="1">
            <a:off x="7528560" y="1895475"/>
            <a:ext cx="4572000" cy="4572000"/>
          </a:xfrm>
          <a:prstGeom prst="rect">
            <a:avLst/>
          </a:prstGeom>
        </p:spPr>
      </p:pic>
    </p:spTree>
  </p:cSld>
  <p:clrMapOvr>
    <a:masterClrMapping/>
  </p:clrMapOvr>
  <mc:AlternateContent>
    <mc:Choice xmlns:p14="http://schemas.microsoft.com/office/powerpoint/2010/main" Requires="p14">
      <p:transition spd="slow" advClick="0" advTm="2000" p14:dur="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nodeType="afterGroup">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randombar(horizontal)">
                                      <p:cBhvr>
                                        <p:cTn id="1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p:bld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2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h4rge4k">
      <a:majorFont>
        <a:latin typeface="字魂50号-白鸽天行体"/>
        <a:ea typeface="字魂50号-白鸽天行体"/>
        <a:cs typeface="Arial"/>
      </a:majorFont>
      <a:minorFont>
        <a:latin typeface="字魂50号-白鸽天行体"/>
        <a:ea typeface="字魂50号-白鸽天行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146</Paragraphs>
  <Slides>24</Slides>
  <Notes>0</Notes>
  <TotalTime>10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24</vt:i4>
      </vt:variant>
    </vt:vector>
  </HeadingPairs>
  <TitlesOfParts>
    <vt:vector baseType="lpstr" size="33">
      <vt:lpstr>Arial</vt:lpstr>
      <vt:lpstr>字魂50号-白鸽天行体</vt:lpstr>
      <vt:lpstr>等线 Light</vt:lpstr>
      <vt:lpstr>等线</vt:lpstr>
      <vt:lpstr>Source Sans Pro ExtraLight</vt:lpstr>
      <vt:lpstr>Calibri</vt:lpstr>
      <vt:lpstr>宋体</vt:lpstr>
      <vt:lpstr>Playfair Display Black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29</dc:title>
  <dc:creator>Administrator</dc:creator>
  <cp:lastModifiedBy>Administrator</cp:lastModifiedBy>
  <cp:revision>63</cp:revision>
  <dcterms:created xsi:type="dcterms:W3CDTF">2018-09-20T02:15:00Z</dcterms:created>
  <dcterms:modified xsi:type="dcterms:W3CDTF">2023-10-16T16:07:16Z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2052-11.1.0.9175</vt:lpwstr>
  </property>
</Properties>
</file>