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sldIdLst>
    <p:sldId id="256" r:id="rId7"/>
    <p:sldId id="257" r:id="rId8"/>
    <p:sldId id="258" r:id="rId9"/>
    <p:sldId id="260" r:id="rId10"/>
    <p:sldId id="261" r:id="rId11"/>
    <p:sldId id="272" r:id="rId12"/>
    <p:sldId id="262" r:id="rId13"/>
    <p:sldId id="263" r:id="rId14"/>
    <p:sldId id="275" r:id="rId15"/>
    <p:sldId id="264" r:id="rId16"/>
    <p:sldId id="265" r:id="rId17"/>
    <p:sldId id="266" r:id="rId18"/>
    <p:sldId id="267" r:id="rId19"/>
    <p:sldId id="274" r:id="rId20"/>
    <p:sldId id="268" r:id="rId21"/>
    <p:sldId id="269" r:id="rId22"/>
    <p:sldId id="270" r:id="rId23"/>
    <p:sldId id="273" r:id="rId24"/>
    <p:sldId id="25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7A72"/>
    <a:srgbClr val="E2B69A"/>
    <a:srgbClr val="413837"/>
    <a:srgbClr val="F6EDE5"/>
    <a:srgbClr val="FBF7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svg"/><Relationship Id="rId8" Type="http://schemas.openxmlformats.org/officeDocument/2006/relationships/image" Target="../media/image8.png"/><Relationship Id="rId7" Type="http://schemas.openxmlformats.org/officeDocument/2006/relationships/image" Target="../media/image4.svg"/><Relationship Id="rId6" Type="http://schemas.openxmlformats.org/officeDocument/2006/relationships/image" Target="../media/image7.png"/><Relationship Id="rId5" Type="http://schemas.openxmlformats.org/officeDocument/2006/relationships/image" Target="../media/image3.svg"/><Relationship Id="rId4" Type="http://schemas.openxmlformats.org/officeDocument/2006/relationships/image" Target="../media/image6.png"/><Relationship Id="rId3" Type="http://schemas.openxmlformats.org/officeDocument/2006/relationships/image" Target="../media/image2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svg"/><Relationship Id="rId8" Type="http://schemas.openxmlformats.org/officeDocument/2006/relationships/image" Target="../media/image8.png"/><Relationship Id="rId7" Type="http://schemas.openxmlformats.org/officeDocument/2006/relationships/image" Target="../media/image4.svg"/><Relationship Id="rId6" Type="http://schemas.openxmlformats.org/officeDocument/2006/relationships/image" Target="../media/image7.png"/><Relationship Id="rId5" Type="http://schemas.openxmlformats.org/officeDocument/2006/relationships/image" Target="../media/image3.svg"/><Relationship Id="rId4" Type="http://schemas.openxmlformats.org/officeDocument/2006/relationships/image" Target="../media/image6.png"/><Relationship Id="rId3" Type="http://schemas.openxmlformats.org/officeDocument/2006/relationships/image" Target="../media/image2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svg"/><Relationship Id="rId8" Type="http://schemas.openxmlformats.org/officeDocument/2006/relationships/image" Target="../media/image8.png"/><Relationship Id="rId7" Type="http://schemas.openxmlformats.org/officeDocument/2006/relationships/image" Target="../media/image4.svg"/><Relationship Id="rId6" Type="http://schemas.openxmlformats.org/officeDocument/2006/relationships/image" Target="../media/image7.png"/><Relationship Id="rId5" Type="http://schemas.openxmlformats.org/officeDocument/2006/relationships/image" Target="../media/image3.svg"/><Relationship Id="rId4" Type="http://schemas.openxmlformats.org/officeDocument/2006/relationships/image" Target="../media/image6.png"/><Relationship Id="rId3" Type="http://schemas.openxmlformats.org/officeDocument/2006/relationships/image" Target="../media/image2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svg"/><Relationship Id="rId8" Type="http://schemas.openxmlformats.org/officeDocument/2006/relationships/image" Target="../media/image8.png"/><Relationship Id="rId7" Type="http://schemas.openxmlformats.org/officeDocument/2006/relationships/image" Target="../media/image4.svg"/><Relationship Id="rId6" Type="http://schemas.openxmlformats.org/officeDocument/2006/relationships/image" Target="../media/image7.png"/><Relationship Id="rId5" Type="http://schemas.openxmlformats.org/officeDocument/2006/relationships/image" Target="../media/image3.svg"/><Relationship Id="rId4" Type="http://schemas.openxmlformats.org/officeDocument/2006/relationships/image" Target="../media/image6.png"/><Relationship Id="rId3" Type="http://schemas.openxmlformats.org/officeDocument/2006/relationships/image" Target="../media/image2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svg"/><Relationship Id="rId8" Type="http://schemas.openxmlformats.org/officeDocument/2006/relationships/image" Target="../media/image8.png"/><Relationship Id="rId7" Type="http://schemas.openxmlformats.org/officeDocument/2006/relationships/image" Target="../media/image4.svg"/><Relationship Id="rId6" Type="http://schemas.openxmlformats.org/officeDocument/2006/relationships/image" Target="../media/image7.png"/><Relationship Id="rId5" Type="http://schemas.openxmlformats.org/officeDocument/2006/relationships/image" Target="../media/image3.svg"/><Relationship Id="rId4" Type="http://schemas.openxmlformats.org/officeDocument/2006/relationships/image" Target="../media/image6.png"/><Relationship Id="rId3" Type="http://schemas.openxmlformats.org/officeDocument/2006/relationships/image" Target="../media/image2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0" t="24021" r="40251" b="23682"/>
          <a:stretch>
            <a:fillRect/>
          </a:stretch>
        </p:blipFill>
        <p:spPr>
          <a:xfrm>
            <a:off x="0" y="0"/>
            <a:ext cx="5827776" cy="5486400"/>
          </a:xfrm>
          <a:custGeom>
            <a:avLst/>
            <a:gdLst>
              <a:gd name="connsiteX0" fmla="*/ 0 w 7284720"/>
              <a:gd name="connsiteY0" fmla="*/ 0 h 6858000"/>
              <a:gd name="connsiteX1" fmla="*/ 7284720 w 7284720"/>
              <a:gd name="connsiteY1" fmla="*/ 0 h 6858000"/>
              <a:gd name="connsiteX2" fmla="*/ 7284720 w 7284720"/>
              <a:gd name="connsiteY2" fmla="*/ 4938840 h 6858000"/>
              <a:gd name="connsiteX3" fmla="*/ 7250631 w 7284720"/>
              <a:gd name="connsiteY3" fmla="*/ 4922489 h 6858000"/>
              <a:gd name="connsiteX4" fmla="*/ 6568440 w 7284720"/>
              <a:gd name="connsiteY4" fmla="*/ 4785360 h 6858000"/>
              <a:gd name="connsiteX5" fmla="*/ 4815840 w 7284720"/>
              <a:gd name="connsiteY5" fmla="*/ 6530340 h 6858000"/>
              <a:gd name="connsiteX6" fmla="*/ 4824889 w 7284720"/>
              <a:gd name="connsiteY6" fmla="*/ 6708754 h 6858000"/>
              <a:gd name="connsiteX7" fmla="*/ 4847766 w 7284720"/>
              <a:gd name="connsiteY7" fmla="*/ 6858000 h 6858000"/>
              <a:gd name="connsiteX8" fmla="*/ 0 w 728472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84720" h="6858000">
                <a:moveTo>
                  <a:pt x="0" y="0"/>
                </a:moveTo>
                <a:lnTo>
                  <a:pt x="7284720" y="0"/>
                </a:lnTo>
                <a:lnTo>
                  <a:pt x="7284720" y="4938840"/>
                </a:lnTo>
                <a:lnTo>
                  <a:pt x="7250631" y="4922489"/>
                </a:lnTo>
                <a:cubicBezTo>
                  <a:pt x="7040953" y="4834189"/>
                  <a:pt x="6810424" y="4785360"/>
                  <a:pt x="6568440" y="4785360"/>
                </a:cubicBezTo>
                <a:cubicBezTo>
                  <a:pt x="5600506" y="4785360"/>
                  <a:pt x="4815840" y="5566614"/>
                  <a:pt x="4815840" y="6530340"/>
                </a:cubicBezTo>
                <a:cubicBezTo>
                  <a:pt x="4815840" y="6590573"/>
                  <a:pt x="4818905" y="6650093"/>
                  <a:pt x="4824889" y="6708754"/>
                </a:cubicBezTo>
                <a:lnTo>
                  <a:pt x="484776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8" t="29948" r="19012" b="23682"/>
          <a:stretch>
            <a:fillRect/>
          </a:stretch>
        </p:blipFill>
        <p:spPr>
          <a:xfrm>
            <a:off x="7827402" y="2392680"/>
            <a:ext cx="4364598" cy="4465320"/>
          </a:xfrm>
          <a:custGeom>
            <a:avLst/>
            <a:gdLst>
              <a:gd name="connsiteX0" fmla="*/ 1904813 w 5943600"/>
              <a:gd name="connsiteY0" fmla="*/ 0 h 6080760"/>
              <a:gd name="connsiteX1" fmla="*/ 5943600 w 5943600"/>
              <a:gd name="connsiteY1" fmla="*/ 0 h 6080760"/>
              <a:gd name="connsiteX2" fmla="*/ 5943600 w 5943600"/>
              <a:gd name="connsiteY2" fmla="*/ 6080760 h 6080760"/>
              <a:gd name="connsiteX3" fmla="*/ 0 w 5943600"/>
              <a:gd name="connsiteY3" fmla="*/ 6080760 h 6080760"/>
              <a:gd name="connsiteX4" fmla="*/ 0 w 5943600"/>
              <a:gd name="connsiteY4" fmla="*/ 1632884 h 6080760"/>
              <a:gd name="connsiteX5" fmla="*/ 99060 w 5943600"/>
              <a:gd name="connsiteY5" fmla="*/ 1637410 h 6080760"/>
              <a:gd name="connsiteX6" fmla="*/ 1905000 w 5943600"/>
              <a:gd name="connsiteY6" fmla="*/ 3365 h 60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3600" h="6080760">
                <a:moveTo>
                  <a:pt x="1904813" y="0"/>
                </a:moveTo>
                <a:lnTo>
                  <a:pt x="5943600" y="0"/>
                </a:lnTo>
                <a:lnTo>
                  <a:pt x="5943600" y="6080760"/>
                </a:lnTo>
                <a:lnTo>
                  <a:pt x="0" y="6080760"/>
                </a:lnTo>
                <a:lnTo>
                  <a:pt x="0" y="1632884"/>
                </a:lnTo>
                <a:lnTo>
                  <a:pt x="99060" y="1637410"/>
                </a:lnTo>
                <a:cubicBezTo>
                  <a:pt x="1096453" y="1637410"/>
                  <a:pt x="1905000" y="905823"/>
                  <a:pt x="1905000" y="3365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0" t="24021" r="40251" b="23682"/>
          <a:stretch>
            <a:fillRect/>
          </a:stretch>
        </p:blipFill>
        <p:spPr>
          <a:xfrm>
            <a:off x="0" y="0"/>
            <a:ext cx="5827776" cy="5486400"/>
          </a:xfrm>
          <a:custGeom>
            <a:avLst/>
            <a:gdLst>
              <a:gd name="connsiteX0" fmla="*/ 0 w 7284720"/>
              <a:gd name="connsiteY0" fmla="*/ 0 h 6858000"/>
              <a:gd name="connsiteX1" fmla="*/ 7284720 w 7284720"/>
              <a:gd name="connsiteY1" fmla="*/ 0 h 6858000"/>
              <a:gd name="connsiteX2" fmla="*/ 7284720 w 7284720"/>
              <a:gd name="connsiteY2" fmla="*/ 4938840 h 6858000"/>
              <a:gd name="connsiteX3" fmla="*/ 7250631 w 7284720"/>
              <a:gd name="connsiteY3" fmla="*/ 4922489 h 6858000"/>
              <a:gd name="connsiteX4" fmla="*/ 6568440 w 7284720"/>
              <a:gd name="connsiteY4" fmla="*/ 4785360 h 6858000"/>
              <a:gd name="connsiteX5" fmla="*/ 4815840 w 7284720"/>
              <a:gd name="connsiteY5" fmla="*/ 6530340 h 6858000"/>
              <a:gd name="connsiteX6" fmla="*/ 4824889 w 7284720"/>
              <a:gd name="connsiteY6" fmla="*/ 6708754 h 6858000"/>
              <a:gd name="connsiteX7" fmla="*/ 4847766 w 7284720"/>
              <a:gd name="connsiteY7" fmla="*/ 6858000 h 6858000"/>
              <a:gd name="connsiteX8" fmla="*/ 0 w 728472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84720" h="6858000">
                <a:moveTo>
                  <a:pt x="0" y="0"/>
                </a:moveTo>
                <a:lnTo>
                  <a:pt x="7284720" y="0"/>
                </a:lnTo>
                <a:lnTo>
                  <a:pt x="7284720" y="4938840"/>
                </a:lnTo>
                <a:lnTo>
                  <a:pt x="7250631" y="4922489"/>
                </a:lnTo>
                <a:cubicBezTo>
                  <a:pt x="7040953" y="4834189"/>
                  <a:pt x="6810424" y="4785360"/>
                  <a:pt x="6568440" y="4785360"/>
                </a:cubicBezTo>
                <a:cubicBezTo>
                  <a:pt x="5600506" y="4785360"/>
                  <a:pt x="4815840" y="5566614"/>
                  <a:pt x="4815840" y="6530340"/>
                </a:cubicBezTo>
                <a:cubicBezTo>
                  <a:pt x="4815840" y="6590573"/>
                  <a:pt x="4818905" y="6650093"/>
                  <a:pt x="4824889" y="6708754"/>
                </a:cubicBezTo>
                <a:lnTo>
                  <a:pt x="484776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8" t="29948" r="19012" b="23682"/>
          <a:stretch>
            <a:fillRect/>
          </a:stretch>
        </p:blipFill>
        <p:spPr>
          <a:xfrm>
            <a:off x="7827402" y="2392680"/>
            <a:ext cx="4364598" cy="4465320"/>
          </a:xfrm>
          <a:custGeom>
            <a:avLst/>
            <a:gdLst>
              <a:gd name="connsiteX0" fmla="*/ 1904813 w 5943600"/>
              <a:gd name="connsiteY0" fmla="*/ 0 h 6080760"/>
              <a:gd name="connsiteX1" fmla="*/ 5943600 w 5943600"/>
              <a:gd name="connsiteY1" fmla="*/ 0 h 6080760"/>
              <a:gd name="connsiteX2" fmla="*/ 5943600 w 5943600"/>
              <a:gd name="connsiteY2" fmla="*/ 6080760 h 6080760"/>
              <a:gd name="connsiteX3" fmla="*/ 0 w 5943600"/>
              <a:gd name="connsiteY3" fmla="*/ 6080760 h 6080760"/>
              <a:gd name="connsiteX4" fmla="*/ 0 w 5943600"/>
              <a:gd name="connsiteY4" fmla="*/ 1632884 h 6080760"/>
              <a:gd name="connsiteX5" fmla="*/ 99060 w 5943600"/>
              <a:gd name="connsiteY5" fmla="*/ 1637410 h 6080760"/>
              <a:gd name="connsiteX6" fmla="*/ 1905000 w 5943600"/>
              <a:gd name="connsiteY6" fmla="*/ 3365 h 60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3600" h="6080760">
                <a:moveTo>
                  <a:pt x="1904813" y="0"/>
                </a:moveTo>
                <a:lnTo>
                  <a:pt x="5943600" y="0"/>
                </a:lnTo>
                <a:lnTo>
                  <a:pt x="5943600" y="6080760"/>
                </a:lnTo>
                <a:lnTo>
                  <a:pt x="0" y="6080760"/>
                </a:lnTo>
                <a:lnTo>
                  <a:pt x="0" y="1632884"/>
                </a:lnTo>
                <a:lnTo>
                  <a:pt x="99060" y="1637410"/>
                </a:lnTo>
                <a:cubicBezTo>
                  <a:pt x="1096453" y="1637410"/>
                  <a:pt x="1905000" y="905823"/>
                  <a:pt x="1905000" y="3365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3" t="41594" r="18421" b="228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735330" y="685800"/>
            <a:ext cx="10721340" cy="5486400"/>
          </a:xfrm>
          <a:prstGeom prst="rect">
            <a:avLst/>
          </a:prstGeom>
          <a:solidFill>
            <a:srgbClr val="F6EDE5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3" t="41594" r="18421" b="228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8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2378" t="6872"/>
          <a:stretch>
            <a:fillRect/>
          </a:stretch>
        </p:blipFill>
        <p:spPr>
          <a:xfrm flipH="1">
            <a:off x="3124200" y="0"/>
            <a:ext cx="90678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11480" y="-396240"/>
            <a:ext cx="2658350" cy="175641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280988" y="-396240"/>
            <a:ext cx="1929638" cy="1082040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63325" y="5806440"/>
            <a:ext cx="1657350" cy="1676400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53663" y="6404713"/>
            <a:ext cx="2219324" cy="4798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3" t="41594" r="18421" b="228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735330" y="685800"/>
            <a:ext cx="10721340" cy="5486400"/>
          </a:xfrm>
          <a:prstGeom prst="rect">
            <a:avLst/>
          </a:prstGeom>
          <a:solidFill>
            <a:srgbClr val="F6EDE5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0" t="24021" r="40251" b="23682"/>
          <a:stretch>
            <a:fillRect/>
          </a:stretch>
        </p:blipFill>
        <p:spPr>
          <a:xfrm>
            <a:off x="0" y="0"/>
            <a:ext cx="5827776" cy="5486400"/>
          </a:xfrm>
          <a:custGeom>
            <a:avLst/>
            <a:gdLst>
              <a:gd name="connsiteX0" fmla="*/ 0 w 7284720"/>
              <a:gd name="connsiteY0" fmla="*/ 0 h 6858000"/>
              <a:gd name="connsiteX1" fmla="*/ 7284720 w 7284720"/>
              <a:gd name="connsiteY1" fmla="*/ 0 h 6858000"/>
              <a:gd name="connsiteX2" fmla="*/ 7284720 w 7284720"/>
              <a:gd name="connsiteY2" fmla="*/ 4938840 h 6858000"/>
              <a:gd name="connsiteX3" fmla="*/ 7250631 w 7284720"/>
              <a:gd name="connsiteY3" fmla="*/ 4922489 h 6858000"/>
              <a:gd name="connsiteX4" fmla="*/ 6568440 w 7284720"/>
              <a:gd name="connsiteY4" fmla="*/ 4785360 h 6858000"/>
              <a:gd name="connsiteX5" fmla="*/ 4815840 w 7284720"/>
              <a:gd name="connsiteY5" fmla="*/ 6530340 h 6858000"/>
              <a:gd name="connsiteX6" fmla="*/ 4824889 w 7284720"/>
              <a:gd name="connsiteY6" fmla="*/ 6708754 h 6858000"/>
              <a:gd name="connsiteX7" fmla="*/ 4847766 w 7284720"/>
              <a:gd name="connsiteY7" fmla="*/ 6858000 h 6858000"/>
              <a:gd name="connsiteX8" fmla="*/ 0 w 728472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84720" h="6858000">
                <a:moveTo>
                  <a:pt x="0" y="0"/>
                </a:moveTo>
                <a:lnTo>
                  <a:pt x="7284720" y="0"/>
                </a:lnTo>
                <a:lnTo>
                  <a:pt x="7284720" y="4938840"/>
                </a:lnTo>
                <a:lnTo>
                  <a:pt x="7250631" y="4922489"/>
                </a:lnTo>
                <a:cubicBezTo>
                  <a:pt x="7040953" y="4834189"/>
                  <a:pt x="6810424" y="4785360"/>
                  <a:pt x="6568440" y="4785360"/>
                </a:cubicBezTo>
                <a:cubicBezTo>
                  <a:pt x="5600506" y="4785360"/>
                  <a:pt x="4815840" y="5566614"/>
                  <a:pt x="4815840" y="6530340"/>
                </a:cubicBezTo>
                <a:cubicBezTo>
                  <a:pt x="4815840" y="6590573"/>
                  <a:pt x="4818905" y="6650093"/>
                  <a:pt x="4824889" y="6708754"/>
                </a:cubicBezTo>
                <a:lnTo>
                  <a:pt x="484776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8" t="29948" r="19012" b="23682"/>
          <a:stretch>
            <a:fillRect/>
          </a:stretch>
        </p:blipFill>
        <p:spPr>
          <a:xfrm>
            <a:off x="7827402" y="2392680"/>
            <a:ext cx="4364598" cy="4465320"/>
          </a:xfrm>
          <a:custGeom>
            <a:avLst/>
            <a:gdLst>
              <a:gd name="connsiteX0" fmla="*/ 1904813 w 5943600"/>
              <a:gd name="connsiteY0" fmla="*/ 0 h 6080760"/>
              <a:gd name="connsiteX1" fmla="*/ 5943600 w 5943600"/>
              <a:gd name="connsiteY1" fmla="*/ 0 h 6080760"/>
              <a:gd name="connsiteX2" fmla="*/ 5943600 w 5943600"/>
              <a:gd name="connsiteY2" fmla="*/ 6080760 h 6080760"/>
              <a:gd name="connsiteX3" fmla="*/ 0 w 5943600"/>
              <a:gd name="connsiteY3" fmla="*/ 6080760 h 6080760"/>
              <a:gd name="connsiteX4" fmla="*/ 0 w 5943600"/>
              <a:gd name="connsiteY4" fmla="*/ 1632884 h 6080760"/>
              <a:gd name="connsiteX5" fmla="*/ 99060 w 5943600"/>
              <a:gd name="connsiteY5" fmla="*/ 1637410 h 6080760"/>
              <a:gd name="connsiteX6" fmla="*/ 1905000 w 5943600"/>
              <a:gd name="connsiteY6" fmla="*/ 3365 h 60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3600" h="6080760">
                <a:moveTo>
                  <a:pt x="1904813" y="0"/>
                </a:moveTo>
                <a:lnTo>
                  <a:pt x="5943600" y="0"/>
                </a:lnTo>
                <a:lnTo>
                  <a:pt x="5943600" y="6080760"/>
                </a:lnTo>
                <a:lnTo>
                  <a:pt x="0" y="6080760"/>
                </a:lnTo>
                <a:lnTo>
                  <a:pt x="0" y="1632884"/>
                </a:lnTo>
                <a:lnTo>
                  <a:pt x="99060" y="1637410"/>
                </a:lnTo>
                <a:cubicBezTo>
                  <a:pt x="1096453" y="1637410"/>
                  <a:pt x="1905000" y="905823"/>
                  <a:pt x="1905000" y="3365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3" t="41594" r="18421" b="228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735330" y="685800"/>
            <a:ext cx="10721340" cy="5486400"/>
          </a:xfrm>
          <a:prstGeom prst="rect">
            <a:avLst/>
          </a:prstGeom>
          <a:solidFill>
            <a:srgbClr val="F6EDE5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3" t="41594" r="18421" b="228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8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2378" t="6872"/>
          <a:stretch>
            <a:fillRect/>
          </a:stretch>
        </p:blipFill>
        <p:spPr>
          <a:xfrm flipH="1">
            <a:off x="3124200" y="0"/>
            <a:ext cx="90678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11480" y="-396240"/>
            <a:ext cx="2658350" cy="175641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280988" y="-396240"/>
            <a:ext cx="1929638" cy="1082040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63325" y="5806440"/>
            <a:ext cx="1657350" cy="1676400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53663" y="6404713"/>
            <a:ext cx="2219324" cy="4798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3" t="41594" r="18421" b="228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0" t="24021" r="40251" b="23682"/>
          <a:stretch>
            <a:fillRect/>
          </a:stretch>
        </p:blipFill>
        <p:spPr>
          <a:xfrm>
            <a:off x="0" y="0"/>
            <a:ext cx="5827776" cy="5486400"/>
          </a:xfrm>
          <a:custGeom>
            <a:avLst/>
            <a:gdLst>
              <a:gd name="connsiteX0" fmla="*/ 0 w 7284720"/>
              <a:gd name="connsiteY0" fmla="*/ 0 h 6858000"/>
              <a:gd name="connsiteX1" fmla="*/ 7284720 w 7284720"/>
              <a:gd name="connsiteY1" fmla="*/ 0 h 6858000"/>
              <a:gd name="connsiteX2" fmla="*/ 7284720 w 7284720"/>
              <a:gd name="connsiteY2" fmla="*/ 4938840 h 6858000"/>
              <a:gd name="connsiteX3" fmla="*/ 7250631 w 7284720"/>
              <a:gd name="connsiteY3" fmla="*/ 4922489 h 6858000"/>
              <a:gd name="connsiteX4" fmla="*/ 6568440 w 7284720"/>
              <a:gd name="connsiteY4" fmla="*/ 4785360 h 6858000"/>
              <a:gd name="connsiteX5" fmla="*/ 4815840 w 7284720"/>
              <a:gd name="connsiteY5" fmla="*/ 6530340 h 6858000"/>
              <a:gd name="connsiteX6" fmla="*/ 4824889 w 7284720"/>
              <a:gd name="connsiteY6" fmla="*/ 6708754 h 6858000"/>
              <a:gd name="connsiteX7" fmla="*/ 4847766 w 7284720"/>
              <a:gd name="connsiteY7" fmla="*/ 6858000 h 6858000"/>
              <a:gd name="connsiteX8" fmla="*/ 0 w 728472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84720" h="6858000">
                <a:moveTo>
                  <a:pt x="0" y="0"/>
                </a:moveTo>
                <a:lnTo>
                  <a:pt x="7284720" y="0"/>
                </a:lnTo>
                <a:lnTo>
                  <a:pt x="7284720" y="4938840"/>
                </a:lnTo>
                <a:lnTo>
                  <a:pt x="7250631" y="4922489"/>
                </a:lnTo>
                <a:cubicBezTo>
                  <a:pt x="7040953" y="4834189"/>
                  <a:pt x="6810424" y="4785360"/>
                  <a:pt x="6568440" y="4785360"/>
                </a:cubicBezTo>
                <a:cubicBezTo>
                  <a:pt x="5600506" y="4785360"/>
                  <a:pt x="4815840" y="5566614"/>
                  <a:pt x="4815840" y="6530340"/>
                </a:cubicBezTo>
                <a:cubicBezTo>
                  <a:pt x="4815840" y="6590573"/>
                  <a:pt x="4818905" y="6650093"/>
                  <a:pt x="4824889" y="6708754"/>
                </a:cubicBezTo>
                <a:lnTo>
                  <a:pt x="484776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8" t="29948" r="19012" b="23682"/>
          <a:stretch>
            <a:fillRect/>
          </a:stretch>
        </p:blipFill>
        <p:spPr>
          <a:xfrm>
            <a:off x="7827402" y="2392680"/>
            <a:ext cx="4364598" cy="4465320"/>
          </a:xfrm>
          <a:custGeom>
            <a:avLst/>
            <a:gdLst>
              <a:gd name="connsiteX0" fmla="*/ 1904813 w 5943600"/>
              <a:gd name="connsiteY0" fmla="*/ 0 h 6080760"/>
              <a:gd name="connsiteX1" fmla="*/ 5943600 w 5943600"/>
              <a:gd name="connsiteY1" fmla="*/ 0 h 6080760"/>
              <a:gd name="connsiteX2" fmla="*/ 5943600 w 5943600"/>
              <a:gd name="connsiteY2" fmla="*/ 6080760 h 6080760"/>
              <a:gd name="connsiteX3" fmla="*/ 0 w 5943600"/>
              <a:gd name="connsiteY3" fmla="*/ 6080760 h 6080760"/>
              <a:gd name="connsiteX4" fmla="*/ 0 w 5943600"/>
              <a:gd name="connsiteY4" fmla="*/ 1632884 h 6080760"/>
              <a:gd name="connsiteX5" fmla="*/ 99060 w 5943600"/>
              <a:gd name="connsiteY5" fmla="*/ 1637410 h 6080760"/>
              <a:gd name="connsiteX6" fmla="*/ 1905000 w 5943600"/>
              <a:gd name="connsiteY6" fmla="*/ 3365 h 60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3600" h="6080760">
                <a:moveTo>
                  <a:pt x="1904813" y="0"/>
                </a:moveTo>
                <a:lnTo>
                  <a:pt x="5943600" y="0"/>
                </a:lnTo>
                <a:lnTo>
                  <a:pt x="5943600" y="6080760"/>
                </a:lnTo>
                <a:lnTo>
                  <a:pt x="0" y="6080760"/>
                </a:lnTo>
                <a:lnTo>
                  <a:pt x="0" y="1632884"/>
                </a:lnTo>
                <a:lnTo>
                  <a:pt x="99060" y="1637410"/>
                </a:lnTo>
                <a:cubicBezTo>
                  <a:pt x="1096453" y="1637410"/>
                  <a:pt x="1905000" y="905823"/>
                  <a:pt x="1905000" y="3365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3" t="41594" r="18421" b="228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735330" y="685800"/>
            <a:ext cx="10721340" cy="5486400"/>
          </a:xfrm>
          <a:prstGeom prst="rect">
            <a:avLst/>
          </a:prstGeom>
          <a:solidFill>
            <a:srgbClr val="F6EDE5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3" t="41594" r="18421" b="228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8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2378" t="6872"/>
          <a:stretch>
            <a:fillRect/>
          </a:stretch>
        </p:blipFill>
        <p:spPr>
          <a:xfrm flipH="1">
            <a:off x="3124200" y="0"/>
            <a:ext cx="90678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11480" y="-396240"/>
            <a:ext cx="2658350" cy="175641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280988" y="-396240"/>
            <a:ext cx="1929638" cy="1082040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63325" y="5806440"/>
            <a:ext cx="1657350" cy="1676400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53663" y="6404713"/>
            <a:ext cx="2219324" cy="4798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8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2378" t="6872"/>
          <a:stretch>
            <a:fillRect/>
          </a:stretch>
        </p:blipFill>
        <p:spPr>
          <a:xfrm flipH="1">
            <a:off x="3124200" y="0"/>
            <a:ext cx="90678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0" t="24021" r="40251" b="23682"/>
          <a:stretch>
            <a:fillRect/>
          </a:stretch>
        </p:blipFill>
        <p:spPr>
          <a:xfrm>
            <a:off x="0" y="0"/>
            <a:ext cx="5827776" cy="5486400"/>
          </a:xfrm>
          <a:custGeom>
            <a:avLst/>
            <a:gdLst>
              <a:gd name="connsiteX0" fmla="*/ 0 w 7284720"/>
              <a:gd name="connsiteY0" fmla="*/ 0 h 6858000"/>
              <a:gd name="connsiteX1" fmla="*/ 7284720 w 7284720"/>
              <a:gd name="connsiteY1" fmla="*/ 0 h 6858000"/>
              <a:gd name="connsiteX2" fmla="*/ 7284720 w 7284720"/>
              <a:gd name="connsiteY2" fmla="*/ 4938840 h 6858000"/>
              <a:gd name="connsiteX3" fmla="*/ 7250631 w 7284720"/>
              <a:gd name="connsiteY3" fmla="*/ 4922489 h 6858000"/>
              <a:gd name="connsiteX4" fmla="*/ 6568440 w 7284720"/>
              <a:gd name="connsiteY4" fmla="*/ 4785360 h 6858000"/>
              <a:gd name="connsiteX5" fmla="*/ 4815840 w 7284720"/>
              <a:gd name="connsiteY5" fmla="*/ 6530340 h 6858000"/>
              <a:gd name="connsiteX6" fmla="*/ 4824889 w 7284720"/>
              <a:gd name="connsiteY6" fmla="*/ 6708754 h 6858000"/>
              <a:gd name="connsiteX7" fmla="*/ 4847766 w 7284720"/>
              <a:gd name="connsiteY7" fmla="*/ 6858000 h 6858000"/>
              <a:gd name="connsiteX8" fmla="*/ 0 w 728472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84720" h="6858000">
                <a:moveTo>
                  <a:pt x="0" y="0"/>
                </a:moveTo>
                <a:lnTo>
                  <a:pt x="7284720" y="0"/>
                </a:lnTo>
                <a:lnTo>
                  <a:pt x="7284720" y="4938840"/>
                </a:lnTo>
                <a:lnTo>
                  <a:pt x="7250631" y="4922489"/>
                </a:lnTo>
                <a:cubicBezTo>
                  <a:pt x="7040953" y="4834189"/>
                  <a:pt x="6810424" y="4785360"/>
                  <a:pt x="6568440" y="4785360"/>
                </a:cubicBezTo>
                <a:cubicBezTo>
                  <a:pt x="5600506" y="4785360"/>
                  <a:pt x="4815840" y="5566614"/>
                  <a:pt x="4815840" y="6530340"/>
                </a:cubicBezTo>
                <a:cubicBezTo>
                  <a:pt x="4815840" y="6590573"/>
                  <a:pt x="4818905" y="6650093"/>
                  <a:pt x="4824889" y="6708754"/>
                </a:cubicBezTo>
                <a:lnTo>
                  <a:pt x="484776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8" t="29948" r="19012" b="23682"/>
          <a:stretch>
            <a:fillRect/>
          </a:stretch>
        </p:blipFill>
        <p:spPr>
          <a:xfrm>
            <a:off x="7827402" y="2392680"/>
            <a:ext cx="4364598" cy="4465320"/>
          </a:xfrm>
          <a:custGeom>
            <a:avLst/>
            <a:gdLst>
              <a:gd name="connsiteX0" fmla="*/ 1904813 w 5943600"/>
              <a:gd name="connsiteY0" fmla="*/ 0 h 6080760"/>
              <a:gd name="connsiteX1" fmla="*/ 5943600 w 5943600"/>
              <a:gd name="connsiteY1" fmla="*/ 0 h 6080760"/>
              <a:gd name="connsiteX2" fmla="*/ 5943600 w 5943600"/>
              <a:gd name="connsiteY2" fmla="*/ 6080760 h 6080760"/>
              <a:gd name="connsiteX3" fmla="*/ 0 w 5943600"/>
              <a:gd name="connsiteY3" fmla="*/ 6080760 h 6080760"/>
              <a:gd name="connsiteX4" fmla="*/ 0 w 5943600"/>
              <a:gd name="connsiteY4" fmla="*/ 1632884 h 6080760"/>
              <a:gd name="connsiteX5" fmla="*/ 99060 w 5943600"/>
              <a:gd name="connsiteY5" fmla="*/ 1637410 h 6080760"/>
              <a:gd name="connsiteX6" fmla="*/ 1905000 w 5943600"/>
              <a:gd name="connsiteY6" fmla="*/ 3365 h 60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3600" h="6080760">
                <a:moveTo>
                  <a:pt x="1904813" y="0"/>
                </a:moveTo>
                <a:lnTo>
                  <a:pt x="5943600" y="0"/>
                </a:lnTo>
                <a:lnTo>
                  <a:pt x="5943600" y="6080760"/>
                </a:lnTo>
                <a:lnTo>
                  <a:pt x="0" y="6080760"/>
                </a:lnTo>
                <a:lnTo>
                  <a:pt x="0" y="1632884"/>
                </a:lnTo>
                <a:lnTo>
                  <a:pt x="99060" y="1637410"/>
                </a:lnTo>
                <a:cubicBezTo>
                  <a:pt x="1096453" y="1637410"/>
                  <a:pt x="1905000" y="905823"/>
                  <a:pt x="1905000" y="3365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3" t="41594" r="18421" b="228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735330" y="685800"/>
            <a:ext cx="10721340" cy="5486400"/>
          </a:xfrm>
          <a:prstGeom prst="rect">
            <a:avLst/>
          </a:prstGeom>
          <a:solidFill>
            <a:srgbClr val="F6EDE5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3" t="41594" r="18421" b="228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8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2378" t="6872"/>
          <a:stretch>
            <a:fillRect/>
          </a:stretch>
        </p:blipFill>
        <p:spPr>
          <a:xfrm flipH="1">
            <a:off x="3124200" y="0"/>
            <a:ext cx="90678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11480" y="-396240"/>
            <a:ext cx="2658350" cy="175641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280988" y="-396240"/>
            <a:ext cx="1929638" cy="1082040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63325" y="5806440"/>
            <a:ext cx="1657350" cy="1676400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53663" y="6404713"/>
            <a:ext cx="2219324" cy="4798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FBF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11480" y="-396240"/>
            <a:ext cx="2658350" cy="1756410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280988" y="-396240"/>
            <a:ext cx="1929638" cy="1082040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63325" y="5806440"/>
            <a:ext cx="1657350" cy="1676400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53663" y="6404713"/>
            <a:ext cx="2219324" cy="4798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svg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sv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746057" y="3093432"/>
            <a:ext cx="1140143" cy="1167951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232910" y="3156819"/>
            <a:ext cx="0" cy="1041176"/>
          </a:xfrm>
          <a:prstGeom prst="line">
            <a:avLst/>
          </a:prstGeom>
          <a:ln w="28575">
            <a:solidFill>
              <a:srgbClr val="4138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465321" y="2967335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647A7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莫兰迪年终总结</a:t>
            </a:r>
            <a:endParaRPr lang="zh-CN" altLang="en-US" sz="5400" dirty="0">
              <a:solidFill>
                <a:srgbClr val="647A7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65321" y="3829705"/>
            <a:ext cx="5181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posuere, magna sed pulvinar ultricies, purus lectus malesuada libero, sit amet commodo magna eros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quis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urna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47A7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47A7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E2B69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E2B69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741516"/>
            <a:ext cx="12191999" cy="1902243"/>
          </a:xfrm>
          <a:prstGeom prst="rect">
            <a:avLst/>
          </a:prstGeom>
          <a:solidFill>
            <a:srgbClr val="E2B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" b="1320"/>
          <a:stretch>
            <a:fillRect/>
          </a:stretch>
        </p:blipFill>
        <p:spPr>
          <a:xfrm>
            <a:off x="858810" y="2013994"/>
            <a:ext cx="6416329" cy="42016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7522283" y="2902886"/>
            <a:ext cx="4334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22282" y="2360448"/>
            <a:ext cx="39132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647A72"/>
                </a:solidFill>
                <a:latin typeface="Century Gothic" panose="020B0502020202020204" pitchFamily="34" charset="0"/>
              </a:rPr>
              <a:t>Shortcomings of work</a:t>
            </a:r>
            <a:endParaRPr lang="zh-CN" altLang="en-US" sz="2800" dirty="0">
              <a:solidFill>
                <a:srgbClr val="647A72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22282" y="3829772"/>
            <a:ext cx="4156574" cy="1725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massa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massa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massa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7409" y="4268972"/>
            <a:ext cx="32442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7410" y="3345642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647A7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4800" dirty="0"/>
              <a:t>输入标题文本</a:t>
            </a:r>
            <a:endParaRPr lang="zh-CN" altLang="en-US" sz="4800" dirty="0"/>
          </a:p>
        </p:txBody>
      </p:sp>
      <p:sp>
        <p:nvSpPr>
          <p:cNvPr id="6" name="文本框 5"/>
          <p:cNvSpPr txBox="1"/>
          <p:nvPr/>
        </p:nvSpPr>
        <p:spPr>
          <a:xfrm>
            <a:off x="3347409" y="2598003"/>
            <a:ext cx="2887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l"/>
            <a:r>
              <a:rPr lang="en-US" altLang="zh-CN" sz="4800" dirty="0">
                <a:solidFill>
                  <a:srgbClr val="E2B69A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Part 03</a:t>
            </a:r>
            <a:endParaRPr lang="zh-CN" altLang="en-US" sz="4800" dirty="0">
              <a:solidFill>
                <a:srgbClr val="E2B69A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147060" y="2825054"/>
            <a:ext cx="0" cy="1642171"/>
          </a:xfrm>
          <a:prstGeom prst="line">
            <a:avLst/>
          </a:prstGeom>
          <a:ln w="28575">
            <a:solidFill>
              <a:srgbClr val="4138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47A7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47A7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E2B69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E2B69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08"/>
          <a:stretch>
            <a:fillRect/>
          </a:stretch>
        </p:blipFill>
        <p:spPr>
          <a:xfrm>
            <a:off x="4974220" y="4076563"/>
            <a:ext cx="2542032" cy="23570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2557" y="4076564"/>
            <a:ext cx="3535192" cy="23570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220" y="1619007"/>
            <a:ext cx="3535192" cy="235915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630921" y="1619007"/>
            <a:ext cx="2570364" cy="2359152"/>
          </a:xfrm>
          <a:prstGeom prst="rect">
            <a:avLst/>
          </a:prstGeom>
          <a:solidFill>
            <a:srgbClr val="F6E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60020" y="2334644"/>
            <a:ext cx="33384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sz="1600" dirty="0"/>
          </a:p>
          <a:p>
            <a:endParaRPr lang="en-US" altLang="zh-CN" sz="1600" dirty="0"/>
          </a:p>
          <a:p>
            <a:r>
              <a:rPr lang="en-US" altLang="zh-CN" sz="1600" dirty="0"/>
              <a:t>Nunc viverra imperdiet enim. Fusce est. Vivamus a tellus.</a:t>
            </a:r>
            <a:endParaRPr lang="en-US" altLang="zh-CN" sz="1600" dirty="0"/>
          </a:p>
          <a:p>
            <a:endParaRPr lang="en-US" altLang="zh-CN" sz="1600" dirty="0"/>
          </a:p>
          <a:p>
            <a:r>
              <a:rPr lang="en-US" altLang="zh-CN" sz="1600" dirty="0"/>
              <a:t>Pellentesque habitant morbi tristique senectus et netus et malesuada fames ac turpis egestas. Proin pharetra nonummy pede. Mauris et </a:t>
            </a:r>
            <a:r>
              <a:rPr lang="en-US" altLang="zh-CN" sz="1600" dirty="0" err="1"/>
              <a:t>orci</a:t>
            </a:r>
            <a:r>
              <a:rPr lang="en-US" altLang="zh-CN" sz="1600" dirty="0"/>
              <a:t>.</a:t>
            </a:r>
            <a:endParaRPr lang="en-US" altLang="zh-CN" sz="1600" dirty="0"/>
          </a:p>
        </p:txBody>
      </p:sp>
      <p:sp>
        <p:nvSpPr>
          <p:cNvPr id="11" name="矩形 10"/>
          <p:cNvSpPr/>
          <p:nvPr/>
        </p:nvSpPr>
        <p:spPr>
          <a:xfrm>
            <a:off x="860020" y="1741420"/>
            <a:ext cx="2714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2B69A"/>
                </a:solidFill>
                <a:latin typeface="Century Gothic" panose="020B0502020202020204" pitchFamily="34" charset="0"/>
              </a:rPr>
              <a:t>Project display</a:t>
            </a:r>
            <a:endParaRPr lang="en-US" altLang="zh-CN" sz="2800" dirty="0">
              <a:solidFill>
                <a:srgbClr val="E2B69A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34953" y="2179077"/>
            <a:ext cx="1481121" cy="167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/>
              <a:t>Nunc </a:t>
            </a:r>
            <a:r>
              <a:rPr lang="en-US" altLang="zh-CN" sz="1400" dirty="0" err="1"/>
              <a:t>viverra</a:t>
            </a:r>
            <a:endParaRPr lang="en-US" altLang="zh-CN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/>
              <a:t> </a:t>
            </a:r>
            <a:r>
              <a:rPr lang="en-US" altLang="zh-CN" sz="1400" dirty="0" err="1"/>
              <a:t>imperdiet</a:t>
            </a:r>
            <a:r>
              <a:rPr lang="en-US" altLang="zh-CN" sz="1400" dirty="0"/>
              <a:t> </a:t>
            </a:r>
            <a:endParaRPr lang="en-US" altLang="zh-CN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 err="1"/>
              <a:t>enim</a:t>
            </a:r>
            <a:r>
              <a:rPr lang="en-US" altLang="zh-CN" sz="1400" dirty="0"/>
              <a:t>. </a:t>
            </a:r>
            <a:r>
              <a:rPr lang="en-US" altLang="zh-CN" sz="1400" dirty="0" err="1"/>
              <a:t>Fusce</a:t>
            </a:r>
            <a:r>
              <a:rPr lang="en-US" altLang="zh-CN" sz="1400" dirty="0"/>
              <a:t> </a:t>
            </a:r>
            <a:endParaRPr lang="en-US" altLang="zh-CN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/>
              <a:t>est. </a:t>
            </a:r>
            <a:r>
              <a:rPr lang="en-US" altLang="zh-CN" sz="1400" dirty="0" err="1"/>
              <a:t>Vivamus</a:t>
            </a:r>
            <a:r>
              <a:rPr lang="en-US" altLang="zh-CN" sz="1400" dirty="0"/>
              <a:t> </a:t>
            </a:r>
            <a:endParaRPr lang="en-US" altLang="zh-CN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/>
              <a:t>a </a:t>
            </a:r>
            <a:r>
              <a:rPr lang="en-US" altLang="zh-CN" sz="1400" dirty="0" err="1"/>
              <a:t>tellus</a:t>
            </a:r>
            <a:r>
              <a:rPr lang="en-US" altLang="zh-CN" sz="1400" dirty="0"/>
              <a:t>.</a:t>
            </a:r>
            <a:endParaRPr lang="en-US" altLang="zh-CN" sz="1400" dirty="0"/>
          </a:p>
        </p:txBody>
      </p:sp>
      <p:sp>
        <p:nvSpPr>
          <p:cNvPr id="13" name="矩形 12"/>
          <p:cNvSpPr/>
          <p:nvPr/>
        </p:nvSpPr>
        <p:spPr>
          <a:xfrm>
            <a:off x="9234953" y="1717412"/>
            <a:ext cx="1600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E2B69A"/>
                </a:solidFill>
                <a:latin typeface="Century Gothic" panose="020B0502020202020204" pitchFamily="34" charset="0"/>
              </a:rPr>
              <a:t>Project</a:t>
            </a:r>
            <a:endParaRPr lang="zh-CN" altLang="en-US" sz="2400" b="1" dirty="0">
              <a:solidFill>
                <a:srgbClr val="E2B69A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47A7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47A7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E2B69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E2B69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任意多边形 10"/>
          <p:cNvSpPr>
            <a:spLocks noChangeAspect="1"/>
          </p:cNvSpPr>
          <p:nvPr/>
        </p:nvSpPr>
        <p:spPr>
          <a:xfrm rot="10800000">
            <a:off x="1559474" y="2444212"/>
            <a:ext cx="2449513" cy="2647950"/>
          </a:xfrm>
          <a:custGeom>
            <a:avLst/>
            <a:gdLst>
              <a:gd name="connsiteX0" fmla="*/ 2682494 w 2836097"/>
              <a:gd name="connsiteY0" fmla="*/ 3067706 h 3067706"/>
              <a:gd name="connsiteX1" fmla="*/ 876045 w 2836097"/>
              <a:gd name="connsiteY1" fmla="*/ 3067706 h 3067706"/>
              <a:gd name="connsiteX2" fmla="*/ 0 w 2836097"/>
              <a:gd name="connsiteY2" fmla="*/ 1533853 h 3067706"/>
              <a:gd name="connsiteX3" fmla="*/ 876045 w 2836097"/>
              <a:gd name="connsiteY3" fmla="*/ 0 h 3067706"/>
              <a:gd name="connsiteX4" fmla="*/ 2682494 w 2836097"/>
              <a:gd name="connsiteY4" fmla="*/ 0 h 3067706"/>
              <a:gd name="connsiteX5" fmla="*/ 2836097 w 2836097"/>
              <a:gd name="connsiteY5" fmla="*/ 268941 h 3067706"/>
              <a:gd name="connsiteX6" fmla="*/ 1473384 w 2836097"/>
              <a:gd name="connsiteY6" fmla="*/ 268941 h 3067706"/>
              <a:gd name="connsiteX7" fmla="*/ 747356 w 2836097"/>
              <a:gd name="connsiteY7" fmla="*/ 1540132 h 3067706"/>
              <a:gd name="connsiteX8" fmla="*/ 1473384 w 2836097"/>
              <a:gd name="connsiteY8" fmla="*/ 2811322 h 3067706"/>
              <a:gd name="connsiteX9" fmla="*/ 2828925 w 2836097"/>
              <a:gd name="connsiteY9" fmla="*/ 2811322 h 306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36097" h="3067706">
                <a:moveTo>
                  <a:pt x="2682494" y="3067706"/>
                </a:moveTo>
                <a:lnTo>
                  <a:pt x="876045" y="3067706"/>
                </a:lnTo>
                <a:lnTo>
                  <a:pt x="0" y="1533853"/>
                </a:lnTo>
                <a:lnTo>
                  <a:pt x="876045" y="0"/>
                </a:lnTo>
                <a:lnTo>
                  <a:pt x="2682494" y="0"/>
                </a:lnTo>
                <a:lnTo>
                  <a:pt x="2836097" y="268941"/>
                </a:lnTo>
                <a:lnTo>
                  <a:pt x="1473384" y="268941"/>
                </a:lnTo>
                <a:lnTo>
                  <a:pt x="747356" y="1540132"/>
                </a:lnTo>
                <a:lnTo>
                  <a:pt x="1473384" y="2811322"/>
                </a:lnTo>
                <a:lnTo>
                  <a:pt x="2828925" y="2811322"/>
                </a:lnTo>
                <a:close/>
              </a:path>
            </a:pathLst>
          </a:custGeom>
          <a:solidFill>
            <a:srgbClr val="E2B69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29233" y="3503085"/>
            <a:ext cx="19630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Lorem ipsum dolor sit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9233" y="3073629"/>
            <a:ext cx="1228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comments-bubble-with-a-pencil_15547"/>
          <p:cNvSpPr>
            <a:spLocks noChangeAspect="1"/>
          </p:cNvSpPr>
          <p:nvPr/>
        </p:nvSpPr>
        <p:spPr bwMode="auto">
          <a:xfrm>
            <a:off x="3422306" y="3601313"/>
            <a:ext cx="451430" cy="333748"/>
          </a:xfrm>
          <a:custGeom>
            <a:avLst/>
            <a:gdLst>
              <a:gd name="T0" fmla="*/ 396 w 416"/>
              <a:gd name="T1" fmla="*/ 246 h 308"/>
              <a:gd name="T2" fmla="*/ 365 w 416"/>
              <a:gd name="T3" fmla="*/ 220 h 308"/>
              <a:gd name="T4" fmla="*/ 208 w 416"/>
              <a:gd name="T5" fmla="*/ 0 h 308"/>
              <a:gd name="T6" fmla="*/ 71 w 416"/>
              <a:gd name="T7" fmla="*/ 233 h 308"/>
              <a:gd name="T8" fmla="*/ 60 w 416"/>
              <a:gd name="T9" fmla="*/ 307 h 308"/>
              <a:gd name="T10" fmla="*/ 174 w 416"/>
              <a:gd name="T11" fmla="*/ 264 h 308"/>
              <a:gd name="T12" fmla="*/ 293 w 416"/>
              <a:gd name="T13" fmla="*/ 255 h 308"/>
              <a:gd name="T14" fmla="*/ 351 w 416"/>
              <a:gd name="T15" fmla="*/ 302 h 308"/>
              <a:gd name="T16" fmla="*/ 364 w 416"/>
              <a:gd name="T17" fmla="*/ 306 h 308"/>
              <a:gd name="T18" fmla="*/ 387 w 416"/>
              <a:gd name="T19" fmla="*/ 296 h 308"/>
              <a:gd name="T20" fmla="*/ 403 w 416"/>
              <a:gd name="T21" fmla="*/ 257 h 308"/>
              <a:gd name="T22" fmla="*/ 208 w 416"/>
              <a:gd name="T23" fmla="*/ 239 h 308"/>
              <a:gd name="T24" fmla="*/ 163 w 416"/>
              <a:gd name="T25" fmla="*/ 236 h 308"/>
              <a:gd name="T26" fmla="*/ 81 w 416"/>
              <a:gd name="T27" fmla="*/ 281 h 308"/>
              <a:gd name="T28" fmla="*/ 94 w 416"/>
              <a:gd name="T29" fmla="*/ 215 h 308"/>
              <a:gd name="T30" fmla="*/ 208 w 416"/>
              <a:gd name="T31" fmla="*/ 27 h 308"/>
              <a:gd name="T32" fmla="*/ 343 w 416"/>
              <a:gd name="T33" fmla="*/ 203 h 308"/>
              <a:gd name="T34" fmla="*/ 232 w 416"/>
              <a:gd name="T35" fmla="*/ 112 h 308"/>
              <a:gd name="T36" fmla="*/ 227 w 416"/>
              <a:gd name="T37" fmla="*/ 108 h 308"/>
              <a:gd name="T38" fmla="*/ 223 w 416"/>
              <a:gd name="T39" fmla="*/ 107 h 308"/>
              <a:gd name="T40" fmla="*/ 149 w 416"/>
              <a:gd name="T41" fmla="*/ 83 h 308"/>
              <a:gd name="T42" fmla="*/ 179 w 416"/>
              <a:gd name="T43" fmla="*/ 161 h 308"/>
              <a:gd name="T44" fmla="*/ 182 w 416"/>
              <a:gd name="T45" fmla="*/ 164 h 308"/>
              <a:gd name="T46" fmla="*/ 187 w 416"/>
              <a:gd name="T47" fmla="*/ 169 h 308"/>
              <a:gd name="T48" fmla="*/ 266 w 416"/>
              <a:gd name="T49" fmla="*/ 233 h 308"/>
              <a:gd name="T50" fmla="*/ 209 w 416"/>
              <a:gd name="T51" fmla="*/ 163 h 308"/>
              <a:gd name="T52" fmla="*/ 296 w 416"/>
              <a:gd name="T53" fmla="*/ 225 h 308"/>
              <a:gd name="T54" fmla="*/ 208 w 416"/>
              <a:gd name="T55" fmla="*/ 165 h 308"/>
              <a:gd name="T56" fmla="*/ 205 w 416"/>
              <a:gd name="T57" fmla="*/ 136 h 308"/>
              <a:gd name="T58" fmla="*/ 160 w 416"/>
              <a:gd name="T59" fmla="*/ 100 h 308"/>
              <a:gd name="T60" fmla="*/ 211 w 416"/>
              <a:gd name="T61" fmla="*/ 129 h 308"/>
              <a:gd name="T62" fmla="*/ 319 w 416"/>
              <a:gd name="T63" fmla="*/ 255 h 308"/>
              <a:gd name="T64" fmla="*/ 320 w 416"/>
              <a:gd name="T65" fmla="*/ 245 h 308"/>
              <a:gd name="T66" fmla="*/ 319 w 416"/>
              <a:gd name="T67" fmla="*/ 255 h 308"/>
              <a:gd name="T68" fmla="*/ 354 w 416"/>
              <a:gd name="T69" fmla="*/ 270 h 308"/>
              <a:gd name="T70" fmla="*/ 328 w 416"/>
              <a:gd name="T71" fmla="*/ 266 h 308"/>
              <a:gd name="T72" fmla="*/ 376 w 416"/>
              <a:gd name="T73" fmla="*/ 246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6" h="308">
                <a:moveTo>
                  <a:pt x="398" y="247"/>
                </a:moveTo>
                <a:cubicBezTo>
                  <a:pt x="397" y="246"/>
                  <a:pt x="397" y="246"/>
                  <a:pt x="396" y="246"/>
                </a:cubicBezTo>
                <a:cubicBezTo>
                  <a:pt x="396" y="245"/>
                  <a:pt x="395" y="245"/>
                  <a:pt x="395" y="244"/>
                </a:cubicBezTo>
                <a:lnTo>
                  <a:pt x="365" y="220"/>
                </a:lnTo>
                <a:cubicBezTo>
                  <a:pt x="397" y="197"/>
                  <a:pt x="416" y="167"/>
                  <a:pt x="416" y="133"/>
                </a:cubicBezTo>
                <a:cubicBezTo>
                  <a:pt x="416" y="58"/>
                  <a:pt x="324" y="0"/>
                  <a:pt x="208" y="0"/>
                </a:cubicBezTo>
                <a:cubicBezTo>
                  <a:pt x="91" y="0"/>
                  <a:pt x="0" y="58"/>
                  <a:pt x="0" y="133"/>
                </a:cubicBezTo>
                <a:cubicBezTo>
                  <a:pt x="0" y="172"/>
                  <a:pt x="26" y="208"/>
                  <a:pt x="71" y="233"/>
                </a:cubicBezTo>
                <a:lnTo>
                  <a:pt x="42" y="305"/>
                </a:lnTo>
                <a:lnTo>
                  <a:pt x="60" y="307"/>
                </a:lnTo>
                <a:cubicBezTo>
                  <a:pt x="65" y="308"/>
                  <a:pt x="71" y="308"/>
                  <a:pt x="76" y="308"/>
                </a:cubicBezTo>
                <a:cubicBezTo>
                  <a:pt x="124" y="308"/>
                  <a:pt x="155" y="285"/>
                  <a:pt x="174" y="264"/>
                </a:cubicBezTo>
                <a:cubicBezTo>
                  <a:pt x="185" y="265"/>
                  <a:pt x="197" y="266"/>
                  <a:pt x="208" y="266"/>
                </a:cubicBezTo>
                <a:cubicBezTo>
                  <a:pt x="238" y="266"/>
                  <a:pt x="267" y="262"/>
                  <a:pt x="293" y="255"/>
                </a:cubicBezTo>
                <a:lnTo>
                  <a:pt x="349" y="300"/>
                </a:lnTo>
                <a:cubicBezTo>
                  <a:pt x="350" y="301"/>
                  <a:pt x="350" y="301"/>
                  <a:pt x="351" y="302"/>
                </a:cubicBezTo>
                <a:cubicBezTo>
                  <a:pt x="352" y="302"/>
                  <a:pt x="352" y="302"/>
                  <a:pt x="352" y="303"/>
                </a:cubicBezTo>
                <a:cubicBezTo>
                  <a:pt x="356" y="305"/>
                  <a:pt x="360" y="306"/>
                  <a:pt x="364" y="306"/>
                </a:cubicBezTo>
                <a:cubicBezTo>
                  <a:pt x="365" y="306"/>
                  <a:pt x="365" y="306"/>
                  <a:pt x="366" y="306"/>
                </a:cubicBezTo>
                <a:cubicBezTo>
                  <a:pt x="374" y="306"/>
                  <a:pt x="381" y="303"/>
                  <a:pt x="387" y="296"/>
                </a:cubicBezTo>
                <a:lnTo>
                  <a:pt x="399" y="282"/>
                </a:lnTo>
                <a:cubicBezTo>
                  <a:pt x="404" y="275"/>
                  <a:pt x="406" y="266"/>
                  <a:pt x="403" y="257"/>
                </a:cubicBezTo>
                <a:cubicBezTo>
                  <a:pt x="403" y="253"/>
                  <a:pt x="401" y="249"/>
                  <a:pt x="398" y="247"/>
                </a:cubicBezTo>
                <a:close/>
                <a:moveTo>
                  <a:pt x="208" y="239"/>
                </a:moveTo>
                <a:cubicBezTo>
                  <a:pt x="195" y="239"/>
                  <a:pt x="183" y="238"/>
                  <a:pt x="171" y="237"/>
                </a:cubicBezTo>
                <a:lnTo>
                  <a:pt x="163" y="236"/>
                </a:lnTo>
                <a:lnTo>
                  <a:pt x="159" y="242"/>
                </a:lnTo>
                <a:cubicBezTo>
                  <a:pt x="138" y="267"/>
                  <a:pt x="112" y="280"/>
                  <a:pt x="81" y="281"/>
                </a:cubicBezTo>
                <a:lnTo>
                  <a:pt x="105" y="221"/>
                </a:lnTo>
                <a:lnTo>
                  <a:pt x="94" y="215"/>
                </a:lnTo>
                <a:cubicBezTo>
                  <a:pt x="51" y="195"/>
                  <a:pt x="27" y="165"/>
                  <a:pt x="27" y="133"/>
                </a:cubicBezTo>
                <a:cubicBezTo>
                  <a:pt x="27" y="75"/>
                  <a:pt x="110" y="27"/>
                  <a:pt x="208" y="27"/>
                </a:cubicBezTo>
                <a:cubicBezTo>
                  <a:pt x="306" y="27"/>
                  <a:pt x="389" y="75"/>
                  <a:pt x="389" y="133"/>
                </a:cubicBezTo>
                <a:cubicBezTo>
                  <a:pt x="389" y="159"/>
                  <a:pt x="372" y="184"/>
                  <a:pt x="343" y="203"/>
                </a:cubicBezTo>
                <a:lnTo>
                  <a:pt x="248" y="125"/>
                </a:lnTo>
                <a:lnTo>
                  <a:pt x="232" y="112"/>
                </a:lnTo>
                <a:cubicBezTo>
                  <a:pt x="231" y="111"/>
                  <a:pt x="230" y="110"/>
                  <a:pt x="228" y="109"/>
                </a:cubicBezTo>
                <a:lnTo>
                  <a:pt x="227" y="108"/>
                </a:lnTo>
                <a:lnTo>
                  <a:pt x="227" y="108"/>
                </a:lnTo>
                <a:cubicBezTo>
                  <a:pt x="226" y="108"/>
                  <a:pt x="225" y="107"/>
                  <a:pt x="223" y="107"/>
                </a:cubicBezTo>
                <a:lnTo>
                  <a:pt x="156" y="85"/>
                </a:lnTo>
                <a:cubicBezTo>
                  <a:pt x="153" y="84"/>
                  <a:pt x="151" y="83"/>
                  <a:pt x="149" y="83"/>
                </a:cubicBezTo>
                <a:cubicBezTo>
                  <a:pt x="141" y="83"/>
                  <a:pt x="138" y="90"/>
                  <a:pt x="144" y="100"/>
                </a:cubicBezTo>
                <a:lnTo>
                  <a:pt x="179" y="161"/>
                </a:lnTo>
                <a:cubicBezTo>
                  <a:pt x="180" y="162"/>
                  <a:pt x="181" y="163"/>
                  <a:pt x="182" y="164"/>
                </a:cubicBezTo>
                <a:lnTo>
                  <a:pt x="182" y="164"/>
                </a:lnTo>
                <a:lnTo>
                  <a:pt x="182" y="165"/>
                </a:lnTo>
                <a:cubicBezTo>
                  <a:pt x="184" y="166"/>
                  <a:pt x="185" y="168"/>
                  <a:pt x="187" y="169"/>
                </a:cubicBezTo>
                <a:lnTo>
                  <a:pt x="209" y="186"/>
                </a:lnTo>
                <a:lnTo>
                  <a:pt x="266" y="233"/>
                </a:lnTo>
                <a:cubicBezTo>
                  <a:pt x="248" y="237"/>
                  <a:pt x="228" y="239"/>
                  <a:pt x="208" y="239"/>
                </a:cubicBezTo>
                <a:close/>
                <a:moveTo>
                  <a:pt x="209" y="163"/>
                </a:moveTo>
                <a:lnTo>
                  <a:pt x="213" y="158"/>
                </a:lnTo>
                <a:lnTo>
                  <a:pt x="296" y="225"/>
                </a:lnTo>
                <a:cubicBezTo>
                  <a:pt x="292" y="226"/>
                  <a:pt x="289" y="227"/>
                  <a:pt x="286" y="228"/>
                </a:cubicBezTo>
                <a:lnTo>
                  <a:pt x="208" y="165"/>
                </a:lnTo>
                <a:cubicBezTo>
                  <a:pt x="208" y="164"/>
                  <a:pt x="209" y="164"/>
                  <a:pt x="209" y="163"/>
                </a:cubicBezTo>
                <a:close/>
                <a:moveTo>
                  <a:pt x="205" y="136"/>
                </a:moveTo>
                <a:lnTo>
                  <a:pt x="191" y="154"/>
                </a:lnTo>
                <a:lnTo>
                  <a:pt x="160" y="100"/>
                </a:lnTo>
                <a:lnTo>
                  <a:pt x="219" y="119"/>
                </a:lnTo>
                <a:lnTo>
                  <a:pt x="211" y="129"/>
                </a:lnTo>
                <a:lnTo>
                  <a:pt x="205" y="136"/>
                </a:lnTo>
                <a:close/>
                <a:moveTo>
                  <a:pt x="319" y="255"/>
                </a:moveTo>
                <a:lnTo>
                  <a:pt x="311" y="249"/>
                </a:lnTo>
                <a:cubicBezTo>
                  <a:pt x="314" y="248"/>
                  <a:pt x="317" y="246"/>
                  <a:pt x="320" y="245"/>
                </a:cubicBezTo>
                <a:lnTo>
                  <a:pt x="324" y="249"/>
                </a:lnTo>
                <a:lnTo>
                  <a:pt x="319" y="255"/>
                </a:lnTo>
                <a:close/>
                <a:moveTo>
                  <a:pt x="366" y="255"/>
                </a:moveTo>
                <a:lnTo>
                  <a:pt x="354" y="270"/>
                </a:lnTo>
                <a:cubicBezTo>
                  <a:pt x="351" y="273"/>
                  <a:pt x="349" y="278"/>
                  <a:pt x="348" y="282"/>
                </a:cubicBezTo>
                <a:lnTo>
                  <a:pt x="328" y="266"/>
                </a:lnTo>
                <a:lnTo>
                  <a:pt x="357" y="230"/>
                </a:lnTo>
                <a:lnTo>
                  <a:pt x="376" y="246"/>
                </a:lnTo>
                <a:cubicBezTo>
                  <a:pt x="373" y="248"/>
                  <a:pt x="369" y="251"/>
                  <a:pt x="366" y="2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2" name="任意多边形 10"/>
          <p:cNvSpPr>
            <a:spLocks noChangeAspect="1"/>
          </p:cNvSpPr>
          <p:nvPr/>
        </p:nvSpPr>
        <p:spPr>
          <a:xfrm rot="10800000">
            <a:off x="5086364" y="2444212"/>
            <a:ext cx="2449513" cy="2647950"/>
          </a:xfrm>
          <a:custGeom>
            <a:avLst/>
            <a:gdLst>
              <a:gd name="connsiteX0" fmla="*/ 2682494 w 2836097"/>
              <a:gd name="connsiteY0" fmla="*/ 3067706 h 3067706"/>
              <a:gd name="connsiteX1" fmla="*/ 876045 w 2836097"/>
              <a:gd name="connsiteY1" fmla="*/ 3067706 h 3067706"/>
              <a:gd name="connsiteX2" fmla="*/ 0 w 2836097"/>
              <a:gd name="connsiteY2" fmla="*/ 1533853 h 3067706"/>
              <a:gd name="connsiteX3" fmla="*/ 876045 w 2836097"/>
              <a:gd name="connsiteY3" fmla="*/ 0 h 3067706"/>
              <a:gd name="connsiteX4" fmla="*/ 2682494 w 2836097"/>
              <a:gd name="connsiteY4" fmla="*/ 0 h 3067706"/>
              <a:gd name="connsiteX5" fmla="*/ 2836097 w 2836097"/>
              <a:gd name="connsiteY5" fmla="*/ 268941 h 3067706"/>
              <a:gd name="connsiteX6" fmla="*/ 1473384 w 2836097"/>
              <a:gd name="connsiteY6" fmla="*/ 268941 h 3067706"/>
              <a:gd name="connsiteX7" fmla="*/ 747356 w 2836097"/>
              <a:gd name="connsiteY7" fmla="*/ 1540132 h 3067706"/>
              <a:gd name="connsiteX8" fmla="*/ 1473384 w 2836097"/>
              <a:gd name="connsiteY8" fmla="*/ 2811322 h 3067706"/>
              <a:gd name="connsiteX9" fmla="*/ 2828925 w 2836097"/>
              <a:gd name="connsiteY9" fmla="*/ 2811322 h 306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36097" h="3067706">
                <a:moveTo>
                  <a:pt x="2682494" y="3067706"/>
                </a:moveTo>
                <a:lnTo>
                  <a:pt x="876045" y="3067706"/>
                </a:lnTo>
                <a:lnTo>
                  <a:pt x="0" y="1533853"/>
                </a:lnTo>
                <a:lnTo>
                  <a:pt x="876045" y="0"/>
                </a:lnTo>
                <a:lnTo>
                  <a:pt x="2682494" y="0"/>
                </a:lnTo>
                <a:lnTo>
                  <a:pt x="2836097" y="268941"/>
                </a:lnTo>
                <a:lnTo>
                  <a:pt x="1473384" y="268941"/>
                </a:lnTo>
                <a:lnTo>
                  <a:pt x="747356" y="1540132"/>
                </a:lnTo>
                <a:lnTo>
                  <a:pt x="1473384" y="2811322"/>
                </a:lnTo>
                <a:lnTo>
                  <a:pt x="2828925" y="2811322"/>
                </a:lnTo>
                <a:close/>
              </a:path>
            </a:pathLst>
          </a:custGeom>
          <a:solidFill>
            <a:srgbClr val="647A7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56123" y="3503085"/>
            <a:ext cx="19630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Lorem ipsum dolor sit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56123" y="3073629"/>
            <a:ext cx="1228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comments-bubble-with-a-pencil_15547"/>
          <p:cNvSpPr>
            <a:spLocks noChangeAspect="1"/>
          </p:cNvSpPr>
          <p:nvPr/>
        </p:nvSpPr>
        <p:spPr bwMode="auto">
          <a:xfrm>
            <a:off x="6949196" y="3601313"/>
            <a:ext cx="451430" cy="333748"/>
          </a:xfrm>
          <a:custGeom>
            <a:avLst/>
            <a:gdLst>
              <a:gd name="T0" fmla="*/ 396 w 416"/>
              <a:gd name="T1" fmla="*/ 246 h 308"/>
              <a:gd name="T2" fmla="*/ 365 w 416"/>
              <a:gd name="T3" fmla="*/ 220 h 308"/>
              <a:gd name="T4" fmla="*/ 208 w 416"/>
              <a:gd name="T5" fmla="*/ 0 h 308"/>
              <a:gd name="T6" fmla="*/ 71 w 416"/>
              <a:gd name="T7" fmla="*/ 233 h 308"/>
              <a:gd name="T8" fmla="*/ 60 w 416"/>
              <a:gd name="T9" fmla="*/ 307 h 308"/>
              <a:gd name="T10" fmla="*/ 174 w 416"/>
              <a:gd name="T11" fmla="*/ 264 h 308"/>
              <a:gd name="T12" fmla="*/ 293 w 416"/>
              <a:gd name="T13" fmla="*/ 255 h 308"/>
              <a:gd name="T14" fmla="*/ 351 w 416"/>
              <a:gd name="T15" fmla="*/ 302 h 308"/>
              <a:gd name="T16" fmla="*/ 364 w 416"/>
              <a:gd name="T17" fmla="*/ 306 h 308"/>
              <a:gd name="T18" fmla="*/ 387 w 416"/>
              <a:gd name="T19" fmla="*/ 296 h 308"/>
              <a:gd name="T20" fmla="*/ 403 w 416"/>
              <a:gd name="T21" fmla="*/ 257 h 308"/>
              <a:gd name="T22" fmla="*/ 208 w 416"/>
              <a:gd name="T23" fmla="*/ 239 h 308"/>
              <a:gd name="T24" fmla="*/ 163 w 416"/>
              <a:gd name="T25" fmla="*/ 236 h 308"/>
              <a:gd name="T26" fmla="*/ 81 w 416"/>
              <a:gd name="T27" fmla="*/ 281 h 308"/>
              <a:gd name="T28" fmla="*/ 94 w 416"/>
              <a:gd name="T29" fmla="*/ 215 h 308"/>
              <a:gd name="T30" fmla="*/ 208 w 416"/>
              <a:gd name="T31" fmla="*/ 27 h 308"/>
              <a:gd name="T32" fmla="*/ 343 w 416"/>
              <a:gd name="T33" fmla="*/ 203 h 308"/>
              <a:gd name="T34" fmla="*/ 232 w 416"/>
              <a:gd name="T35" fmla="*/ 112 h 308"/>
              <a:gd name="T36" fmla="*/ 227 w 416"/>
              <a:gd name="T37" fmla="*/ 108 h 308"/>
              <a:gd name="T38" fmla="*/ 223 w 416"/>
              <a:gd name="T39" fmla="*/ 107 h 308"/>
              <a:gd name="T40" fmla="*/ 149 w 416"/>
              <a:gd name="T41" fmla="*/ 83 h 308"/>
              <a:gd name="T42" fmla="*/ 179 w 416"/>
              <a:gd name="T43" fmla="*/ 161 h 308"/>
              <a:gd name="T44" fmla="*/ 182 w 416"/>
              <a:gd name="T45" fmla="*/ 164 h 308"/>
              <a:gd name="T46" fmla="*/ 187 w 416"/>
              <a:gd name="T47" fmla="*/ 169 h 308"/>
              <a:gd name="T48" fmla="*/ 266 w 416"/>
              <a:gd name="T49" fmla="*/ 233 h 308"/>
              <a:gd name="T50" fmla="*/ 209 w 416"/>
              <a:gd name="T51" fmla="*/ 163 h 308"/>
              <a:gd name="T52" fmla="*/ 296 w 416"/>
              <a:gd name="T53" fmla="*/ 225 h 308"/>
              <a:gd name="T54" fmla="*/ 208 w 416"/>
              <a:gd name="T55" fmla="*/ 165 h 308"/>
              <a:gd name="T56" fmla="*/ 205 w 416"/>
              <a:gd name="T57" fmla="*/ 136 h 308"/>
              <a:gd name="T58" fmla="*/ 160 w 416"/>
              <a:gd name="T59" fmla="*/ 100 h 308"/>
              <a:gd name="T60" fmla="*/ 211 w 416"/>
              <a:gd name="T61" fmla="*/ 129 h 308"/>
              <a:gd name="T62" fmla="*/ 319 w 416"/>
              <a:gd name="T63" fmla="*/ 255 h 308"/>
              <a:gd name="T64" fmla="*/ 320 w 416"/>
              <a:gd name="T65" fmla="*/ 245 h 308"/>
              <a:gd name="T66" fmla="*/ 319 w 416"/>
              <a:gd name="T67" fmla="*/ 255 h 308"/>
              <a:gd name="T68" fmla="*/ 354 w 416"/>
              <a:gd name="T69" fmla="*/ 270 h 308"/>
              <a:gd name="T70" fmla="*/ 328 w 416"/>
              <a:gd name="T71" fmla="*/ 266 h 308"/>
              <a:gd name="T72" fmla="*/ 376 w 416"/>
              <a:gd name="T73" fmla="*/ 246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6" h="308">
                <a:moveTo>
                  <a:pt x="398" y="247"/>
                </a:moveTo>
                <a:cubicBezTo>
                  <a:pt x="397" y="246"/>
                  <a:pt x="397" y="246"/>
                  <a:pt x="396" y="246"/>
                </a:cubicBezTo>
                <a:cubicBezTo>
                  <a:pt x="396" y="245"/>
                  <a:pt x="395" y="245"/>
                  <a:pt x="395" y="244"/>
                </a:cubicBezTo>
                <a:lnTo>
                  <a:pt x="365" y="220"/>
                </a:lnTo>
                <a:cubicBezTo>
                  <a:pt x="397" y="197"/>
                  <a:pt x="416" y="167"/>
                  <a:pt x="416" y="133"/>
                </a:cubicBezTo>
                <a:cubicBezTo>
                  <a:pt x="416" y="58"/>
                  <a:pt x="324" y="0"/>
                  <a:pt x="208" y="0"/>
                </a:cubicBezTo>
                <a:cubicBezTo>
                  <a:pt x="91" y="0"/>
                  <a:pt x="0" y="58"/>
                  <a:pt x="0" y="133"/>
                </a:cubicBezTo>
                <a:cubicBezTo>
                  <a:pt x="0" y="172"/>
                  <a:pt x="26" y="208"/>
                  <a:pt x="71" y="233"/>
                </a:cubicBezTo>
                <a:lnTo>
                  <a:pt x="42" y="305"/>
                </a:lnTo>
                <a:lnTo>
                  <a:pt x="60" y="307"/>
                </a:lnTo>
                <a:cubicBezTo>
                  <a:pt x="65" y="308"/>
                  <a:pt x="71" y="308"/>
                  <a:pt x="76" y="308"/>
                </a:cubicBezTo>
                <a:cubicBezTo>
                  <a:pt x="124" y="308"/>
                  <a:pt x="155" y="285"/>
                  <a:pt x="174" y="264"/>
                </a:cubicBezTo>
                <a:cubicBezTo>
                  <a:pt x="185" y="265"/>
                  <a:pt x="197" y="266"/>
                  <a:pt x="208" y="266"/>
                </a:cubicBezTo>
                <a:cubicBezTo>
                  <a:pt x="238" y="266"/>
                  <a:pt x="267" y="262"/>
                  <a:pt x="293" y="255"/>
                </a:cubicBezTo>
                <a:lnTo>
                  <a:pt x="349" y="300"/>
                </a:lnTo>
                <a:cubicBezTo>
                  <a:pt x="350" y="301"/>
                  <a:pt x="350" y="301"/>
                  <a:pt x="351" y="302"/>
                </a:cubicBezTo>
                <a:cubicBezTo>
                  <a:pt x="352" y="302"/>
                  <a:pt x="352" y="302"/>
                  <a:pt x="352" y="303"/>
                </a:cubicBezTo>
                <a:cubicBezTo>
                  <a:pt x="356" y="305"/>
                  <a:pt x="360" y="306"/>
                  <a:pt x="364" y="306"/>
                </a:cubicBezTo>
                <a:cubicBezTo>
                  <a:pt x="365" y="306"/>
                  <a:pt x="365" y="306"/>
                  <a:pt x="366" y="306"/>
                </a:cubicBezTo>
                <a:cubicBezTo>
                  <a:pt x="374" y="306"/>
                  <a:pt x="381" y="303"/>
                  <a:pt x="387" y="296"/>
                </a:cubicBezTo>
                <a:lnTo>
                  <a:pt x="399" y="282"/>
                </a:lnTo>
                <a:cubicBezTo>
                  <a:pt x="404" y="275"/>
                  <a:pt x="406" y="266"/>
                  <a:pt x="403" y="257"/>
                </a:cubicBezTo>
                <a:cubicBezTo>
                  <a:pt x="403" y="253"/>
                  <a:pt x="401" y="249"/>
                  <a:pt x="398" y="247"/>
                </a:cubicBezTo>
                <a:close/>
                <a:moveTo>
                  <a:pt x="208" y="239"/>
                </a:moveTo>
                <a:cubicBezTo>
                  <a:pt x="195" y="239"/>
                  <a:pt x="183" y="238"/>
                  <a:pt x="171" y="237"/>
                </a:cubicBezTo>
                <a:lnTo>
                  <a:pt x="163" y="236"/>
                </a:lnTo>
                <a:lnTo>
                  <a:pt x="159" y="242"/>
                </a:lnTo>
                <a:cubicBezTo>
                  <a:pt x="138" y="267"/>
                  <a:pt x="112" y="280"/>
                  <a:pt x="81" y="281"/>
                </a:cubicBezTo>
                <a:lnTo>
                  <a:pt x="105" y="221"/>
                </a:lnTo>
                <a:lnTo>
                  <a:pt x="94" y="215"/>
                </a:lnTo>
                <a:cubicBezTo>
                  <a:pt x="51" y="195"/>
                  <a:pt x="27" y="165"/>
                  <a:pt x="27" y="133"/>
                </a:cubicBezTo>
                <a:cubicBezTo>
                  <a:pt x="27" y="75"/>
                  <a:pt x="110" y="27"/>
                  <a:pt x="208" y="27"/>
                </a:cubicBezTo>
                <a:cubicBezTo>
                  <a:pt x="306" y="27"/>
                  <a:pt x="389" y="75"/>
                  <a:pt x="389" y="133"/>
                </a:cubicBezTo>
                <a:cubicBezTo>
                  <a:pt x="389" y="159"/>
                  <a:pt x="372" y="184"/>
                  <a:pt x="343" y="203"/>
                </a:cubicBezTo>
                <a:lnTo>
                  <a:pt x="248" y="125"/>
                </a:lnTo>
                <a:lnTo>
                  <a:pt x="232" y="112"/>
                </a:lnTo>
                <a:cubicBezTo>
                  <a:pt x="231" y="111"/>
                  <a:pt x="230" y="110"/>
                  <a:pt x="228" y="109"/>
                </a:cubicBezTo>
                <a:lnTo>
                  <a:pt x="227" y="108"/>
                </a:lnTo>
                <a:lnTo>
                  <a:pt x="227" y="108"/>
                </a:lnTo>
                <a:cubicBezTo>
                  <a:pt x="226" y="108"/>
                  <a:pt x="225" y="107"/>
                  <a:pt x="223" y="107"/>
                </a:cubicBezTo>
                <a:lnTo>
                  <a:pt x="156" y="85"/>
                </a:lnTo>
                <a:cubicBezTo>
                  <a:pt x="153" y="84"/>
                  <a:pt x="151" y="83"/>
                  <a:pt x="149" y="83"/>
                </a:cubicBezTo>
                <a:cubicBezTo>
                  <a:pt x="141" y="83"/>
                  <a:pt x="138" y="90"/>
                  <a:pt x="144" y="100"/>
                </a:cubicBezTo>
                <a:lnTo>
                  <a:pt x="179" y="161"/>
                </a:lnTo>
                <a:cubicBezTo>
                  <a:pt x="180" y="162"/>
                  <a:pt x="181" y="163"/>
                  <a:pt x="182" y="164"/>
                </a:cubicBezTo>
                <a:lnTo>
                  <a:pt x="182" y="164"/>
                </a:lnTo>
                <a:lnTo>
                  <a:pt x="182" y="165"/>
                </a:lnTo>
                <a:cubicBezTo>
                  <a:pt x="184" y="166"/>
                  <a:pt x="185" y="168"/>
                  <a:pt x="187" y="169"/>
                </a:cubicBezTo>
                <a:lnTo>
                  <a:pt x="209" y="186"/>
                </a:lnTo>
                <a:lnTo>
                  <a:pt x="266" y="233"/>
                </a:lnTo>
                <a:cubicBezTo>
                  <a:pt x="248" y="237"/>
                  <a:pt x="228" y="239"/>
                  <a:pt x="208" y="239"/>
                </a:cubicBezTo>
                <a:close/>
                <a:moveTo>
                  <a:pt x="209" y="163"/>
                </a:moveTo>
                <a:lnTo>
                  <a:pt x="213" y="158"/>
                </a:lnTo>
                <a:lnTo>
                  <a:pt x="296" y="225"/>
                </a:lnTo>
                <a:cubicBezTo>
                  <a:pt x="292" y="226"/>
                  <a:pt x="289" y="227"/>
                  <a:pt x="286" y="228"/>
                </a:cubicBezTo>
                <a:lnTo>
                  <a:pt x="208" y="165"/>
                </a:lnTo>
                <a:cubicBezTo>
                  <a:pt x="208" y="164"/>
                  <a:pt x="209" y="164"/>
                  <a:pt x="209" y="163"/>
                </a:cubicBezTo>
                <a:close/>
                <a:moveTo>
                  <a:pt x="205" y="136"/>
                </a:moveTo>
                <a:lnTo>
                  <a:pt x="191" y="154"/>
                </a:lnTo>
                <a:lnTo>
                  <a:pt x="160" y="100"/>
                </a:lnTo>
                <a:lnTo>
                  <a:pt x="219" y="119"/>
                </a:lnTo>
                <a:lnTo>
                  <a:pt x="211" y="129"/>
                </a:lnTo>
                <a:lnTo>
                  <a:pt x="205" y="136"/>
                </a:lnTo>
                <a:close/>
                <a:moveTo>
                  <a:pt x="319" y="255"/>
                </a:moveTo>
                <a:lnTo>
                  <a:pt x="311" y="249"/>
                </a:lnTo>
                <a:cubicBezTo>
                  <a:pt x="314" y="248"/>
                  <a:pt x="317" y="246"/>
                  <a:pt x="320" y="245"/>
                </a:cubicBezTo>
                <a:lnTo>
                  <a:pt x="324" y="249"/>
                </a:lnTo>
                <a:lnTo>
                  <a:pt x="319" y="255"/>
                </a:lnTo>
                <a:close/>
                <a:moveTo>
                  <a:pt x="366" y="255"/>
                </a:moveTo>
                <a:lnTo>
                  <a:pt x="354" y="270"/>
                </a:lnTo>
                <a:cubicBezTo>
                  <a:pt x="351" y="273"/>
                  <a:pt x="349" y="278"/>
                  <a:pt x="348" y="282"/>
                </a:cubicBezTo>
                <a:lnTo>
                  <a:pt x="328" y="266"/>
                </a:lnTo>
                <a:lnTo>
                  <a:pt x="357" y="230"/>
                </a:lnTo>
                <a:lnTo>
                  <a:pt x="376" y="246"/>
                </a:lnTo>
                <a:cubicBezTo>
                  <a:pt x="373" y="248"/>
                  <a:pt x="369" y="251"/>
                  <a:pt x="366" y="2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7" name="任意多边形 10"/>
          <p:cNvSpPr>
            <a:spLocks noChangeAspect="1"/>
          </p:cNvSpPr>
          <p:nvPr/>
        </p:nvSpPr>
        <p:spPr>
          <a:xfrm rot="10800000">
            <a:off x="8613254" y="2444212"/>
            <a:ext cx="2449513" cy="2647950"/>
          </a:xfrm>
          <a:custGeom>
            <a:avLst/>
            <a:gdLst>
              <a:gd name="connsiteX0" fmla="*/ 2682494 w 2836097"/>
              <a:gd name="connsiteY0" fmla="*/ 3067706 h 3067706"/>
              <a:gd name="connsiteX1" fmla="*/ 876045 w 2836097"/>
              <a:gd name="connsiteY1" fmla="*/ 3067706 h 3067706"/>
              <a:gd name="connsiteX2" fmla="*/ 0 w 2836097"/>
              <a:gd name="connsiteY2" fmla="*/ 1533853 h 3067706"/>
              <a:gd name="connsiteX3" fmla="*/ 876045 w 2836097"/>
              <a:gd name="connsiteY3" fmla="*/ 0 h 3067706"/>
              <a:gd name="connsiteX4" fmla="*/ 2682494 w 2836097"/>
              <a:gd name="connsiteY4" fmla="*/ 0 h 3067706"/>
              <a:gd name="connsiteX5" fmla="*/ 2836097 w 2836097"/>
              <a:gd name="connsiteY5" fmla="*/ 268941 h 3067706"/>
              <a:gd name="connsiteX6" fmla="*/ 1473384 w 2836097"/>
              <a:gd name="connsiteY6" fmla="*/ 268941 h 3067706"/>
              <a:gd name="connsiteX7" fmla="*/ 747356 w 2836097"/>
              <a:gd name="connsiteY7" fmla="*/ 1540132 h 3067706"/>
              <a:gd name="connsiteX8" fmla="*/ 1473384 w 2836097"/>
              <a:gd name="connsiteY8" fmla="*/ 2811322 h 3067706"/>
              <a:gd name="connsiteX9" fmla="*/ 2828925 w 2836097"/>
              <a:gd name="connsiteY9" fmla="*/ 2811322 h 306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36097" h="3067706">
                <a:moveTo>
                  <a:pt x="2682494" y="3067706"/>
                </a:moveTo>
                <a:lnTo>
                  <a:pt x="876045" y="3067706"/>
                </a:lnTo>
                <a:lnTo>
                  <a:pt x="0" y="1533853"/>
                </a:lnTo>
                <a:lnTo>
                  <a:pt x="876045" y="0"/>
                </a:lnTo>
                <a:lnTo>
                  <a:pt x="2682494" y="0"/>
                </a:lnTo>
                <a:lnTo>
                  <a:pt x="2836097" y="268941"/>
                </a:lnTo>
                <a:lnTo>
                  <a:pt x="1473384" y="268941"/>
                </a:lnTo>
                <a:lnTo>
                  <a:pt x="747356" y="1540132"/>
                </a:lnTo>
                <a:lnTo>
                  <a:pt x="1473384" y="2811322"/>
                </a:lnTo>
                <a:lnTo>
                  <a:pt x="2828925" y="2811322"/>
                </a:lnTo>
                <a:close/>
              </a:path>
            </a:pathLst>
          </a:custGeom>
          <a:solidFill>
            <a:srgbClr val="E2B69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83013" y="3503085"/>
            <a:ext cx="19630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Lorem ipsum dolor sit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83013" y="3073629"/>
            <a:ext cx="1228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comments-bubble-with-a-pencil_15547"/>
          <p:cNvSpPr>
            <a:spLocks noChangeAspect="1"/>
          </p:cNvSpPr>
          <p:nvPr/>
        </p:nvSpPr>
        <p:spPr bwMode="auto">
          <a:xfrm>
            <a:off x="10476086" y="3601313"/>
            <a:ext cx="451430" cy="333748"/>
          </a:xfrm>
          <a:custGeom>
            <a:avLst/>
            <a:gdLst>
              <a:gd name="T0" fmla="*/ 396 w 416"/>
              <a:gd name="T1" fmla="*/ 246 h 308"/>
              <a:gd name="T2" fmla="*/ 365 w 416"/>
              <a:gd name="T3" fmla="*/ 220 h 308"/>
              <a:gd name="T4" fmla="*/ 208 w 416"/>
              <a:gd name="T5" fmla="*/ 0 h 308"/>
              <a:gd name="T6" fmla="*/ 71 w 416"/>
              <a:gd name="T7" fmla="*/ 233 h 308"/>
              <a:gd name="T8" fmla="*/ 60 w 416"/>
              <a:gd name="T9" fmla="*/ 307 h 308"/>
              <a:gd name="T10" fmla="*/ 174 w 416"/>
              <a:gd name="T11" fmla="*/ 264 h 308"/>
              <a:gd name="T12" fmla="*/ 293 w 416"/>
              <a:gd name="T13" fmla="*/ 255 h 308"/>
              <a:gd name="T14" fmla="*/ 351 w 416"/>
              <a:gd name="T15" fmla="*/ 302 h 308"/>
              <a:gd name="T16" fmla="*/ 364 w 416"/>
              <a:gd name="T17" fmla="*/ 306 h 308"/>
              <a:gd name="T18" fmla="*/ 387 w 416"/>
              <a:gd name="T19" fmla="*/ 296 h 308"/>
              <a:gd name="T20" fmla="*/ 403 w 416"/>
              <a:gd name="T21" fmla="*/ 257 h 308"/>
              <a:gd name="T22" fmla="*/ 208 w 416"/>
              <a:gd name="T23" fmla="*/ 239 h 308"/>
              <a:gd name="T24" fmla="*/ 163 w 416"/>
              <a:gd name="T25" fmla="*/ 236 h 308"/>
              <a:gd name="T26" fmla="*/ 81 w 416"/>
              <a:gd name="T27" fmla="*/ 281 h 308"/>
              <a:gd name="T28" fmla="*/ 94 w 416"/>
              <a:gd name="T29" fmla="*/ 215 h 308"/>
              <a:gd name="T30" fmla="*/ 208 w 416"/>
              <a:gd name="T31" fmla="*/ 27 h 308"/>
              <a:gd name="T32" fmla="*/ 343 w 416"/>
              <a:gd name="T33" fmla="*/ 203 h 308"/>
              <a:gd name="T34" fmla="*/ 232 w 416"/>
              <a:gd name="T35" fmla="*/ 112 h 308"/>
              <a:gd name="T36" fmla="*/ 227 w 416"/>
              <a:gd name="T37" fmla="*/ 108 h 308"/>
              <a:gd name="T38" fmla="*/ 223 w 416"/>
              <a:gd name="T39" fmla="*/ 107 h 308"/>
              <a:gd name="T40" fmla="*/ 149 w 416"/>
              <a:gd name="T41" fmla="*/ 83 h 308"/>
              <a:gd name="T42" fmla="*/ 179 w 416"/>
              <a:gd name="T43" fmla="*/ 161 h 308"/>
              <a:gd name="T44" fmla="*/ 182 w 416"/>
              <a:gd name="T45" fmla="*/ 164 h 308"/>
              <a:gd name="T46" fmla="*/ 187 w 416"/>
              <a:gd name="T47" fmla="*/ 169 h 308"/>
              <a:gd name="T48" fmla="*/ 266 w 416"/>
              <a:gd name="T49" fmla="*/ 233 h 308"/>
              <a:gd name="T50" fmla="*/ 209 w 416"/>
              <a:gd name="T51" fmla="*/ 163 h 308"/>
              <a:gd name="T52" fmla="*/ 296 w 416"/>
              <a:gd name="T53" fmla="*/ 225 h 308"/>
              <a:gd name="T54" fmla="*/ 208 w 416"/>
              <a:gd name="T55" fmla="*/ 165 h 308"/>
              <a:gd name="T56" fmla="*/ 205 w 416"/>
              <a:gd name="T57" fmla="*/ 136 h 308"/>
              <a:gd name="T58" fmla="*/ 160 w 416"/>
              <a:gd name="T59" fmla="*/ 100 h 308"/>
              <a:gd name="T60" fmla="*/ 211 w 416"/>
              <a:gd name="T61" fmla="*/ 129 h 308"/>
              <a:gd name="T62" fmla="*/ 319 w 416"/>
              <a:gd name="T63" fmla="*/ 255 h 308"/>
              <a:gd name="T64" fmla="*/ 320 w 416"/>
              <a:gd name="T65" fmla="*/ 245 h 308"/>
              <a:gd name="T66" fmla="*/ 319 w 416"/>
              <a:gd name="T67" fmla="*/ 255 h 308"/>
              <a:gd name="T68" fmla="*/ 354 w 416"/>
              <a:gd name="T69" fmla="*/ 270 h 308"/>
              <a:gd name="T70" fmla="*/ 328 w 416"/>
              <a:gd name="T71" fmla="*/ 266 h 308"/>
              <a:gd name="T72" fmla="*/ 376 w 416"/>
              <a:gd name="T73" fmla="*/ 246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6" h="308">
                <a:moveTo>
                  <a:pt x="398" y="247"/>
                </a:moveTo>
                <a:cubicBezTo>
                  <a:pt x="397" y="246"/>
                  <a:pt x="397" y="246"/>
                  <a:pt x="396" y="246"/>
                </a:cubicBezTo>
                <a:cubicBezTo>
                  <a:pt x="396" y="245"/>
                  <a:pt x="395" y="245"/>
                  <a:pt x="395" y="244"/>
                </a:cubicBezTo>
                <a:lnTo>
                  <a:pt x="365" y="220"/>
                </a:lnTo>
                <a:cubicBezTo>
                  <a:pt x="397" y="197"/>
                  <a:pt x="416" y="167"/>
                  <a:pt x="416" y="133"/>
                </a:cubicBezTo>
                <a:cubicBezTo>
                  <a:pt x="416" y="58"/>
                  <a:pt x="324" y="0"/>
                  <a:pt x="208" y="0"/>
                </a:cubicBezTo>
                <a:cubicBezTo>
                  <a:pt x="91" y="0"/>
                  <a:pt x="0" y="58"/>
                  <a:pt x="0" y="133"/>
                </a:cubicBezTo>
                <a:cubicBezTo>
                  <a:pt x="0" y="172"/>
                  <a:pt x="26" y="208"/>
                  <a:pt x="71" y="233"/>
                </a:cubicBezTo>
                <a:lnTo>
                  <a:pt x="42" y="305"/>
                </a:lnTo>
                <a:lnTo>
                  <a:pt x="60" y="307"/>
                </a:lnTo>
                <a:cubicBezTo>
                  <a:pt x="65" y="308"/>
                  <a:pt x="71" y="308"/>
                  <a:pt x="76" y="308"/>
                </a:cubicBezTo>
                <a:cubicBezTo>
                  <a:pt x="124" y="308"/>
                  <a:pt x="155" y="285"/>
                  <a:pt x="174" y="264"/>
                </a:cubicBezTo>
                <a:cubicBezTo>
                  <a:pt x="185" y="265"/>
                  <a:pt x="197" y="266"/>
                  <a:pt x="208" y="266"/>
                </a:cubicBezTo>
                <a:cubicBezTo>
                  <a:pt x="238" y="266"/>
                  <a:pt x="267" y="262"/>
                  <a:pt x="293" y="255"/>
                </a:cubicBezTo>
                <a:lnTo>
                  <a:pt x="349" y="300"/>
                </a:lnTo>
                <a:cubicBezTo>
                  <a:pt x="350" y="301"/>
                  <a:pt x="350" y="301"/>
                  <a:pt x="351" y="302"/>
                </a:cubicBezTo>
                <a:cubicBezTo>
                  <a:pt x="352" y="302"/>
                  <a:pt x="352" y="302"/>
                  <a:pt x="352" y="303"/>
                </a:cubicBezTo>
                <a:cubicBezTo>
                  <a:pt x="356" y="305"/>
                  <a:pt x="360" y="306"/>
                  <a:pt x="364" y="306"/>
                </a:cubicBezTo>
                <a:cubicBezTo>
                  <a:pt x="365" y="306"/>
                  <a:pt x="365" y="306"/>
                  <a:pt x="366" y="306"/>
                </a:cubicBezTo>
                <a:cubicBezTo>
                  <a:pt x="374" y="306"/>
                  <a:pt x="381" y="303"/>
                  <a:pt x="387" y="296"/>
                </a:cubicBezTo>
                <a:lnTo>
                  <a:pt x="399" y="282"/>
                </a:lnTo>
                <a:cubicBezTo>
                  <a:pt x="404" y="275"/>
                  <a:pt x="406" y="266"/>
                  <a:pt x="403" y="257"/>
                </a:cubicBezTo>
                <a:cubicBezTo>
                  <a:pt x="403" y="253"/>
                  <a:pt x="401" y="249"/>
                  <a:pt x="398" y="247"/>
                </a:cubicBezTo>
                <a:close/>
                <a:moveTo>
                  <a:pt x="208" y="239"/>
                </a:moveTo>
                <a:cubicBezTo>
                  <a:pt x="195" y="239"/>
                  <a:pt x="183" y="238"/>
                  <a:pt x="171" y="237"/>
                </a:cubicBezTo>
                <a:lnTo>
                  <a:pt x="163" y="236"/>
                </a:lnTo>
                <a:lnTo>
                  <a:pt x="159" y="242"/>
                </a:lnTo>
                <a:cubicBezTo>
                  <a:pt x="138" y="267"/>
                  <a:pt x="112" y="280"/>
                  <a:pt x="81" y="281"/>
                </a:cubicBezTo>
                <a:lnTo>
                  <a:pt x="105" y="221"/>
                </a:lnTo>
                <a:lnTo>
                  <a:pt x="94" y="215"/>
                </a:lnTo>
                <a:cubicBezTo>
                  <a:pt x="51" y="195"/>
                  <a:pt x="27" y="165"/>
                  <a:pt x="27" y="133"/>
                </a:cubicBezTo>
                <a:cubicBezTo>
                  <a:pt x="27" y="75"/>
                  <a:pt x="110" y="27"/>
                  <a:pt x="208" y="27"/>
                </a:cubicBezTo>
                <a:cubicBezTo>
                  <a:pt x="306" y="27"/>
                  <a:pt x="389" y="75"/>
                  <a:pt x="389" y="133"/>
                </a:cubicBezTo>
                <a:cubicBezTo>
                  <a:pt x="389" y="159"/>
                  <a:pt x="372" y="184"/>
                  <a:pt x="343" y="203"/>
                </a:cubicBezTo>
                <a:lnTo>
                  <a:pt x="248" y="125"/>
                </a:lnTo>
                <a:lnTo>
                  <a:pt x="232" y="112"/>
                </a:lnTo>
                <a:cubicBezTo>
                  <a:pt x="231" y="111"/>
                  <a:pt x="230" y="110"/>
                  <a:pt x="228" y="109"/>
                </a:cubicBezTo>
                <a:lnTo>
                  <a:pt x="227" y="108"/>
                </a:lnTo>
                <a:lnTo>
                  <a:pt x="227" y="108"/>
                </a:lnTo>
                <a:cubicBezTo>
                  <a:pt x="226" y="108"/>
                  <a:pt x="225" y="107"/>
                  <a:pt x="223" y="107"/>
                </a:cubicBezTo>
                <a:lnTo>
                  <a:pt x="156" y="85"/>
                </a:lnTo>
                <a:cubicBezTo>
                  <a:pt x="153" y="84"/>
                  <a:pt x="151" y="83"/>
                  <a:pt x="149" y="83"/>
                </a:cubicBezTo>
                <a:cubicBezTo>
                  <a:pt x="141" y="83"/>
                  <a:pt x="138" y="90"/>
                  <a:pt x="144" y="100"/>
                </a:cubicBezTo>
                <a:lnTo>
                  <a:pt x="179" y="161"/>
                </a:lnTo>
                <a:cubicBezTo>
                  <a:pt x="180" y="162"/>
                  <a:pt x="181" y="163"/>
                  <a:pt x="182" y="164"/>
                </a:cubicBezTo>
                <a:lnTo>
                  <a:pt x="182" y="164"/>
                </a:lnTo>
                <a:lnTo>
                  <a:pt x="182" y="165"/>
                </a:lnTo>
                <a:cubicBezTo>
                  <a:pt x="184" y="166"/>
                  <a:pt x="185" y="168"/>
                  <a:pt x="187" y="169"/>
                </a:cubicBezTo>
                <a:lnTo>
                  <a:pt x="209" y="186"/>
                </a:lnTo>
                <a:lnTo>
                  <a:pt x="266" y="233"/>
                </a:lnTo>
                <a:cubicBezTo>
                  <a:pt x="248" y="237"/>
                  <a:pt x="228" y="239"/>
                  <a:pt x="208" y="239"/>
                </a:cubicBezTo>
                <a:close/>
                <a:moveTo>
                  <a:pt x="209" y="163"/>
                </a:moveTo>
                <a:lnTo>
                  <a:pt x="213" y="158"/>
                </a:lnTo>
                <a:lnTo>
                  <a:pt x="296" y="225"/>
                </a:lnTo>
                <a:cubicBezTo>
                  <a:pt x="292" y="226"/>
                  <a:pt x="289" y="227"/>
                  <a:pt x="286" y="228"/>
                </a:cubicBezTo>
                <a:lnTo>
                  <a:pt x="208" y="165"/>
                </a:lnTo>
                <a:cubicBezTo>
                  <a:pt x="208" y="164"/>
                  <a:pt x="209" y="164"/>
                  <a:pt x="209" y="163"/>
                </a:cubicBezTo>
                <a:close/>
                <a:moveTo>
                  <a:pt x="205" y="136"/>
                </a:moveTo>
                <a:lnTo>
                  <a:pt x="191" y="154"/>
                </a:lnTo>
                <a:lnTo>
                  <a:pt x="160" y="100"/>
                </a:lnTo>
                <a:lnTo>
                  <a:pt x="219" y="119"/>
                </a:lnTo>
                <a:lnTo>
                  <a:pt x="211" y="129"/>
                </a:lnTo>
                <a:lnTo>
                  <a:pt x="205" y="136"/>
                </a:lnTo>
                <a:close/>
                <a:moveTo>
                  <a:pt x="319" y="255"/>
                </a:moveTo>
                <a:lnTo>
                  <a:pt x="311" y="249"/>
                </a:lnTo>
                <a:cubicBezTo>
                  <a:pt x="314" y="248"/>
                  <a:pt x="317" y="246"/>
                  <a:pt x="320" y="245"/>
                </a:cubicBezTo>
                <a:lnTo>
                  <a:pt x="324" y="249"/>
                </a:lnTo>
                <a:lnTo>
                  <a:pt x="319" y="255"/>
                </a:lnTo>
                <a:close/>
                <a:moveTo>
                  <a:pt x="366" y="255"/>
                </a:moveTo>
                <a:lnTo>
                  <a:pt x="354" y="270"/>
                </a:lnTo>
                <a:cubicBezTo>
                  <a:pt x="351" y="273"/>
                  <a:pt x="349" y="278"/>
                  <a:pt x="348" y="282"/>
                </a:cubicBezTo>
                <a:lnTo>
                  <a:pt x="328" y="266"/>
                </a:lnTo>
                <a:lnTo>
                  <a:pt x="357" y="230"/>
                </a:lnTo>
                <a:lnTo>
                  <a:pt x="376" y="246"/>
                </a:lnTo>
                <a:cubicBezTo>
                  <a:pt x="373" y="248"/>
                  <a:pt x="369" y="251"/>
                  <a:pt x="366" y="2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47A7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47A7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E2B69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E2B69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741516"/>
            <a:ext cx="12191999" cy="1902243"/>
          </a:xfrm>
          <a:prstGeom prst="rect">
            <a:avLst/>
          </a:prstGeom>
          <a:solidFill>
            <a:srgbClr val="E2B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214828" y="2636186"/>
            <a:ext cx="4334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31642" y="1799108"/>
            <a:ext cx="39132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647A72"/>
                </a:solidFill>
                <a:latin typeface="Century Gothic" panose="020B0502020202020204" pitchFamily="34" charset="0"/>
              </a:rPr>
              <a:t>Shortcomings of work</a:t>
            </a:r>
            <a:endParaRPr lang="zh-CN" altLang="en-US" sz="2800" dirty="0">
              <a:solidFill>
                <a:srgbClr val="647A72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14755" y="4289425"/>
            <a:ext cx="78981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massa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massa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massa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7409" y="4268972"/>
            <a:ext cx="32442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7410" y="3345642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647A7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4800" dirty="0"/>
              <a:t>输入标题文本</a:t>
            </a:r>
            <a:endParaRPr lang="zh-CN" altLang="en-US" sz="4800" dirty="0"/>
          </a:p>
        </p:txBody>
      </p:sp>
      <p:sp>
        <p:nvSpPr>
          <p:cNvPr id="6" name="文本框 5"/>
          <p:cNvSpPr txBox="1"/>
          <p:nvPr/>
        </p:nvSpPr>
        <p:spPr>
          <a:xfrm>
            <a:off x="3347409" y="2598003"/>
            <a:ext cx="2887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l"/>
            <a:r>
              <a:rPr lang="en-US" altLang="zh-CN" sz="4800" dirty="0">
                <a:solidFill>
                  <a:srgbClr val="E2B69A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Part 04</a:t>
            </a:r>
            <a:endParaRPr lang="zh-CN" altLang="en-US" sz="4800" dirty="0">
              <a:solidFill>
                <a:srgbClr val="E2B69A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147060" y="2825054"/>
            <a:ext cx="0" cy="1642171"/>
          </a:xfrm>
          <a:prstGeom prst="line">
            <a:avLst/>
          </a:prstGeom>
          <a:ln w="28575">
            <a:solidFill>
              <a:srgbClr val="4138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47A7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47A7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E2B69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E2B69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909506" y="4375557"/>
            <a:ext cx="2574611" cy="1213701"/>
          </a:xfrm>
          <a:prstGeom prst="line">
            <a:avLst/>
          </a:prstGeom>
          <a:ln w="28575">
            <a:solidFill>
              <a:srgbClr val="E2B6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003403" y="3916382"/>
            <a:ext cx="1945723" cy="2"/>
          </a:xfrm>
          <a:prstGeom prst="line">
            <a:avLst/>
          </a:prstGeom>
          <a:ln w="28575">
            <a:solidFill>
              <a:srgbClr val="E2B6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304095" y="2594938"/>
            <a:ext cx="1954503" cy="751732"/>
          </a:xfrm>
          <a:prstGeom prst="line">
            <a:avLst/>
          </a:prstGeom>
          <a:ln w="28575">
            <a:solidFill>
              <a:srgbClr val="E2B6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1650285" y="2939131"/>
            <a:ext cx="1954503" cy="1954503"/>
          </a:xfrm>
          <a:prstGeom prst="ellipse">
            <a:avLst/>
          </a:prstGeom>
          <a:ln w="57150">
            <a:solidFill>
              <a:srgbClr val="647A72"/>
            </a:solidFill>
          </a:ln>
        </p:spPr>
      </p:pic>
      <p:sp>
        <p:nvSpPr>
          <p:cNvPr id="10" name="椭圆 9"/>
          <p:cNvSpPr/>
          <p:nvPr/>
        </p:nvSpPr>
        <p:spPr>
          <a:xfrm>
            <a:off x="5258598" y="1937293"/>
            <a:ext cx="988650" cy="988650"/>
          </a:xfrm>
          <a:prstGeom prst="ellipse">
            <a:avLst/>
          </a:prstGeom>
          <a:solidFill>
            <a:srgbClr val="E2B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椭圆 10"/>
          <p:cNvSpPr/>
          <p:nvPr/>
        </p:nvSpPr>
        <p:spPr>
          <a:xfrm>
            <a:off x="4948169" y="3444022"/>
            <a:ext cx="918348" cy="918348"/>
          </a:xfrm>
          <a:prstGeom prst="ellipse">
            <a:avLst/>
          </a:prstGeom>
          <a:solidFill>
            <a:srgbClr val="E2B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2" name="椭圆 11"/>
          <p:cNvSpPr/>
          <p:nvPr/>
        </p:nvSpPr>
        <p:spPr>
          <a:xfrm>
            <a:off x="5476206" y="5001355"/>
            <a:ext cx="1177557" cy="1177557"/>
          </a:xfrm>
          <a:prstGeom prst="ellipse">
            <a:avLst/>
          </a:prstGeom>
          <a:solidFill>
            <a:srgbClr val="E2B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3" name="文本框 12"/>
          <p:cNvSpPr txBox="1"/>
          <p:nvPr/>
        </p:nvSpPr>
        <p:spPr>
          <a:xfrm>
            <a:off x="6420044" y="2282227"/>
            <a:ext cx="3782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20044" y="1838233"/>
            <a:ext cx="1729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647A72"/>
                </a:solidFill>
                <a:latin typeface="Century Gothic" panose="020B0502020202020204" pitchFamily="34" charset="0"/>
              </a:rPr>
              <a:t>work plan </a:t>
            </a:r>
            <a:endParaRPr lang="zh-CN" altLang="en-US" sz="2400" dirty="0">
              <a:solidFill>
                <a:srgbClr val="647A72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8183" y="3839030"/>
            <a:ext cx="3782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98183" y="3412965"/>
            <a:ext cx="1729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647A72"/>
                </a:solidFill>
                <a:latin typeface="Century Gothic" panose="020B0502020202020204" pitchFamily="34" charset="0"/>
              </a:rPr>
              <a:t>work plan </a:t>
            </a:r>
            <a:endParaRPr lang="zh-CN" altLang="en-US" sz="2400" dirty="0">
              <a:solidFill>
                <a:srgbClr val="647A72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59296" y="5517518"/>
            <a:ext cx="3782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59296" y="5091453"/>
            <a:ext cx="1729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647A72"/>
                </a:solidFill>
                <a:latin typeface="Century Gothic" panose="020B0502020202020204" pitchFamily="34" charset="0"/>
              </a:rPr>
              <a:t>work plan </a:t>
            </a:r>
            <a:endParaRPr lang="zh-CN" altLang="en-US" sz="2400" dirty="0">
              <a:solidFill>
                <a:srgbClr val="647A72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planet-earth_93741"/>
          <p:cNvSpPr>
            <a:spLocks noChangeAspect="1"/>
          </p:cNvSpPr>
          <p:nvPr/>
        </p:nvSpPr>
        <p:spPr bwMode="auto">
          <a:xfrm>
            <a:off x="5503405" y="2185027"/>
            <a:ext cx="499037" cy="498340"/>
          </a:xfrm>
          <a:custGeom>
            <a:avLst/>
            <a:gdLst>
              <a:gd name="T0" fmla="*/ 2867 w 5733"/>
              <a:gd name="T1" fmla="*/ 0 h 5733"/>
              <a:gd name="T2" fmla="*/ 0 w 5733"/>
              <a:gd name="T3" fmla="*/ 2867 h 5733"/>
              <a:gd name="T4" fmla="*/ 2867 w 5733"/>
              <a:gd name="T5" fmla="*/ 5733 h 5733"/>
              <a:gd name="T6" fmla="*/ 5733 w 5733"/>
              <a:gd name="T7" fmla="*/ 2867 h 5733"/>
              <a:gd name="T8" fmla="*/ 2867 w 5733"/>
              <a:gd name="T9" fmla="*/ 0 h 5733"/>
              <a:gd name="T10" fmla="*/ 5132 w 5733"/>
              <a:gd name="T11" fmla="*/ 3813 h 5733"/>
              <a:gd name="T12" fmla="*/ 3572 w 5733"/>
              <a:gd name="T13" fmla="*/ 5218 h 5733"/>
              <a:gd name="T14" fmla="*/ 3608 w 5733"/>
              <a:gd name="T15" fmla="*/ 5147 h 5733"/>
              <a:gd name="T16" fmla="*/ 3840 w 5733"/>
              <a:gd name="T17" fmla="*/ 4852 h 5733"/>
              <a:gd name="T18" fmla="*/ 4056 w 5733"/>
              <a:gd name="T19" fmla="*/ 4554 h 5733"/>
              <a:gd name="T20" fmla="*/ 3850 w 5733"/>
              <a:gd name="T21" fmla="*/ 4400 h 5733"/>
              <a:gd name="T22" fmla="*/ 3454 w 5733"/>
              <a:gd name="T23" fmla="*/ 4345 h 5733"/>
              <a:gd name="T24" fmla="*/ 3110 w 5733"/>
              <a:gd name="T25" fmla="*/ 4313 h 5733"/>
              <a:gd name="T26" fmla="*/ 2895 w 5733"/>
              <a:gd name="T27" fmla="*/ 3974 h 5733"/>
              <a:gd name="T28" fmla="*/ 2821 w 5733"/>
              <a:gd name="T29" fmla="*/ 3578 h 5733"/>
              <a:gd name="T30" fmla="*/ 2375 w 5733"/>
              <a:gd name="T31" fmla="*/ 3360 h 5733"/>
              <a:gd name="T32" fmla="*/ 1962 w 5733"/>
              <a:gd name="T33" fmla="*/ 3331 h 5733"/>
              <a:gd name="T34" fmla="*/ 1570 w 5733"/>
              <a:gd name="T35" fmla="*/ 3268 h 5733"/>
              <a:gd name="T36" fmla="*/ 1240 w 5733"/>
              <a:gd name="T37" fmla="*/ 3532 h 5733"/>
              <a:gd name="T38" fmla="*/ 832 w 5733"/>
              <a:gd name="T39" fmla="*/ 4240 h 5733"/>
              <a:gd name="T40" fmla="*/ 417 w 5733"/>
              <a:gd name="T41" fmla="*/ 3031 h 5733"/>
              <a:gd name="T42" fmla="*/ 475 w 5733"/>
              <a:gd name="T43" fmla="*/ 3009 h 5733"/>
              <a:gd name="T44" fmla="*/ 688 w 5733"/>
              <a:gd name="T45" fmla="*/ 2876 h 5733"/>
              <a:gd name="T46" fmla="*/ 951 w 5733"/>
              <a:gd name="T47" fmla="*/ 2881 h 5733"/>
              <a:gd name="T48" fmla="*/ 1194 w 5733"/>
              <a:gd name="T49" fmla="*/ 2886 h 5733"/>
              <a:gd name="T50" fmla="*/ 1466 w 5733"/>
              <a:gd name="T51" fmla="*/ 2598 h 5733"/>
              <a:gd name="T52" fmla="*/ 1472 w 5733"/>
              <a:gd name="T53" fmla="*/ 2318 h 5733"/>
              <a:gd name="T54" fmla="*/ 1703 w 5733"/>
              <a:gd name="T55" fmla="*/ 2108 h 5733"/>
              <a:gd name="T56" fmla="*/ 2543 w 5733"/>
              <a:gd name="T57" fmla="*/ 1768 h 5733"/>
              <a:gd name="T58" fmla="*/ 2227 w 5733"/>
              <a:gd name="T59" fmla="*/ 1477 h 5733"/>
              <a:gd name="T60" fmla="*/ 1457 w 5733"/>
              <a:gd name="T61" fmla="*/ 1363 h 5733"/>
              <a:gd name="T62" fmla="*/ 1115 w 5733"/>
              <a:gd name="T63" fmla="*/ 1148 h 5733"/>
              <a:gd name="T64" fmla="*/ 2867 w 5733"/>
              <a:gd name="T65" fmla="*/ 412 h 5733"/>
              <a:gd name="T66" fmla="*/ 3296 w 5733"/>
              <a:gd name="T67" fmla="*/ 449 h 5733"/>
              <a:gd name="T68" fmla="*/ 3086 w 5733"/>
              <a:gd name="T69" fmla="*/ 509 h 5733"/>
              <a:gd name="T70" fmla="*/ 2872 w 5733"/>
              <a:gd name="T71" fmla="*/ 1373 h 5733"/>
              <a:gd name="T72" fmla="*/ 3294 w 5733"/>
              <a:gd name="T73" fmla="*/ 1857 h 5733"/>
              <a:gd name="T74" fmla="*/ 3808 w 5733"/>
              <a:gd name="T75" fmla="*/ 2160 h 5733"/>
              <a:gd name="T76" fmla="*/ 4075 w 5733"/>
              <a:gd name="T77" fmla="*/ 2857 h 5733"/>
              <a:gd name="T78" fmla="*/ 4437 w 5733"/>
              <a:gd name="T79" fmla="*/ 3278 h 5733"/>
              <a:gd name="T80" fmla="*/ 4788 w 5733"/>
              <a:gd name="T81" fmla="*/ 3367 h 5733"/>
              <a:gd name="T82" fmla="*/ 4945 w 5733"/>
              <a:gd name="T83" fmla="*/ 3672 h 5733"/>
              <a:gd name="T84" fmla="*/ 5132 w 5733"/>
              <a:gd name="T85" fmla="*/ 3813 h 5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733" h="5733">
                <a:moveTo>
                  <a:pt x="2867" y="0"/>
                </a:moveTo>
                <a:cubicBezTo>
                  <a:pt x="1286" y="0"/>
                  <a:pt x="0" y="1286"/>
                  <a:pt x="0" y="2867"/>
                </a:cubicBezTo>
                <a:cubicBezTo>
                  <a:pt x="0" y="4447"/>
                  <a:pt x="1286" y="5733"/>
                  <a:pt x="2867" y="5733"/>
                </a:cubicBezTo>
                <a:cubicBezTo>
                  <a:pt x="4447" y="5733"/>
                  <a:pt x="5733" y="4447"/>
                  <a:pt x="5733" y="2867"/>
                </a:cubicBezTo>
                <a:cubicBezTo>
                  <a:pt x="5733" y="1286"/>
                  <a:pt x="4447" y="0"/>
                  <a:pt x="2867" y="0"/>
                </a:cubicBezTo>
                <a:close/>
                <a:moveTo>
                  <a:pt x="5132" y="3813"/>
                </a:moveTo>
                <a:cubicBezTo>
                  <a:pt x="4850" y="4485"/>
                  <a:pt x="4277" y="5007"/>
                  <a:pt x="3572" y="5218"/>
                </a:cubicBezTo>
                <a:cubicBezTo>
                  <a:pt x="3584" y="5195"/>
                  <a:pt x="3597" y="5171"/>
                  <a:pt x="3608" y="5147"/>
                </a:cubicBezTo>
                <a:cubicBezTo>
                  <a:pt x="3669" y="5025"/>
                  <a:pt x="3733" y="4938"/>
                  <a:pt x="3840" y="4852"/>
                </a:cubicBezTo>
                <a:cubicBezTo>
                  <a:pt x="3922" y="4786"/>
                  <a:pt x="4082" y="4683"/>
                  <a:pt x="4056" y="4554"/>
                </a:cubicBezTo>
                <a:cubicBezTo>
                  <a:pt x="4037" y="4461"/>
                  <a:pt x="3931" y="4423"/>
                  <a:pt x="3850" y="4400"/>
                </a:cubicBezTo>
                <a:cubicBezTo>
                  <a:pt x="3722" y="4364"/>
                  <a:pt x="3586" y="4354"/>
                  <a:pt x="3454" y="4345"/>
                </a:cubicBezTo>
                <a:cubicBezTo>
                  <a:pt x="3340" y="4337"/>
                  <a:pt x="3221" y="4341"/>
                  <a:pt x="3110" y="4313"/>
                </a:cubicBezTo>
                <a:cubicBezTo>
                  <a:pt x="2943" y="4270"/>
                  <a:pt x="2906" y="4126"/>
                  <a:pt x="2895" y="3974"/>
                </a:cubicBezTo>
                <a:cubicBezTo>
                  <a:pt x="2886" y="3839"/>
                  <a:pt x="2888" y="3700"/>
                  <a:pt x="2821" y="3578"/>
                </a:cubicBezTo>
                <a:cubicBezTo>
                  <a:pt x="2736" y="3420"/>
                  <a:pt x="2539" y="3375"/>
                  <a:pt x="2375" y="3360"/>
                </a:cubicBezTo>
                <a:cubicBezTo>
                  <a:pt x="2237" y="3348"/>
                  <a:pt x="2100" y="3354"/>
                  <a:pt x="1962" y="3331"/>
                </a:cubicBezTo>
                <a:cubicBezTo>
                  <a:pt x="1830" y="3309"/>
                  <a:pt x="1705" y="3263"/>
                  <a:pt x="1570" y="3268"/>
                </a:cubicBezTo>
                <a:cubicBezTo>
                  <a:pt x="1394" y="3275"/>
                  <a:pt x="1315" y="3394"/>
                  <a:pt x="1240" y="3532"/>
                </a:cubicBezTo>
                <a:cubicBezTo>
                  <a:pt x="1203" y="3600"/>
                  <a:pt x="970" y="4123"/>
                  <a:pt x="832" y="4240"/>
                </a:cubicBezTo>
                <a:cubicBezTo>
                  <a:pt x="596" y="3890"/>
                  <a:pt x="447" y="3477"/>
                  <a:pt x="417" y="3031"/>
                </a:cubicBezTo>
                <a:cubicBezTo>
                  <a:pt x="437" y="3026"/>
                  <a:pt x="456" y="3019"/>
                  <a:pt x="475" y="3009"/>
                </a:cubicBezTo>
                <a:cubicBezTo>
                  <a:pt x="552" y="2971"/>
                  <a:pt x="605" y="2903"/>
                  <a:pt x="688" y="2876"/>
                </a:cubicBezTo>
                <a:cubicBezTo>
                  <a:pt x="768" y="2850"/>
                  <a:pt x="870" y="2873"/>
                  <a:pt x="951" y="2881"/>
                </a:cubicBezTo>
                <a:cubicBezTo>
                  <a:pt x="1031" y="2889"/>
                  <a:pt x="1113" y="2897"/>
                  <a:pt x="1194" y="2886"/>
                </a:cubicBezTo>
                <a:cubicBezTo>
                  <a:pt x="1355" y="2864"/>
                  <a:pt x="1440" y="2753"/>
                  <a:pt x="1466" y="2598"/>
                </a:cubicBezTo>
                <a:cubicBezTo>
                  <a:pt x="1481" y="2505"/>
                  <a:pt x="1469" y="2412"/>
                  <a:pt x="1472" y="2318"/>
                </a:cubicBezTo>
                <a:cubicBezTo>
                  <a:pt x="1476" y="2173"/>
                  <a:pt x="1572" y="2121"/>
                  <a:pt x="1703" y="2108"/>
                </a:cubicBezTo>
                <a:cubicBezTo>
                  <a:pt x="1952" y="2085"/>
                  <a:pt x="2531" y="2151"/>
                  <a:pt x="2543" y="1768"/>
                </a:cubicBezTo>
                <a:cubicBezTo>
                  <a:pt x="2548" y="1605"/>
                  <a:pt x="2353" y="1520"/>
                  <a:pt x="2227" y="1477"/>
                </a:cubicBezTo>
                <a:cubicBezTo>
                  <a:pt x="1980" y="1392"/>
                  <a:pt x="1710" y="1422"/>
                  <a:pt x="1457" y="1363"/>
                </a:cubicBezTo>
                <a:cubicBezTo>
                  <a:pt x="1323" y="1331"/>
                  <a:pt x="1210" y="1247"/>
                  <a:pt x="1115" y="1148"/>
                </a:cubicBezTo>
                <a:cubicBezTo>
                  <a:pt x="1561" y="694"/>
                  <a:pt x="2181" y="412"/>
                  <a:pt x="2867" y="412"/>
                </a:cubicBezTo>
                <a:cubicBezTo>
                  <a:pt x="3013" y="412"/>
                  <a:pt x="3157" y="424"/>
                  <a:pt x="3296" y="449"/>
                </a:cubicBezTo>
                <a:cubicBezTo>
                  <a:pt x="3225" y="462"/>
                  <a:pt x="3155" y="481"/>
                  <a:pt x="3086" y="509"/>
                </a:cubicBezTo>
                <a:cubicBezTo>
                  <a:pt x="2725" y="655"/>
                  <a:pt x="2714" y="1065"/>
                  <a:pt x="2872" y="1373"/>
                </a:cubicBezTo>
                <a:cubicBezTo>
                  <a:pt x="2970" y="1564"/>
                  <a:pt x="3128" y="1724"/>
                  <a:pt x="3294" y="1857"/>
                </a:cubicBezTo>
                <a:cubicBezTo>
                  <a:pt x="3454" y="1986"/>
                  <a:pt x="3630" y="2062"/>
                  <a:pt x="3808" y="2160"/>
                </a:cubicBezTo>
                <a:cubicBezTo>
                  <a:pt x="4044" y="2289"/>
                  <a:pt x="4015" y="2628"/>
                  <a:pt x="4075" y="2857"/>
                </a:cubicBezTo>
                <a:cubicBezTo>
                  <a:pt x="4125" y="3049"/>
                  <a:pt x="4246" y="3212"/>
                  <a:pt x="4437" y="3278"/>
                </a:cubicBezTo>
                <a:cubicBezTo>
                  <a:pt x="4552" y="3319"/>
                  <a:pt x="4687" y="3287"/>
                  <a:pt x="4788" y="3367"/>
                </a:cubicBezTo>
                <a:cubicBezTo>
                  <a:pt x="4875" y="3436"/>
                  <a:pt x="4895" y="3577"/>
                  <a:pt x="4945" y="3672"/>
                </a:cubicBezTo>
                <a:cubicBezTo>
                  <a:pt x="4994" y="3766"/>
                  <a:pt x="5060" y="3806"/>
                  <a:pt x="5132" y="38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0" name="planet-earth_93741"/>
          <p:cNvSpPr>
            <a:spLocks noChangeAspect="1"/>
          </p:cNvSpPr>
          <p:nvPr/>
        </p:nvSpPr>
        <p:spPr bwMode="auto">
          <a:xfrm>
            <a:off x="5155291" y="3746804"/>
            <a:ext cx="499037" cy="339155"/>
          </a:xfrm>
          <a:custGeom>
            <a:avLst/>
            <a:gdLst>
              <a:gd name="connsiteX0" fmla="*/ 437011 w 604816"/>
              <a:gd name="connsiteY0" fmla="*/ 83550 h 411044"/>
              <a:gd name="connsiteX1" fmla="*/ 604816 w 604816"/>
              <a:gd name="connsiteY1" fmla="*/ 214450 h 411044"/>
              <a:gd name="connsiteX2" fmla="*/ 539177 w 604816"/>
              <a:gd name="connsiteY2" fmla="*/ 317799 h 411044"/>
              <a:gd name="connsiteX3" fmla="*/ 523523 w 604816"/>
              <a:gd name="connsiteY3" fmla="*/ 340690 h 411044"/>
              <a:gd name="connsiteX4" fmla="*/ 528878 w 604816"/>
              <a:gd name="connsiteY4" fmla="*/ 400177 h 411044"/>
              <a:gd name="connsiteX5" fmla="*/ 462004 w 604816"/>
              <a:gd name="connsiteY5" fmla="*/ 353300 h 411044"/>
              <a:gd name="connsiteX6" fmla="*/ 440033 w 604816"/>
              <a:gd name="connsiteY6" fmla="*/ 345213 h 411044"/>
              <a:gd name="connsiteX7" fmla="*/ 437011 w 604816"/>
              <a:gd name="connsiteY7" fmla="*/ 345350 h 411044"/>
              <a:gd name="connsiteX8" fmla="*/ 338279 w 604816"/>
              <a:gd name="connsiteY8" fmla="*/ 319992 h 411044"/>
              <a:gd name="connsiteX9" fmla="*/ 269207 w 604816"/>
              <a:gd name="connsiteY9" fmla="*/ 214450 h 411044"/>
              <a:gd name="connsiteX10" fmla="*/ 272091 w 604816"/>
              <a:gd name="connsiteY10" fmla="*/ 190189 h 411044"/>
              <a:gd name="connsiteX11" fmla="*/ 280467 w 604816"/>
              <a:gd name="connsiteY11" fmla="*/ 167299 h 411044"/>
              <a:gd name="connsiteX12" fmla="*/ 342948 w 604816"/>
              <a:gd name="connsiteY12" fmla="*/ 106166 h 411044"/>
              <a:gd name="connsiteX13" fmla="*/ 355581 w 604816"/>
              <a:gd name="connsiteY13" fmla="*/ 100135 h 411044"/>
              <a:gd name="connsiteX14" fmla="*/ 358602 w 604816"/>
              <a:gd name="connsiteY14" fmla="*/ 98765 h 411044"/>
              <a:gd name="connsiteX15" fmla="*/ 417375 w 604816"/>
              <a:gd name="connsiteY15" fmla="*/ 84509 h 411044"/>
              <a:gd name="connsiteX16" fmla="*/ 437011 w 604816"/>
              <a:gd name="connsiteY16" fmla="*/ 83550 h 411044"/>
              <a:gd name="connsiteX17" fmla="*/ 213353 w 604816"/>
              <a:gd name="connsiteY17" fmla="*/ 0 h 411044"/>
              <a:gd name="connsiteX18" fmla="*/ 340760 w 604816"/>
              <a:gd name="connsiteY18" fmla="*/ 33580 h 411044"/>
              <a:gd name="connsiteX19" fmla="*/ 331973 w 604816"/>
              <a:gd name="connsiteY19" fmla="*/ 37143 h 411044"/>
              <a:gd name="connsiteX20" fmla="*/ 327031 w 604816"/>
              <a:gd name="connsiteY20" fmla="*/ 39336 h 411044"/>
              <a:gd name="connsiteX21" fmla="*/ 310418 w 604816"/>
              <a:gd name="connsiteY21" fmla="*/ 47423 h 411044"/>
              <a:gd name="connsiteX22" fmla="*/ 306849 w 604816"/>
              <a:gd name="connsiteY22" fmla="*/ 49479 h 411044"/>
              <a:gd name="connsiteX23" fmla="*/ 294630 w 604816"/>
              <a:gd name="connsiteY23" fmla="*/ 56743 h 411044"/>
              <a:gd name="connsiteX24" fmla="*/ 289413 w 604816"/>
              <a:gd name="connsiteY24" fmla="*/ 60307 h 411044"/>
              <a:gd name="connsiteX25" fmla="*/ 279528 w 604816"/>
              <a:gd name="connsiteY25" fmla="*/ 67297 h 411044"/>
              <a:gd name="connsiteX26" fmla="*/ 274585 w 604816"/>
              <a:gd name="connsiteY26" fmla="*/ 71134 h 411044"/>
              <a:gd name="connsiteX27" fmla="*/ 264425 w 604816"/>
              <a:gd name="connsiteY27" fmla="*/ 79906 h 411044"/>
              <a:gd name="connsiteX28" fmla="*/ 261130 w 604816"/>
              <a:gd name="connsiteY28" fmla="*/ 82784 h 411044"/>
              <a:gd name="connsiteX29" fmla="*/ 249186 w 604816"/>
              <a:gd name="connsiteY29" fmla="*/ 95120 h 411044"/>
              <a:gd name="connsiteX30" fmla="*/ 246165 w 604816"/>
              <a:gd name="connsiteY30" fmla="*/ 98683 h 411044"/>
              <a:gd name="connsiteX31" fmla="*/ 238203 w 604816"/>
              <a:gd name="connsiteY31" fmla="*/ 108552 h 411044"/>
              <a:gd name="connsiteX32" fmla="*/ 234770 w 604816"/>
              <a:gd name="connsiteY32" fmla="*/ 113349 h 411044"/>
              <a:gd name="connsiteX33" fmla="*/ 228317 w 604816"/>
              <a:gd name="connsiteY33" fmla="*/ 123080 h 411044"/>
              <a:gd name="connsiteX34" fmla="*/ 225434 w 604816"/>
              <a:gd name="connsiteY34" fmla="*/ 127877 h 411044"/>
              <a:gd name="connsiteX35" fmla="*/ 218844 w 604816"/>
              <a:gd name="connsiteY35" fmla="*/ 140487 h 411044"/>
              <a:gd name="connsiteX36" fmla="*/ 217609 w 604816"/>
              <a:gd name="connsiteY36" fmla="*/ 142954 h 411044"/>
              <a:gd name="connsiteX37" fmla="*/ 211430 w 604816"/>
              <a:gd name="connsiteY37" fmla="*/ 158442 h 411044"/>
              <a:gd name="connsiteX38" fmla="*/ 209920 w 604816"/>
              <a:gd name="connsiteY38" fmla="*/ 163102 h 411044"/>
              <a:gd name="connsiteX39" fmla="*/ 206763 w 604816"/>
              <a:gd name="connsiteY39" fmla="*/ 174752 h 411044"/>
              <a:gd name="connsiteX40" fmla="*/ 205527 w 604816"/>
              <a:gd name="connsiteY40" fmla="*/ 180371 h 411044"/>
              <a:gd name="connsiteX41" fmla="*/ 203467 w 604816"/>
              <a:gd name="connsiteY41" fmla="*/ 192159 h 411044"/>
              <a:gd name="connsiteX42" fmla="*/ 202781 w 604816"/>
              <a:gd name="connsiteY42" fmla="*/ 197367 h 411044"/>
              <a:gd name="connsiteX43" fmla="*/ 201820 w 604816"/>
              <a:gd name="connsiteY43" fmla="*/ 214499 h 411044"/>
              <a:gd name="connsiteX44" fmla="*/ 203467 w 604816"/>
              <a:gd name="connsiteY44" fmla="*/ 236155 h 411044"/>
              <a:gd name="connsiteX45" fmla="*/ 204154 w 604816"/>
              <a:gd name="connsiteY45" fmla="*/ 241637 h 411044"/>
              <a:gd name="connsiteX46" fmla="*/ 208822 w 604816"/>
              <a:gd name="connsiteY46" fmla="*/ 262608 h 411044"/>
              <a:gd name="connsiteX47" fmla="*/ 208959 w 604816"/>
              <a:gd name="connsiteY47" fmla="*/ 263019 h 411044"/>
              <a:gd name="connsiteX48" fmla="*/ 216373 w 604816"/>
              <a:gd name="connsiteY48" fmla="*/ 282893 h 411044"/>
              <a:gd name="connsiteX49" fmla="*/ 218707 w 604816"/>
              <a:gd name="connsiteY49" fmla="*/ 287827 h 411044"/>
              <a:gd name="connsiteX50" fmla="*/ 229004 w 604816"/>
              <a:gd name="connsiteY50" fmla="*/ 307152 h 411044"/>
              <a:gd name="connsiteX51" fmla="*/ 229416 w 604816"/>
              <a:gd name="connsiteY51" fmla="*/ 307700 h 411044"/>
              <a:gd name="connsiteX52" fmla="*/ 242321 w 604816"/>
              <a:gd name="connsiteY52" fmla="*/ 325381 h 411044"/>
              <a:gd name="connsiteX53" fmla="*/ 245616 w 604816"/>
              <a:gd name="connsiteY53" fmla="*/ 329630 h 411044"/>
              <a:gd name="connsiteX54" fmla="*/ 249186 w 604816"/>
              <a:gd name="connsiteY54" fmla="*/ 333742 h 411044"/>
              <a:gd name="connsiteX55" fmla="*/ 213490 w 604816"/>
              <a:gd name="connsiteY55" fmla="*/ 336209 h 411044"/>
              <a:gd name="connsiteX56" fmla="*/ 213353 w 604816"/>
              <a:gd name="connsiteY56" fmla="*/ 336209 h 411044"/>
              <a:gd name="connsiteX57" fmla="*/ 187679 w 604816"/>
              <a:gd name="connsiteY57" fmla="*/ 344159 h 411044"/>
              <a:gd name="connsiteX58" fmla="*/ 87318 w 604816"/>
              <a:gd name="connsiteY58" fmla="*/ 411044 h 411044"/>
              <a:gd name="connsiteX59" fmla="*/ 99674 w 604816"/>
              <a:gd name="connsiteY59" fmla="*/ 324148 h 411044"/>
              <a:gd name="connsiteX60" fmla="*/ 84023 w 604816"/>
              <a:gd name="connsiteY60" fmla="*/ 301259 h 411044"/>
              <a:gd name="connsiteX61" fmla="*/ 0 w 604816"/>
              <a:gd name="connsiteY61" fmla="*/ 168036 h 411044"/>
              <a:gd name="connsiteX62" fmla="*/ 213353 w 604816"/>
              <a:gd name="connsiteY62" fmla="*/ 0 h 411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4816" h="411044">
                <a:moveTo>
                  <a:pt x="437011" y="83550"/>
                </a:moveTo>
                <a:cubicBezTo>
                  <a:pt x="529565" y="83550"/>
                  <a:pt x="604816" y="142215"/>
                  <a:pt x="604816" y="214450"/>
                </a:cubicBezTo>
                <a:cubicBezTo>
                  <a:pt x="604816" y="254885"/>
                  <a:pt x="580922" y="292579"/>
                  <a:pt x="539177" y="317799"/>
                </a:cubicBezTo>
                <a:cubicBezTo>
                  <a:pt x="530938" y="322871"/>
                  <a:pt x="525308" y="331095"/>
                  <a:pt x="523523" y="340690"/>
                </a:cubicBezTo>
                <a:cubicBezTo>
                  <a:pt x="519953" y="360564"/>
                  <a:pt x="522974" y="381125"/>
                  <a:pt x="528878" y="400177"/>
                </a:cubicBezTo>
                <a:cubicBezTo>
                  <a:pt x="505122" y="387156"/>
                  <a:pt x="481366" y="370022"/>
                  <a:pt x="462004" y="353300"/>
                </a:cubicBezTo>
                <a:cubicBezTo>
                  <a:pt x="455824" y="348091"/>
                  <a:pt x="448134" y="345213"/>
                  <a:pt x="440033" y="345213"/>
                </a:cubicBezTo>
                <a:cubicBezTo>
                  <a:pt x="438934" y="345213"/>
                  <a:pt x="437835" y="345350"/>
                  <a:pt x="437011" y="345350"/>
                </a:cubicBezTo>
                <a:cubicBezTo>
                  <a:pt x="401308" y="345350"/>
                  <a:pt x="367253" y="336577"/>
                  <a:pt x="338279" y="319992"/>
                </a:cubicBezTo>
                <a:cubicBezTo>
                  <a:pt x="295023" y="295183"/>
                  <a:pt x="269207" y="255844"/>
                  <a:pt x="269207" y="214450"/>
                </a:cubicBezTo>
                <a:cubicBezTo>
                  <a:pt x="269207" y="206089"/>
                  <a:pt x="270168" y="198002"/>
                  <a:pt x="272091" y="190189"/>
                </a:cubicBezTo>
                <a:cubicBezTo>
                  <a:pt x="274013" y="182239"/>
                  <a:pt x="276760" y="174563"/>
                  <a:pt x="280467" y="167299"/>
                </a:cubicBezTo>
                <a:cubicBezTo>
                  <a:pt x="292826" y="142352"/>
                  <a:pt x="314797" y="121107"/>
                  <a:pt x="342948" y="106166"/>
                </a:cubicBezTo>
                <a:cubicBezTo>
                  <a:pt x="347067" y="103973"/>
                  <a:pt x="351187" y="102054"/>
                  <a:pt x="355581" y="100135"/>
                </a:cubicBezTo>
                <a:cubicBezTo>
                  <a:pt x="356542" y="99724"/>
                  <a:pt x="357503" y="99176"/>
                  <a:pt x="358602" y="98765"/>
                </a:cubicBezTo>
                <a:cubicBezTo>
                  <a:pt x="376454" y="91363"/>
                  <a:pt x="396228" y="86428"/>
                  <a:pt x="417375" y="84509"/>
                </a:cubicBezTo>
                <a:cubicBezTo>
                  <a:pt x="423829" y="83824"/>
                  <a:pt x="430283" y="83550"/>
                  <a:pt x="437011" y="83550"/>
                </a:cubicBezTo>
                <a:close/>
                <a:moveTo>
                  <a:pt x="213353" y="0"/>
                </a:moveTo>
                <a:cubicBezTo>
                  <a:pt x="259757" y="0"/>
                  <a:pt x="304377" y="12061"/>
                  <a:pt x="340760" y="33580"/>
                </a:cubicBezTo>
                <a:cubicBezTo>
                  <a:pt x="337740" y="34676"/>
                  <a:pt x="334856" y="36047"/>
                  <a:pt x="331973" y="37143"/>
                </a:cubicBezTo>
                <a:cubicBezTo>
                  <a:pt x="330326" y="37966"/>
                  <a:pt x="328678" y="38514"/>
                  <a:pt x="327031" y="39336"/>
                </a:cubicBezTo>
                <a:cubicBezTo>
                  <a:pt x="321264" y="41803"/>
                  <a:pt x="315773" y="44545"/>
                  <a:pt x="310418" y="47423"/>
                </a:cubicBezTo>
                <a:cubicBezTo>
                  <a:pt x="309183" y="48108"/>
                  <a:pt x="308084" y="48793"/>
                  <a:pt x="306849" y="49479"/>
                </a:cubicBezTo>
                <a:cubicBezTo>
                  <a:pt x="302730" y="51809"/>
                  <a:pt x="298611" y="54139"/>
                  <a:pt x="294630" y="56743"/>
                </a:cubicBezTo>
                <a:cubicBezTo>
                  <a:pt x="292845" y="57839"/>
                  <a:pt x="291060" y="59073"/>
                  <a:pt x="289413" y="60307"/>
                </a:cubicBezTo>
                <a:cubicBezTo>
                  <a:pt x="285980" y="62500"/>
                  <a:pt x="282685" y="64830"/>
                  <a:pt x="279528" y="67297"/>
                </a:cubicBezTo>
                <a:cubicBezTo>
                  <a:pt x="277880" y="68530"/>
                  <a:pt x="276233" y="69901"/>
                  <a:pt x="274585" y="71134"/>
                </a:cubicBezTo>
                <a:cubicBezTo>
                  <a:pt x="271015" y="74013"/>
                  <a:pt x="267720" y="76891"/>
                  <a:pt x="264425" y="79906"/>
                </a:cubicBezTo>
                <a:cubicBezTo>
                  <a:pt x="263327" y="80866"/>
                  <a:pt x="262229" y="81825"/>
                  <a:pt x="261130" y="82784"/>
                </a:cubicBezTo>
                <a:cubicBezTo>
                  <a:pt x="257012" y="86759"/>
                  <a:pt x="253030" y="90871"/>
                  <a:pt x="249186" y="95120"/>
                </a:cubicBezTo>
                <a:cubicBezTo>
                  <a:pt x="248088" y="96216"/>
                  <a:pt x="247264" y="97450"/>
                  <a:pt x="246165" y="98683"/>
                </a:cubicBezTo>
                <a:cubicBezTo>
                  <a:pt x="243420" y="101836"/>
                  <a:pt x="240811" y="105125"/>
                  <a:pt x="238203" y="108552"/>
                </a:cubicBezTo>
                <a:cubicBezTo>
                  <a:pt x="237104" y="110197"/>
                  <a:pt x="235869" y="111704"/>
                  <a:pt x="234770" y="113349"/>
                </a:cubicBezTo>
                <a:cubicBezTo>
                  <a:pt x="232573" y="116501"/>
                  <a:pt x="230377" y="119791"/>
                  <a:pt x="228317" y="123080"/>
                </a:cubicBezTo>
                <a:cubicBezTo>
                  <a:pt x="227356" y="124725"/>
                  <a:pt x="226395" y="126233"/>
                  <a:pt x="225434" y="127877"/>
                </a:cubicBezTo>
                <a:cubicBezTo>
                  <a:pt x="223100" y="132126"/>
                  <a:pt x="220904" y="136238"/>
                  <a:pt x="218844" y="140487"/>
                </a:cubicBezTo>
                <a:cubicBezTo>
                  <a:pt x="218432" y="141309"/>
                  <a:pt x="218021" y="142132"/>
                  <a:pt x="217609" y="142954"/>
                </a:cubicBezTo>
                <a:cubicBezTo>
                  <a:pt x="215275" y="148025"/>
                  <a:pt x="213215" y="153233"/>
                  <a:pt x="211430" y="158442"/>
                </a:cubicBezTo>
                <a:cubicBezTo>
                  <a:pt x="210881" y="159949"/>
                  <a:pt x="210469" y="161457"/>
                  <a:pt x="209920" y="163102"/>
                </a:cubicBezTo>
                <a:cubicBezTo>
                  <a:pt x="208685" y="166940"/>
                  <a:pt x="207724" y="170777"/>
                  <a:pt x="206763" y="174752"/>
                </a:cubicBezTo>
                <a:cubicBezTo>
                  <a:pt x="206213" y="176671"/>
                  <a:pt x="205801" y="178453"/>
                  <a:pt x="205527" y="180371"/>
                </a:cubicBezTo>
                <a:cubicBezTo>
                  <a:pt x="204703" y="184209"/>
                  <a:pt x="204017" y="188184"/>
                  <a:pt x="203467" y="192159"/>
                </a:cubicBezTo>
                <a:cubicBezTo>
                  <a:pt x="203193" y="193940"/>
                  <a:pt x="202918" y="195585"/>
                  <a:pt x="202781" y="197367"/>
                </a:cubicBezTo>
                <a:cubicBezTo>
                  <a:pt x="202232" y="203123"/>
                  <a:pt x="201820" y="208743"/>
                  <a:pt x="201820" y="214499"/>
                </a:cubicBezTo>
                <a:cubicBezTo>
                  <a:pt x="201820" y="221901"/>
                  <a:pt x="202506" y="229028"/>
                  <a:pt x="203467" y="236155"/>
                </a:cubicBezTo>
                <a:cubicBezTo>
                  <a:pt x="203605" y="238074"/>
                  <a:pt x="203879" y="239719"/>
                  <a:pt x="204154" y="241637"/>
                </a:cubicBezTo>
                <a:cubicBezTo>
                  <a:pt x="205390" y="248627"/>
                  <a:pt x="206763" y="255755"/>
                  <a:pt x="208822" y="262608"/>
                </a:cubicBezTo>
                <a:cubicBezTo>
                  <a:pt x="208822" y="262745"/>
                  <a:pt x="208959" y="262882"/>
                  <a:pt x="208959" y="263019"/>
                </a:cubicBezTo>
                <a:cubicBezTo>
                  <a:pt x="211019" y="269735"/>
                  <a:pt x="213627" y="276451"/>
                  <a:pt x="216373" y="282893"/>
                </a:cubicBezTo>
                <a:cubicBezTo>
                  <a:pt x="217197" y="284537"/>
                  <a:pt x="217883" y="286182"/>
                  <a:pt x="218707" y="287827"/>
                </a:cubicBezTo>
                <a:cubicBezTo>
                  <a:pt x="221727" y="294406"/>
                  <a:pt x="225160" y="300847"/>
                  <a:pt x="229004" y="307152"/>
                </a:cubicBezTo>
                <a:cubicBezTo>
                  <a:pt x="229141" y="307289"/>
                  <a:pt x="229278" y="307563"/>
                  <a:pt x="229416" y="307700"/>
                </a:cubicBezTo>
                <a:cubicBezTo>
                  <a:pt x="233260" y="313731"/>
                  <a:pt x="237653" y="319625"/>
                  <a:pt x="242321" y="325381"/>
                </a:cubicBezTo>
                <a:cubicBezTo>
                  <a:pt x="243420" y="326752"/>
                  <a:pt x="244518" y="328122"/>
                  <a:pt x="245616" y="329630"/>
                </a:cubicBezTo>
                <a:cubicBezTo>
                  <a:pt x="246852" y="331001"/>
                  <a:pt x="247950" y="332371"/>
                  <a:pt x="249186" y="333742"/>
                </a:cubicBezTo>
                <a:cubicBezTo>
                  <a:pt x="237379" y="335387"/>
                  <a:pt x="225572" y="336209"/>
                  <a:pt x="213490" y="336209"/>
                </a:cubicBezTo>
                <a:lnTo>
                  <a:pt x="213353" y="336209"/>
                </a:lnTo>
                <a:cubicBezTo>
                  <a:pt x="204154" y="335661"/>
                  <a:pt x="194681" y="337991"/>
                  <a:pt x="187679" y="344159"/>
                </a:cubicBezTo>
                <a:cubicBezTo>
                  <a:pt x="158847" y="368692"/>
                  <a:pt x="122602" y="394323"/>
                  <a:pt x="87318" y="411044"/>
                </a:cubicBezTo>
                <a:cubicBezTo>
                  <a:pt x="97890" y="384317"/>
                  <a:pt x="105029" y="353479"/>
                  <a:pt x="99674" y="324148"/>
                </a:cubicBezTo>
                <a:cubicBezTo>
                  <a:pt x="98027" y="314691"/>
                  <a:pt x="92261" y="306330"/>
                  <a:pt x="84023" y="301259"/>
                </a:cubicBezTo>
                <a:cubicBezTo>
                  <a:pt x="30616" y="268912"/>
                  <a:pt x="0" y="220393"/>
                  <a:pt x="0" y="168036"/>
                </a:cubicBezTo>
                <a:cubicBezTo>
                  <a:pt x="0" y="75383"/>
                  <a:pt x="95693" y="0"/>
                  <a:pt x="21335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600"/>
          </a:p>
        </p:txBody>
      </p:sp>
      <p:sp>
        <p:nvSpPr>
          <p:cNvPr id="21" name="planet-earth_93741"/>
          <p:cNvSpPr>
            <a:spLocks noChangeAspect="1"/>
          </p:cNvSpPr>
          <p:nvPr/>
        </p:nvSpPr>
        <p:spPr bwMode="auto">
          <a:xfrm>
            <a:off x="5814460" y="5375620"/>
            <a:ext cx="499037" cy="469597"/>
          </a:xfrm>
          <a:custGeom>
            <a:avLst/>
            <a:gdLst>
              <a:gd name="T0" fmla="*/ 5045 w 6827"/>
              <a:gd name="T1" fmla="*/ 1418 h 6434"/>
              <a:gd name="T2" fmla="*/ 3413 w 6827"/>
              <a:gd name="T3" fmla="*/ 0 h 6434"/>
              <a:gd name="T4" fmla="*/ 1782 w 6827"/>
              <a:gd name="T5" fmla="*/ 1419 h 6434"/>
              <a:gd name="T6" fmla="*/ 0 w 6827"/>
              <a:gd name="T7" fmla="*/ 3063 h 6434"/>
              <a:gd name="T8" fmla="*/ 1412 w 6827"/>
              <a:gd name="T9" fmla="*/ 4695 h 6434"/>
              <a:gd name="T10" fmla="*/ 1412 w 6827"/>
              <a:gd name="T11" fmla="*/ 6199 h 6434"/>
              <a:gd name="T12" fmla="*/ 1648 w 6827"/>
              <a:gd name="T13" fmla="*/ 6434 h 6434"/>
              <a:gd name="T14" fmla="*/ 2511 w 6827"/>
              <a:gd name="T15" fmla="*/ 6434 h 6434"/>
              <a:gd name="T16" fmla="*/ 2589 w 6827"/>
              <a:gd name="T17" fmla="*/ 6356 h 6434"/>
              <a:gd name="T18" fmla="*/ 2589 w 6827"/>
              <a:gd name="T19" fmla="*/ 4479 h 6434"/>
              <a:gd name="T20" fmla="*/ 2813 w 6827"/>
              <a:gd name="T21" fmla="*/ 4238 h 6434"/>
              <a:gd name="T22" fmla="*/ 3060 w 6827"/>
              <a:gd name="T23" fmla="*/ 4473 h 6434"/>
              <a:gd name="T24" fmla="*/ 3060 w 6827"/>
              <a:gd name="T25" fmla="*/ 6356 h 6434"/>
              <a:gd name="T26" fmla="*/ 3139 w 6827"/>
              <a:gd name="T27" fmla="*/ 6434 h 6434"/>
              <a:gd name="T28" fmla="*/ 3704 w 6827"/>
              <a:gd name="T29" fmla="*/ 6434 h 6434"/>
              <a:gd name="T30" fmla="*/ 3782 w 6827"/>
              <a:gd name="T31" fmla="*/ 6356 h 6434"/>
              <a:gd name="T32" fmla="*/ 3782 w 6827"/>
              <a:gd name="T33" fmla="*/ 4479 h 6434"/>
              <a:gd name="T34" fmla="*/ 4006 w 6827"/>
              <a:gd name="T35" fmla="*/ 4238 h 6434"/>
              <a:gd name="T36" fmla="*/ 4253 w 6827"/>
              <a:gd name="T37" fmla="*/ 4473 h 6434"/>
              <a:gd name="T38" fmla="*/ 4253 w 6827"/>
              <a:gd name="T39" fmla="*/ 6356 h 6434"/>
              <a:gd name="T40" fmla="*/ 4331 w 6827"/>
              <a:gd name="T41" fmla="*/ 6434 h 6434"/>
              <a:gd name="T42" fmla="*/ 5179 w 6827"/>
              <a:gd name="T43" fmla="*/ 6434 h 6434"/>
              <a:gd name="T44" fmla="*/ 5414 w 6827"/>
              <a:gd name="T45" fmla="*/ 6199 h 6434"/>
              <a:gd name="T46" fmla="*/ 5414 w 6827"/>
              <a:gd name="T47" fmla="*/ 4695 h 6434"/>
              <a:gd name="T48" fmla="*/ 6827 w 6827"/>
              <a:gd name="T49" fmla="*/ 3063 h 6434"/>
              <a:gd name="T50" fmla="*/ 5045 w 6827"/>
              <a:gd name="T51" fmla="*/ 1418 h 6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827" h="6434">
                <a:moveTo>
                  <a:pt x="5045" y="1418"/>
                </a:moveTo>
                <a:cubicBezTo>
                  <a:pt x="4937" y="633"/>
                  <a:pt x="4261" y="0"/>
                  <a:pt x="3413" y="0"/>
                </a:cubicBezTo>
                <a:cubicBezTo>
                  <a:pt x="2565" y="0"/>
                  <a:pt x="1890" y="633"/>
                  <a:pt x="1782" y="1419"/>
                </a:cubicBezTo>
                <a:cubicBezTo>
                  <a:pt x="841" y="1340"/>
                  <a:pt x="0" y="2082"/>
                  <a:pt x="0" y="3063"/>
                </a:cubicBezTo>
                <a:cubicBezTo>
                  <a:pt x="0" y="3892"/>
                  <a:pt x="615" y="4580"/>
                  <a:pt x="1412" y="4695"/>
                </a:cubicBezTo>
                <a:lnTo>
                  <a:pt x="1412" y="6199"/>
                </a:lnTo>
                <a:cubicBezTo>
                  <a:pt x="1412" y="6329"/>
                  <a:pt x="1518" y="6434"/>
                  <a:pt x="1648" y="6434"/>
                </a:cubicBezTo>
                <a:lnTo>
                  <a:pt x="2511" y="6434"/>
                </a:lnTo>
                <a:cubicBezTo>
                  <a:pt x="2554" y="6434"/>
                  <a:pt x="2589" y="6399"/>
                  <a:pt x="2589" y="6356"/>
                </a:cubicBezTo>
                <a:lnTo>
                  <a:pt x="2589" y="4479"/>
                </a:lnTo>
                <a:cubicBezTo>
                  <a:pt x="2589" y="4353"/>
                  <a:pt x="2687" y="4244"/>
                  <a:pt x="2813" y="4238"/>
                </a:cubicBezTo>
                <a:cubicBezTo>
                  <a:pt x="2949" y="4231"/>
                  <a:pt x="3060" y="4339"/>
                  <a:pt x="3060" y="4473"/>
                </a:cubicBezTo>
                <a:lnTo>
                  <a:pt x="3060" y="6356"/>
                </a:lnTo>
                <a:cubicBezTo>
                  <a:pt x="3060" y="6399"/>
                  <a:pt x="3095" y="6434"/>
                  <a:pt x="3139" y="6434"/>
                </a:cubicBezTo>
                <a:lnTo>
                  <a:pt x="3704" y="6434"/>
                </a:lnTo>
                <a:cubicBezTo>
                  <a:pt x="3747" y="6434"/>
                  <a:pt x="3782" y="6399"/>
                  <a:pt x="3782" y="6356"/>
                </a:cubicBezTo>
                <a:lnTo>
                  <a:pt x="3782" y="4479"/>
                </a:lnTo>
                <a:cubicBezTo>
                  <a:pt x="3782" y="4353"/>
                  <a:pt x="3880" y="4244"/>
                  <a:pt x="4006" y="4238"/>
                </a:cubicBezTo>
                <a:cubicBezTo>
                  <a:pt x="4141" y="4231"/>
                  <a:pt x="4253" y="4339"/>
                  <a:pt x="4253" y="4473"/>
                </a:cubicBezTo>
                <a:lnTo>
                  <a:pt x="4253" y="6356"/>
                </a:lnTo>
                <a:cubicBezTo>
                  <a:pt x="4253" y="6399"/>
                  <a:pt x="4288" y="6434"/>
                  <a:pt x="4331" y="6434"/>
                </a:cubicBezTo>
                <a:lnTo>
                  <a:pt x="5179" y="6434"/>
                </a:lnTo>
                <a:cubicBezTo>
                  <a:pt x="5309" y="6434"/>
                  <a:pt x="5414" y="6329"/>
                  <a:pt x="5414" y="6199"/>
                </a:cubicBezTo>
                <a:lnTo>
                  <a:pt x="5414" y="4695"/>
                </a:lnTo>
                <a:cubicBezTo>
                  <a:pt x="6212" y="4580"/>
                  <a:pt x="6827" y="3892"/>
                  <a:pt x="6827" y="3063"/>
                </a:cubicBezTo>
                <a:cubicBezTo>
                  <a:pt x="6827" y="2083"/>
                  <a:pt x="5986" y="1340"/>
                  <a:pt x="5045" y="14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47A7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47A7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E2B69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E2B69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Line 10"/>
          <p:cNvSpPr>
            <a:spLocks noChangeShapeType="1"/>
          </p:cNvSpPr>
          <p:nvPr/>
        </p:nvSpPr>
        <p:spPr bwMode="auto">
          <a:xfrm flipV="1">
            <a:off x="2865042" y="2643197"/>
            <a:ext cx="0" cy="1412098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Line 11"/>
          <p:cNvSpPr>
            <a:spLocks noChangeShapeType="1"/>
          </p:cNvSpPr>
          <p:nvPr/>
        </p:nvSpPr>
        <p:spPr bwMode="auto">
          <a:xfrm flipV="1">
            <a:off x="5272662" y="4055295"/>
            <a:ext cx="0" cy="1409330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Line 12"/>
          <p:cNvSpPr>
            <a:spLocks noChangeShapeType="1"/>
          </p:cNvSpPr>
          <p:nvPr/>
        </p:nvSpPr>
        <p:spPr bwMode="auto">
          <a:xfrm flipV="1">
            <a:off x="9542787" y="4055295"/>
            <a:ext cx="0" cy="1409330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Line 13"/>
          <p:cNvSpPr>
            <a:spLocks noChangeShapeType="1"/>
          </p:cNvSpPr>
          <p:nvPr/>
        </p:nvSpPr>
        <p:spPr bwMode="auto">
          <a:xfrm flipV="1">
            <a:off x="7407725" y="2643197"/>
            <a:ext cx="0" cy="1412098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5"/>
          <p:cNvSpPr>
            <a:spLocks noChangeArrowheads="1"/>
          </p:cNvSpPr>
          <p:nvPr/>
        </p:nvSpPr>
        <p:spPr bwMode="auto">
          <a:xfrm>
            <a:off x="2449719" y="2230642"/>
            <a:ext cx="827878" cy="827878"/>
          </a:xfrm>
          <a:prstGeom prst="ellipse">
            <a:avLst/>
          </a:prstGeom>
          <a:solidFill>
            <a:srgbClr val="647A7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16"/>
          <p:cNvSpPr>
            <a:spLocks noChangeArrowheads="1"/>
          </p:cNvSpPr>
          <p:nvPr/>
        </p:nvSpPr>
        <p:spPr bwMode="auto">
          <a:xfrm>
            <a:off x="6995171" y="2230642"/>
            <a:ext cx="825108" cy="827878"/>
          </a:xfrm>
          <a:prstGeom prst="ellipse">
            <a:avLst/>
          </a:prstGeom>
          <a:solidFill>
            <a:srgbClr val="647A7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17"/>
          <p:cNvSpPr>
            <a:spLocks noChangeArrowheads="1"/>
          </p:cNvSpPr>
          <p:nvPr/>
        </p:nvSpPr>
        <p:spPr bwMode="auto">
          <a:xfrm>
            <a:off x="9124694" y="5049300"/>
            <a:ext cx="830646" cy="833416"/>
          </a:xfrm>
          <a:prstGeom prst="ellipse">
            <a:avLst/>
          </a:prstGeom>
          <a:solidFill>
            <a:srgbClr val="E2B6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1"/>
          <p:cNvSpPr>
            <a:spLocks noChangeArrowheads="1"/>
          </p:cNvSpPr>
          <p:nvPr/>
        </p:nvSpPr>
        <p:spPr bwMode="auto">
          <a:xfrm>
            <a:off x="4860107" y="5049300"/>
            <a:ext cx="825108" cy="833416"/>
          </a:xfrm>
          <a:prstGeom prst="ellipse">
            <a:avLst/>
          </a:prstGeom>
          <a:solidFill>
            <a:srgbClr val="E2B6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5"/>
          <p:cNvSpPr/>
          <p:nvPr/>
        </p:nvSpPr>
        <p:spPr bwMode="auto">
          <a:xfrm>
            <a:off x="1615726" y="3628722"/>
            <a:ext cx="2484815" cy="850379"/>
          </a:xfrm>
          <a:custGeom>
            <a:avLst/>
            <a:gdLst>
              <a:gd name="T0" fmla="*/ 490 w 591"/>
              <a:gd name="T1" fmla="*/ 0 h 202"/>
              <a:gd name="T2" fmla="*/ 101 w 591"/>
              <a:gd name="T3" fmla="*/ 0 h 202"/>
              <a:gd name="T4" fmla="*/ 0 w 591"/>
              <a:gd name="T5" fmla="*/ 101 h 202"/>
              <a:gd name="T6" fmla="*/ 101 w 591"/>
              <a:gd name="T7" fmla="*/ 202 h 202"/>
              <a:gd name="T8" fmla="*/ 490 w 591"/>
              <a:gd name="T9" fmla="*/ 202 h 202"/>
              <a:gd name="T10" fmla="*/ 591 w 591"/>
              <a:gd name="T11" fmla="*/ 101 h 202"/>
              <a:gd name="T12" fmla="*/ 490 w 591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1" h="202">
                <a:moveTo>
                  <a:pt x="490" y="0"/>
                </a:moveTo>
                <a:cubicBezTo>
                  <a:pt x="101" y="0"/>
                  <a:pt x="101" y="0"/>
                  <a:pt x="101" y="0"/>
                </a:cubicBezTo>
                <a:cubicBezTo>
                  <a:pt x="46" y="0"/>
                  <a:pt x="0" y="46"/>
                  <a:pt x="0" y="101"/>
                </a:cubicBezTo>
                <a:cubicBezTo>
                  <a:pt x="0" y="157"/>
                  <a:pt x="46" y="202"/>
                  <a:pt x="101" y="202"/>
                </a:cubicBezTo>
                <a:cubicBezTo>
                  <a:pt x="490" y="202"/>
                  <a:pt x="490" y="202"/>
                  <a:pt x="490" y="202"/>
                </a:cubicBezTo>
                <a:cubicBezTo>
                  <a:pt x="546" y="202"/>
                  <a:pt x="591" y="157"/>
                  <a:pt x="591" y="101"/>
                </a:cubicBezTo>
                <a:cubicBezTo>
                  <a:pt x="591" y="46"/>
                  <a:pt x="546" y="0"/>
                  <a:pt x="490" y="0"/>
                </a:cubicBezTo>
                <a:close/>
              </a:path>
            </a:pathLst>
          </a:custGeom>
          <a:solidFill>
            <a:srgbClr val="647A7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5" name="Freeform 6"/>
          <p:cNvSpPr/>
          <p:nvPr/>
        </p:nvSpPr>
        <p:spPr bwMode="auto">
          <a:xfrm>
            <a:off x="4360694" y="3628722"/>
            <a:ext cx="1823936" cy="850379"/>
          </a:xfrm>
          <a:custGeom>
            <a:avLst/>
            <a:gdLst>
              <a:gd name="T0" fmla="*/ 334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4 w 434"/>
              <a:gd name="T9" fmla="*/ 202 h 202"/>
              <a:gd name="T10" fmla="*/ 434 w 434"/>
              <a:gd name="T11" fmla="*/ 101 h 202"/>
              <a:gd name="T12" fmla="*/ 334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4" y="0"/>
                </a:cubicBezTo>
                <a:close/>
              </a:path>
            </a:pathLst>
          </a:custGeom>
          <a:solidFill>
            <a:srgbClr val="E2B6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6" name="Freeform 7"/>
          <p:cNvSpPr/>
          <p:nvPr/>
        </p:nvSpPr>
        <p:spPr bwMode="auto">
          <a:xfrm>
            <a:off x="6495758" y="3628722"/>
            <a:ext cx="1823936" cy="850379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solidFill>
            <a:srgbClr val="647A7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7" name="Freeform 8"/>
          <p:cNvSpPr/>
          <p:nvPr/>
        </p:nvSpPr>
        <p:spPr bwMode="auto">
          <a:xfrm>
            <a:off x="8625680" y="3628722"/>
            <a:ext cx="1828673" cy="850379"/>
          </a:xfrm>
          <a:custGeom>
            <a:avLst/>
            <a:gdLst>
              <a:gd name="T0" fmla="*/ 334 w 435"/>
              <a:gd name="T1" fmla="*/ 0 h 202"/>
              <a:gd name="T2" fmla="*/ 0 w 435"/>
              <a:gd name="T3" fmla="*/ 0 h 202"/>
              <a:gd name="T4" fmla="*/ 60 w 435"/>
              <a:gd name="T5" fmla="*/ 101 h 202"/>
              <a:gd name="T6" fmla="*/ 0 w 435"/>
              <a:gd name="T7" fmla="*/ 202 h 202"/>
              <a:gd name="T8" fmla="*/ 334 w 435"/>
              <a:gd name="T9" fmla="*/ 202 h 202"/>
              <a:gd name="T10" fmla="*/ 435 w 435"/>
              <a:gd name="T11" fmla="*/ 101 h 202"/>
              <a:gd name="T12" fmla="*/ 334 w 435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5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90" y="202"/>
                  <a:pt x="435" y="157"/>
                  <a:pt x="435" y="101"/>
                </a:cubicBezTo>
                <a:cubicBezTo>
                  <a:pt x="435" y="46"/>
                  <a:pt x="390" y="0"/>
                  <a:pt x="334" y="0"/>
                </a:cubicBezTo>
                <a:close/>
              </a:path>
            </a:pathLst>
          </a:custGeom>
          <a:solidFill>
            <a:srgbClr val="E2B6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8" name="Freeform 10"/>
          <p:cNvSpPr>
            <a:spLocks noEditPoints="1"/>
          </p:cNvSpPr>
          <p:nvPr/>
        </p:nvSpPr>
        <p:spPr bwMode="auto">
          <a:xfrm>
            <a:off x="2709988" y="2436243"/>
            <a:ext cx="310108" cy="416675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1"/>
          <p:cNvSpPr>
            <a:spLocks noEditPoints="1"/>
          </p:cNvSpPr>
          <p:nvPr/>
        </p:nvSpPr>
        <p:spPr bwMode="auto">
          <a:xfrm>
            <a:off x="7234555" y="2438059"/>
            <a:ext cx="346340" cy="410277"/>
          </a:xfrm>
          <a:custGeom>
            <a:avLst/>
            <a:gdLst>
              <a:gd name="T0" fmla="*/ 116 w 162"/>
              <a:gd name="T1" fmla="*/ 53 h 192"/>
              <a:gd name="T2" fmla="*/ 101 w 162"/>
              <a:gd name="T3" fmla="*/ 89 h 192"/>
              <a:gd name="T4" fmla="*/ 101 w 162"/>
              <a:gd name="T5" fmla="*/ 90 h 192"/>
              <a:gd name="T6" fmla="*/ 122 w 162"/>
              <a:gd name="T7" fmla="*/ 109 h 192"/>
              <a:gd name="T8" fmla="*/ 150 w 162"/>
              <a:gd name="T9" fmla="*/ 121 h 192"/>
              <a:gd name="T10" fmla="*/ 150 w 162"/>
              <a:gd name="T11" fmla="*/ 180 h 192"/>
              <a:gd name="T12" fmla="*/ 121 w 162"/>
              <a:gd name="T13" fmla="*/ 192 h 192"/>
              <a:gd name="T14" fmla="*/ 28 w 162"/>
              <a:gd name="T15" fmla="*/ 185 h 192"/>
              <a:gd name="T16" fmla="*/ 28 w 162"/>
              <a:gd name="T17" fmla="*/ 178 h 192"/>
              <a:gd name="T18" fmla="*/ 12 w 162"/>
              <a:gd name="T19" fmla="*/ 178 h 192"/>
              <a:gd name="T20" fmla="*/ 0 w 162"/>
              <a:gd name="T21" fmla="*/ 161 h 192"/>
              <a:gd name="T22" fmla="*/ 4 w 162"/>
              <a:gd name="T23" fmla="*/ 123 h 192"/>
              <a:gd name="T24" fmla="*/ 30 w 162"/>
              <a:gd name="T25" fmla="*/ 89 h 192"/>
              <a:gd name="T26" fmla="*/ 15 w 162"/>
              <a:gd name="T27" fmla="*/ 53 h 192"/>
              <a:gd name="T28" fmla="*/ 117 w 162"/>
              <a:gd name="T29" fmla="*/ 130 h 192"/>
              <a:gd name="T30" fmla="*/ 117 w 162"/>
              <a:gd name="T31" fmla="*/ 146 h 192"/>
              <a:gd name="T32" fmla="*/ 97 w 162"/>
              <a:gd name="T33" fmla="*/ 151 h 192"/>
              <a:gd name="T34" fmla="*/ 117 w 162"/>
              <a:gd name="T35" fmla="*/ 155 h 192"/>
              <a:gd name="T36" fmla="*/ 122 w 162"/>
              <a:gd name="T37" fmla="*/ 176 h 192"/>
              <a:gd name="T38" fmla="*/ 126 w 162"/>
              <a:gd name="T39" fmla="*/ 155 h 192"/>
              <a:gd name="T40" fmla="*/ 146 w 162"/>
              <a:gd name="T41" fmla="*/ 151 h 192"/>
              <a:gd name="T42" fmla="*/ 126 w 162"/>
              <a:gd name="T43" fmla="*/ 146 h 192"/>
              <a:gd name="T44" fmla="*/ 117 w 162"/>
              <a:gd name="T45" fmla="*/ 130 h 192"/>
              <a:gd name="T46" fmla="*/ 99 w 162"/>
              <a:gd name="T47" fmla="*/ 128 h 192"/>
              <a:gd name="T48" fmla="*/ 99 w 162"/>
              <a:gd name="T49" fmla="*/ 174 h 192"/>
              <a:gd name="T50" fmla="*/ 144 w 162"/>
              <a:gd name="T51" fmla="*/ 174 h 192"/>
              <a:gd name="T52" fmla="*/ 144 w 162"/>
              <a:gd name="T53" fmla="*/ 128 h 192"/>
              <a:gd name="T54" fmla="*/ 99 w 162"/>
              <a:gd name="T55" fmla="*/ 128 h 192"/>
              <a:gd name="T56" fmla="*/ 103 w 162"/>
              <a:gd name="T57" fmla="*/ 113 h 192"/>
              <a:gd name="T58" fmla="*/ 66 w 162"/>
              <a:gd name="T59" fmla="*/ 105 h 192"/>
              <a:gd name="T60" fmla="*/ 17 w 162"/>
              <a:gd name="T61" fmla="*/ 129 h 192"/>
              <a:gd name="T62" fmla="*/ 15 w 162"/>
              <a:gd name="T63" fmla="*/ 161 h 192"/>
              <a:gd name="T64" fmla="*/ 34 w 162"/>
              <a:gd name="T65" fmla="*/ 163 h 192"/>
              <a:gd name="T66" fmla="*/ 38 w 162"/>
              <a:gd name="T67" fmla="*/ 138 h 192"/>
              <a:gd name="T68" fmla="*/ 43 w 162"/>
              <a:gd name="T69" fmla="*/ 170 h 192"/>
              <a:gd name="T70" fmla="*/ 43 w 162"/>
              <a:gd name="T71" fmla="*/ 177 h 192"/>
              <a:gd name="T72" fmla="*/ 81 w 162"/>
              <a:gd name="T73" fmla="*/ 151 h 192"/>
              <a:gd name="T74" fmla="*/ 93 w 162"/>
              <a:gd name="T75" fmla="*/ 121 h 192"/>
              <a:gd name="T76" fmla="*/ 103 w 162"/>
              <a:gd name="T77" fmla="*/ 113 h 192"/>
              <a:gd name="T78" fmla="*/ 66 w 162"/>
              <a:gd name="T79" fmla="*/ 16 h 192"/>
              <a:gd name="T80" fmla="*/ 66 w 162"/>
              <a:gd name="T81" fmla="*/ 89 h 192"/>
              <a:gd name="T82" fmla="*/ 66 w 162"/>
              <a:gd name="T83" fmla="*/ 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92">
                <a:moveTo>
                  <a:pt x="66" y="0"/>
                </a:moveTo>
                <a:cubicBezTo>
                  <a:pt x="93" y="0"/>
                  <a:pt x="116" y="24"/>
                  <a:pt x="116" y="53"/>
                </a:cubicBezTo>
                <a:cubicBezTo>
                  <a:pt x="116" y="67"/>
                  <a:pt x="110" y="80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7" y="96"/>
                  <a:pt x="114" y="102"/>
                  <a:pt x="119" y="109"/>
                </a:cubicBezTo>
                <a:cubicBezTo>
                  <a:pt x="120" y="109"/>
                  <a:pt x="121" y="109"/>
                  <a:pt x="122" y="109"/>
                </a:cubicBezTo>
                <a:cubicBezTo>
                  <a:pt x="133" y="109"/>
                  <a:pt x="143" y="114"/>
                  <a:pt x="150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8" y="129"/>
                  <a:pt x="162" y="139"/>
                  <a:pt x="162" y="151"/>
                </a:cubicBezTo>
                <a:cubicBezTo>
                  <a:pt x="162" y="162"/>
                  <a:pt x="158" y="173"/>
                  <a:pt x="150" y="180"/>
                </a:cubicBezTo>
                <a:cubicBezTo>
                  <a:pt x="143" y="188"/>
                  <a:pt x="133" y="192"/>
                  <a:pt x="122" y="192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31" y="192"/>
                  <a:pt x="28" y="189"/>
                  <a:pt x="28" y="185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78"/>
                  <a:pt x="28" y="178"/>
                  <a:pt x="28" y="178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3" y="178"/>
                  <a:pt x="13" y="178"/>
                  <a:pt x="12" y="178"/>
                </a:cubicBezTo>
                <a:cubicBezTo>
                  <a:pt x="8" y="177"/>
                  <a:pt x="5" y="175"/>
                  <a:pt x="3" y="172"/>
                </a:cubicBezTo>
                <a:cubicBezTo>
                  <a:pt x="1" y="169"/>
                  <a:pt x="0" y="165"/>
                  <a:pt x="0" y="161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7"/>
                  <a:pt x="1" y="130"/>
                  <a:pt x="4" y="123"/>
                </a:cubicBezTo>
                <a:cubicBezTo>
                  <a:pt x="9" y="109"/>
                  <a:pt x="20" y="100"/>
                  <a:pt x="30" y="90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20" y="80"/>
                  <a:pt x="15" y="66"/>
                  <a:pt x="15" y="53"/>
                </a:cubicBezTo>
                <a:cubicBezTo>
                  <a:pt x="15" y="24"/>
                  <a:pt x="38" y="0"/>
                  <a:pt x="66" y="0"/>
                </a:cubicBezTo>
                <a:close/>
                <a:moveTo>
                  <a:pt x="117" y="130"/>
                </a:moveTo>
                <a:cubicBezTo>
                  <a:pt x="117" y="130"/>
                  <a:pt x="117" y="130"/>
                  <a:pt x="117" y="130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99" y="146"/>
                  <a:pt x="97" y="148"/>
                  <a:pt x="97" y="151"/>
                </a:cubicBezTo>
                <a:cubicBezTo>
                  <a:pt x="97" y="153"/>
                  <a:pt x="99" y="155"/>
                  <a:pt x="102" y="155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74"/>
                  <a:pt x="119" y="176"/>
                  <a:pt x="122" y="176"/>
                </a:cubicBezTo>
                <a:cubicBezTo>
                  <a:pt x="124" y="176"/>
                  <a:pt x="126" y="174"/>
                  <a:pt x="126" y="171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41" y="155"/>
                  <a:pt x="141" y="155"/>
                  <a:pt x="141" y="155"/>
                </a:cubicBezTo>
                <a:cubicBezTo>
                  <a:pt x="144" y="155"/>
                  <a:pt x="146" y="153"/>
                  <a:pt x="146" y="151"/>
                </a:cubicBezTo>
                <a:cubicBezTo>
                  <a:pt x="146" y="148"/>
                  <a:pt x="144" y="146"/>
                  <a:pt x="141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24"/>
                  <a:pt x="117" y="124"/>
                  <a:pt x="117" y="130"/>
                </a:cubicBezTo>
                <a:close/>
                <a:moveTo>
                  <a:pt x="99" y="128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33"/>
                  <a:pt x="90" y="142"/>
                  <a:pt x="90" y="151"/>
                </a:cubicBezTo>
                <a:cubicBezTo>
                  <a:pt x="90" y="160"/>
                  <a:pt x="94" y="168"/>
                  <a:pt x="99" y="174"/>
                </a:cubicBezTo>
                <a:cubicBezTo>
                  <a:pt x="105" y="179"/>
                  <a:pt x="113" y="183"/>
                  <a:pt x="122" y="183"/>
                </a:cubicBezTo>
                <a:cubicBezTo>
                  <a:pt x="130" y="183"/>
                  <a:pt x="138" y="179"/>
                  <a:pt x="144" y="174"/>
                </a:cubicBezTo>
                <a:cubicBezTo>
                  <a:pt x="150" y="168"/>
                  <a:pt x="153" y="160"/>
                  <a:pt x="153" y="151"/>
                </a:cubicBezTo>
                <a:cubicBezTo>
                  <a:pt x="153" y="142"/>
                  <a:pt x="150" y="134"/>
                  <a:pt x="14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32" y="115"/>
                  <a:pt x="112" y="115"/>
                  <a:pt x="99" y="128"/>
                </a:cubicBezTo>
                <a:close/>
                <a:moveTo>
                  <a:pt x="103" y="113"/>
                </a:moveTo>
                <a:cubicBezTo>
                  <a:pt x="103" y="113"/>
                  <a:pt x="103" y="113"/>
                  <a:pt x="103" y="113"/>
                </a:cubicBezTo>
                <a:cubicBezTo>
                  <a:pt x="99" y="108"/>
                  <a:pt x="93" y="103"/>
                  <a:pt x="89" y="99"/>
                </a:cubicBezTo>
                <a:cubicBezTo>
                  <a:pt x="82" y="103"/>
                  <a:pt x="74" y="105"/>
                  <a:pt x="66" y="105"/>
                </a:cubicBezTo>
                <a:cubicBezTo>
                  <a:pt x="57" y="105"/>
                  <a:pt x="49" y="103"/>
                  <a:pt x="42" y="99"/>
                </a:cubicBezTo>
                <a:cubicBezTo>
                  <a:pt x="34" y="107"/>
                  <a:pt x="22" y="117"/>
                  <a:pt x="17" y="129"/>
                </a:cubicBezTo>
                <a:cubicBezTo>
                  <a:pt x="15" y="134"/>
                  <a:pt x="15" y="139"/>
                  <a:pt x="15" y="145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5" y="162"/>
                  <a:pt x="15" y="162"/>
                  <a:pt x="15" y="163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40"/>
                  <a:pt x="36" y="138"/>
                  <a:pt x="38" y="138"/>
                </a:cubicBezTo>
                <a:cubicBezTo>
                  <a:pt x="41" y="138"/>
                  <a:pt x="43" y="140"/>
                  <a:pt x="43" y="143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5" y="170"/>
                  <a:pt x="81" y="161"/>
                  <a:pt x="81" y="151"/>
                </a:cubicBezTo>
                <a:cubicBezTo>
                  <a:pt x="81" y="139"/>
                  <a:pt x="86" y="129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6" y="118"/>
                  <a:pt x="99" y="115"/>
                  <a:pt x="103" y="113"/>
                </a:cubicBezTo>
                <a:close/>
                <a:moveTo>
                  <a:pt x="66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46" y="16"/>
                  <a:pt x="30" y="32"/>
                  <a:pt x="30" y="53"/>
                </a:cubicBezTo>
                <a:cubicBezTo>
                  <a:pt x="30" y="73"/>
                  <a:pt x="46" y="89"/>
                  <a:pt x="66" y="89"/>
                </a:cubicBezTo>
                <a:cubicBezTo>
                  <a:pt x="85" y="89"/>
                  <a:pt x="101" y="73"/>
                  <a:pt x="101" y="53"/>
                </a:cubicBezTo>
                <a:cubicBezTo>
                  <a:pt x="101" y="32"/>
                  <a:pt x="85" y="16"/>
                  <a:pt x="6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2"/>
          <p:cNvSpPr>
            <a:spLocks noEditPoints="1"/>
          </p:cNvSpPr>
          <p:nvPr/>
        </p:nvSpPr>
        <p:spPr bwMode="auto">
          <a:xfrm>
            <a:off x="9362584" y="5230713"/>
            <a:ext cx="354866" cy="467823"/>
          </a:xfrm>
          <a:custGeom>
            <a:avLst/>
            <a:gdLst>
              <a:gd name="T0" fmla="*/ 149 w 166"/>
              <a:gd name="T1" fmla="*/ 196 h 219"/>
              <a:gd name="T2" fmla="*/ 136 w 166"/>
              <a:gd name="T3" fmla="*/ 207 h 219"/>
              <a:gd name="T4" fmla="*/ 93 w 166"/>
              <a:gd name="T5" fmla="*/ 218 h 219"/>
              <a:gd name="T6" fmla="*/ 53 w 166"/>
              <a:gd name="T7" fmla="*/ 200 h 219"/>
              <a:gd name="T8" fmla="*/ 53 w 166"/>
              <a:gd name="T9" fmla="*/ 200 h 219"/>
              <a:gd name="T10" fmla="*/ 53 w 166"/>
              <a:gd name="T11" fmla="*/ 200 h 219"/>
              <a:gd name="T12" fmla="*/ 42 w 166"/>
              <a:gd name="T13" fmla="*/ 186 h 219"/>
              <a:gd name="T14" fmla="*/ 20 w 166"/>
              <a:gd name="T15" fmla="*/ 148 h 219"/>
              <a:gd name="T16" fmla="*/ 20 w 166"/>
              <a:gd name="T17" fmla="*/ 147 h 219"/>
              <a:gd name="T18" fmla="*/ 7 w 166"/>
              <a:gd name="T19" fmla="*/ 125 h 219"/>
              <a:gd name="T20" fmla="*/ 23 w 166"/>
              <a:gd name="T21" fmla="*/ 93 h 219"/>
              <a:gd name="T22" fmla="*/ 43 w 166"/>
              <a:gd name="T23" fmla="*/ 103 h 219"/>
              <a:gd name="T24" fmla="*/ 43 w 166"/>
              <a:gd name="T25" fmla="*/ 104 h 219"/>
              <a:gd name="T26" fmla="*/ 45 w 166"/>
              <a:gd name="T27" fmla="*/ 107 h 219"/>
              <a:gd name="T28" fmla="*/ 45 w 166"/>
              <a:gd name="T29" fmla="*/ 35 h 219"/>
              <a:gd name="T30" fmla="*/ 74 w 166"/>
              <a:gd name="T31" fmla="*/ 18 h 219"/>
              <a:gd name="T32" fmla="*/ 110 w 166"/>
              <a:gd name="T33" fmla="*/ 18 h 219"/>
              <a:gd name="T34" fmla="*/ 138 w 166"/>
              <a:gd name="T35" fmla="*/ 34 h 219"/>
              <a:gd name="T36" fmla="*/ 138 w 166"/>
              <a:gd name="T37" fmla="*/ 35 h 219"/>
              <a:gd name="T38" fmla="*/ 139 w 166"/>
              <a:gd name="T39" fmla="*/ 35 h 219"/>
              <a:gd name="T40" fmla="*/ 166 w 166"/>
              <a:gd name="T41" fmla="*/ 53 h 219"/>
              <a:gd name="T42" fmla="*/ 166 w 166"/>
              <a:gd name="T43" fmla="*/ 150 h 219"/>
              <a:gd name="T44" fmla="*/ 162 w 166"/>
              <a:gd name="T45" fmla="*/ 175 h 219"/>
              <a:gd name="T46" fmla="*/ 149 w 166"/>
              <a:gd name="T47" fmla="*/ 196 h 219"/>
              <a:gd name="T48" fmla="*/ 128 w 166"/>
              <a:gd name="T49" fmla="*/ 194 h 219"/>
              <a:gd name="T50" fmla="*/ 128 w 166"/>
              <a:gd name="T51" fmla="*/ 194 h 219"/>
              <a:gd name="T52" fmla="*/ 138 w 166"/>
              <a:gd name="T53" fmla="*/ 185 h 219"/>
              <a:gd name="T54" fmla="*/ 148 w 166"/>
              <a:gd name="T55" fmla="*/ 169 h 219"/>
              <a:gd name="T56" fmla="*/ 151 w 166"/>
              <a:gd name="T57" fmla="*/ 150 h 219"/>
              <a:gd name="T58" fmla="*/ 151 w 166"/>
              <a:gd name="T59" fmla="*/ 53 h 219"/>
              <a:gd name="T60" fmla="*/ 143 w 166"/>
              <a:gd name="T61" fmla="*/ 53 h 219"/>
              <a:gd name="T62" fmla="*/ 143 w 166"/>
              <a:gd name="T63" fmla="*/ 99 h 219"/>
              <a:gd name="T64" fmla="*/ 123 w 166"/>
              <a:gd name="T65" fmla="*/ 99 h 219"/>
              <a:gd name="T66" fmla="*/ 123 w 166"/>
              <a:gd name="T67" fmla="*/ 34 h 219"/>
              <a:gd name="T68" fmla="*/ 115 w 166"/>
              <a:gd name="T69" fmla="*/ 34 h 219"/>
              <a:gd name="T70" fmla="*/ 115 w 166"/>
              <a:gd name="T71" fmla="*/ 34 h 219"/>
              <a:gd name="T72" fmla="*/ 115 w 166"/>
              <a:gd name="T73" fmla="*/ 99 h 219"/>
              <a:gd name="T74" fmla="*/ 96 w 166"/>
              <a:gd name="T75" fmla="*/ 99 h 219"/>
              <a:gd name="T76" fmla="*/ 96 w 166"/>
              <a:gd name="T77" fmla="*/ 24 h 219"/>
              <a:gd name="T78" fmla="*/ 88 w 166"/>
              <a:gd name="T79" fmla="*/ 24 h 219"/>
              <a:gd name="T80" fmla="*/ 88 w 166"/>
              <a:gd name="T81" fmla="*/ 99 h 219"/>
              <a:gd name="T82" fmla="*/ 68 w 166"/>
              <a:gd name="T83" fmla="*/ 99 h 219"/>
              <a:gd name="T84" fmla="*/ 68 w 166"/>
              <a:gd name="T85" fmla="*/ 35 h 219"/>
              <a:gd name="T86" fmla="*/ 60 w 166"/>
              <a:gd name="T87" fmla="*/ 35 h 219"/>
              <a:gd name="T88" fmla="*/ 60 w 166"/>
              <a:gd name="T89" fmla="*/ 125 h 219"/>
              <a:gd name="T90" fmla="*/ 41 w 166"/>
              <a:gd name="T91" fmla="*/ 130 h 219"/>
              <a:gd name="T92" fmla="*/ 31 w 166"/>
              <a:gd name="T93" fmla="*/ 112 h 219"/>
              <a:gd name="T94" fmla="*/ 20 w 166"/>
              <a:gd name="T95" fmla="*/ 117 h 219"/>
              <a:gd name="T96" fmla="*/ 33 w 166"/>
              <a:gd name="T97" fmla="*/ 140 h 219"/>
              <a:gd name="T98" fmla="*/ 33 w 166"/>
              <a:gd name="T99" fmla="*/ 140 h 219"/>
              <a:gd name="T100" fmla="*/ 55 w 166"/>
              <a:gd name="T101" fmla="*/ 178 h 219"/>
              <a:gd name="T102" fmla="*/ 63 w 166"/>
              <a:gd name="T103" fmla="*/ 189 h 219"/>
              <a:gd name="T104" fmla="*/ 95 w 166"/>
              <a:gd name="T105" fmla="*/ 203 h 219"/>
              <a:gd name="T106" fmla="*/ 128 w 166"/>
              <a:gd name="T107" fmla="*/ 19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6" h="219">
                <a:moveTo>
                  <a:pt x="149" y="196"/>
                </a:moveTo>
                <a:cubicBezTo>
                  <a:pt x="145" y="200"/>
                  <a:pt x="141" y="204"/>
                  <a:pt x="136" y="207"/>
                </a:cubicBezTo>
                <a:cubicBezTo>
                  <a:pt x="123" y="216"/>
                  <a:pt x="108" y="219"/>
                  <a:pt x="93" y="218"/>
                </a:cubicBezTo>
                <a:cubicBezTo>
                  <a:pt x="79" y="217"/>
                  <a:pt x="65" y="211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49" y="196"/>
                  <a:pt x="45" y="191"/>
                  <a:pt x="42" y="18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7" y="125"/>
                  <a:pt x="7" y="125"/>
                  <a:pt x="7" y="125"/>
                </a:cubicBezTo>
                <a:cubicBezTo>
                  <a:pt x="0" y="111"/>
                  <a:pt x="8" y="95"/>
                  <a:pt x="23" y="93"/>
                </a:cubicBezTo>
                <a:cubicBezTo>
                  <a:pt x="29" y="93"/>
                  <a:pt x="37" y="95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19"/>
                  <a:pt x="61" y="11"/>
                  <a:pt x="74" y="18"/>
                </a:cubicBezTo>
                <a:cubicBezTo>
                  <a:pt x="79" y="0"/>
                  <a:pt x="104" y="1"/>
                  <a:pt x="110" y="18"/>
                </a:cubicBezTo>
                <a:cubicBezTo>
                  <a:pt x="122" y="11"/>
                  <a:pt x="138" y="19"/>
                  <a:pt x="138" y="34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52" y="30"/>
                  <a:pt x="166" y="38"/>
                  <a:pt x="166" y="53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58"/>
                  <a:pt x="165" y="167"/>
                  <a:pt x="162" y="175"/>
                </a:cubicBezTo>
                <a:cubicBezTo>
                  <a:pt x="159" y="182"/>
                  <a:pt x="155" y="190"/>
                  <a:pt x="149" y="196"/>
                </a:cubicBezTo>
                <a:close/>
                <a:moveTo>
                  <a:pt x="128" y="194"/>
                </a:moveTo>
                <a:cubicBezTo>
                  <a:pt x="128" y="194"/>
                  <a:pt x="128" y="194"/>
                  <a:pt x="128" y="194"/>
                </a:cubicBezTo>
                <a:cubicBezTo>
                  <a:pt x="132" y="192"/>
                  <a:pt x="135" y="189"/>
                  <a:pt x="138" y="185"/>
                </a:cubicBezTo>
                <a:cubicBezTo>
                  <a:pt x="142" y="181"/>
                  <a:pt x="146" y="175"/>
                  <a:pt x="148" y="169"/>
                </a:cubicBezTo>
                <a:cubicBezTo>
                  <a:pt x="150" y="163"/>
                  <a:pt x="151" y="157"/>
                  <a:pt x="151" y="15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47"/>
                  <a:pt x="143" y="47"/>
                  <a:pt x="143" y="53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111"/>
                  <a:pt x="123" y="111"/>
                  <a:pt x="123" y="99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29"/>
                  <a:pt x="115" y="29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11"/>
                  <a:pt x="96" y="111"/>
                  <a:pt x="96" y="99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18"/>
                  <a:pt x="88" y="19"/>
                  <a:pt x="88" y="24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11"/>
                  <a:pt x="68" y="111"/>
                  <a:pt x="68" y="99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29"/>
                  <a:pt x="60" y="29"/>
                  <a:pt x="60" y="3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0" y="135"/>
                  <a:pt x="46" y="139"/>
                  <a:pt x="41" y="130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6" y="106"/>
                  <a:pt x="16" y="110"/>
                  <a:pt x="20" y="117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7" y="182"/>
                  <a:pt x="60" y="186"/>
                  <a:pt x="63" y="189"/>
                </a:cubicBezTo>
                <a:cubicBezTo>
                  <a:pt x="72" y="197"/>
                  <a:pt x="83" y="202"/>
                  <a:pt x="95" y="203"/>
                </a:cubicBezTo>
                <a:cubicBezTo>
                  <a:pt x="106" y="204"/>
                  <a:pt x="118" y="201"/>
                  <a:pt x="128" y="1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3"/>
          <p:cNvSpPr>
            <a:spLocks noEditPoints="1"/>
          </p:cNvSpPr>
          <p:nvPr/>
        </p:nvSpPr>
        <p:spPr bwMode="auto">
          <a:xfrm>
            <a:off x="5067520" y="5274722"/>
            <a:ext cx="410281" cy="382570"/>
          </a:xfrm>
          <a:custGeom>
            <a:avLst/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87929" y="3700265"/>
            <a:ext cx="16129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01</a:t>
            </a:r>
            <a:r>
              <a:rPr lang="zh-CN" alt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endParaRPr lang="en-US" altLang="zh-CN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Deficiencies 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87349" y="3700265"/>
            <a:ext cx="16129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02</a:t>
            </a:r>
            <a:r>
              <a:rPr lang="zh-CN" alt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endParaRPr lang="en-US" altLang="zh-CN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Deficiencies 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862608" y="3700265"/>
            <a:ext cx="16129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03</a:t>
            </a:r>
            <a:r>
              <a:rPr lang="zh-CN" alt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endParaRPr lang="en-US" altLang="zh-CN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Deficiencies 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36112" y="3853856"/>
            <a:ext cx="24176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Lack of existence </a:t>
            </a:r>
            <a:endParaRPr lang="en-US" altLang="zh-CN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360694" y="1725478"/>
            <a:ext cx="1879230" cy="1725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625680" y="1727237"/>
            <a:ext cx="1879230" cy="1725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464201" y="4625497"/>
            <a:ext cx="1879230" cy="1725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47A7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47A7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E2B69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E2B69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Freeform 10"/>
          <p:cNvSpPr/>
          <p:nvPr/>
        </p:nvSpPr>
        <p:spPr bwMode="auto">
          <a:xfrm>
            <a:off x="1890572" y="2450014"/>
            <a:ext cx="256699" cy="268778"/>
          </a:xfrm>
          <a:custGeom>
            <a:avLst/>
            <a:gdLst>
              <a:gd name="T0" fmla="*/ 0 w 45"/>
              <a:gd name="T1" fmla="*/ 0 h 47"/>
              <a:gd name="T2" fmla="*/ 37 w 45"/>
              <a:gd name="T3" fmla="*/ 2 h 47"/>
              <a:gd name="T4" fmla="*/ 45 w 45"/>
              <a:gd name="T5" fmla="*/ 8 h 47"/>
              <a:gd name="T6" fmla="*/ 40 w 45"/>
              <a:gd name="T7" fmla="*/ 19 h 47"/>
              <a:gd name="T8" fmla="*/ 19 w 45"/>
              <a:gd name="T9" fmla="*/ 40 h 47"/>
              <a:gd name="T10" fmla="*/ 9 w 45"/>
              <a:gd name="T11" fmla="*/ 46 h 47"/>
              <a:gd name="T12" fmla="*/ 1 w 45"/>
              <a:gd name="T13" fmla="*/ 37 h 47"/>
              <a:gd name="T14" fmla="*/ 0 w 45"/>
              <a:gd name="T1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47">
                <a:moveTo>
                  <a:pt x="0" y="0"/>
                </a:moveTo>
                <a:cubicBezTo>
                  <a:pt x="14" y="0"/>
                  <a:pt x="25" y="1"/>
                  <a:pt x="37" y="2"/>
                </a:cubicBezTo>
                <a:cubicBezTo>
                  <a:pt x="40" y="2"/>
                  <a:pt x="45" y="6"/>
                  <a:pt x="45" y="8"/>
                </a:cubicBezTo>
                <a:cubicBezTo>
                  <a:pt x="45" y="12"/>
                  <a:pt x="42" y="16"/>
                  <a:pt x="40" y="19"/>
                </a:cubicBezTo>
                <a:cubicBezTo>
                  <a:pt x="33" y="26"/>
                  <a:pt x="26" y="33"/>
                  <a:pt x="19" y="40"/>
                </a:cubicBezTo>
                <a:cubicBezTo>
                  <a:pt x="16" y="42"/>
                  <a:pt x="12" y="47"/>
                  <a:pt x="9" y="46"/>
                </a:cubicBezTo>
                <a:cubicBezTo>
                  <a:pt x="6" y="45"/>
                  <a:pt x="2" y="41"/>
                  <a:pt x="1" y="37"/>
                </a:cubicBezTo>
                <a:cubicBezTo>
                  <a:pt x="0" y="26"/>
                  <a:pt x="0" y="14"/>
                  <a:pt x="0" y="0"/>
                </a:cubicBezTo>
                <a:close/>
              </a:path>
            </a:pathLst>
          </a:custGeom>
          <a:solidFill>
            <a:srgbClr val="E2B69A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Freeform 9"/>
          <p:cNvSpPr/>
          <p:nvPr/>
        </p:nvSpPr>
        <p:spPr bwMode="auto">
          <a:xfrm>
            <a:off x="7265506" y="2496680"/>
            <a:ext cx="274819" cy="274817"/>
          </a:xfrm>
          <a:custGeom>
            <a:avLst/>
            <a:gdLst>
              <a:gd name="T0" fmla="*/ 48 w 48"/>
              <a:gd name="T1" fmla="*/ 0 h 48"/>
              <a:gd name="T2" fmla="*/ 45 w 48"/>
              <a:gd name="T3" fmla="*/ 39 h 48"/>
              <a:gd name="T4" fmla="*/ 37 w 48"/>
              <a:gd name="T5" fmla="*/ 48 h 48"/>
              <a:gd name="T6" fmla="*/ 27 w 48"/>
              <a:gd name="T7" fmla="*/ 41 h 48"/>
              <a:gd name="T8" fmla="*/ 7 w 48"/>
              <a:gd name="T9" fmla="*/ 20 h 48"/>
              <a:gd name="T10" fmla="*/ 1 w 48"/>
              <a:gd name="T11" fmla="*/ 10 h 48"/>
              <a:gd name="T12" fmla="*/ 10 w 48"/>
              <a:gd name="T13" fmla="*/ 3 h 48"/>
              <a:gd name="T14" fmla="*/ 48 w 48"/>
              <a:gd name="T15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48">
                <a:moveTo>
                  <a:pt x="48" y="0"/>
                </a:moveTo>
                <a:cubicBezTo>
                  <a:pt x="47" y="15"/>
                  <a:pt x="47" y="27"/>
                  <a:pt x="45" y="39"/>
                </a:cubicBezTo>
                <a:cubicBezTo>
                  <a:pt x="44" y="42"/>
                  <a:pt x="40" y="47"/>
                  <a:pt x="37" y="48"/>
                </a:cubicBezTo>
                <a:cubicBezTo>
                  <a:pt x="34" y="48"/>
                  <a:pt x="30" y="44"/>
                  <a:pt x="27" y="41"/>
                </a:cubicBezTo>
                <a:cubicBezTo>
                  <a:pt x="20" y="34"/>
                  <a:pt x="13" y="27"/>
                  <a:pt x="7" y="20"/>
                </a:cubicBezTo>
                <a:cubicBezTo>
                  <a:pt x="4" y="17"/>
                  <a:pt x="0" y="13"/>
                  <a:pt x="1" y="10"/>
                </a:cubicBezTo>
                <a:cubicBezTo>
                  <a:pt x="1" y="7"/>
                  <a:pt x="6" y="3"/>
                  <a:pt x="10" y="3"/>
                </a:cubicBezTo>
                <a:cubicBezTo>
                  <a:pt x="21" y="1"/>
                  <a:pt x="33" y="1"/>
                  <a:pt x="48" y="0"/>
                </a:cubicBezTo>
                <a:close/>
              </a:path>
            </a:pathLst>
          </a:custGeom>
          <a:solidFill>
            <a:srgbClr val="647A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Freeform 11"/>
          <p:cNvSpPr/>
          <p:nvPr/>
        </p:nvSpPr>
        <p:spPr bwMode="auto">
          <a:xfrm>
            <a:off x="1890573" y="4115929"/>
            <a:ext cx="256699" cy="256698"/>
          </a:xfrm>
          <a:custGeom>
            <a:avLst/>
            <a:gdLst>
              <a:gd name="T0" fmla="*/ 0 w 45"/>
              <a:gd name="T1" fmla="*/ 45 h 45"/>
              <a:gd name="T2" fmla="*/ 2 w 45"/>
              <a:gd name="T3" fmla="*/ 8 h 45"/>
              <a:gd name="T4" fmla="*/ 8 w 45"/>
              <a:gd name="T5" fmla="*/ 0 h 45"/>
              <a:gd name="T6" fmla="*/ 17 w 45"/>
              <a:gd name="T7" fmla="*/ 6 h 45"/>
              <a:gd name="T8" fmla="*/ 38 w 45"/>
              <a:gd name="T9" fmla="*/ 27 h 45"/>
              <a:gd name="T10" fmla="*/ 44 w 45"/>
              <a:gd name="T11" fmla="*/ 35 h 45"/>
              <a:gd name="T12" fmla="*/ 35 w 45"/>
              <a:gd name="T13" fmla="*/ 43 h 45"/>
              <a:gd name="T14" fmla="*/ 0 w 45"/>
              <a:gd name="T15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45">
                <a:moveTo>
                  <a:pt x="0" y="45"/>
                </a:moveTo>
                <a:cubicBezTo>
                  <a:pt x="1" y="31"/>
                  <a:pt x="1" y="19"/>
                  <a:pt x="2" y="8"/>
                </a:cubicBezTo>
                <a:cubicBezTo>
                  <a:pt x="2" y="5"/>
                  <a:pt x="6" y="1"/>
                  <a:pt x="8" y="0"/>
                </a:cubicBezTo>
                <a:cubicBezTo>
                  <a:pt x="11" y="0"/>
                  <a:pt x="15" y="4"/>
                  <a:pt x="17" y="6"/>
                </a:cubicBezTo>
                <a:cubicBezTo>
                  <a:pt x="24" y="13"/>
                  <a:pt x="31" y="20"/>
                  <a:pt x="38" y="27"/>
                </a:cubicBezTo>
                <a:cubicBezTo>
                  <a:pt x="41" y="29"/>
                  <a:pt x="45" y="33"/>
                  <a:pt x="44" y="35"/>
                </a:cubicBezTo>
                <a:cubicBezTo>
                  <a:pt x="43" y="38"/>
                  <a:pt x="39" y="42"/>
                  <a:pt x="35" y="43"/>
                </a:cubicBezTo>
                <a:cubicBezTo>
                  <a:pt x="25" y="44"/>
                  <a:pt x="14" y="44"/>
                  <a:pt x="0" y="45"/>
                </a:cubicBezTo>
                <a:close/>
              </a:path>
            </a:pathLst>
          </a:custGeom>
          <a:solidFill>
            <a:srgbClr val="647A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Freeform 12"/>
          <p:cNvSpPr/>
          <p:nvPr/>
        </p:nvSpPr>
        <p:spPr bwMode="auto">
          <a:xfrm>
            <a:off x="7265519" y="4116252"/>
            <a:ext cx="256699" cy="250658"/>
          </a:xfrm>
          <a:custGeom>
            <a:avLst/>
            <a:gdLst>
              <a:gd name="T0" fmla="*/ 45 w 45"/>
              <a:gd name="T1" fmla="*/ 44 h 44"/>
              <a:gd name="T2" fmla="*/ 9 w 45"/>
              <a:gd name="T3" fmla="*/ 42 h 44"/>
              <a:gd name="T4" fmla="*/ 0 w 45"/>
              <a:gd name="T5" fmla="*/ 33 h 44"/>
              <a:gd name="T6" fmla="*/ 7 w 45"/>
              <a:gd name="T7" fmla="*/ 26 h 44"/>
              <a:gd name="T8" fmla="*/ 26 w 45"/>
              <a:gd name="T9" fmla="*/ 6 h 44"/>
              <a:gd name="T10" fmla="*/ 34 w 45"/>
              <a:gd name="T11" fmla="*/ 0 h 44"/>
              <a:gd name="T12" fmla="*/ 42 w 45"/>
              <a:gd name="T13" fmla="*/ 8 h 44"/>
              <a:gd name="T14" fmla="*/ 45 w 45"/>
              <a:gd name="T1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44">
                <a:moveTo>
                  <a:pt x="45" y="44"/>
                </a:moveTo>
                <a:cubicBezTo>
                  <a:pt x="30" y="43"/>
                  <a:pt x="19" y="43"/>
                  <a:pt x="9" y="42"/>
                </a:cubicBezTo>
                <a:cubicBezTo>
                  <a:pt x="5" y="41"/>
                  <a:pt x="2" y="37"/>
                  <a:pt x="0" y="33"/>
                </a:cubicBezTo>
                <a:cubicBezTo>
                  <a:pt x="0" y="32"/>
                  <a:pt x="4" y="28"/>
                  <a:pt x="7" y="26"/>
                </a:cubicBezTo>
                <a:cubicBezTo>
                  <a:pt x="13" y="19"/>
                  <a:pt x="19" y="12"/>
                  <a:pt x="26" y="6"/>
                </a:cubicBezTo>
                <a:cubicBezTo>
                  <a:pt x="28" y="4"/>
                  <a:pt x="32" y="0"/>
                  <a:pt x="34" y="0"/>
                </a:cubicBezTo>
                <a:cubicBezTo>
                  <a:pt x="37" y="1"/>
                  <a:pt x="41" y="5"/>
                  <a:pt x="42" y="8"/>
                </a:cubicBezTo>
                <a:cubicBezTo>
                  <a:pt x="43" y="19"/>
                  <a:pt x="44" y="30"/>
                  <a:pt x="45" y="44"/>
                </a:cubicBezTo>
                <a:close/>
              </a:path>
            </a:pathLst>
          </a:custGeom>
          <a:solidFill>
            <a:srgbClr val="E2B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61398" y="4059394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Summary of work 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92183" y="4421614"/>
            <a:ext cx="3580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Fusce posuere, magna sed pulvinar ultricies,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78757" y="2449527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Summary of work 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64545" y="2811747"/>
            <a:ext cx="3580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661398" y="2449527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Summary of work 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592183" y="2811747"/>
            <a:ext cx="3580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Fusce posuere, magna sed pulvinar ultricies,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78757" y="4059394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Summary of work 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64545" y="4421614"/>
            <a:ext cx="3580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55357" y="3555097"/>
            <a:ext cx="1140143" cy="1167951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442210" y="3618484"/>
            <a:ext cx="0" cy="1041176"/>
          </a:xfrm>
          <a:prstGeom prst="line">
            <a:avLst/>
          </a:prstGeom>
          <a:ln w="28575">
            <a:solidFill>
              <a:srgbClr val="4138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674621" y="342900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647A7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感谢耐心观看</a:t>
            </a:r>
            <a:endParaRPr lang="zh-CN" altLang="en-US" sz="5400" dirty="0">
              <a:solidFill>
                <a:srgbClr val="647A7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74621" y="4291370"/>
            <a:ext cx="5181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posuere, magna sed pulvinar ultricies, purus lectus malesuada libero, sit amet commodo magna eros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quis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urna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08267" y="3350123"/>
            <a:ext cx="2271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rgbClr val="231E1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输入标题文本</a:t>
            </a:r>
            <a:endParaRPr lang="zh-CN" altLang="en-US" sz="2400" b="1" spc="300" dirty="0">
              <a:solidFill>
                <a:srgbClr val="231E1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08267" y="3719141"/>
            <a:ext cx="227177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900" dirty="0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Maecenas </a:t>
            </a:r>
            <a:r>
              <a:rPr lang="en-US" altLang="ko-KR" sz="900" dirty="0" err="1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porttitor</a:t>
            </a:r>
            <a:r>
              <a:rPr lang="en-US" altLang="ko-KR" sz="900" dirty="0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congue</a:t>
            </a:r>
            <a:r>
              <a:rPr lang="en-US" altLang="ko-KR" sz="900" dirty="0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massa</a:t>
            </a:r>
            <a:r>
              <a:rPr lang="en-US" altLang="ko-KR" sz="900" dirty="0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en-US" altLang="ko-KR" sz="900" dirty="0">
              <a:solidFill>
                <a:srgbClr val="647A7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89104" y="3372374"/>
            <a:ext cx="768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01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514410" y="3602727"/>
            <a:ext cx="138186" cy="138186"/>
          </a:xfrm>
          <a:prstGeom prst="ellipse">
            <a:avLst/>
          </a:prstGeom>
          <a:solidFill>
            <a:srgbClr val="E2B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131120" y="3350123"/>
            <a:ext cx="2271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rgbClr val="231E1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输入标题文本</a:t>
            </a:r>
            <a:endParaRPr lang="zh-CN" altLang="en-US" sz="2400" b="1" spc="300" dirty="0">
              <a:solidFill>
                <a:srgbClr val="231E1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31120" y="3719141"/>
            <a:ext cx="227177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900" dirty="0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Maecenas </a:t>
            </a:r>
            <a:r>
              <a:rPr lang="en-US" altLang="ko-KR" sz="900" dirty="0" err="1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porttitor</a:t>
            </a:r>
            <a:r>
              <a:rPr lang="en-US" altLang="ko-KR" sz="900" dirty="0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congue</a:t>
            </a:r>
            <a:r>
              <a:rPr lang="en-US" altLang="ko-KR" sz="900" dirty="0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massa</a:t>
            </a:r>
            <a:r>
              <a:rPr lang="en-US" altLang="ko-KR" sz="900" dirty="0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en-US" altLang="ko-KR" sz="900" dirty="0">
              <a:solidFill>
                <a:srgbClr val="647A7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11957" y="3372374"/>
            <a:ext cx="768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02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937263" y="3602727"/>
            <a:ext cx="138186" cy="138186"/>
          </a:xfrm>
          <a:prstGeom prst="ellipse">
            <a:avLst/>
          </a:prstGeom>
          <a:solidFill>
            <a:srgbClr val="E2B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708267" y="4831518"/>
            <a:ext cx="2271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rgbClr val="231E1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输入标题文本</a:t>
            </a:r>
            <a:endParaRPr lang="zh-CN" altLang="en-US" sz="2400" b="1" spc="300" dirty="0">
              <a:solidFill>
                <a:srgbClr val="231E1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08267" y="5200536"/>
            <a:ext cx="227177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900" dirty="0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Maecenas </a:t>
            </a:r>
            <a:r>
              <a:rPr lang="en-US" altLang="ko-KR" sz="900" dirty="0" err="1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porttitor</a:t>
            </a:r>
            <a:r>
              <a:rPr lang="en-US" altLang="ko-KR" sz="900" dirty="0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congue</a:t>
            </a:r>
            <a:r>
              <a:rPr lang="en-US" altLang="ko-KR" sz="900" dirty="0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massa</a:t>
            </a:r>
            <a:r>
              <a:rPr lang="en-US" altLang="ko-KR" sz="900" dirty="0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en-US" altLang="ko-KR" sz="900" dirty="0">
              <a:solidFill>
                <a:srgbClr val="647A7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89104" y="4853769"/>
            <a:ext cx="768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03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514410" y="5084122"/>
            <a:ext cx="138186" cy="138186"/>
          </a:xfrm>
          <a:prstGeom prst="ellipse">
            <a:avLst/>
          </a:prstGeom>
          <a:solidFill>
            <a:srgbClr val="E2B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131120" y="4831518"/>
            <a:ext cx="2271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rgbClr val="231E1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输入标题文本</a:t>
            </a:r>
            <a:endParaRPr lang="zh-CN" altLang="en-US" sz="2400" b="1" spc="300" dirty="0">
              <a:solidFill>
                <a:srgbClr val="231E1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31120" y="5200536"/>
            <a:ext cx="227177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900" dirty="0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Maecenas </a:t>
            </a:r>
            <a:r>
              <a:rPr lang="en-US" altLang="ko-KR" sz="900" dirty="0" err="1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porttitor</a:t>
            </a:r>
            <a:r>
              <a:rPr lang="en-US" altLang="ko-KR" sz="900" dirty="0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congue</a:t>
            </a:r>
            <a:r>
              <a:rPr lang="en-US" altLang="ko-KR" sz="900" dirty="0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massa</a:t>
            </a:r>
            <a:r>
              <a:rPr lang="en-US" altLang="ko-KR" sz="900" dirty="0">
                <a:solidFill>
                  <a:srgbClr val="647A7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en-US" altLang="ko-KR" sz="900" dirty="0">
              <a:solidFill>
                <a:srgbClr val="647A7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11957" y="4853769"/>
            <a:ext cx="768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04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937263" y="5084122"/>
            <a:ext cx="138186" cy="138186"/>
          </a:xfrm>
          <a:prstGeom prst="ellipse">
            <a:avLst/>
          </a:prstGeom>
          <a:solidFill>
            <a:srgbClr val="E2B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399335" y="1485719"/>
            <a:ext cx="13933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rgbClr val="647A7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  <a:endParaRPr lang="zh-CN" altLang="en-US" sz="4400" b="1" spc="300" dirty="0">
              <a:solidFill>
                <a:srgbClr val="647A7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20343" y="2205539"/>
            <a:ext cx="2351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CONTENTS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7409" y="4268972"/>
            <a:ext cx="32442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7410" y="3345642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647A7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4800" dirty="0"/>
              <a:t>输入标题文本</a:t>
            </a:r>
            <a:endParaRPr lang="zh-CN" altLang="en-US" sz="4800" dirty="0"/>
          </a:p>
        </p:txBody>
      </p:sp>
      <p:sp>
        <p:nvSpPr>
          <p:cNvPr id="6" name="文本框 5"/>
          <p:cNvSpPr txBox="1"/>
          <p:nvPr/>
        </p:nvSpPr>
        <p:spPr>
          <a:xfrm>
            <a:off x="3347409" y="2598003"/>
            <a:ext cx="2887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l"/>
            <a:r>
              <a:rPr lang="en-US" altLang="zh-CN" sz="4800" dirty="0">
                <a:solidFill>
                  <a:srgbClr val="E2B69A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Part 01</a:t>
            </a:r>
            <a:endParaRPr lang="zh-CN" altLang="en-US" sz="4800" dirty="0">
              <a:solidFill>
                <a:srgbClr val="E2B69A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147060" y="2825054"/>
            <a:ext cx="0" cy="1642171"/>
          </a:xfrm>
          <a:prstGeom prst="line">
            <a:avLst/>
          </a:prstGeom>
          <a:ln w="28575">
            <a:solidFill>
              <a:srgbClr val="4138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1127464" y="4219303"/>
            <a:ext cx="765046" cy="765046"/>
          </a:xfrm>
          <a:prstGeom prst="ellipse">
            <a:avLst/>
          </a:prstGeom>
          <a:solidFill>
            <a:srgbClr val="E2B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127464" y="5456187"/>
            <a:ext cx="765046" cy="765046"/>
          </a:xfrm>
          <a:prstGeom prst="ellipse">
            <a:avLst/>
          </a:prstGeom>
          <a:solidFill>
            <a:srgbClr val="E2B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3" r="9631"/>
          <a:stretch>
            <a:fillRect/>
          </a:stretch>
        </p:blipFill>
        <p:spPr>
          <a:xfrm>
            <a:off x="1162731" y="4219303"/>
            <a:ext cx="765046" cy="765046"/>
          </a:xfrm>
          <a:prstGeom prst="ellipse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3" r="9631"/>
          <a:stretch>
            <a:fillRect/>
          </a:stretch>
        </p:blipFill>
        <p:spPr>
          <a:xfrm>
            <a:off x="1162731" y="5456187"/>
            <a:ext cx="765046" cy="765046"/>
          </a:xfrm>
          <a:prstGeom prst="ellipse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47A7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47A7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E2B69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E2B69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7" r="33809"/>
          <a:stretch>
            <a:fillRect/>
          </a:stretch>
        </p:blipFill>
        <p:spPr>
          <a:xfrm>
            <a:off x="7848082" y="1839976"/>
            <a:ext cx="3310359" cy="447385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33559" y="1633715"/>
            <a:ext cx="30667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647A72"/>
                </a:solidFill>
                <a:latin typeface="Century Gothic" panose="020B0502020202020204" pitchFamily="34" charset="0"/>
              </a:rPr>
              <a:t>Summary of work </a:t>
            </a:r>
            <a:endParaRPr lang="en-US" altLang="zh-CN" sz="2400" dirty="0">
              <a:solidFill>
                <a:srgbClr val="647A72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3559" y="2095380"/>
            <a:ext cx="628476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it-IT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Fusce posuere, magna sed pulvinar ultricies,purus lectus malesuada libero, sit amet commodo magna eros quis urna.</a:t>
            </a:r>
            <a:endParaRPr lang="it-IT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it-IT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it-IT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Nunc viverra imperdiet enim. Fusce est. Vivamus a tellus.</a:t>
            </a:r>
            <a:endParaRPr lang="it-IT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it-IT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it-IT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orci.</a:t>
            </a:r>
            <a:endParaRPr lang="it-IT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93990" y="4067867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Lorem ipsum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93989" y="4430087"/>
            <a:ext cx="4835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927777" y="5076946"/>
            <a:ext cx="49450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193990" y="5304751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Lorem ipsum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193989" y="5666971"/>
            <a:ext cx="4835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927777" y="6313830"/>
            <a:ext cx="49450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47A7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47A7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E2B69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E2B69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Freeform 8"/>
          <p:cNvSpPr/>
          <p:nvPr/>
        </p:nvSpPr>
        <p:spPr bwMode="auto">
          <a:xfrm>
            <a:off x="4744561" y="2392146"/>
            <a:ext cx="1301611" cy="1362006"/>
          </a:xfrm>
          <a:custGeom>
            <a:avLst/>
            <a:gdLst>
              <a:gd name="T0" fmla="*/ 226 w 228"/>
              <a:gd name="T1" fmla="*/ 180 h 239"/>
              <a:gd name="T2" fmla="*/ 188 w 228"/>
              <a:gd name="T3" fmla="*/ 177 h 239"/>
              <a:gd name="T4" fmla="*/ 174 w 228"/>
              <a:gd name="T5" fmla="*/ 159 h 239"/>
              <a:gd name="T6" fmla="*/ 79 w 228"/>
              <a:gd name="T7" fmla="*/ 69 h 239"/>
              <a:gd name="T8" fmla="*/ 59 w 228"/>
              <a:gd name="T9" fmla="*/ 89 h 239"/>
              <a:gd name="T10" fmla="*/ 134 w 228"/>
              <a:gd name="T11" fmla="*/ 181 h 239"/>
              <a:gd name="T12" fmla="*/ 167 w 228"/>
              <a:gd name="T13" fmla="*/ 239 h 239"/>
              <a:gd name="T14" fmla="*/ 39 w 228"/>
              <a:gd name="T15" fmla="*/ 173 h 239"/>
              <a:gd name="T16" fmla="*/ 8 w 228"/>
              <a:gd name="T17" fmla="*/ 35 h 239"/>
              <a:gd name="T18" fmla="*/ 21 w 228"/>
              <a:gd name="T19" fmla="*/ 19 h 239"/>
              <a:gd name="T20" fmla="*/ 228 w 228"/>
              <a:gd name="T21" fmla="*/ 172 h 239"/>
              <a:gd name="T22" fmla="*/ 226 w 228"/>
              <a:gd name="T23" fmla="*/ 18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8" h="239">
                <a:moveTo>
                  <a:pt x="226" y="180"/>
                </a:moveTo>
                <a:cubicBezTo>
                  <a:pt x="213" y="179"/>
                  <a:pt x="200" y="180"/>
                  <a:pt x="188" y="177"/>
                </a:cubicBezTo>
                <a:cubicBezTo>
                  <a:pt x="182" y="175"/>
                  <a:pt x="176" y="166"/>
                  <a:pt x="174" y="159"/>
                </a:cubicBezTo>
                <a:cubicBezTo>
                  <a:pt x="165" y="107"/>
                  <a:pt x="131" y="75"/>
                  <a:pt x="79" y="69"/>
                </a:cubicBezTo>
                <a:cubicBezTo>
                  <a:pt x="63" y="67"/>
                  <a:pt x="58" y="72"/>
                  <a:pt x="59" y="89"/>
                </a:cubicBezTo>
                <a:cubicBezTo>
                  <a:pt x="62" y="135"/>
                  <a:pt x="89" y="169"/>
                  <a:pt x="134" y="181"/>
                </a:cubicBezTo>
                <a:cubicBezTo>
                  <a:pt x="169" y="191"/>
                  <a:pt x="173" y="198"/>
                  <a:pt x="167" y="239"/>
                </a:cubicBezTo>
                <a:cubicBezTo>
                  <a:pt x="114" y="237"/>
                  <a:pt x="71" y="216"/>
                  <a:pt x="39" y="173"/>
                </a:cubicBezTo>
                <a:cubicBezTo>
                  <a:pt x="8" y="132"/>
                  <a:pt x="0" y="85"/>
                  <a:pt x="8" y="35"/>
                </a:cubicBezTo>
                <a:cubicBezTo>
                  <a:pt x="9" y="29"/>
                  <a:pt x="16" y="20"/>
                  <a:pt x="21" y="19"/>
                </a:cubicBezTo>
                <a:cubicBezTo>
                  <a:pt x="130" y="0"/>
                  <a:pt x="221" y="70"/>
                  <a:pt x="228" y="172"/>
                </a:cubicBezTo>
                <a:cubicBezTo>
                  <a:pt x="228" y="173"/>
                  <a:pt x="227" y="175"/>
                  <a:pt x="226" y="180"/>
                </a:cubicBezTo>
                <a:close/>
              </a:path>
            </a:pathLst>
          </a:custGeom>
          <a:solidFill>
            <a:srgbClr val="E2B69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Freeform 10"/>
          <p:cNvSpPr/>
          <p:nvPr/>
        </p:nvSpPr>
        <p:spPr bwMode="auto">
          <a:xfrm>
            <a:off x="5789472" y="3491414"/>
            <a:ext cx="256699" cy="268778"/>
          </a:xfrm>
          <a:custGeom>
            <a:avLst/>
            <a:gdLst>
              <a:gd name="T0" fmla="*/ 0 w 45"/>
              <a:gd name="T1" fmla="*/ 0 h 47"/>
              <a:gd name="T2" fmla="*/ 37 w 45"/>
              <a:gd name="T3" fmla="*/ 2 h 47"/>
              <a:gd name="T4" fmla="*/ 45 w 45"/>
              <a:gd name="T5" fmla="*/ 8 h 47"/>
              <a:gd name="T6" fmla="*/ 40 w 45"/>
              <a:gd name="T7" fmla="*/ 19 h 47"/>
              <a:gd name="T8" fmla="*/ 19 w 45"/>
              <a:gd name="T9" fmla="*/ 40 h 47"/>
              <a:gd name="T10" fmla="*/ 9 w 45"/>
              <a:gd name="T11" fmla="*/ 46 h 47"/>
              <a:gd name="T12" fmla="*/ 1 w 45"/>
              <a:gd name="T13" fmla="*/ 37 h 47"/>
              <a:gd name="T14" fmla="*/ 0 w 45"/>
              <a:gd name="T1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47">
                <a:moveTo>
                  <a:pt x="0" y="0"/>
                </a:moveTo>
                <a:cubicBezTo>
                  <a:pt x="14" y="0"/>
                  <a:pt x="25" y="1"/>
                  <a:pt x="37" y="2"/>
                </a:cubicBezTo>
                <a:cubicBezTo>
                  <a:pt x="40" y="2"/>
                  <a:pt x="45" y="6"/>
                  <a:pt x="45" y="8"/>
                </a:cubicBezTo>
                <a:cubicBezTo>
                  <a:pt x="45" y="12"/>
                  <a:pt x="42" y="16"/>
                  <a:pt x="40" y="19"/>
                </a:cubicBezTo>
                <a:cubicBezTo>
                  <a:pt x="33" y="26"/>
                  <a:pt x="26" y="33"/>
                  <a:pt x="19" y="40"/>
                </a:cubicBezTo>
                <a:cubicBezTo>
                  <a:pt x="16" y="42"/>
                  <a:pt x="12" y="47"/>
                  <a:pt x="9" y="46"/>
                </a:cubicBezTo>
                <a:cubicBezTo>
                  <a:pt x="6" y="45"/>
                  <a:pt x="2" y="41"/>
                  <a:pt x="1" y="37"/>
                </a:cubicBezTo>
                <a:cubicBezTo>
                  <a:pt x="0" y="26"/>
                  <a:pt x="0" y="14"/>
                  <a:pt x="0" y="0"/>
                </a:cubicBezTo>
                <a:close/>
              </a:path>
            </a:pathLst>
          </a:custGeom>
          <a:solidFill>
            <a:srgbClr val="E2B69A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任意多边形 74"/>
          <p:cNvSpPr/>
          <p:nvPr/>
        </p:nvSpPr>
        <p:spPr>
          <a:xfrm>
            <a:off x="5848534" y="3557689"/>
            <a:ext cx="45548" cy="86193"/>
          </a:xfrm>
          <a:custGeom>
            <a:avLst/>
            <a:gdLst/>
            <a:ahLst/>
            <a:cxnLst/>
            <a:rect l="l" t="t" r="r" b="b"/>
            <a:pathLst>
              <a:path w="56257" h="160734">
                <a:moveTo>
                  <a:pt x="44648" y="0"/>
                </a:moveTo>
                <a:lnTo>
                  <a:pt x="56257" y="0"/>
                </a:lnTo>
                <a:lnTo>
                  <a:pt x="56257" y="160734"/>
                </a:lnTo>
                <a:lnTo>
                  <a:pt x="41077" y="160734"/>
                </a:lnTo>
                <a:lnTo>
                  <a:pt x="41077" y="41076"/>
                </a:lnTo>
                <a:lnTo>
                  <a:pt x="0" y="41076"/>
                </a:lnTo>
                <a:lnTo>
                  <a:pt x="0" y="31254"/>
                </a:lnTo>
                <a:cubicBezTo>
                  <a:pt x="26789" y="31849"/>
                  <a:pt x="41672" y="21431"/>
                  <a:pt x="44648" y="0"/>
                </a:cubicBezTo>
                <a:close/>
              </a:path>
            </a:pathLst>
          </a:custGeom>
          <a:solidFill>
            <a:srgbClr val="E2B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6142811" y="2449527"/>
            <a:ext cx="1371067" cy="1316705"/>
          </a:xfrm>
          <a:custGeom>
            <a:avLst/>
            <a:gdLst>
              <a:gd name="T0" fmla="*/ 167 w 240"/>
              <a:gd name="T1" fmla="*/ 64 h 231"/>
              <a:gd name="T2" fmla="*/ 58 w 240"/>
              <a:gd name="T3" fmla="*/ 143 h 231"/>
              <a:gd name="T4" fmla="*/ 23 w 240"/>
              <a:gd name="T5" fmla="*/ 172 h 231"/>
              <a:gd name="T6" fmla="*/ 0 w 240"/>
              <a:gd name="T7" fmla="*/ 173 h 231"/>
              <a:gd name="T8" fmla="*/ 35 w 240"/>
              <a:gd name="T9" fmla="*/ 70 h 231"/>
              <a:gd name="T10" fmla="*/ 205 w 240"/>
              <a:gd name="T11" fmla="*/ 9 h 231"/>
              <a:gd name="T12" fmla="*/ 222 w 240"/>
              <a:gd name="T13" fmla="*/ 21 h 231"/>
              <a:gd name="T14" fmla="*/ 66 w 240"/>
              <a:gd name="T15" fmla="*/ 231 h 231"/>
              <a:gd name="T16" fmla="*/ 59 w 240"/>
              <a:gd name="T17" fmla="*/ 229 h 231"/>
              <a:gd name="T18" fmla="*/ 63 w 240"/>
              <a:gd name="T19" fmla="*/ 186 h 231"/>
              <a:gd name="T20" fmla="*/ 82 w 240"/>
              <a:gd name="T21" fmla="*/ 176 h 231"/>
              <a:gd name="T22" fmla="*/ 167 w 240"/>
              <a:gd name="T23" fmla="*/ 6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0" h="231">
                <a:moveTo>
                  <a:pt x="167" y="64"/>
                </a:moveTo>
                <a:cubicBezTo>
                  <a:pt x="111" y="60"/>
                  <a:pt x="66" y="91"/>
                  <a:pt x="58" y="143"/>
                </a:cubicBezTo>
                <a:cubicBezTo>
                  <a:pt x="54" y="166"/>
                  <a:pt x="45" y="173"/>
                  <a:pt x="23" y="172"/>
                </a:cubicBezTo>
                <a:cubicBezTo>
                  <a:pt x="16" y="171"/>
                  <a:pt x="9" y="172"/>
                  <a:pt x="0" y="173"/>
                </a:cubicBezTo>
                <a:cubicBezTo>
                  <a:pt x="0" y="133"/>
                  <a:pt x="11" y="99"/>
                  <a:pt x="35" y="70"/>
                </a:cubicBezTo>
                <a:cubicBezTo>
                  <a:pt x="79" y="16"/>
                  <a:pt x="138" y="0"/>
                  <a:pt x="205" y="9"/>
                </a:cubicBezTo>
                <a:cubicBezTo>
                  <a:pt x="211" y="10"/>
                  <a:pt x="221" y="16"/>
                  <a:pt x="222" y="21"/>
                </a:cubicBezTo>
                <a:cubicBezTo>
                  <a:pt x="240" y="121"/>
                  <a:pt x="182" y="225"/>
                  <a:pt x="66" y="231"/>
                </a:cubicBezTo>
                <a:cubicBezTo>
                  <a:pt x="65" y="231"/>
                  <a:pt x="64" y="230"/>
                  <a:pt x="59" y="229"/>
                </a:cubicBezTo>
                <a:cubicBezTo>
                  <a:pt x="60" y="215"/>
                  <a:pt x="59" y="200"/>
                  <a:pt x="63" y="186"/>
                </a:cubicBezTo>
                <a:cubicBezTo>
                  <a:pt x="64" y="181"/>
                  <a:pt x="75" y="177"/>
                  <a:pt x="82" y="176"/>
                </a:cubicBezTo>
                <a:cubicBezTo>
                  <a:pt x="137" y="167"/>
                  <a:pt x="173" y="120"/>
                  <a:pt x="167" y="64"/>
                </a:cubicBezTo>
                <a:close/>
              </a:path>
            </a:pathLst>
          </a:custGeom>
          <a:solidFill>
            <a:srgbClr val="647A7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Freeform 9"/>
          <p:cNvSpPr/>
          <p:nvPr/>
        </p:nvSpPr>
        <p:spPr bwMode="auto">
          <a:xfrm>
            <a:off x="6154891" y="3485375"/>
            <a:ext cx="274819" cy="274817"/>
          </a:xfrm>
          <a:custGeom>
            <a:avLst/>
            <a:gdLst>
              <a:gd name="T0" fmla="*/ 48 w 48"/>
              <a:gd name="T1" fmla="*/ 0 h 48"/>
              <a:gd name="T2" fmla="*/ 45 w 48"/>
              <a:gd name="T3" fmla="*/ 39 h 48"/>
              <a:gd name="T4" fmla="*/ 37 w 48"/>
              <a:gd name="T5" fmla="*/ 48 h 48"/>
              <a:gd name="T6" fmla="*/ 27 w 48"/>
              <a:gd name="T7" fmla="*/ 41 h 48"/>
              <a:gd name="T8" fmla="*/ 7 w 48"/>
              <a:gd name="T9" fmla="*/ 20 h 48"/>
              <a:gd name="T10" fmla="*/ 1 w 48"/>
              <a:gd name="T11" fmla="*/ 10 h 48"/>
              <a:gd name="T12" fmla="*/ 10 w 48"/>
              <a:gd name="T13" fmla="*/ 3 h 48"/>
              <a:gd name="T14" fmla="*/ 48 w 48"/>
              <a:gd name="T15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48">
                <a:moveTo>
                  <a:pt x="48" y="0"/>
                </a:moveTo>
                <a:cubicBezTo>
                  <a:pt x="47" y="15"/>
                  <a:pt x="47" y="27"/>
                  <a:pt x="45" y="39"/>
                </a:cubicBezTo>
                <a:cubicBezTo>
                  <a:pt x="44" y="42"/>
                  <a:pt x="40" y="47"/>
                  <a:pt x="37" y="48"/>
                </a:cubicBezTo>
                <a:cubicBezTo>
                  <a:pt x="34" y="48"/>
                  <a:pt x="30" y="44"/>
                  <a:pt x="27" y="41"/>
                </a:cubicBezTo>
                <a:cubicBezTo>
                  <a:pt x="20" y="34"/>
                  <a:pt x="13" y="27"/>
                  <a:pt x="7" y="20"/>
                </a:cubicBezTo>
                <a:cubicBezTo>
                  <a:pt x="4" y="17"/>
                  <a:pt x="0" y="13"/>
                  <a:pt x="1" y="10"/>
                </a:cubicBezTo>
                <a:cubicBezTo>
                  <a:pt x="1" y="7"/>
                  <a:pt x="6" y="3"/>
                  <a:pt x="10" y="3"/>
                </a:cubicBezTo>
                <a:cubicBezTo>
                  <a:pt x="21" y="1"/>
                  <a:pt x="33" y="1"/>
                  <a:pt x="48" y="0"/>
                </a:cubicBezTo>
                <a:close/>
              </a:path>
            </a:pathLst>
          </a:custGeom>
          <a:solidFill>
            <a:srgbClr val="647A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任意多边形 75"/>
          <p:cNvSpPr/>
          <p:nvPr/>
        </p:nvSpPr>
        <p:spPr>
          <a:xfrm>
            <a:off x="6292299" y="3554461"/>
            <a:ext cx="45548" cy="68323"/>
          </a:xfrm>
          <a:custGeom>
            <a:avLst/>
            <a:gdLst/>
            <a:ahLst/>
            <a:cxnLst/>
            <a:rect l="l" t="t" r="r" b="b"/>
            <a:pathLst>
              <a:path w="107156" h="160734">
                <a:moveTo>
                  <a:pt x="57150" y="0"/>
                </a:moveTo>
                <a:cubicBezTo>
                  <a:pt x="88701" y="1190"/>
                  <a:pt x="105370" y="15775"/>
                  <a:pt x="107156" y="43755"/>
                </a:cubicBezTo>
                <a:cubicBezTo>
                  <a:pt x="107156" y="65186"/>
                  <a:pt x="90785" y="84832"/>
                  <a:pt x="58043" y="102691"/>
                </a:cubicBezTo>
                <a:cubicBezTo>
                  <a:pt x="47922" y="108644"/>
                  <a:pt x="40779" y="113109"/>
                  <a:pt x="36611" y="116086"/>
                </a:cubicBezTo>
                <a:cubicBezTo>
                  <a:pt x="22324" y="126206"/>
                  <a:pt x="15478" y="136922"/>
                  <a:pt x="16073" y="148233"/>
                </a:cubicBezTo>
                <a:lnTo>
                  <a:pt x="105370" y="148233"/>
                </a:lnTo>
                <a:lnTo>
                  <a:pt x="105370" y="160734"/>
                </a:lnTo>
                <a:lnTo>
                  <a:pt x="0" y="160734"/>
                </a:lnTo>
                <a:cubicBezTo>
                  <a:pt x="0" y="143470"/>
                  <a:pt x="4167" y="130373"/>
                  <a:pt x="12501" y="121443"/>
                </a:cubicBezTo>
                <a:cubicBezTo>
                  <a:pt x="21431" y="110728"/>
                  <a:pt x="36016" y="99715"/>
                  <a:pt x="56257" y="88404"/>
                </a:cubicBezTo>
                <a:cubicBezTo>
                  <a:pt x="80664" y="75902"/>
                  <a:pt x="92273" y="61317"/>
                  <a:pt x="91082" y="44648"/>
                </a:cubicBezTo>
                <a:cubicBezTo>
                  <a:pt x="89892" y="24408"/>
                  <a:pt x="77986" y="13394"/>
                  <a:pt x="55364" y="11608"/>
                </a:cubicBezTo>
                <a:cubicBezTo>
                  <a:pt x="32742" y="13990"/>
                  <a:pt x="21133" y="27682"/>
                  <a:pt x="20538" y="52685"/>
                </a:cubicBezTo>
                <a:lnTo>
                  <a:pt x="5357" y="52685"/>
                </a:lnTo>
                <a:cubicBezTo>
                  <a:pt x="6548" y="19347"/>
                  <a:pt x="23812" y="1786"/>
                  <a:pt x="57150" y="0"/>
                </a:cubicBezTo>
                <a:close/>
              </a:path>
            </a:pathLst>
          </a:custGeom>
          <a:solidFill>
            <a:srgbClr val="647A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Freeform 5"/>
          <p:cNvSpPr/>
          <p:nvPr/>
        </p:nvSpPr>
        <p:spPr bwMode="auto">
          <a:xfrm>
            <a:off x="4678123" y="3868914"/>
            <a:ext cx="1374089" cy="1316705"/>
          </a:xfrm>
          <a:custGeom>
            <a:avLst/>
            <a:gdLst>
              <a:gd name="T0" fmla="*/ 73 w 241"/>
              <a:gd name="T1" fmla="*/ 167 h 231"/>
              <a:gd name="T2" fmla="*/ 182 w 241"/>
              <a:gd name="T3" fmla="*/ 88 h 231"/>
              <a:gd name="T4" fmla="*/ 217 w 241"/>
              <a:gd name="T5" fmla="*/ 59 h 231"/>
              <a:gd name="T6" fmla="*/ 240 w 241"/>
              <a:gd name="T7" fmla="*/ 58 h 231"/>
              <a:gd name="T8" fmla="*/ 205 w 241"/>
              <a:gd name="T9" fmla="*/ 161 h 231"/>
              <a:gd name="T10" fmla="*/ 35 w 241"/>
              <a:gd name="T11" fmla="*/ 222 h 231"/>
              <a:gd name="T12" fmla="*/ 19 w 241"/>
              <a:gd name="T13" fmla="*/ 209 h 231"/>
              <a:gd name="T14" fmla="*/ 174 w 241"/>
              <a:gd name="T15" fmla="*/ 0 h 231"/>
              <a:gd name="T16" fmla="*/ 181 w 241"/>
              <a:gd name="T17" fmla="*/ 1 h 231"/>
              <a:gd name="T18" fmla="*/ 178 w 241"/>
              <a:gd name="T19" fmla="*/ 45 h 231"/>
              <a:gd name="T20" fmla="*/ 159 w 241"/>
              <a:gd name="T21" fmla="*/ 55 h 231"/>
              <a:gd name="T22" fmla="*/ 73 w 241"/>
              <a:gd name="T23" fmla="*/ 167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1" h="231">
                <a:moveTo>
                  <a:pt x="73" y="167"/>
                </a:moveTo>
                <a:cubicBezTo>
                  <a:pt x="129" y="170"/>
                  <a:pt x="174" y="139"/>
                  <a:pt x="182" y="88"/>
                </a:cubicBezTo>
                <a:cubicBezTo>
                  <a:pt x="186" y="64"/>
                  <a:pt x="196" y="57"/>
                  <a:pt x="217" y="59"/>
                </a:cubicBezTo>
                <a:cubicBezTo>
                  <a:pt x="224" y="60"/>
                  <a:pt x="231" y="58"/>
                  <a:pt x="240" y="58"/>
                </a:cubicBezTo>
                <a:cubicBezTo>
                  <a:pt x="241" y="98"/>
                  <a:pt x="229" y="132"/>
                  <a:pt x="205" y="161"/>
                </a:cubicBezTo>
                <a:cubicBezTo>
                  <a:pt x="161" y="214"/>
                  <a:pt x="102" y="231"/>
                  <a:pt x="35" y="222"/>
                </a:cubicBezTo>
                <a:cubicBezTo>
                  <a:pt x="29" y="221"/>
                  <a:pt x="20" y="214"/>
                  <a:pt x="19" y="209"/>
                </a:cubicBezTo>
                <a:cubicBezTo>
                  <a:pt x="0" y="109"/>
                  <a:pt x="59" y="6"/>
                  <a:pt x="174" y="0"/>
                </a:cubicBezTo>
                <a:cubicBezTo>
                  <a:pt x="175" y="0"/>
                  <a:pt x="177" y="0"/>
                  <a:pt x="181" y="1"/>
                </a:cubicBezTo>
                <a:cubicBezTo>
                  <a:pt x="180" y="16"/>
                  <a:pt x="181" y="31"/>
                  <a:pt x="178" y="45"/>
                </a:cubicBezTo>
                <a:cubicBezTo>
                  <a:pt x="177" y="50"/>
                  <a:pt x="166" y="54"/>
                  <a:pt x="159" y="55"/>
                </a:cubicBezTo>
                <a:cubicBezTo>
                  <a:pt x="104" y="64"/>
                  <a:pt x="67" y="110"/>
                  <a:pt x="73" y="167"/>
                </a:cubicBezTo>
                <a:close/>
              </a:path>
            </a:pathLst>
          </a:custGeom>
          <a:solidFill>
            <a:srgbClr val="647A7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Freeform 11"/>
          <p:cNvSpPr/>
          <p:nvPr/>
        </p:nvSpPr>
        <p:spPr bwMode="auto">
          <a:xfrm>
            <a:off x="5789473" y="3868914"/>
            <a:ext cx="256699" cy="256698"/>
          </a:xfrm>
          <a:custGeom>
            <a:avLst/>
            <a:gdLst>
              <a:gd name="T0" fmla="*/ 0 w 45"/>
              <a:gd name="T1" fmla="*/ 45 h 45"/>
              <a:gd name="T2" fmla="*/ 2 w 45"/>
              <a:gd name="T3" fmla="*/ 8 h 45"/>
              <a:gd name="T4" fmla="*/ 8 w 45"/>
              <a:gd name="T5" fmla="*/ 0 h 45"/>
              <a:gd name="T6" fmla="*/ 17 w 45"/>
              <a:gd name="T7" fmla="*/ 6 h 45"/>
              <a:gd name="T8" fmla="*/ 38 w 45"/>
              <a:gd name="T9" fmla="*/ 27 h 45"/>
              <a:gd name="T10" fmla="*/ 44 w 45"/>
              <a:gd name="T11" fmla="*/ 35 h 45"/>
              <a:gd name="T12" fmla="*/ 35 w 45"/>
              <a:gd name="T13" fmla="*/ 43 h 45"/>
              <a:gd name="T14" fmla="*/ 0 w 45"/>
              <a:gd name="T15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45">
                <a:moveTo>
                  <a:pt x="0" y="45"/>
                </a:moveTo>
                <a:cubicBezTo>
                  <a:pt x="1" y="31"/>
                  <a:pt x="1" y="19"/>
                  <a:pt x="2" y="8"/>
                </a:cubicBezTo>
                <a:cubicBezTo>
                  <a:pt x="2" y="5"/>
                  <a:pt x="6" y="1"/>
                  <a:pt x="8" y="0"/>
                </a:cubicBezTo>
                <a:cubicBezTo>
                  <a:pt x="11" y="0"/>
                  <a:pt x="15" y="4"/>
                  <a:pt x="17" y="6"/>
                </a:cubicBezTo>
                <a:cubicBezTo>
                  <a:pt x="24" y="13"/>
                  <a:pt x="31" y="20"/>
                  <a:pt x="38" y="27"/>
                </a:cubicBezTo>
                <a:cubicBezTo>
                  <a:pt x="41" y="29"/>
                  <a:pt x="45" y="33"/>
                  <a:pt x="44" y="35"/>
                </a:cubicBezTo>
                <a:cubicBezTo>
                  <a:pt x="43" y="38"/>
                  <a:pt x="39" y="42"/>
                  <a:pt x="35" y="43"/>
                </a:cubicBezTo>
                <a:cubicBezTo>
                  <a:pt x="25" y="44"/>
                  <a:pt x="14" y="44"/>
                  <a:pt x="0" y="45"/>
                </a:cubicBezTo>
                <a:close/>
              </a:path>
            </a:pathLst>
          </a:custGeom>
          <a:solidFill>
            <a:srgbClr val="647A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任意多边形 76"/>
          <p:cNvSpPr/>
          <p:nvPr/>
        </p:nvSpPr>
        <p:spPr>
          <a:xfrm>
            <a:off x="5858670" y="3992518"/>
            <a:ext cx="45548" cy="68005"/>
          </a:xfrm>
          <a:custGeom>
            <a:avLst/>
            <a:gdLst/>
            <a:ahLst/>
            <a:cxnLst/>
            <a:rect l="l" t="t" r="r" b="b"/>
            <a:pathLst>
              <a:path w="108942" h="162653">
                <a:moveTo>
                  <a:pt x="57150" y="0"/>
                </a:moveTo>
                <a:cubicBezTo>
                  <a:pt x="86915" y="1190"/>
                  <a:pt x="102393" y="14287"/>
                  <a:pt x="103584" y="39290"/>
                </a:cubicBezTo>
                <a:cubicBezTo>
                  <a:pt x="102989" y="56554"/>
                  <a:pt x="95250" y="68461"/>
                  <a:pt x="80367" y="75009"/>
                </a:cubicBezTo>
                <a:cubicBezTo>
                  <a:pt x="98822" y="80962"/>
                  <a:pt x="108347" y="94357"/>
                  <a:pt x="108942" y="115193"/>
                </a:cubicBezTo>
                <a:cubicBezTo>
                  <a:pt x="106561" y="145554"/>
                  <a:pt x="89297" y="161329"/>
                  <a:pt x="57150" y="162520"/>
                </a:cubicBezTo>
                <a:cubicBezTo>
                  <a:pt x="20240" y="164306"/>
                  <a:pt x="1190" y="148233"/>
                  <a:pt x="0" y="114300"/>
                </a:cubicBezTo>
                <a:lnTo>
                  <a:pt x="14287" y="114300"/>
                </a:lnTo>
                <a:cubicBezTo>
                  <a:pt x="14883" y="138708"/>
                  <a:pt x="28277" y="151209"/>
                  <a:pt x="54471" y="151804"/>
                </a:cubicBezTo>
                <a:cubicBezTo>
                  <a:pt x="78879" y="150018"/>
                  <a:pt x="92273" y="137815"/>
                  <a:pt x="94654" y="115193"/>
                </a:cubicBezTo>
                <a:cubicBezTo>
                  <a:pt x="92868" y="92571"/>
                  <a:pt x="75604" y="81855"/>
                  <a:pt x="42862" y="83046"/>
                </a:cubicBezTo>
                <a:lnTo>
                  <a:pt x="42862" y="71437"/>
                </a:lnTo>
                <a:cubicBezTo>
                  <a:pt x="73223" y="72628"/>
                  <a:pt x="88404" y="62210"/>
                  <a:pt x="88404" y="40183"/>
                </a:cubicBezTo>
                <a:cubicBezTo>
                  <a:pt x="87213" y="22324"/>
                  <a:pt x="75902" y="12799"/>
                  <a:pt x="54471" y="11608"/>
                </a:cubicBezTo>
                <a:cubicBezTo>
                  <a:pt x="32444" y="13394"/>
                  <a:pt x="20836" y="25003"/>
                  <a:pt x="19645" y="46434"/>
                </a:cubicBezTo>
                <a:lnTo>
                  <a:pt x="5358" y="46434"/>
                </a:lnTo>
                <a:cubicBezTo>
                  <a:pt x="4762" y="32742"/>
                  <a:pt x="9822" y="20836"/>
                  <a:pt x="20538" y="10715"/>
                </a:cubicBezTo>
                <a:cubicBezTo>
                  <a:pt x="28277" y="3572"/>
                  <a:pt x="40481" y="0"/>
                  <a:pt x="57150" y="0"/>
                </a:cubicBezTo>
                <a:close/>
              </a:path>
            </a:pathLst>
          </a:custGeom>
          <a:solidFill>
            <a:srgbClr val="647A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Freeform 7"/>
          <p:cNvSpPr/>
          <p:nvPr/>
        </p:nvSpPr>
        <p:spPr bwMode="auto">
          <a:xfrm>
            <a:off x="6160929" y="3874952"/>
            <a:ext cx="1316709" cy="1355966"/>
          </a:xfrm>
          <a:custGeom>
            <a:avLst/>
            <a:gdLst>
              <a:gd name="T0" fmla="*/ 0 w 231"/>
              <a:gd name="T1" fmla="*/ 53 h 238"/>
              <a:gd name="T2" fmla="*/ 19 w 231"/>
              <a:gd name="T3" fmla="*/ 58 h 238"/>
              <a:gd name="T4" fmla="*/ 56 w 231"/>
              <a:gd name="T5" fmla="*/ 88 h 238"/>
              <a:gd name="T6" fmla="*/ 166 w 231"/>
              <a:gd name="T7" fmla="*/ 167 h 238"/>
              <a:gd name="T8" fmla="*/ 109 w 231"/>
              <a:gd name="T9" fmla="*/ 62 h 238"/>
              <a:gd name="T10" fmla="*/ 94 w 231"/>
              <a:gd name="T11" fmla="*/ 56 h 238"/>
              <a:gd name="T12" fmla="*/ 62 w 231"/>
              <a:gd name="T13" fmla="*/ 0 h 238"/>
              <a:gd name="T14" fmla="*/ 161 w 231"/>
              <a:gd name="T15" fmla="*/ 35 h 238"/>
              <a:gd name="T16" fmla="*/ 222 w 231"/>
              <a:gd name="T17" fmla="*/ 203 h 238"/>
              <a:gd name="T18" fmla="*/ 207 w 231"/>
              <a:gd name="T19" fmla="*/ 220 h 238"/>
              <a:gd name="T20" fmla="*/ 1 w 231"/>
              <a:gd name="T21" fmla="*/ 82 h 238"/>
              <a:gd name="T22" fmla="*/ 0 w 231"/>
              <a:gd name="T23" fmla="*/ 53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1" h="238">
                <a:moveTo>
                  <a:pt x="0" y="53"/>
                </a:moveTo>
                <a:cubicBezTo>
                  <a:pt x="8" y="55"/>
                  <a:pt x="13" y="58"/>
                  <a:pt x="19" y="58"/>
                </a:cubicBezTo>
                <a:cubicBezTo>
                  <a:pt x="49" y="60"/>
                  <a:pt x="49" y="60"/>
                  <a:pt x="56" y="88"/>
                </a:cubicBezTo>
                <a:cubicBezTo>
                  <a:pt x="68" y="140"/>
                  <a:pt x="109" y="169"/>
                  <a:pt x="166" y="167"/>
                </a:cubicBezTo>
                <a:cubicBezTo>
                  <a:pt x="175" y="128"/>
                  <a:pt x="149" y="79"/>
                  <a:pt x="109" y="62"/>
                </a:cubicBezTo>
                <a:cubicBezTo>
                  <a:pt x="104" y="59"/>
                  <a:pt x="99" y="58"/>
                  <a:pt x="94" y="56"/>
                </a:cubicBezTo>
                <a:cubicBezTo>
                  <a:pt x="58" y="46"/>
                  <a:pt x="55" y="42"/>
                  <a:pt x="62" y="0"/>
                </a:cubicBezTo>
                <a:cubicBezTo>
                  <a:pt x="99" y="0"/>
                  <a:pt x="132" y="11"/>
                  <a:pt x="161" y="35"/>
                </a:cubicBezTo>
                <a:cubicBezTo>
                  <a:pt x="214" y="79"/>
                  <a:pt x="231" y="136"/>
                  <a:pt x="222" y="203"/>
                </a:cubicBezTo>
                <a:cubicBezTo>
                  <a:pt x="221" y="209"/>
                  <a:pt x="213" y="219"/>
                  <a:pt x="207" y="220"/>
                </a:cubicBezTo>
                <a:cubicBezTo>
                  <a:pt x="107" y="238"/>
                  <a:pt x="17" y="179"/>
                  <a:pt x="1" y="82"/>
                </a:cubicBezTo>
                <a:cubicBezTo>
                  <a:pt x="0" y="75"/>
                  <a:pt x="1" y="68"/>
                  <a:pt x="0" y="53"/>
                </a:cubicBezTo>
                <a:close/>
              </a:path>
            </a:pathLst>
          </a:custGeom>
          <a:solidFill>
            <a:srgbClr val="E2B69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Freeform 12"/>
          <p:cNvSpPr/>
          <p:nvPr/>
        </p:nvSpPr>
        <p:spPr bwMode="auto">
          <a:xfrm>
            <a:off x="6166969" y="3874952"/>
            <a:ext cx="256699" cy="250658"/>
          </a:xfrm>
          <a:custGeom>
            <a:avLst/>
            <a:gdLst>
              <a:gd name="T0" fmla="*/ 45 w 45"/>
              <a:gd name="T1" fmla="*/ 44 h 44"/>
              <a:gd name="T2" fmla="*/ 9 w 45"/>
              <a:gd name="T3" fmla="*/ 42 h 44"/>
              <a:gd name="T4" fmla="*/ 0 w 45"/>
              <a:gd name="T5" fmla="*/ 33 h 44"/>
              <a:gd name="T6" fmla="*/ 7 w 45"/>
              <a:gd name="T7" fmla="*/ 26 h 44"/>
              <a:gd name="T8" fmla="*/ 26 w 45"/>
              <a:gd name="T9" fmla="*/ 6 h 44"/>
              <a:gd name="T10" fmla="*/ 34 w 45"/>
              <a:gd name="T11" fmla="*/ 0 h 44"/>
              <a:gd name="T12" fmla="*/ 42 w 45"/>
              <a:gd name="T13" fmla="*/ 8 h 44"/>
              <a:gd name="T14" fmla="*/ 45 w 45"/>
              <a:gd name="T1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44">
                <a:moveTo>
                  <a:pt x="45" y="44"/>
                </a:moveTo>
                <a:cubicBezTo>
                  <a:pt x="30" y="43"/>
                  <a:pt x="19" y="43"/>
                  <a:pt x="9" y="42"/>
                </a:cubicBezTo>
                <a:cubicBezTo>
                  <a:pt x="5" y="41"/>
                  <a:pt x="2" y="37"/>
                  <a:pt x="0" y="33"/>
                </a:cubicBezTo>
                <a:cubicBezTo>
                  <a:pt x="0" y="32"/>
                  <a:pt x="4" y="28"/>
                  <a:pt x="7" y="26"/>
                </a:cubicBezTo>
                <a:cubicBezTo>
                  <a:pt x="13" y="19"/>
                  <a:pt x="19" y="12"/>
                  <a:pt x="26" y="6"/>
                </a:cubicBezTo>
                <a:cubicBezTo>
                  <a:pt x="28" y="4"/>
                  <a:pt x="32" y="0"/>
                  <a:pt x="34" y="0"/>
                </a:cubicBezTo>
                <a:cubicBezTo>
                  <a:pt x="37" y="1"/>
                  <a:pt x="41" y="5"/>
                  <a:pt x="42" y="8"/>
                </a:cubicBezTo>
                <a:cubicBezTo>
                  <a:pt x="43" y="19"/>
                  <a:pt x="44" y="30"/>
                  <a:pt x="45" y="44"/>
                </a:cubicBezTo>
                <a:close/>
              </a:path>
            </a:pathLst>
          </a:custGeom>
          <a:solidFill>
            <a:srgbClr val="E2B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任意多边形 77"/>
          <p:cNvSpPr/>
          <p:nvPr/>
        </p:nvSpPr>
        <p:spPr>
          <a:xfrm>
            <a:off x="6292298" y="3993644"/>
            <a:ext cx="45548" cy="65750"/>
          </a:xfrm>
          <a:custGeom>
            <a:avLst/>
            <a:gdLst/>
            <a:ahLst/>
            <a:cxnLst/>
            <a:rect l="l" t="t" r="r" b="b"/>
            <a:pathLst>
              <a:path w="110728" h="159841">
                <a:moveTo>
                  <a:pt x="75009" y="0"/>
                </a:moveTo>
                <a:lnTo>
                  <a:pt x="88404" y="0"/>
                </a:lnTo>
                <a:lnTo>
                  <a:pt x="88404" y="108049"/>
                </a:lnTo>
                <a:lnTo>
                  <a:pt x="110728" y="108049"/>
                </a:lnTo>
                <a:lnTo>
                  <a:pt x="110728" y="119657"/>
                </a:lnTo>
                <a:lnTo>
                  <a:pt x="88404" y="119657"/>
                </a:lnTo>
                <a:lnTo>
                  <a:pt x="88404" y="159841"/>
                </a:lnTo>
                <a:lnTo>
                  <a:pt x="74116" y="159841"/>
                </a:lnTo>
                <a:lnTo>
                  <a:pt x="74116" y="119657"/>
                </a:lnTo>
                <a:lnTo>
                  <a:pt x="0" y="119657"/>
                </a:lnTo>
                <a:lnTo>
                  <a:pt x="0" y="107156"/>
                </a:lnTo>
                <a:lnTo>
                  <a:pt x="75009" y="0"/>
                </a:lnTo>
                <a:close/>
                <a:moveTo>
                  <a:pt x="74116" y="22324"/>
                </a:moveTo>
                <a:lnTo>
                  <a:pt x="14287" y="108049"/>
                </a:lnTo>
                <a:lnTo>
                  <a:pt x="74116" y="108049"/>
                </a:lnTo>
                <a:lnTo>
                  <a:pt x="74116" y="22324"/>
                </a:lnTo>
                <a:close/>
              </a:path>
            </a:pathLst>
          </a:custGeom>
          <a:solidFill>
            <a:srgbClr val="E2B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946513" y="4059394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Summary of work 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946513" y="4421614"/>
            <a:ext cx="3580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Fusce posuere, magna sed pulvinar ultricies,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78757" y="2449527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Summary of work 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64545" y="2811747"/>
            <a:ext cx="3580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946513" y="2449527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Summary of work 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46513" y="2811747"/>
            <a:ext cx="3580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it-IT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Fusce posuere, magna sed pulvinar ultricies,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78757" y="4059394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Summary of work 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64545" y="4421614"/>
            <a:ext cx="3580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47A7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47A7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E2B69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E2B69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325" y="2477135"/>
            <a:ext cx="4361180" cy="2908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630920" y="1619250"/>
            <a:ext cx="2570480" cy="4501515"/>
          </a:xfrm>
          <a:prstGeom prst="rect">
            <a:avLst/>
          </a:prstGeom>
          <a:solidFill>
            <a:srgbClr val="F6E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60020" y="2334644"/>
            <a:ext cx="33384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sz="1600" dirty="0"/>
          </a:p>
          <a:p>
            <a:endParaRPr lang="en-US" altLang="zh-CN" sz="1600" dirty="0"/>
          </a:p>
          <a:p>
            <a:r>
              <a:rPr lang="en-US" altLang="zh-CN" sz="1600" dirty="0"/>
              <a:t>Nunc viverra imperdiet enim. Fusce est. Vivamus a tellus.</a:t>
            </a:r>
            <a:endParaRPr lang="en-US" altLang="zh-CN" sz="1600" dirty="0"/>
          </a:p>
          <a:p>
            <a:endParaRPr lang="en-US" altLang="zh-CN" sz="1600" dirty="0"/>
          </a:p>
          <a:p>
            <a:r>
              <a:rPr lang="en-US" altLang="zh-CN" sz="1600" dirty="0"/>
              <a:t>Pellentesque habitant morbi tristique senectus et netus et malesuada fames ac turpis egestas. Proin pharetra nonummy pede. Mauris et </a:t>
            </a:r>
            <a:r>
              <a:rPr lang="en-US" altLang="zh-CN" sz="1600" dirty="0" err="1"/>
              <a:t>orci</a:t>
            </a:r>
            <a:r>
              <a:rPr lang="en-US" altLang="zh-CN" sz="1600" dirty="0"/>
              <a:t>.</a:t>
            </a:r>
            <a:endParaRPr lang="en-US" altLang="zh-CN" sz="1600" dirty="0"/>
          </a:p>
        </p:txBody>
      </p:sp>
      <p:sp>
        <p:nvSpPr>
          <p:cNvPr id="11" name="矩形 10"/>
          <p:cNvSpPr/>
          <p:nvPr/>
        </p:nvSpPr>
        <p:spPr>
          <a:xfrm>
            <a:off x="860020" y="1741420"/>
            <a:ext cx="2714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2B69A"/>
                </a:solidFill>
                <a:latin typeface="Century Gothic" panose="020B0502020202020204" pitchFamily="34" charset="0"/>
              </a:rPr>
              <a:t>Project display</a:t>
            </a:r>
            <a:endParaRPr lang="en-US" altLang="zh-CN" sz="2800" dirty="0">
              <a:solidFill>
                <a:srgbClr val="E2B69A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34953" y="2179077"/>
            <a:ext cx="1481121" cy="167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/>
              <a:t>Nunc </a:t>
            </a:r>
            <a:r>
              <a:rPr lang="en-US" altLang="zh-CN" sz="1400" dirty="0" err="1"/>
              <a:t>viverra</a:t>
            </a:r>
            <a:endParaRPr lang="en-US" altLang="zh-CN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/>
              <a:t> </a:t>
            </a:r>
            <a:r>
              <a:rPr lang="en-US" altLang="zh-CN" sz="1400" dirty="0" err="1"/>
              <a:t>imperdiet</a:t>
            </a:r>
            <a:r>
              <a:rPr lang="en-US" altLang="zh-CN" sz="1400" dirty="0"/>
              <a:t> </a:t>
            </a:r>
            <a:endParaRPr lang="en-US" altLang="zh-CN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 err="1"/>
              <a:t>enim</a:t>
            </a:r>
            <a:r>
              <a:rPr lang="en-US" altLang="zh-CN" sz="1400" dirty="0"/>
              <a:t>. </a:t>
            </a:r>
            <a:r>
              <a:rPr lang="en-US" altLang="zh-CN" sz="1400" dirty="0" err="1"/>
              <a:t>Fusce</a:t>
            </a:r>
            <a:r>
              <a:rPr lang="en-US" altLang="zh-CN" sz="1400" dirty="0"/>
              <a:t> </a:t>
            </a:r>
            <a:endParaRPr lang="en-US" altLang="zh-CN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/>
              <a:t>est. </a:t>
            </a:r>
            <a:r>
              <a:rPr lang="en-US" altLang="zh-CN" sz="1400" dirty="0" err="1"/>
              <a:t>Vivamus</a:t>
            </a:r>
            <a:r>
              <a:rPr lang="en-US" altLang="zh-CN" sz="1400" dirty="0"/>
              <a:t> </a:t>
            </a:r>
            <a:endParaRPr lang="en-US" altLang="zh-CN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/>
              <a:t>a </a:t>
            </a:r>
            <a:r>
              <a:rPr lang="en-US" altLang="zh-CN" sz="1400" dirty="0" err="1"/>
              <a:t>tellus</a:t>
            </a:r>
            <a:r>
              <a:rPr lang="en-US" altLang="zh-CN" sz="1400" dirty="0"/>
              <a:t>.</a:t>
            </a:r>
            <a:endParaRPr lang="en-US" altLang="zh-CN" sz="1400" dirty="0"/>
          </a:p>
        </p:txBody>
      </p:sp>
      <p:sp>
        <p:nvSpPr>
          <p:cNvPr id="13" name="矩形 12"/>
          <p:cNvSpPr/>
          <p:nvPr/>
        </p:nvSpPr>
        <p:spPr>
          <a:xfrm>
            <a:off x="9234953" y="1717412"/>
            <a:ext cx="1600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E2B69A"/>
                </a:solidFill>
                <a:latin typeface="Century Gothic" panose="020B0502020202020204" pitchFamily="34" charset="0"/>
              </a:rPr>
              <a:t>Project</a:t>
            </a:r>
            <a:endParaRPr lang="zh-CN" altLang="en-US" sz="2400" b="1" dirty="0">
              <a:solidFill>
                <a:srgbClr val="E2B69A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7409" y="4268972"/>
            <a:ext cx="32442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7410" y="3345642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647A7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4800" dirty="0"/>
              <a:t>输入标题文本</a:t>
            </a:r>
            <a:endParaRPr lang="zh-CN" altLang="en-US" sz="4800" dirty="0"/>
          </a:p>
        </p:txBody>
      </p:sp>
      <p:sp>
        <p:nvSpPr>
          <p:cNvPr id="6" name="文本框 5"/>
          <p:cNvSpPr txBox="1"/>
          <p:nvPr/>
        </p:nvSpPr>
        <p:spPr>
          <a:xfrm>
            <a:off x="3347409" y="2598003"/>
            <a:ext cx="2887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l"/>
            <a:r>
              <a:rPr lang="en-US" altLang="zh-CN" sz="4800" dirty="0">
                <a:solidFill>
                  <a:srgbClr val="E2B69A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Part 02</a:t>
            </a:r>
            <a:endParaRPr lang="zh-CN" altLang="en-US" sz="4800" dirty="0">
              <a:solidFill>
                <a:srgbClr val="E2B69A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147060" y="2825054"/>
            <a:ext cx="0" cy="1642171"/>
          </a:xfrm>
          <a:prstGeom prst="line">
            <a:avLst/>
          </a:prstGeom>
          <a:ln w="28575">
            <a:solidFill>
              <a:srgbClr val="4138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47A7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47A7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E2B69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E2B69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03404" y="-805453"/>
            <a:ext cx="8385193" cy="6811408"/>
            <a:chOff x="1274622" y="-1142579"/>
            <a:chExt cx="6633541" cy="5388517"/>
          </a:xfrm>
        </p:grpSpPr>
        <p:sp>
          <p:nvSpPr>
            <p:cNvPr id="7" name="Arc 54"/>
            <p:cNvSpPr/>
            <p:nvPr/>
          </p:nvSpPr>
          <p:spPr>
            <a:xfrm rot="10800000">
              <a:off x="1571009" y="-1142578"/>
              <a:ext cx="6047299" cy="5092130"/>
            </a:xfrm>
            <a:prstGeom prst="arc">
              <a:avLst>
                <a:gd name="adj1" fmla="val 19445014"/>
                <a:gd name="adj2" fmla="val 0"/>
              </a:avLst>
            </a:prstGeom>
            <a:ln w="38100">
              <a:solidFill>
                <a:srgbClr val="41383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Arc 55"/>
            <p:cNvSpPr/>
            <p:nvPr/>
          </p:nvSpPr>
          <p:spPr>
            <a:xfrm rot="10800000">
              <a:off x="1577541" y="-1142578"/>
              <a:ext cx="6047299" cy="5092130"/>
            </a:xfrm>
            <a:prstGeom prst="arc">
              <a:avLst>
                <a:gd name="adj1" fmla="val 16227456"/>
                <a:gd name="adj2" fmla="val 19322291"/>
              </a:avLst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274622" y="-1142579"/>
              <a:ext cx="6633541" cy="5388517"/>
              <a:chOff x="1274622" y="-1142579"/>
              <a:chExt cx="6633541" cy="5388517"/>
            </a:xfrm>
          </p:grpSpPr>
          <p:sp>
            <p:nvSpPr>
              <p:cNvPr id="10" name="Arc 56"/>
              <p:cNvSpPr/>
              <p:nvPr/>
            </p:nvSpPr>
            <p:spPr>
              <a:xfrm rot="10800000">
                <a:off x="1571009" y="-1142579"/>
                <a:ext cx="6047299" cy="5092130"/>
              </a:xfrm>
              <a:prstGeom prst="arc">
                <a:avLst>
                  <a:gd name="adj1" fmla="val 13108932"/>
                  <a:gd name="adj2" fmla="val 16162792"/>
                </a:avLst>
              </a:prstGeom>
              <a:ln w="38100">
                <a:solidFill>
                  <a:schemeClr val="tx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1274622" y="-1139314"/>
                <a:ext cx="6633541" cy="5385252"/>
                <a:chOff x="1274622" y="-1139314"/>
                <a:chExt cx="6633541" cy="5385252"/>
              </a:xfrm>
            </p:grpSpPr>
            <p:sp>
              <p:nvSpPr>
                <p:cNvPr id="12" name="Arc 53"/>
                <p:cNvSpPr/>
                <p:nvPr/>
              </p:nvSpPr>
              <p:spPr>
                <a:xfrm rot="10800000">
                  <a:off x="1567743" y="-1139314"/>
                  <a:ext cx="6047299" cy="5092130"/>
                </a:xfrm>
                <a:prstGeom prst="arc">
                  <a:avLst>
                    <a:gd name="adj1" fmla="val 10784482"/>
                    <a:gd name="adj2" fmla="val 13050527"/>
                  </a:avLst>
                </a:prstGeom>
                <a:ln w="38100">
                  <a:solidFill>
                    <a:schemeClr val="tx1">
                      <a:lumMod val="60000"/>
                      <a:lumOff val="40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" name="Oval 58"/>
                <p:cNvSpPr/>
                <p:nvPr/>
              </p:nvSpPr>
              <p:spPr>
                <a:xfrm>
                  <a:off x="1274622" y="1113631"/>
                  <a:ext cx="586241" cy="586241"/>
                </a:xfrm>
                <a:prstGeom prst="ellipse">
                  <a:avLst/>
                </a:prstGeom>
                <a:solidFill>
                  <a:srgbClr val="E2B69A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" name="Oval 63"/>
                <p:cNvSpPr/>
                <p:nvPr/>
              </p:nvSpPr>
              <p:spPr>
                <a:xfrm>
                  <a:off x="4298271" y="3659697"/>
                  <a:ext cx="586241" cy="586241"/>
                </a:xfrm>
                <a:prstGeom prst="ellipse">
                  <a:avLst/>
                </a:prstGeom>
                <a:solidFill>
                  <a:srgbClr val="E2B69A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" name="Oval 68"/>
                <p:cNvSpPr/>
                <p:nvPr/>
              </p:nvSpPr>
              <p:spPr>
                <a:xfrm>
                  <a:off x="7321922" y="1105854"/>
                  <a:ext cx="586241" cy="586241"/>
                </a:xfrm>
                <a:prstGeom prst="ellipse">
                  <a:avLst/>
                </a:prstGeom>
                <a:solidFill>
                  <a:srgbClr val="E2B69A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" name="Oval 73"/>
                <p:cNvSpPr/>
                <p:nvPr/>
              </p:nvSpPr>
              <p:spPr>
                <a:xfrm>
                  <a:off x="6552561" y="2820375"/>
                  <a:ext cx="586241" cy="586241"/>
                </a:xfrm>
                <a:prstGeom prst="ellipse">
                  <a:avLst/>
                </a:prstGeom>
                <a:solidFill>
                  <a:srgbClr val="647A7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" name="Oval 78"/>
                <p:cNvSpPr/>
                <p:nvPr/>
              </p:nvSpPr>
              <p:spPr>
                <a:xfrm>
                  <a:off x="2080448" y="2828154"/>
                  <a:ext cx="586241" cy="586241"/>
                </a:xfrm>
                <a:prstGeom prst="ellipse">
                  <a:avLst/>
                </a:prstGeom>
                <a:solidFill>
                  <a:srgbClr val="647A7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sp>
        <p:nvSpPr>
          <p:cNvPr id="19" name="矩形 18"/>
          <p:cNvSpPr/>
          <p:nvPr/>
        </p:nvSpPr>
        <p:spPr>
          <a:xfrm>
            <a:off x="533194" y="5282631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display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5045" y="5677407"/>
            <a:ext cx="288302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755232" y="5282631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display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55232" y="5677407"/>
            <a:ext cx="288302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15938" y="2036701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display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07789" y="2431477"/>
            <a:ext cx="288302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09333" y="2036701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display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09333" y="2431477"/>
            <a:ext cx="288302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562635" y="4048597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display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654486" y="4443373"/>
            <a:ext cx="288302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47A7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  <a:endParaRPr lang="zh-CN" altLang="en-US" sz="2800" dirty="0">
              <a:solidFill>
                <a:srgbClr val="647A7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E2B69A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  <a:endParaRPr lang="zh-CN" altLang="en-US" sz="1100" dirty="0">
              <a:solidFill>
                <a:srgbClr val="E2B69A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Oval 15"/>
          <p:cNvSpPr>
            <a:spLocks noChangeArrowheads="1"/>
          </p:cNvSpPr>
          <p:nvPr/>
        </p:nvSpPr>
        <p:spPr bwMode="auto">
          <a:xfrm>
            <a:off x="1621679" y="2019822"/>
            <a:ext cx="827878" cy="827878"/>
          </a:xfrm>
          <a:prstGeom prst="ellipse">
            <a:avLst/>
          </a:prstGeom>
          <a:solidFill>
            <a:srgbClr val="647A7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16"/>
          <p:cNvSpPr>
            <a:spLocks noChangeArrowheads="1"/>
          </p:cNvSpPr>
          <p:nvPr/>
        </p:nvSpPr>
        <p:spPr bwMode="auto">
          <a:xfrm>
            <a:off x="6409701" y="2019822"/>
            <a:ext cx="825108" cy="827878"/>
          </a:xfrm>
          <a:prstGeom prst="ellipse">
            <a:avLst/>
          </a:prstGeom>
          <a:solidFill>
            <a:srgbClr val="647A7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17"/>
          <p:cNvSpPr>
            <a:spLocks noChangeArrowheads="1"/>
          </p:cNvSpPr>
          <p:nvPr/>
        </p:nvSpPr>
        <p:spPr bwMode="auto">
          <a:xfrm>
            <a:off x="6434834" y="4157125"/>
            <a:ext cx="830646" cy="833416"/>
          </a:xfrm>
          <a:prstGeom prst="ellipse">
            <a:avLst/>
          </a:prstGeom>
          <a:solidFill>
            <a:srgbClr val="E2B6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1"/>
          <p:cNvSpPr>
            <a:spLocks noChangeArrowheads="1"/>
          </p:cNvSpPr>
          <p:nvPr/>
        </p:nvSpPr>
        <p:spPr bwMode="auto">
          <a:xfrm>
            <a:off x="1624782" y="4216180"/>
            <a:ext cx="825108" cy="833416"/>
          </a:xfrm>
          <a:prstGeom prst="ellipse">
            <a:avLst/>
          </a:prstGeom>
          <a:solidFill>
            <a:srgbClr val="E2B6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"/>
          <p:cNvSpPr>
            <a:spLocks noEditPoints="1"/>
          </p:cNvSpPr>
          <p:nvPr/>
        </p:nvSpPr>
        <p:spPr bwMode="auto">
          <a:xfrm>
            <a:off x="1880678" y="2225423"/>
            <a:ext cx="310108" cy="416675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1"/>
          <p:cNvSpPr>
            <a:spLocks noEditPoints="1"/>
          </p:cNvSpPr>
          <p:nvPr/>
        </p:nvSpPr>
        <p:spPr bwMode="auto">
          <a:xfrm>
            <a:off x="6649085" y="2225969"/>
            <a:ext cx="346340" cy="410277"/>
          </a:xfrm>
          <a:custGeom>
            <a:avLst/>
            <a:gdLst>
              <a:gd name="T0" fmla="*/ 116 w 162"/>
              <a:gd name="T1" fmla="*/ 53 h 192"/>
              <a:gd name="T2" fmla="*/ 101 w 162"/>
              <a:gd name="T3" fmla="*/ 89 h 192"/>
              <a:gd name="T4" fmla="*/ 101 w 162"/>
              <a:gd name="T5" fmla="*/ 90 h 192"/>
              <a:gd name="T6" fmla="*/ 122 w 162"/>
              <a:gd name="T7" fmla="*/ 109 h 192"/>
              <a:gd name="T8" fmla="*/ 150 w 162"/>
              <a:gd name="T9" fmla="*/ 121 h 192"/>
              <a:gd name="T10" fmla="*/ 150 w 162"/>
              <a:gd name="T11" fmla="*/ 180 h 192"/>
              <a:gd name="T12" fmla="*/ 121 w 162"/>
              <a:gd name="T13" fmla="*/ 192 h 192"/>
              <a:gd name="T14" fmla="*/ 28 w 162"/>
              <a:gd name="T15" fmla="*/ 185 h 192"/>
              <a:gd name="T16" fmla="*/ 28 w 162"/>
              <a:gd name="T17" fmla="*/ 178 h 192"/>
              <a:gd name="T18" fmla="*/ 12 w 162"/>
              <a:gd name="T19" fmla="*/ 178 h 192"/>
              <a:gd name="T20" fmla="*/ 0 w 162"/>
              <a:gd name="T21" fmla="*/ 161 h 192"/>
              <a:gd name="T22" fmla="*/ 4 w 162"/>
              <a:gd name="T23" fmla="*/ 123 h 192"/>
              <a:gd name="T24" fmla="*/ 30 w 162"/>
              <a:gd name="T25" fmla="*/ 89 h 192"/>
              <a:gd name="T26" fmla="*/ 15 w 162"/>
              <a:gd name="T27" fmla="*/ 53 h 192"/>
              <a:gd name="T28" fmla="*/ 117 w 162"/>
              <a:gd name="T29" fmla="*/ 130 h 192"/>
              <a:gd name="T30" fmla="*/ 117 w 162"/>
              <a:gd name="T31" fmla="*/ 146 h 192"/>
              <a:gd name="T32" fmla="*/ 97 w 162"/>
              <a:gd name="T33" fmla="*/ 151 h 192"/>
              <a:gd name="T34" fmla="*/ 117 w 162"/>
              <a:gd name="T35" fmla="*/ 155 h 192"/>
              <a:gd name="T36" fmla="*/ 122 w 162"/>
              <a:gd name="T37" fmla="*/ 176 h 192"/>
              <a:gd name="T38" fmla="*/ 126 w 162"/>
              <a:gd name="T39" fmla="*/ 155 h 192"/>
              <a:gd name="T40" fmla="*/ 146 w 162"/>
              <a:gd name="T41" fmla="*/ 151 h 192"/>
              <a:gd name="T42" fmla="*/ 126 w 162"/>
              <a:gd name="T43" fmla="*/ 146 h 192"/>
              <a:gd name="T44" fmla="*/ 117 w 162"/>
              <a:gd name="T45" fmla="*/ 130 h 192"/>
              <a:gd name="T46" fmla="*/ 99 w 162"/>
              <a:gd name="T47" fmla="*/ 128 h 192"/>
              <a:gd name="T48" fmla="*/ 99 w 162"/>
              <a:gd name="T49" fmla="*/ 174 h 192"/>
              <a:gd name="T50" fmla="*/ 144 w 162"/>
              <a:gd name="T51" fmla="*/ 174 h 192"/>
              <a:gd name="T52" fmla="*/ 144 w 162"/>
              <a:gd name="T53" fmla="*/ 128 h 192"/>
              <a:gd name="T54" fmla="*/ 99 w 162"/>
              <a:gd name="T55" fmla="*/ 128 h 192"/>
              <a:gd name="T56" fmla="*/ 103 w 162"/>
              <a:gd name="T57" fmla="*/ 113 h 192"/>
              <a:gd name="T58" fmla="*/ 66 w 162"/>
              <a:gd name="T59" fmla="*/ 105 h 192"/>
              <a:gd name="T60" fmla="*/ 17 w 162"/>
              <a:gd name="T61" fmla="*/ 129 h 192"/>
              <a:gd name="T62" fmla="*/ 15 w 162"/>
              <a:gd name="T63" fmla="*/ 161 h 192"/>
              <a:gd name="T64" fmla="*/ 34 w 162"/>
              <a:gd name="T65" fmla="*/ 163 h 192"/>
              <a:gd name="T66" fmla="*/ 38 w 162"/>
              <a:gd name="T67" fmla="*/ 138 h 192"/>
              <a:gd name="T68" fmla="*/ 43 w 162"/>
              <a:gd name="T69" fmla="*/ 170 h 192"/>
              <a:gd name="T70" fmla="*/ 43 w 162"/>
              <a:gd name="T71" fmla="*/ 177 h 192"/>
              <a:gd name="T72" fmla="*/ 81 w 162"/>
              <a:gd name="T73" fmla="*/ 151 h 192"/>
              <a:gd name="T74" fmla="*/ 93 w 162"/>
              <a:gd name="T75" fmla="*/ 121 h 192"/>
              <a:gd name="T76" fmla="*/ 103 w 162"/>
              <a:gd name="T77" fmla="*/ 113 h 192"/>
              <a:gd name="T78" fmla="*/ 66 w 162"/>
              <a:gd name="T79" fmla="*/ 16 h 192"/>
              <a:gd name="T80" fmla="*/ 66 w 162"/>
              <a:gd name="T81" fmla="*/ 89 h 192"/>
              <a:gd name="T82" fmla="*/ 66 w 162"/>
              <a:gd name="T83" fmla="*/ 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92">
                <a:moveTo>
                  <a:pt x="66" y="0"/>
                </a:moveTo>
                <a:cubicBezTo>
                  <a:pt x="93" y="0"/>
                  <a:pt x="116" y="24"/>
                  <a:pt x="116" y="53"/>
                </a:cubicBezTo>
                <a:cubicBezTo>
                  <a:pt x="116" y="67"/>
                  <a:pt x="110" y="80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7" y="96"/>
                  <a:pt x="114" y="102"/>
                  <a:pt x="119" y="109"/>
                </a:cubicBezTo>
                <a:cubicBezTo>
                  <a:pt x="120" y="109"/>
                  <a:pt x="121" y="109"/>
                  <a:pt x="122" y="109"/>
                </a:cubicBezTo>
                <a:cubicBezTo>
                  <a:pt x="133" y="109"/>
                  <a:pt x="143" y="114"/>
                  <a:pt x="150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8" y="129"/>
                  <a:pt x="162" y="139"/>
                  <a:pt x="162" y="151"/>
                </a:cubicBezTo>
                <a:cubicBezTo>
                  <a:pt x="162" y="162"/>
                  <a:pt x="158" y="173"/>
                  <a:pt x="150" y="180"/>
                </a:cubicBezTo>
                <a:cubicBezTo>
                  <a:pt x="143" y="188"/>
                  <a:pt x="133" y="192"/>
                  <a:pt x="122" y="192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31" y="192"/>
                  <a:pt x="28" y="189"/>
                  <a:pt x="28" y="185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78"/>
                  <a:pt x="28" y="178"/>
                  <a:pt x="28" y="178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3" y="178"/>
                  <a:pt x="13" y="178"/>
                  <a:pt x="12" y="178"/>
                </a:cubicBezTo>
                <a:cubicBezTo>
                  <a:pt x="8" y="177"/>
                  <a:pt x="5" y="175"/>
                  <a:pt x="3" y="172"/>
                </a:cubicBezTo>
                <a:cubicBezTo>
                  <a:pt x="1" y="169"/>
                  <a:pt x="0" y="165"/>
                  <a:pt x="0" y="161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7"/>
                  <a:pt x="1" y="130"/>
                  <a:pt x="4" y="123"/>
                </a:cubicBezTo>
                <a:cubicBezTo>
                  <a:pt x="9" y="109"/>
                  <a:pt x="20" y="100"/>
                  <a:pt x="30" y="90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20" y="80"/>
                  <a:pt x="15" y="66"/>
                  <a:pt x="15" y="53"/>
                </a:cubicBezTo>
                <a:cubicBezTo>
                  <a:pt x="15" y="24"/>
                  <a:pt x="38" y="0"/>
                  <a:pt x="66" y="0"/>
                </a:cubicBezTo>
                <a:close/>
                <a:moveTo>
                  <a:pt x="117" y="130"/>
                </a:moveTo>
                <a:cubicBezTo>
                  <a:pt x="117" y="130"/>
                  <a:pt x="117" y="130"/>
                  <a:pt x="117" y="130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99" y="146"/>
                  <a:pt x="97" y="148"/>
                  <a:pt x="97" y="151"/>
                </a:cubicBezTo>
                <a:cubicBezTo>
                  <a:pt x="97" y="153"/>
                  <a:pt x="99" y="155"/>
                  <a:pt x="102" y="155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74"/>
                  <a:pt x="119" y="176"/>
                  <a:pt x="122" y="176"/>
                </a:cubicBezTo>
                <a:cubicBezTo>
                  <a:pt x="124" y="176"/>
                  <a:pt x="126" y="174"/>
                  <a:pt x="126" y="171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41" y="155"/>
                  <a:pt x="141" y="155"/>
                  <a:pt x="141" y="155"/>
                </a:cubicBezTo>
                <a:cubicBezTo>
                  <a:pt x="144" y="155"/>
                  <a:pt x="146" y="153"/>
                  <a:pt x="146" y="151"/>
                </a:cubicBezTo>
                <a:cubicBezTo>
                  <a:pt x="146" y="148"/>
                  <a:pt x="144" y="146"/>
                  <a:pt x="141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24"/>
                  <a:pt x="117" y="124"/>
                  <a:pt x="117" y="130"/>
                </a:cubicBezTo>
                <a:close/>
                <a:moveTo>
                  <a:pt x="99" y="128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33"/>
                  <a:pt x="90" y="142"/>
                  <a:pt x="90" y="151"/>
                </a:cubicBezTo>
                <a:cubicBezTo>
                  <a:pt x="90" y="160"/>
                  <a:pt x="94" y="168"/>
                  <a:pt x="99" y="174"/>
                </a:cubicBezTo>
                <a:cubicBezTo>
                  <a:pt x="105" y="179"/>
                  <a:pt x="113" y="183"/>
                  <a:pt x="122" y="183"/>
                </a:cubicBezTo>
                <a:cubicBezTo>
                  <a:pt x="130" y="183"/>
                  <a:pt x="138" y="179"/>
                  <a:pt x="144" y="174"/>
                </a:cubicBezTo>
                <a:cubicBezTo>
                  <a:pt x="150" y="168"/>
                  <a:pt x="153" y="160"/>
                  <a:pt x="153" y="151"/>
                </a:cubicBezTo>
                <a:cubicBezTo>
                  <a:pt x="153" y="142"/>
                  <a:pt x="150" y="134"/>
                  <a:pt x="14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32" y="115"/>
                  <a:pt x="112" y="115"/>
                  <a:pt x="99" y="128"/>
                </a:cubicBezTo>
                <a:close/>
                <a:moveTo>
                  <a:pt x="103" y="113"/>
                </a:moveTo>
                <a:cubicBezTo>
                  <a:pt x="103" y="113"/>
                  <a:pt x="103" y="113"/>
                  <a:pt x="103" y="113"/>
                </a:cubicBezTo>
                <a:cubicBezTo>
                  <a:pt x="99" y="108"/>
                  <a:pt x="93" y="103"/>
                  <a:pt x="89" y="99"/>
                </a:cubicBezTo>
                <a:cubicBezTo>
                  <a:pt x="82" y="103"/>
                  <a:pt x="74" y="105"/>
                  <a:pt x="66" y="105"/>
                </a:cubicBezTo>
                <a:cubicBezTo>
                  <a:pt x="57" y="105"/>
                  <a:pt x="49" y="103"/>
                  <a:pt x="42" y="99"/>
                </a:cubicBezTo>
                <a:cubicBezTo>
                  <a:pt x="34" y="107"/>
                  <a:pt x="22" y="117"/>
                  <a:pt x="17" y="129"/>
                </a:cubicBezTo>
                <a:cubicBezTo>
                  <a:pt x="15" y="134"/>
                  <a:pt x="15" y="139"/>
                  <a:pt x="15" y="145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5" y="162"/>
                  <a:pt x="15" y="162"/>
                  <a:pt x="15" y="163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40"/>
                  <a:pt x="36" y="138"/>
                  <a:pt x="38" y="138"/>
                </a:cubicBezTo>
                <a:cubicBezTo>
                  <a:pt x="41" y="138"/>
                  <a:pt x="43" y="140"/>
                  <a:pt x="43" y="143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5" y="170"/>
                  <a:pt x="81" y="161"/>
                  <a:pt x="81" y="151"/>
                </a:cubicBezTo>
                <a:cubicBezTo>
                  <a:pt x="81" y="139"/>
                  <a:pt x="86" y="129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6" y="118"/>
                  <a:pt x="99" y="115"/>
                  <a:pt x="103" y="113"/>
                </a:cubicBezTo>
                <a:close/>
                <a:moveTo>
                  <a:pt x="66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46" y="16"/>
                  <a:pt x="30" y="32"/>
                  <a:pt x="30" y="53"/>
                </a:cubicBezTo>
                <a:cubicBezTo>
                  <a:pt x="30" y="73"/>
                  <a:pt x="46" y="89"/>
                  <a:pt x="66" y="89"/>
                </a:cubicBezTo>
                <a:cubicBezTo>
                  <a:pt x="85" y="89"/>
                  <a:pt x="101" y="73"/>
                  <a:pt x="101" y="53"/>
                </a:cubicBezTo>
                <a:cubicBezTo>
                  <a:pt x="101" y="32"/>
                  <a:pt x="85" y="16"/>
                  <a:pt x="6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2"/>
          <p:cNvSpPr>
            <a:spLocks noEditPoints="1"/>
          </p:cNvSpPr>
          <p:nvPr/>
        </p:nvSpPr>
        <p:spPr bwMode="auto">
          <a:xfrm>
            <a:off x="6673359" y="4340443"/>
            <a:ext cx="354866" cy="467823"/>
          </a:xfrm>
          <a:custGeom>
            <a:avLst/>
            <a:gdLst>
              <a:gd name="T0" fmla="*/ 149 w 166"/>
              <a:gd name="T1" fmla="*/ 196 h 219"/>
              <a:gd name="T2" fmla="*/ 136 w 166"/>
              <a:gd name="T3" fmla="*/ 207 h 219"/>
              <a:gd name="T4" fmla="*/ 93 w 166"/>
              <a:gd name="T5" fmla="*/ 218 h 219"/>
              <a:gd name="T6" fmla="*/ 53 w 166"/>
              <a:gd name="T7" fmla="*/ 200 h 219"/>
              <a:gd name="T8" fmla="*/ 53 w 166"/>
              <a:gd name="T9" fmla="*/ 200 h 219"/>
              <a:gd name="T10" fmla="*/ 53 w 166"/>
              <a:gd name="T11" fmla="*/ 200 h 219"/>
              <a:gd name="T12" fmla="*/ 42 w 166"/>
              <a:gd name="T13" fmla="*/ 186 h 219"/>
              <a:gd name="T14" fmla="*/ 20 w 166"/>
              <a:gd name="T15" fmla="*/ 148 h 219"/>
              <a:gd name="T16" fmla="*/ 20 w 166"/>
              <a:gd name="T17" fmla="*/ 147 h 219"/>
              <a:gd name="T18" fmla="*/ 7 w 166"/>
              <a:gd name="T19" fmla="*/ 125 h 219"/>
              <a:gd name="T20" fmla="*/ 23 w 166"/>
              <a:gd name="T21" fmla="*/ 93 h 219"/>
              <a:gd name="T22" fmla="*/ 43 w 166"/>
              <a:gd name="T23" fmla="*/ 103 h 219"/>
              <a:gd name="T24" fmla="*/ 43 w 166"/>
              <a:gd name="T25" fmla="*/ 104 h 219"/>
              <a:gd name="T26" fmla="*/ 45 w 166"/>
              <a:gd name="T27" fmla="*/ 107 h 219"/>
              <a:gd name="T28" fmla="*/ 45 w 166"/>
              <a:gd name="T29" fmla="*/ 35 h 219"/>
              <a:gd name="T30" fmla="*/ 74 w 166"/>
              <a:gd name="T31" fmla="*/ 18 h 219"/>
              <a:gd name="T32" fmla="*/ 110 w 166"/>
              <a:gd name="T33" fmla="*/ 18 h 219"/>
              <a:gd name="T34" fmla="*/ 138 w 166"/>
              <a:gd name="T35" fmla="*/ 34 h 219"/>
              <a:gd name="T36" fmla="*/ 138 w 166"/>
              <a:gd name="T37" fmla="*/ 35 h 219"/>
              <a:gd name="T38" fmla="*/ 139 w 166"/>
              <a:gd name="T39" fmla="*/ 35 h 219"/>
              <a:gd name="T40" fmla="*/ 166 w 166"/>
              <a:gd name="T41" fmla="*/ 53 h 219"/>
              <a:gd name="T42" fmla="*/ 166 w 166"/>
              <a:gd name="T43" fmla="*/ 150 h 219"/>
              <a:gd name="T44" fmla="*/ 162 w 166"/>
              <a:gd name="T45" fmla="*/ 175 h 219"/>
              <a:gd name="T46" fmla="*/ 149 w 166"/>
              <a:gd name="T47" fmla="*/ 196 h 219"/>
              <a:gd name="T48" fmla="*/ 128 w 166"/>
              <a:gd name="T49" fmla="*/ 194 h 219"/>
              <a:gd name="T50" fmla="*/ 128 w 166"/>
              <a:gd name="T51" fmla="*/ 194 h 219"/>
              <a:gd name="T52" fmla="*/ 138 w 166"/>
              <a:gd name="T53" fmla="*/ 185 h 219"/>
              <a:gd name="T54" fmla="*/ 148 w 166"/>
              <a:gd name="T55" fmla="*/ 169 h 219"/>
              <a:gd name="T56" fmla="*/ 151 w 166"/>
              <a:gd name="T57" fmla="*/ 150 h 219"/>
              <a:gd name="T58" fmla="*/ 151 w 166"/>
              <a:gd name="T59" fmla="*/ 53 h 219"/>
              <a:gd name="T60" fmla="*/ 143 w 166"/>
              <a:gd name="T61" fmla="*/ 53 h 219"/>
              <a:gd name="T62" fmla="*/ 143 w 166"/>
              <a:gd name="T63" fmla="*/ 99 h 219"/>
              <a:gd name="T64" fmla="*/ 123 w 166"/>
              <a:gd name="T65" fmla="*/ 99 h 219"/>
              <a:gd name="T66" fmla="*/ 123 w 166"/>
              <a:gd name="T67" fmla="*/ 34 h 219"/>
              <a:gd name="T68" fmla="*/ 115 w 166"/>
              <a:gd name="T69" fmla="*/ 34 h 219"/>
              <a:gd name="T70" fmla="*/ 115 w 166"/>
              <a:gd name="T71" fmla="*/ 34 h 219"/>
              <a:gd name="T72" fmla="*/ 115 w 166"/>
              <a:gd name="T73" fmla="*/ 99 h 219"/>
              <a:gd name="T74" fmla="*/ 96 w 166"/>
              <a:gd name="T75" fmla="*/ 99 h 219"/>
              <a:gd name="T76" fmla="*/ 96 w 166"/>
              <a:gd name="T77" fmla="*/ 24 h 219"/>
              <a:gd name="T78" fmla="*/ 88 w 166"/>
              <a:gd name="T79" fmla="*/ 24 h 219"/>
              <a:gd name="T80" fmla="*/ 88 w 166"/>
              <a:gd name="T81" fmla="*/ 99 h 219"/>
              <a:gd name="T82" fmla="*/ 68 w 166"/>
              <a:gd name="T83" fmla="*/ 99 h 219"/>
              <a:gd name="T84" fmla="*/ 68 w 166"/>
              <a:gd name="T85" fmla="*/ 35 h 219"/>
              <a:gd name="T86" fmla="*/ 60 w 166"/>
              <a:gd name="T87" fmla="*/ 35 h 219"/>
              <a:gd name="T88" fmla="*/ 60 w 166"/>
              <a:gd name="T89" fmla="*/ 125 h 219"/>
              <a:gd name="T90" fmla="*/ 41 w 166"/>
              <a:gd name="T91" fmla="*/ 130 h 219"/>
              <a:gd name="T92" fmla="*/ 31 w 166"/>
              <a:gd name="T93" fmla="*/ 112 h 219"/>
              <a:gd name="T94" fmla="*/ 20 w 166"/>
              <a:gd name="T95" fmla="*/ 117 h 219"/>
              <a:gd name="T96" fmla="*/ 33 w 166"/>
              <a:gd name="T97" fmla="*/ 140 h 219"/>
              <a:gd name="T98" fmla="*/ 33 w 166"/>
              <a:gd name="T99" fmla="*/ 140 h 219"/>
              <a:gd name="T100" fmla="*/ 55 w 166"/>
              <a:gd name="T101" fmla="*/ 178 h 219"/>
              <a:gd name="T102" fmla="*/ 63 w 166"/>
              <a:gd name="T103" fmla="*/ 189 h 219"/>
              <a:gd name="T104" fmla="*/ 95 w 166"/>
              <a:gd name="T105" fmla="*/ 203 h 219"/>
              <a:gd name="T106" fmla="*/ 128 w 166"/>
              <a:gd name="T107" fmla="*/ 19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6" h="219">
                <a:moveTo>
                  <a:pt x="149" y="196"/>
                </a:moveTo>
                <a:cubicBezTo>
                  <a:pt x="145" y="200"/>
                  <a:pt x="141" y="204"/>
                  <a:pt x="136" y="207"/>
                </a:cubicBezTo>
                <a:cubicBezTo>
                  <a:pt x="123" y="216"/>
                  <a:pt x="108" y="219"/>
                  <a:pt x="93" y="218"/>
                </a:cubicBezTo>
                <a:cubicBezTo>
                  <a:pt x="79" y="217"/>
                  <a:pt x="65" y="211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49" y="196"/>
                  <a:pt x="45" y="191"/>
                  <a:pt x="42" y="18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7" y="125"/>
                  <a:pt x="7" y="125"/>
                  <a:pt x="7" y="125"/>
                </a:cubicBezTo>
                <a:cubicBezTo>
                  <a:pt x="0" y="111"/>
                  <a:pt x="8" y="95"/>
                  <a:pt x="23" y="93"/>
                </a:cubicBezTo>
                <a:cubicBezTo>
                  <a:pt x="29" y="93"/>
                  <a:pt x="37" y="95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19"/>
                  <a:pt x="61" y="11"/>
                  <a:pt x="74" y="18"/>
                </a:cubicBezTo>
                <a:cubicBezTo>
                  <a:pt x="79" y="0"/>
                  <a:pt x="104" y="1"/>
                  <a:pt x="110" y="18"/>
                </a:cubicBezTo>
                <a:cubicBezTo>
                  <a:pt x="122" y="11"/>
                  <a:pt x="138" y="19"/>
                  <a:pt x="138" y="34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52" y="30"/>
                  <a:pt x="166" y="38"/>
                  <a:pt x="166" y="53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58"/>
                  <a:pt x="165" y="167"/>
                  <a:pt x="162" y="175"/>
                </a:cubicBezTo>
                <a:cubicBezTo>
                  <a:pt x="159" y="182"/>
                  <a:pt x="155" y="190"/>
                  <a:pt x="149" y="196"/>
                </a:cubicBezTo>
                <a:close/>
                <a:moveTo>
                  <a:pt x="128" y="194"/>
                </a:moveTo>
                <a:cubicBezTo>
                  <a:pt x="128" y="194"/>
                  <a:pt x="128" y="194"/>
                  <a:pt x="128" y="194"/>
                </a:cubicBezTo>
                <a:cubicBezTo>
                  <a:pt x="132" y="192"/>
                  <a:pt x="135" y="189"/>
                  <a:pt x="138" y="185"/>
                </a:cubicBezTo>
                <a:cubicBezTo>
                  <a:pt x="142" y="181"/>
                  <a:pt x="146" y="175"/>
                  <a:pt x="148" y="169"/>
                </a:cubicBezTo>
                <a:cubicBezTo>
                  <a:pt x="150" y="163"/>
                  <a:pt x="151" y="157"/>
                  <a:pt x="151" y="15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47"/>
                  <a:pt x="143" y="47"/>
                  <a:pt x="143" y="53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111"/>
                  <a:pt x="123" y="111"/>
                  <a:pt x="123" y="99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29"/>
                  <a:pt x="115" y="29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11"/>
                  <a:pt x="96" y="111"/>
                  <a:pt x="96" y="99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18"/>
                  <a:pt x="88" y="19"/>
                  <a:pt x="88" y="24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11"/>
                  <a:pt x="68" y="111"/>
                  <a:pt x="68" y="99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29"/>
                  <a:pt x="60" y="29"/>
                  <a:pt x="60" y="3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0" y="135"/>
                  <a:pt x="46" y="139"/>
                  <a:pt x="41" y="130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6" y="106"/>
                  <a:pt x="16" y="110"/>
                  <a:pt x="20" y="117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7" y="182"/>
                  <a:pt x="60" y="186"/>
                  <a:pt x="63" y="189"/>
                </a:cubicBezTo>
                <a:cubicBezTo>
                  <a:pt x="72" y="197"/>
                  <a:pt x="83" y="202"/>
                  <a:pt x="95" y="203"/>
                </a:cubicBezTo>
                <a:cubicBezTo>
                  <a:pt x="106" y="204"/>
                  <a:pt x="118" y="201"/>
                  <a:pt x="128" y="1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3"/>
          <p:cNvSpPr>
            <a:spLocks noEditPoints="1"/>
          </p:cNvSpPr>
          <p:nvPr/>
        </p:nvSpPr>
        <p:spPr bwMode="auto">
          <a:xfrm>
            <a:off x="1832830" y="4479067"/>
            <a:ext cx="410281" cy="382570"/>
          </a:xfrm>
          <a:custGeom>
            <a:avLst/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594759" y="1780088"/>
            <a:ext cx="1879230" cy="1725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83315" y="1779942"/>
            <a:ext cx="1879230" cy="1725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66561" y="3972717"/>
            <a:ext cx="1879230" cy="1725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94759" y="3972743"/>
            <a:ext cx="1879230" cy="1725729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7001</Words>
  <Application>WPS 演示</Application>
  <PresentationFormat>宽屏</PresentationFormat>
  <Paragraphs>274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方正清刻本悦宋简体</vt:lpstr>
      <vt:lpstr>幼圆</vt:lpstr>
      <vt:lpstr>Tahoma</vt:lpstr>
      <vt:lpstr>Century Gothic</vt:lpstr>
      <vt:lpstr>DokChampa</vt:lpstr>
      <vt:lpstr>微软雅黑</vt:lpstr>
      <vt:lpstr>Calibri</vt:lpstr>
      <vt:lpstr>Arial Unicode MS</vt:lpstr>
      <vt:lpstr>Calibri</vt:lpstr>
      <vt:lpstr>Office 主题</vt:lpstr>
      <vt:lpstr>1_Office 主题</vt:lpstr>
      <vt:lpstr>2_Office 主题</vt:lpstr>
      <vt:lpstr>3_Office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uying</dc:creator>
  <cp:lastModifiedBy>Admin</cp:lastModifiedBy>
  <cp:revision>23</cp:revision>
  <dcterms:created xsi:type="dcterms:W3CDTF">2019-11-26T04:04:00Z</dcterms:created>
  <dcterms:modified xsi:type="dcterms:W3CDTF">2021-01-12T08:16:26Z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